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4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6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7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8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9.xml" ContentType="application/vnd.openxmlformats-officedocument.theme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6" r:id="rId2"/>
    <p:sldMasterId id="2147483654" r:id="rId3"/>
    <p:sldMasterId id="2147483680" r:id="rId4"/>
    <p:sldMasterId id="2147483693" r:id="rId5"/>
    <p:sldMasterId id="2147483713" r:id="rId6"/>
    <p:sldMasterId id="2147483726" r:id="rId7"/>
    <p:sldMasterId id="2147483739" r:id="rId8"/>
    <p:sldMasterId id="2147483752" r:id="rId9"/>
    <p:sldMasterId id="2147483765" r:id="rId10"/>
  </p:sldMasterIdLst>
  <p:notesMasterIdLst>
    <p:notesMasterId r:id="rId39"/>
  </p:notesMasterIdLst>
  <p:handoutMasterIdLst>
    <p:handoutMasterId r:id="rId40"/>
  </p:handoutMasterIdLst>
  <p:sldIdLst>
    <p:sldId id="316" r:id="rId11"/>
    <p:sldId id="279" r:id="rId12"/>
    <p:sldId id="272" r:id="rId13"/>
    <p:sldId id="411" r:id="rId14"/>
    <p:sldId id="412" r:id="rId15"/>
    <p:sldId id="413" r:id="rId16"/>
    <p:sldId id="414" r:id="rId17"/>
    <p:sldId id="415" r:id="rId18"/>
    <p:sldId id="416" r:id="rId19"/>
    <p:sldId id="417" r:id="rId20"/>
    <p:sldId id="418" r:id="rId21"/>
    <p:sldId id="419" r:id="rId22"/>
    <p:sldId id="420" r:id="rId23"/>
    <p:sldId id="396" r:id="rId24"/>
    <p:sldId id="398" r:id="rId25"/>
    <p:sldId id="422" r:id="rId26"/>
    <p:sldId id="423" r:id="rId27"/>
    <p:sldId id="410" r:id="rId28"/>
    <p:sldId id="393" r:id="rId29"/>
    <p:sldId id="397" r:id="rId30"/>
    <p:sldId id="405" r:id="rId31"/>
    <p:sldId id="424" r:id="rId32"/>
    <p:sldId id="399" r:id="rId33"/>
    <p:sldId id="386" r:id="rId34"/>
    <p:sldId id="401" r:id="rId35"/>
    <p:sldId id="403" r:id="rId36"/>
    <p:sldId id="402" r:id="rId37"/>
    <p:sldId id="407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28" userDrawn="1">
          <p15:clr>
            <a:srgbClr val="A4A3A4"/>
          </p15:clr>
        </p15:guide>
        <p15:guide id="2" pos="289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  <a:srgbClr val="B4DD96"/>
    <a:srgbClr val="82C6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882" autoAdjust="0"/>
    <p:restoredTop sz="94660"/>
  </p:normalViewPr>
  <p:slideViewPr>
    <p:cSldViewPr snapToGrid="0" showGuides="1">
      <p:cViewPr varScale="1">
        <p:scale>
          <a:sx n="70" d="100"/>
          <a:sy n="70" d="100"/>
        </p:scale>
        <p:origin x="1128" y="48"/>
      </p:cViewPr>
      <p:guideLst>
        <p:guide orient="horz" pos="2328"/>
        <p:guide pos="289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3" d="100"/>
          <a:sy n="83" d="100"/>
        </p:scale>
        <p:origin x="504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98439FE-94A4-4394-BEC7-0F98A622314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35EB94D-D734-48CF-9D74-A503AF9711C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308336-F1CD-467F-8FDC-ABD4B658DC6B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BB9547-E2B2-442A-99FE-388E5C77283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8DB4FD-0ECC-403B-9800-DA17BC88EF0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982CE0-FBF7-4D86-8DEC-B86BC83DA8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811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61F036-9BEF-42F2-A356-589E868B7D72}" type="datetimeFigureOut">
              <a:rPr lang="en-US" smtClean="0"/>
              <a:t>10/28/2023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3B355F-7DE4-4D29-AD17-021F57811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810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5" name="Google Shape;1205;ge3d74bacbb_0_4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6" name="Google Shape;1206;ge3d74bacbb_0_4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94843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solidFill>
          <a:schemeClr val="bg1"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4863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>
            <a:extLst>
              <a:ext uri="{FF2B5EF4-FFF2-40B4-BE49-F238E27FC236}">
                <a16:creationId xmlns:a16="http://schemas.microsoft.com/office/drawing/2014/main" id="{B75548DB-9145-4C14-977F-BF3E634F8427}"/>
              </a:ext>
            </a:extLst>
          </p:cNvPr>
          <p:cNvSpPr/>
          <p:nvPr userDrawn="1"/>
        </p:nvSpPr>
        <p:spPr>
          <a:xfrm>
            <a:off x="2893218" y="601907"/>
            <a:ext cx="5828689" cy="5654186"/>
          </a:xfrm>
          <a:prstGeom prst="rect">
            <a:avLst/>
          </a:prstGeom>
          <a:solidFill>
            <a:schemeClr val="bg1">
              <a:alpha val="40000"/>
            </a:schemeClr>
          </a:solidFill>
          <a:ln w="9525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E1BB11-CE0C-4E0F-902B-E0070B16AAE6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6951424" y="783487"/>
            <a:ext cx="1620000" cy="26647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>
                <a:latin typeface="+mn-lt"/>
                <a:cs typeface="Arial" pitchFamily="34" charset="0"/>
              </a:defRPr>
            </a:lvl1pPr>
            <a:lvl2pPr marL="342917" indent="0">
              <a:buNone/>
              <a:defRPr sz="2100"/>
            </a:lvl2pPr>
            <a:lvl3pPr marL="685835" indent="0">
              <a:buNone/>
              <a:defRPr sz="1800"/>
            </a:lvl3pPr>
            <a:lvl4pPr marL="1028752" indent="0">
              <a:buNone/>
              <a:defRPr sz="1500"/>
            </a:lvl4pPr>
            <a:lvl5pPr marL="1371668" indent="0">
              <a:buNone/>
              <a:defRPr sz="1500"/>
            </a:lvl5pPr>
            <a:lvl6pPr marL="1714586" indent="0">
              <a:buNone/>
              <a:defRPr sz="1500"/>
            </a:lvl6pPr>
            <a:lvl7pPr marL="2057503" indent="0">
              <a:buNone/>
              <a:defRPr sz="1500"/>
            </a:lvl7pPr>
            <a:lvl8pPr marL="2400420" indent="0">
              <a:buNone/>
              <a:defRPr sz="1500"/>
            </a:lvl8pPr>
            <a:lvl9pPr marL="2743337" indent="0">
              <a:buNone/>
              <a:defRPr sz="15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637E444D-D0F8-454F-BC8D-5B07A2464039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5020826" y="783487"/>
            <a:ext cx="1620000" cy="26647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>
                <a:latin typeface="+mn-lt"/>
                <a:cs typeface="Arial" pitchFamily="34" charset="0"/>
              </a:defRPr>
            </a:lvl1pPr>
            <a:lvl2pPr marL="342917" indent="0">
              <a:buNone/>
              <a:defRPr sz="2100"/>
            </a:lvl2pPr>
            <a:lvl3pPr marL="685835" indent="0">
              <a:buNone/>
              <a:defRPr sz="1800"/>
            </a:lvl3pPr>
            <a:lvl4pPr marL="1028752" indent="0">
              <a:buNone/>
              <a:defRPr sz="1500"/>
            </a:lvl4pPr>
            <a:lvl5pPr marL="1371668" indent="0">
              <a:buNone/>
              <a:defRPr sz="1500"/>
            </a:lvl5pPr>
            <a:lvl6pPr marL="1714586" indent="0">
              <a:buNone/>
              <a:defRPr sz="1500"/>
            </a:lvl6pPr>
            <a:lvl7pPr marL="2057503" indent="0">
              <a:buNone/>
              <a:defRPr sz="1500"/>
            </a:lvl7pPr>
            <a:lvl8pPr marL="2400420" indent="0">
              <a:buNone/>
              <a:defRPr sz="1500"/>
            </a:lvl8pPr>
            <a:lvl9pPr marL="2743337" indent="0">
              <a:buNone/>
              <a:defRPr sz="15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D017A26C-1F87-42E7-AD5B-9E66527C1297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3090228" y="783487"/>
            <a:ext cx="1620000" cy="26647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>
                <a:latin typeface="+mn-lt"/>
                <a:cs typeface="Arial" pitchFamily="34" charset="0"/>
              </a:defRPr>
            </a:lvl1pPr>
            <a:lvl2pPr marL="342917" indent="0">
              <a:buNone/>
              <a:defRPr sz="2100"/>
            </a:lvl2pPr>
            <a:lvl3pPr marL="685835" indent="0">
              <a:buNone/>
              <a:defRPr sz="1800"/>
            </a:lvl3pPr>
            <a:lvl4pPr marL="1028752" indent="0">
              <a:buNone/>
              <a:defRPr sz="1500"/>
            </a:lvl4pPr>
            <a:lvl5pPr marL="1371668" indent="0">
              <a:buNone/>
              <a:defRPr sz="1500"/>
            </a:lvl5pPr>
            <a:lvl6pPr marL="1714586" indent="0">
              <a:buNone/>
              <a:defRPr sz="1500"/>
            </a:lvl6pPr>
            <a:lvl7pPr marL="2057503" indent="0">
              <a:buNone/>
              <a:defRPr sz="1500"/>
            </a:lvl7pPr>
            <a:lvl8pPr marL="2400420" indent="0">
              <a:buNone/>
              <a:defRPr sz="1500"/>
            </a:lvl8pPr>
            <a:lvl9pPr marL="2743337" indent="0">
              <a:buNone/>
              <a:defRPr sz="15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2144226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E76BDA-C8FB-4E01-B2BC-B3BD2043930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9120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EFA57A-2148-46C6-B0DC-C152835B777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39627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7B9D12-50FE-4C66-88C3-63C8ADE2954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78629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782394-A3A7-44FB-B224-E70E2E1294D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39468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0F63F9-7A29-400C-A1C3-9C0E113629F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16186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94E754-3203-45C9-9B89-8011C4CF200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414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6C6AC5C-B6EC-435C-A85E-3D6239B8E699}"/>
              </a:ext>
            </a:extLst>
          </p:cNvPr>
          <p:cNvSpPr/>
          <p:nvPr userDrawn="1"/>
        </p:nvSpPr>
        <p:spPr>
          <a:xfrm>
            <a:off x="4279678" y="1134291"/>
            <a:ext cx="4864322" cy="274973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061880F9-20D3-4626-A329-F4C73B45566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401704" y="1889760"/>
            <a:ext cx="2458368" cy="49682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DF69E93-AE09-4200-A06B-AF62BA2DEF83}"/>
              </a:ext>
            </a:extLst>
          </p:cNvPr>
          <p:cNvSpPr/>
          <p:nvPr userDrawn="1"/>
        </p:nvSpPr>
        <p:spPr>
          <a:xfrm>
            <a:off x="0" y="0"/>
            <a:ext cx="2939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C10B3C62-656F-435D-9524-4DDA6D575D2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833280" y="-1"/>
            <a:ext cx="2458368" cy="364889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</p:spTree>
    <p:extLst>
      <p:ext uri="{BB962C8B-B14F-4D97-AF65-F5344CB8AC3E}">
        <p14:creationId xmlns:p14="http://schemas.microsoft.com/office/powerpoint/2010/main" val="6618805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1"/>
          <p:cNvSpPr>
            <a:spLocks noGrp="1"/>
          </p:cNvSpPr>
          <p:nvPr>
            <p:ph type="title" hasCustomPrompt="1"/>
          </p:nvPr>
        </p:nvSpPr>
        <p:spPr>
          <a:xfrm>
            <a:off x="480445" y="238552"/>
            <a:ext cx="4176464" cy="1656184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33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IMAGES AND CONTENTS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293394" y="0"/>
            <a:ext cx="4850606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23925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95B8CE5-8DE7-4B1E-A438-23286B4532FA}"/>
              </a:ext>
            </a:extLst>
          </p:cNvPr>
          <p:cNvSpPr/>
          <p:nvPr userDrawn="1"/>
        </p:nvSpPr>
        <p:spPr>
          <a:xfrm>
            <a:off x="0" y="0"/>
            <a:ext cx="2835668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B70290CC-81EF-4E15-9C76-9825C872E73D}"/>
              </a:ext>
            </a:extLst>
          </p:cNvPr>
          <p:cNvSpPr/>
          <p:nvPr userDrawn="1"/>
        </p:nvSpPr>
        <p:spPr>
          <a:xfrm>
            <a:off x="50812" y="2190042"/>
            <a:ext cx="1369028" cy="4705764"/>
          </a:xfrm>
          <a:custGeom>
            <a:avLst/>
            <a:gdLst>
              <a:gd name="connsiteX0" fmla="*/ 15747 w 1825371"/>
              <a:gd name="connsiteY0" fmla="*/ 1352 h 3047785"/>
              <a:gd name="connsiteX1" fmla="*/ 83062 w 1825371"/>
              <a:gd name="connsiteY1" fmla="*/ 34837 h 3047785"/>
              <a:gd name="connsiteX2" fmla="*/ 961270 w 1825371"/>
              <a:gd name="connsiteY2" fmla="*/ 755975 h 3047785"/>
              <a:gd name="connsiteX3" fmla="*/ 1239162 w 1825371"/>
              <a:gd name="connsiteY3" fmla="*/ 1001764 h 3047785"/>
              <a:gd name="connsiteX4" fmla="*/ 1276445 w 1825371"/>
              <a:gd name="connsiteY4" fmla="*/ 1025928 h 3047785"/>
              <a:gd name="connsiteX5" fmla="*/ 1316489 w 1825371"/>
              <a:gd name="connsiteY5" fmla="*/ 1009704 h 3047785"/>
              <a:gd name="connsiteX6" fmla="*/ 1345141 w 1825371"/>
              <a:gd name="connsiteY6" fmla="*/ 948602 h 3047785"/>
              <a:gd name="connsiteX7" fmla="*/ 1407624 w 1825371"/>
              <a:gd name="connsiteY7" fmla="*/ 869894 h 3047785"/>
              <a:gd name="connsiteX8" fmla="*/ 1749379 w 1825371"/>
              <a:gd name="connsiteY8" fmla="*/ 590967 h 3047785"/>
              <a:gd name="connsiteX9" fmla="*/ 1808066 w 1825371"/>
              <a:gd name="connsiteY9" fmla="*/ 545399 h 3047785"/>
              <a:gd name="connsiteX10" fmla="*/ 1825326 w 1825371"/>
              <a:gd name="connsiteY10" fmla="*/ 554375 h 3047785"/>
              <a:gd name="connsiteX11" fmla="*/ 1811172 w 1825371"/>
              <a:gd name="connsiteY11" fmla="*/ 590277 h 3047785"/>
              <a:gd name="connsiteX12" fmla="*/ 1721073 w 1825371"/>
              <a:gd name="connsiteY12" fmla="*/ 698326 h 3047785"/>
              <a:gd name="connsiteX13" fmla="*/ 1385877 w 1825371"/>
              <a:gd name="connsiteY13" fmla="*/ 1068389 h 3047785"/>
              <a:gd name="connsiteX14" fmla="*/ 1376211 w 1825371"/>
              <a:gd name="connsiteY14" fmla="*/ 1098421 h 3047785"/>
              <a:gd name="connsiteX15" fmla="*/ 1361366 w 1825371"/>
              <a:gd name="connsiteY15" fmla="*/ 1135359 h 3047785"/>
              <a:gd name="connsiteX16" fmla="*/ 1355153 w 1825371"/>
              <a:gd name="connsiteY16" fmla="*/ 1169879 h 3047785"/>
              <a:gd name="connsiteX17" fmla="*/ 1409696 w 1825371"/>
              <a:gd name="connsiteY17" fmla="*/ 1384253 h 3047785"/>
              <a:gd name="connsiteX18" fmla="*/ 1524994 w 1825371"/>
              <a:gd name="connsiteY18" fmla="*/ 1739817 h 3047785"/>
              <a:gd name="connsiteX19" fmla="*/ 1659971 w 1825371"/>
              <a:gd name="connsiteY19" fmla="*/ 2199288 h 3047785"/>
              <a:gd name="connsiteX20" fmla="*/ 1782864 w 1825371"/>
              <a:gd name="connsiteY20" fmla="*/ 2697077 h 3047785"/>
              <a:gd name="connsiteX21" fmla="*/ 1794257 w 1825371"/>
              <a:gd name="connsiteY21" fmla="*/ 2767845 h 3047785"/>
              <a:gd name="connsiteX22" fmla="*/ 1791840 w 1825371"/>
              <a:gd name="connsiteY22" fmla="*/ 2778202 h 3047785"/>
              <a:gd name="connsiteX23" fmla="*/ 1784245 w 1825371"/>
              <a:gd name="connsiteY23" fmla="*/ 2770607 h 3047785"/>
              <a:gd name="connsiteX24" fmla="*/ 1746617 w 1825371"/>
              <a:gd name="connsiteY24" fmla="*/ 2660831 h 3047785"/>
              <a:gd name="connsiteX25" fmla="*/ 1513602 w 1825371"/>
              <a:gd name="connsiteY25" fmla="*/ 1875484 h 3047785"/>
              <a:gd name="connsiteX26" fmla="*/ 1297158 w 1825371"/>
              <a:gd name="connsiteY26" fmla="*/ 1267919 h 3047785"/>
              <a:gd name="connsiteX27" fmla="*/ 1275064 w 1825371"/>
              <a:gd name="connsiteY27" fmla="*/ 1217173 h 3047785"/>
              <a:gd name="connsiteX28" fmla="*/ 1248483 w 1825371"/>
              <a:gd name="connsiteY28" fmla="*/ 1193353 h 3047785"/>
              <a:gd name="connsiteX29" fmla="*/ 1232949 w 1825371"/>
              <a:gd name="connsiteY29" fmla="*/ 1222351 h 3047785"/>
              <a:gd name="connsiteX30" fmla="*/ 1230877 w 1825371"/>
              <a:gd name="connsiteY30" fmla="*/ 1283108 h 3047785"/>
              <a:gd name="connsiteX31" fmla="*/ 1243305 w 1825371"/>
              <a:gd name="connsiteY31" fmla="*/ 1522336 h 3047785"/>
              <a:gd name="connsiteX32" fmla="*/ 1261256 w 1825371"/>
              <a:gd name="connsiteY32" fmla="*/ 1854772 h 3047785"/>
              <a:gd name="connsiteX33" fmla="*/ 1272647 w 1825371"/>
              <a:gd name="connsiteY33" fmla="*/ 2086061 h 3047785"/>
              <a:gd name="connsiteX34" fmla="*/ 1288528 w 1825371"/>
              <a:gd name="connsiteY34" fmla="*/ 2674639 h 3047785"/>
              <a:gd name="connsiteX35" fmla="*/ 1297493 w 1825371"/>
              <a:gd name="connsiteY35" fmla="*/ 3047785 h 3047785"/>
              <a:gd name="connsiteX36" fmla="*/ 1048951 w 1825371"/>
              <a:gd name="connsiteY36" fmla="*/ 3047785 h 3047785"/>
              <a:gd name="connsiteX37" fmla="*/ 1053441 w 1825371"/>
              <a:gd name="connsiteY37" fmla="*/ 2920082 h 3047785"/>
              <a:gd name="connsiteX38" fmla="*/ 1066213 w 1825371"/>
              <a:gd name="connsiteY38" fmla="*/ 2573839 h 3047785"/>
              <a:gd name="connsiteX39" fmla="*/ 1077951 w 1825371"/>
              <a:gd name="connsiteY39" fmla="*/ 2236916 h 3047785"/>
              <a:gd name="connsiteX40" fmla="*/ 1093485 w 1825371"/>
              <a:gd name="connsiteY40" fmla="*/ 1882733 h 3047785"/>
              <a:gd name="connsiteX41" fmla="*/ 1107983 w 1825371"/>
              <a:gd name="connsiteY41" fmla="*/ 1608293 h 3047785"/>
              <a:gd name="connsiteX42" fmla="*/ 1125245 w 1825371"/>
              <a:gd name="connsiteY42" fmla="*/ 1293464 h 3047785"/>
              <a:gd name="connsiteX43" fmla="*/ 1096247 w 1825371"/>
              <a:gd name="connsiteY43" fmla="*/ 1270681 h 3047785"/>
              <a:gd name="connsiteX44" fmla="*/ 984400 w 1825371"/>
              <a:gd name="connsiteY44" fmla="*/ 1242374 h 3047785"/>
              <a:gd name="connsiteX45" fmla="*/ 977149 w 1825371"/>
              <a:gd name="connsiteY45" fmla="*/ 1225458 h 3047785"/>
              <a:gd name="connsiteX46" fmla="*/ 983019 w 1825371"/>
              <a:gd name="connsiteY46" fmla="*/ 1189902 h 3047785"/>
              <a:gd name="connsiteX47" fmla="*/ 1016158 w 1825371"/>
              <a:gd name="connsiteY47" fmla="*/ 1097041 h 3047785"/>
              <a:gd name="connsiteX48" fmla="*/ 1055513 w 1825371"/>
              <a:gd name="connsiteY48" fmla="*/ 1078055 h 3047785"/>
              <a:gd name="connsiteX49" fmla="*/ 1097628 w 1825371"/>
              <a:gd name="connsiteY49" fmla="*/ 1104290 h 3047785"/>
              <a:gd name="connsiteX50" fmla="*/ 1115579 w 1825371"/>
              <a:gd name="connsiteY50" fmla="*/ 1107743 h 3047785"/>
              <a:gd name="connsiteX51" fmla="*/ 1177026 w 1825371"/>
              <a:gd name="connsiteY51" fmla="*/ 1087375 h 3047785"/>
              <a:gd name="connsiteX52" fmla="*/ 1179787 w 1825371"/>
              <a:gd name="connsiteY52" fmla="*/ 1073913 h 3047785"/>
              <a:gd name="connsiteX53" fmla="*/ 1135255 w 1825371"/>
              <a:gd name="connsiteY53" fmla="*/ 1041117 h 3047785"/>
              <a:gd name="connsiteX54" fmla="*/ 939868 w 1825371"/>
              <a:gd name="connsiteY54" fmla="*/ 883702 h 3047785"/>
              <a:gd name="connsiteX55" fmla="*/ 549783 w 1825371"/>
              <a:gd name="connsiteY55" fmla="*/ 496379 h 3047785"/>
              <a:gd name="connsiteX56" fmla="*/ 40947 w 1825371"/>
              <a:gd name="connsiteY56" fmla="*/ 48990 h 3047785"/>
              <a:gd name="connsiteX57" fmla="*/ 5735 w 1825371"/>
              <a:gd name="connsiteY57" fmla="*/ 17231 h 3047785"/>
              <a:gd name="connsiteX58" fmla="*/ 902 w 1825371"/>
              <a:gd name="connsiteY58" fmla="*/ 4114 h 3047785"/>
              <a:gd name="connsiteX59" fmla="*/ 15747 w 1825371"/>
              <a:gd name="connsiteY59" fmla="*/ 1352 h 3047785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88528 w 1825371"/>
              <a:gd name="connsiteY34" fmla="*/ 2674639 h 4705763"/>
              <a:gd name="connsiteX35" fmla="*/ 1297493 w 1825371"/>
              <a:gd name="connsiteY35" fmla="*/ 3047785 h 4705763"/>
              <a:gd name="connsiteX36" fmla="*/ 938419 w 1825371"/>
              <a:gd name="connsiteY36" fmla="*/ 4705763 h 4705763"/>
              <a:gd name="connsiteX37" fmla="*/ 1053441 w 1825371"/>
              <a:gd name="connsiteY37" fmla="*/ 2920082 h 4705763"/>
              <a:gd name="connsiteX38" fmla="*/ 1066213 w 1825371"/>
              <a:gd name="connsiteY38" fmla="*/ 2573839 h 4705763"/>
              <a:gd name="connsiteX39" fmla="*/ 1077951 w 1825371"/>
              <a:gd name="connsiteY39" fmla="*/ 2236916 h 4705763"/>
              <a:gd name="connsiteX40" fmla="*/ 1093485 w 1825371"/>
              <a:gd name="connsiteY40" fmla="*/ 1882733 h 4705763"/>
              <a:gd name="connsiteX41" fmla="*/ 1107983 w 1825371"/>
              <a:gd name="connsiteY41" fmla="*/ 1608293 h 4705763"/>
              <a:gd name="connsiteX42" fmla="*/ 1125245 w 1825371"/>
              <a:gd name="connsiteY42" fmla="*/ 1293464 h 4705763"/>
              <a:gd name="connsiteX43" fmla="*/ 1096247 w 1825371"/>
              <a:gd name="connsiteY43" fmla="*/ 1270681 h 4705763"/>
              <a:gd name="connsiteX44" fmla="*/ 984400 w 1825371"/>
              <a:gd name="connsiteY44" fmla="*/ 1242374 h 4705763"/>
              <a:gd name="connsiteX45" fmla="*/ 977149 w 1825371"/>
              <a:gd name="connsiteY45" fmla="*/ 1225458 h 4705763"/>
              <a:gd name="connsiteX46" fmla="*/ 983019 w 1825371"/>
              <a:gd name="connsiteY46" fmla="*/ 1189902 h 4705763"/>
              <a:gd name="connsiteX47" fmla="*/ 1016158 w 1825371"/>
              <a:gd name="connsiteY47" fmla="*/ 1097041 h 4705763"/>
              <a:gd name="connsiteX48" fmla="*/ 1055513 w 1825371"/>
              <a:gd name="connsiteY48" fmla="*/ 1078055 h 4705763"/>
              <a:gd name="connsiteX49" fmla="*/ 1097628 w 1825371"/>
              <a:gd name="connsiteY49" fmla="*/ 1104290 h 4705763"/>
              <a:gd name="connsiteX50" fmla="*/ 1115579 w 1825371"/>
              <a:gd name="connsiteY50" fmla="*/ 1107743 h 4705763"/>
              <a:gd name="connsiteX51" fmla="*/ 1177026 w 1825371"/>
              <a:gd name="connsiteY51" fmla="*/ 1087375 h 4705763"/>
              <a:gd name="connsiteX52" fmla="*/ 1179787 w 1825371"/>
              <a:gd name="connsiteY52" fmla="*/ 1073913 h 4705763"/>
              <a:gd name="connsiteX53" fmla="*/ 1135255 w 1825371"/>
              <a:gd name="connsiteY53" fmla="*/ 1041117 h 4705763"/>
              <a:gd name="connsiteX54" fmla="*/ 939868 w 1825371"/>
              <a:gd name="connsiteY54" fmla="*/ 883702 h 4705763"/>
              <a:gd name="connsiteX55" fmla="*/ 549783 w 1825371"/>
              <a:gd name="connsiteY55" fmla="*/ 496379 h 4705763"/>
              <a:gd name="connsiteX56" fmla="*/ 40947 w 1825371"/>
              <a:gd name="connsiteY56" fmla="*/ 48990 h 4705763"/>
              <a:gd name="connsiteX57" fmla="*/ 5735 w 1825371"/>
              <a:gd name="connsiteY57" fmla="*/ 17231 h 4705763"/>
              <a:gd name="connsiteX58" fmla="*/ 902 w 1825371"/>
              <a:gd name="connsiteY58" fmla="*/ 4114 h 4705763"/>
              <a:gd name="connsiteX59" fmla="*/ 15747 w 1825371"/>
              <a:gd name="connsiteY59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88528 w 1825371"/>
              <a:gd name="connsiteY34" fmla="*/ 2674639 h 4705763"/>
              <a:gd name="connsiteX35" fmla="*/ 1297493 w 1825371"/>
              <a:gd name="connsiteY35" fmla="*/ 4685667 h 4705763"/>
              <a:gd name="connsiteX36" fmla="*/ 938419 w 1825371"/>
              <a:gd name="connsiteY36" fmla="*/ 4705763 h 4705763"/>
              <a:gd name="connsiteX37" fmla="*/ 1053441 w 1825371"/>
              <a:gd name="connsiteY37" fmla="*/ 2920082 h 4705763"/>
              <a:gd name="connsiteX38" fmla="*/ 1066213 w 1825371"/>
              <a:gd name="connsiteY38" fmla="*/ 2573839 h 4705763"/>
              <a:gd name="connsiteX39" fmla="*/ 1077951 w 1825371"/>
              <a:gd name="connsiteY39" fmla="*/ 2236916 h 4705763"/>
              <a:gd name="connsiteX40" fmla="*/ 1093485 w 1825371"/>
              <a:gd name="connsiteY40" fmla="*/ 1882733 h 4705763"/>
              <a:gd name="connsiteX41" fmla="*/ 1107983 w 1825371"/>
              <a:gd name="connsiteY41" fmla="*/ 1608293 h 4705763"/>
              <a:gd name="connsiteX42" fmla="*/ 1125245 w 1825371"/>
              <a:gd name="connsiteY42" fmla="*/ 1293464 h 4705763"/>
              <a:gd name="connsiteX43" fmla="*/ 1096247 w 1825371"/>
              <a:gd name="connsiteY43" fmla="*/ 1270681 h 4705763"/>
              <a:gd name="connsiteX44" fmla="*/ 984400 w 1825371"/>
              <a:gd name="connsiteY44" fmla="*/ 1242374 h 4705763"/>
              <a:gd name="connsiteX45" fmla="*/ 977149 w 1825371"/>
              <a:gd name="connsiteY45" fmla="*/ 1225458 h 4705763"/>
              <a:gd name="connsiteX46" fmla="*/ 983019 w 1825371"/>
              <a:gd name="connsiteY46" fmla="*/ 1189902 h 4705763"/>
              <a:gd name="connsiteX47" fmla="*/ 1016158 w 1825371"/>
              <a:gd name="connsiteY47" fmla="*/ 1097041 h 4705763"/>
              <a:gd name="connsiteX48" fmla="*/ 1055513 w 1825371"/>
              <a:gd name="connsiteY48" fmla="*/ 1078055 h 4705763"/>
              <a:gd name="connsiteX49" fmla="*/ 1097628 w 1825371"/>
              <a:gd name="connsiteY49" fmla="*/ 1104290 h 4705763"/>
              <a:gd name="connsiteX50" fmla="*/ 1115579 w 1825371"/>
              <a:gd name="connsiteY50" fmla="*/ 1107743 h 4705763"/>
              <a:gd name="connsiteX51" fmla="*/ 1177026 w 1825371"/>
              <a:gd name="connsiteY51" fmla="*/ 1087375 h 4705763"/>
              <a:gd name="connsiteX52" fmla="*/ 1179787 w 1825371"/>
              <a:gd name="connsiteY52" fmla="*/ 1073913 h 4705763"/>
              <a:gd name="connsiteX53" fmla="*/ 1135255 w 1825371"/>
              <a:gd name="connsiteY53" fmla="*/ 1041117 h 4705763"/>
              <a:gd name="connsiteX54" fmla="*/ 939868 w 1825371"/>
              <a:gd name="connsiteY54" fmla="*/ 883702 h 4705763"/>
              <a:gd name="connsiteX55" fmla="*/ 549783 w 1825371"/>
              <a:gd name="connsiteY55" fmla="*/ 496379 h 4705763"/>
              <a:gd name="connsiteX56" fmla="*/ 40947 w 1825371"/>
              <a:gd name="connsiteY56" fmla="*/ 48990 h 4705763"/>
              <a:gd name="connsiteX57" fmla="*/ 5735 w 1825371"/>
              <a:gd name="connsiteY57" fmla="*/ 17231 h 4705763"/>
              <a:gd name="connsiteX58" fmla="*/ 902 w 1825371"/>
              <a:gd name="connsiteY58" fmla="*/ 4114 h 4705763"/>
              <a:gd name="connsiteX59" fmla="*/ 15747 w 1825371"/>
              <a:gd name="connsiteY59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97493 w 1825371"/>
              <a:gd name="connsiteY34" fmla="*/ 4685667 h 4705763"/>
              <a:gd name="connsiteX35" fmla="*/ 938419 w 1825371"/>
              <a:gd name="connsiteY35" fmla="*/ 4705763 h 4705763"/>
              <a:gd name="connsiteX36" fmla="*/ 1053441 w 1825371"/>
              <a:gd name="connsiteY36" fmla="*/ 2920082 h 4705763"/>
              <a:gd name="connsiteX37" fmla="*/ 1066213 w 1825371"/>
              <a:gd name="connsiteY37" fmla="*/ 2573839 h 4705763"/>
              <a:gd name="connsiteX38" fmla="*/ 1077951 w 1825371"/>
              <a:gd name="connsiteY38" fmla="*/ 2236916 h 4705763"/>
              <a:gd name="connsiteX39" fmla="*/ 1093485 w 1825371"/>
              <a:gd name="connsiteY39" fmla="*/ 1882733 h 4705763"/>
              <a:gd name="connsiteX40" fmla="*/ 1107983 w 1825371"/>
              <a:gd name="connsiteY40" fmla="*/ 1608293 h 4705763"/>
              <a:gd name="connsiteX41" fmla="*/ 1125245 w 1825371"/>
              <a:gd name="connsiteY41" fmla="*/ 1293464 h 4705763"/>
              <a:gd name="connsiteX42" fmla="*/ 1096247 w 1825371"/>
              <a:gd name="connsiteY42" fmla="*/ 1270681 h 4705763"/>
              <a:gd name="connsiteX43" fmla="*/ 984400 w 1825371"/>
              <a:gd name="connsiteY43" fmla="*/ 1242374 h 4705763"/>
              <a:gd name="connsiteX44" fmla="*/ 977149 w 1825371"/>
              <a:gd name="connsiteY44" fmla="*/ 1225458 h 4705763"/>
              <a:gd name="connsiteX45" fmla="*/ 983019 w 1825371"/>
              <a:gd name="connsiteY45" fmla="*/ 1189902 h 4705763"/>
              <a:gd name="connsiteX46" fmla="*/ 1016158 w 1825371"/>
              <a:gd name="connsiteY46" fmla="*/ 1097041 h 4705763"/>
              <a:gd name="connsiteX47" fmla="*/ 1055513 w 1825371"/>
              <a:gd name="connsiteY47" fmla="*/ 1078055 h 4705763"/>
              <a:gd name="connsiteX48" fmla="*/ 1097628 w 1825371"/>
              <a:gd name="connsiteY48" fmla="*/ 1104290 h 4705763"/>
              <a:gd name="connsiteX49" fmla="*/ 1115579 w 1825371"/>
              <a:gd name="connsiteY49" fmla="*/ 1107743 h 4705763"/>
              <a:gd name="connsiteX50" fmla="*/ 1177026 w 1825371"/>
              <a:gd name="connsiteY50" fmla="*/ 1087375 h 4705763"/>
              <a:gd name="connsiteX51" fmla="*/ 1179787 w 1825371"/>
              <a:gd name="connsiteY51" fmla="*/ 1073913 h 4705763"/>
              <a:gd name="connsiteX52" fmla="*/ 1135255 w 1825371"/>
              <a:gd name="connsiteY52" fmla="*/ 1041117 h 4705763"/>
              <a:gd name="connsiteX53" fmla="*/ 939868 w 1825371"/>
              <a:gd name="connsiteY53" fmla="*/ 883702 h 4705763"/>
              <a:gd name="connsiteX54" fmla="*/ 549783 w 1825371"/>
              <a:gd name="connsiteY54" fmla="*/ 496379 h 4705763"/>
              <a:gd name="connsiteX55" fmla="*/ 40947 w 1825371"/>
              <a:gd name="connsiteY55" fmla="*/ 48990 h 4705763"/>
              <a:gd name="connsiteX56" fmla="*/ 5735 w 1825371"/>
              <a:gd name="connsiteY56" fmla="*/ 17231 h 4705763"/>
              <a:gd name="connsiteX57" fmla="*/ 902 w 1825371"/>
              <a:gd name="connsiteY57" fmla="*/ 4114 h 4705763"/>
              <a:gd name="connsiteX58" fmla="*/ 15747 w 1825371"/>
              <a:gd name="connsiteY58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97493 w 1825371"/>
              <a:gd name="connsiteY33" fmla="*/ 4685667 h 4705763"/>
              <a:gd name="connsiteX34" fmla="*/ 938419 w 1825371"/>
              <a:gd name="connsiteY34" fmla="*/ 4705763 h 4705763"/>
              <a:gd name="connsiteX35" fmla="*/ 1053441 w 1825371"/>
              <a:gd name="connsiteY35" fmla="*/ 2920082 h 4705763"/>
              <a:gd name="connsiteX36" fmla="*/ 1066213 w 1825371"/>
              <a:gd name="connsiteY36" fmla="*/ 2573839 h 4705763"/>
              <a:gd name="connsiteX37" fmla="*/ 1077951 w 1825371"/>
              <a:gd name="connsiteY37" fmla="*/ 2236916 h 4705763"/>
              <a:gd name="connsiteX38" fmla="*/ 1093485 w 1825371"/>
              <a:gd name="connsiteY38" fmla="*/ 1882733 h 4705763"/>
              <a:gd name="connsiteX39" fmla="*/ 1107983 w 1825371"/>
              <a:gd name="connsiteY39" fmla="*/ 1608293 h 4705763"/>
              <a:gd name="connsiteX40" fmla="*/ 1125245 w 1825371"/>
              <a:gd name="connsiteY40" fmla="*/ 1293464 h 4705763"/>
              <a:gd name="connsiteX41" fmla="*/ 1096247 w 1825371"/>
              <a:gd name="connsiteY41" fmla="*/ 1270681 h 4705763"/>
              <a:gd name="connsiteX42" fmla="*/ 984400 w 1825371"/>
              <a:gd name="connsiteY42" fmla="*/ 1242374 h 4705763"/>
              <a:gd name="connsiteX43" fmla="*/ 977149 w 1825371"/>
              <a:gd name="connsiteY43" fmla="*/ 1225458 h 4705763"/>
              <a:gd name="connsiteX44" fmla="*/ 983019 w 1825371"/>
              <a:gd name="connsiteY44" fmla="*/ 1189902 h 4705763"/>
              <a:gd name="connsiteX45" fmla="*/ 1016158 w 1825371"/>
              <a:gd name="connsiteY45" fmla="*/ 1097041 h 4705763"/>
              <a:gd name="connsiteX46" fmla="*/ 1055513 w 1825371"/>
              <a:gd name="connsiteY46" fmla="*/ 1078055 h 4705763"/>
              <a:gd name="connsiteX47" fmla="*/ 1097628 w 1825371"/>
              <a:gd name="connsiteY47" fmla="*/ 1104290 h 4705763"/>
              <a:gd name="connsiteX48" fmla="*/ 1115579 w 1825371"/>
              <a:gd name="connsiteY48" fmla="*/ 1107743 h 4705763"/>
              <a:gd name="connsiteX49" fmla="*/ 1177026 w 1825371"/>
              <a:gd name="connsiteY49" fmla="*/ 1087375 h 4705763"/>
              <a:gd name="connsiteX50" fmla="*/ 1179787 w 1825371"/>
              <a:gd name="connsiteY50" fmla="*/ 1073913 h 4705763"/>
              <a:gd name="connsiteX51" fmla="*/ 1135255 w 1825371"/>
              <a:gd name="connsiteY51" fmla="*/ 1041117 h 4705763"/>
              <a:gd name="connsiteX52" fmla="*/ 939868 w 1825371"/>
              <a:gd name="connsiteY52" fmla="*/ 883702 h 4705763"/>
              <a:gd name="connsiteX53" fmla="*/ 549783 w 1825371"/>
              <a:gd name="connsiteY53" fmla="*/ 496379 h 4705763"/>
              <a:gd name="connsiteX54" fmla="*/ 40947 w 1825371"/>
              <a:gd name="connsiteY54" fmla="*/ 48990 h 4705763"/>
              <a:gd name="connsiteX55" fmla="*/ 5735 w 1825371"/>
              <a:gd name="connsiteY55" fmla="*/ 17231 h 4705763"/>
              <a:gd name="connsiteX56" fmla="*/ 902 w 1825371"/>
              <a:gd name="connsiteY56" fmla="*/ 4114 h 4705763"/>
              <a:gd name="connsiteX57" fmla="*/ 15747 w 1825371"/>
              <a:gd name="connsiteY57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97493 w 1825371"/>
              <a:gd name="connsiteY32" fmla="*/ 4685667 h 4705763"/>
              <a:gd name="connsiteX33" fmla="*/ 938419 w 1825371"/>
              <a:gd name="connsiteY33" fmla="*/ 4705763 h 4705763"/>
              <a:gd name="connsiteX34" fmla="*/ 1053441 w 1825371"/>
              <a:gd name="connsiteY34" fmla="*/ 2920082 h 4705763"/>
              <a:gd name="connsiteX35" fmla="*/ 1066213 w 1825371"/>
              <a:gd name="connsiteY35" fmla="*/ 2573839 h 4705763"/>
              <a:gd name="connsiteX36" fmla="*/ 1077951 w 1825371"/>
              <a:gd name="connsiteY36" fmla="*/ 2236916 h 4705763"/>
              <a:gd name="connsiteX37" fmla="*/ 1093485 w 1825371"/>
              <a:gd name="connsiteY37" fmla="*/ 1882733 h 4705763"/>
              <a:gd name="connsiteX38" fmla="*/ 1107983 w 1825371"/>
              <a:gd name="connsiteY38" fmla="*/ 1608293 h 4705763"/>
              <a:gd name="connsiteX39" fmla="*/ 1125245 w 1825371"/>
              <a:gd name="connsiteY39" fmla="*/ 1293464 h 4705763"/>
              <a:gd name="connsiteX40" fmla="*/ 1096247 w 1825371"/>
              <a:gd name="connsiteY40" fmla="*/ 1270681 h 4705763"/>
              <a:gd name="connsiteX41" fmla="*/ 984400 w 1825371"/>
              <a:gd name="connsiteY41" fmla="*/ 1242374 h 4705763"/>
              <a:gd name="connsiteX42" fmla="*/ 977149 w 1825371"/>
              <a:gd name="connsiteY42" fmla="*/ 1225458 h 4705763"/>
              <a:gd name="connsiteX43" fmla="*/ 983019 w 1825371"/>
              <a:gd name="connsiteY43" fmla="*/ 1189902 h 4705763"/>
              <a:gd name="connsiteX44" fmla="*/ 1016158 w 1825371"/>
              <a:gd name="connsiteY44" fmla="*/ 1097041 h 4705763"/>
              <a:gd name="connsiteX45" fmla="*/ 1055513 w 1825371"/>
              <a:gd name="connsiteY45" fmla="*/ 1078055 h 4705763"/>
              <a:gd name="connsiteX46" fmla="*/ 1097628 w 1825371"/>
              <a:gd name="connsiteY46" fmla="*/ 1104290 h 4705763"/>
              <a:gd name="connsiteX47" fmla="*/ 1115579 w 1825371"/>
              <a:gd name="connsiteY47" fmla="*/ 1107743 h 4705763"/>
              <a:gd name="connsiteX48" fmla="*/ 1177026 w 1825371"/>
              <a:gd name="connsiteY48" fmla="*/ 1087375 h 4705763"/>
              <a:gd name="connsiteX49" fmla="*/ 1179787 w 1825371"/>
              <a:gd name="connsiteY49" fmla="*/ 1073913 h 4705763"/>
              <a:gd name="connsiteX50" fmla="*/ 1135255 w 1825371"/>
              <a:gd name="connsiteY50" fmla="*/ 1041117 h 4705763"/>
              <a:gd name="connsiteX51" fmla="*/ 939868 w 1825371"/>
              <a:gd name="connsiteY51" fmla="*/ 883702 h 4705763"/>
              <a:gd name="connsiteX52" fmla="*/ 549783 w 1825371"/>
              <a:gd name="connsiteY52" fmla="*/ 496379 h 4705763"/>
              <a:gd name="connsiteX53" fmla="*/ 40947 w 1825371"/>
              <a:gd name="connsiteY53" fmla="*/ 48990 h 4705763"/>
              <a:gd name="connsiteX54" fmla="*/ 5735 w 1825371"/>
              <a:gd name="connsiteY54" fmla="*/ 17231 h 4705763"/>
              <a:gd name="connsiteX55" fmla="*/ 902 w 1825371"/>
              <a:gd name="connsiteY55" fmla="*/ 4114 h 4705763"/>
              <a:gd name="connsiteX56" fmla="*/ 15747 w 1825371"/>
              <a:gd name="connsiteY56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093485 w 1825371"/>
              <a:gd name="connsiteY36" fmla="*/ 1882733 h 4705763"/>
              <a:gd name="connsiteX37" fmla="*/ 1107983 w 1825371"/>
              <a:gd name="connsiteY37" fmla="*/ 1608293 h 4705763"/>
              <a:gd name="connsiteX38" fmla="*/ 1125245 w 1825371"/>
              <a:gd name="connsiteY38" fmla="*/ 1293464 h 4705763"/>
              <a:gd name="connsiteX39" fmla="*/ 1096247 w 1825371"/>
              <a:gd name="connsiteY39" fmla="*/ 1270681 h 4705763"/>
              <a:gd name="connsiteX40" fmla="*/ 984400 w 1825371"/>
              <a:gd name="connsiteY40" fmla="*/ 1242374 h 4705763"/>
              <a:gd name="connsiteX41" fmla="*/ 977149 w 1825371"/>
              <a:gd name="connsiteY41" fmla="*/ 1225458 h 4705763"/>
              <a:gd name="connsiteX42" fmla="*/ 983019 w 1825371"/>
              <a:gd name="connsiteY42" fmla="*/ 1189902 h 4705763"/>
              <a:gd name="connsiteX43" fmla="*/ 1016158 w 1825371"/>
              <a:gd name="connsiteY43" fmla="*/ 1097041 h 4705763"/>
              <a:gd name="connsiteX44" fmla="*/ 1055513 w 1825371"/>
              <a:gd name="connsiteY44" fmla="*/ 1078055 h 4705763"/>
              <a:gd name="connsiteX45" fmla="*/ 1097628 w 1825371"/>
              <a:gd name="connsiteY45" fmla="*/ 1104290 h 4705763"/>
              <a:gd name="connsiteX46" fmla="*/ 1115579 w 1825371"/>
              <a:gd name="connsiteY46" fmla="*/ 1107743 h 4705763"/>
              <a:gd name="connsiteX47" fmla="*/ 1177026 w 1825371"/>
              <a:gd name="connsiteY47" fmla="*/ 1087375 h 4705763"/>
              <a:gd name="connsiteX48" fmla="*/ 1179787 w 1825371"/>
              <a:gd name="connsiteY48" fmla="*/ 1073913 h 4705763"/>
              <a:gd name="connsiteX49" fmla="*/ 1135255 w 1825371"/>
              <a:gd name="connsiteY49" fmla="*/ 1041117 h 4705763"/>
              <a:gd name="connsiteX50" fmla="*/ 939868 w 1825371"/>
              <a:gd name="connsiteY50" fmla="*/ 883702 h 4705763"/>
              <a:gd name="connsiteX51" fmla="*/ 549783 w 1825371"/>
              <a:gd name="connsiteY51" fmla="*/ 496379 h 4705763"/>
              <a:gd name="connsiteX52" fmla="*/ 40947 w 1825371"/>
              <a:gd name="connsiteY52" fmla="*/ 48990 h 4705763"/>
              <a:gd name="connsiteX53" fmla="*/ 5735 w 1825371"/>
              <a:gd name="connsiteY53" fmla="*/ 17231 h 4705763"/>
              <a:gd name="connsiteX54" fmla="*/ 902 w 1825371"/>
              <a:gd name="connsiteY54" fmla="*/ 4114 h 4705763"/>
              <a:gd name="connsiteX55" fmla="*/ 15747 w 1825371"/>
              <a:gd name="connsiteY55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093485 w 1825371"/>
              <a:gd name="connsiteY36" fmla="*/ 1882733 h 4705763"/>
              <a:gd name="connsiteX37" fmla="*/ 1125245 w 1825371"/>
              <a:gd name="connsiteY37" fmla="*/ 1293464 h 4705763"/>
              <a:gd name="connsiteX38" fmla="*/ 1096247 w 1825371"/>
              <a:gd name="connsiteY38" fmla="*/ 1270681 h 4705763"/>
              <a:gd name="connsiteX39" fmla="*/ 984400 w 1825371"/>
              <a:gd name="connsiteY39" fmla="*/ 1242374 h 4705763"/>
              <a:gd name="connsiteX40" fmla="*/ 977149 w 1825371"/>
              <a:gd name="connsiteY40" fmla="*/ 1225458 h 4705763"/>
              <a:gd name="connsiteX41" fmla="*/ 983019 w 1825371"/>
              <a:gd name="connsiteY41" fmla="*/ 1189902 h 4705763"/>
              <a:gd name="connsiteX42" fmla="*/ 1016158 w 1825371"/>
              <a:gd name="connsiteY42" fmla="*/ 1097041 h 4705763"/>
              <a:gd name="connsiteX43" fmla="*/ 1055513 w 1825371"/>
              <a:gd name="connsiteY43" fmla="*/ 1078055 h 4705763"/>
              <a:gd name="connsiteX44" fmla="*/ 1097628 w 1825371"/>
              <a:gd name="connsiteY44" fmla="*/ 1104290 h 4705763"/>
              <a:gd name="connsiteX45" fmla="*/ 1115579 w 1825371"/>
              <a:gd name="connsiteY45" fmla="*/ 1107743 h 4705763"/>
              <a:gd name="connsiteX46" fmla="*/ 1177026 w 1825371"/>
              <a:gd name="connsiteY46" fmla="*/ 1087375 h 4705763"/>
              <a:gd name="connsiteX47" fmla="*/ 1179787 w 1825371"/>
              <a:gd name="connsiteY47" fmla="*/ 1073913 h 4705763"/>
              <a:gd name="connsiteX48" fmla="*/ 1135255 w 1825371"/>
              <a:gd name="connsiteY48" fmla="*/ 1041117 h 4705763"/>
              <a:gd name="connsiteX49" fmla="*/ 939868 w 1825371"/>
              <a:gd name="connsiteY49" fmla="*/ 883702 h 4705763"/>
              <a:gd name="connsiteX50" fmla="*/ 549783 w 1825371"/>
              <a:gd name="connsiteY50" fmla="*/ 496379 h 4705763"/>
              <a:gd name="connsiteX51" fmla="*/ 40947 w 1825371"/>
              <a:gd name="connsiteY51" fmla="*/ 48990 h 4705763"/>
              <a:gd name="connsiteX52" fmla="*/ 5735 w 1825371"/>
              <a:gd name="connsiteY52" fmla="*/ 17231 h 4705763"/>
              <a:gd name="connsiteX53" fmla="*/ 902 w 1825371"/>
              <a:gd name="connsiteY53" fmla="*/ 4114 h 4705763"/>
              <a:gd name="connsiteX54" fmla="*/ 15747 w 1825371"/>
              <a:gd name="connsiteY54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125245 w 1825371"/>
              <a:gd name="connsiteY36" fmla="*/ 1293464 h 4705763"/>
              <a:gd name="connsiteX37" fmla="*/ 1096247 w 1825371"/>
              <a:gd name="connsiteY37" fmla="*/ 1270681 h 4705763"/>
              <a:gd name="connsiteX38" fmla="*/ 984400 w 1825371"/>
              <a:gd name="connsiteY38" fmla="*/ 1242374 h 4705763"/>
              <a:gd name="connsiteX39" fmla="*/ 977149 w 1825371"/>
              <a:gd name="connsiteY39" fmla="*/ 1225458 h 4705763"/>
              <a:gd name="connsiteX40" fmla="*/ 983019 w 1825371"/>
              <a:gd name="connsiteY40" fmla="*/ 1189902 h 4705763"/>
              <a:gd name="connsiteX41" fmla="*/ 1016158 w 1825371"/>
              <a:gd name="connsiteY41" fmla="*/ 1097041 h 4705763"/>
              <a:gd name="connsiteX42" fmla="*/ 1055513 w 1825371"/>
              <a:gd name="connsiteY42" fmla="*/ 1078055 h 4705763"/>
              <a:gd name="connsiteX43" fmla="*/ 1097628 w 1825371"/>
              <a:gd name="connsiteY43" fmla="*/ 1104290 h 4705763"/>
              <a:gd name="connsiteX44" fmla="*/ 1115579 w 1825371"/>
              <a:gd name="connsiteY44" fmla="*/ 1107743 h 4705763"/>
              <a:gd name="connsiteX45" fmla="*/ 1177026 w 1825371"/>
              <a:gd name="connsiteY45" fmla="*/ 1087375 h 4705763"/>
              <a:gd name="connsiteX46" fmla="*/ 1179787 w 1825371"/>
              <a:gd name="connsiteY46" fmla="*/ 1073913 h 4705763"/>
              <a:gd name="connsiteX47" fmla="*/ 1135255 w 1825371"/>
              <a:gd name="connsiteY47" fmla="*/ 1041117 h 4705763"/>
              <a:gd name="connsiteX48" fmla="*/ 939868 w 1825371"/>
              <a:gd name="connsiteY48" fmla="*/ 883702 h 4705763"/>
              <a:gd name="connsiteX49" fmla="*/ 549783 w 1825371"/>
              <a:gd name="connsiteY49" fmla="*/ 496379 h 4705763"/>
              <a:gd name="connsiteX50" fmla="*/ 40947 w 1825371"/>
              <a:gd name="connsiteY50" fmla="*/ 48990 h 4705763"/>
              <a:gd name="connsiteX51" fmla="*/ 5735 w 1825371"/>
              <a:gd name="connsiteY51" fmla="*/ 17231 h 4705763"/>
              <a:gd name="connsiteX52" fmla="*/ 902 w 1825371"/>
              <a:gd name="connsiteY52" fmla="*/ 4114 h 4705763"/>
              <a:gd name="connsiteX53" fmla="*/ 15747 w 1825371"/>
              <a:gd name="connsiteY53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125245 w 1825371"/>
              <a:gd name="connsiteY35" fmla="*/ 1293464 h 4705763"/>
              <a:gd name="connsiteX36" fmla="*/ 1096247 w 1825371"/>
              <a:gd name="connsiteY36" fmla="*/ 1270681 h 4705763"/>
              <a:gd name="connsiteX37" fmla="*/ 984400 w 1825371"/>
              <a:gd name="connsiteY37" fmla="*/ 1242374 h 4705763"/>
              <a:gd name="connsiteX38" fmla="*/ 977149 w 1825371"/>
              <a:gd name="connsiteY38" fmla="*/ 1225458 h 4705763"/>
              <a:gd name="connsiteX39" fmla="*/ 983019 w 1825371"/>
              <a:gd name="connsiteY39" fmla="*/ 1189902 h 4705763"/>
              <a:gd name="connsiteX40" fmla="*/ 1016158 w 1825371"/>
              <a:gd name="connsiteY40" fmla="*/ 1097041 h 4705763"/>
              <a:gd name="connsiteX41" fmla="*/ 1055513 w 1825371"/>
              <a:gd name="connsiteY41" fmla="*/ 1078055 h 4705763"/>
              <a:gd name="connsiteX42" fmla="*/ 1097628 w 1825371"/>
              <a:gd name="connsiteY42" fmla="*/ 1104290 h 4705763"/>
              <a:gd name="connsiteX43" fmla="*/ 1115579 w 1825371"/>
              <a:gd name="connsiteY43" fmla="*/ 1107743 h 4705763"/>
              <a:gd name="connsiteX44" fmla="*/ 1177026 w 1825371"/>
              <a:gd name="connsiteY44" fmla="*/ 1087375 h 4705763"/>
              <a:gd name="connsiteX45" fmla="*/ 1179787 w 1825371"/>
              <a:gd name="connsiteY45" fmla="*/ 1073913 h 4705763"/>
              <a:gd name="connsiteX46" fmla="*/ 1135255 w 1825371"/>
              <a:gd name="connsiteY46" fmla="*/ 1041117 h 4705763"/>
              <a:gd name="connsiteX47" fmla="*/ 939868 w 1825371"/>
              <a:gd name="connsiteY47" fmla="*/ 883702 h 4705763"/>
              <a:gd name="connsiteX48" fmla="*/ 549783 w 1825371"/>
              <a:gd name="connsiteY48" fmla="*/ 496379 h 4705763"/>
              <a:gd name="connsiteX49" fmla="*/ 40947 w 1825371"/>
              <a:gd name="connsiteY49" fmla="*/ 48990 h 4705763"/>
              <a:gd name="connsiteX50" fmla="*/ 5735 w 1825371"/>
              <a:gd name="connsiteY50" fmla="*/ 17231 h 4705763"/>
              <a:gd name="connsiteX51" fmla="*/ 902 w 1825371"/>
              <a:gd name="connsiteY51" fmla="*/ 4114 h 4705763"/>
              <a:gd name="connsiteX52" fmla="*/ 15747 w 1825371"/>
              <a:gd name="connsiteY52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125245 w 1825371"/>
              <a:gd name="connsiteY34" fmla="*/ 1293464 h 4705763"/>
              <a:gd name="connsiteX35" fmla="*/ 1096247 w 1825371"/>
              <a:gd name="connsiteY35" fmla="*/ 1270681 h 4705763"/>
              <a:gd name="connsiteX36" fmla="*/ 984400 w 1825371"/>
              <a:gd name="connsiteY36" fmla="*/ 1242374 h 4705763"/>
              <a:gd name="connsiteX37" fmla="*/ 977149 w 1825371"/>
              <a:gd name="connsiteY37" fmla="*/ 1225458 h 4705763"/>
              <a:gd name="connsiteX38" fmla="*/ 983019 w 1825371"/>
              <a:gd name="connsiteY38" fmla="*/ 1189902 h 4705763"/>
              <a:gd name="connsiteX39" fmla="*/ 1016158 w 1825371"/>
              <a:gd name="connsiteY39" fmla="*/ 1097041 h 4705763"/>
              <a:gd name="connsiteX40" fmla="*/ 1055513 w 1825371"/>
              <a:gd name="connsiteY40" fmla="*/ 1078055 h 4705763"/>
              <a:gd name="connsiteX41" fmla="*/ 1097628 w 1825371"/>
              <a:gd name="connsiteY41" fmla="*/ 1104290 h 4705763"/>
              <a:gd name="connsiteX42" fmla="*/ 1115579 w 1825371"/>
              <a:gd name="connsiteY42" fmla="*/ 1107743 h 4705763"/>
              <a:gd name="connsiteX43" fmla="*/ 1177026 w 1825371"/>
              <a:gd name="connsiteY43" fmla="*/ 1087375 h 4705763"/>
              <a:gd name="connsiteX44" fmla="*/ 1179787 w 1825371"/>
              <a:gd name="connsiteY44" fmla="*/ 1073913 h 4705763"/>
              <a:gd name="connsiteX45" fmla="*/ 1135255 w 1825371"/>
              <a:gd name="connsiteY45" fmla="*/ 1041117 h 4705763"/>
              <a:gd name="connsiteX46" fmla="*/ 939868 w 1825371"/>
              <a:gd name="connsiteY46" fmla="*/ 883702 h 4705763"/>
              <a:gd name="connsiteX47" fmla="*/ 549783 w 1825371"/>
              <a:gd name="connsiteY47" fmla="*/ 496379 h 4705763"/>
              <a:gd name="connsiteX48" fmla="*/ 40947 w 1825371"/>
              <a:gd name="connsiteY48" fmla="*/ 48990 h 4705763"/>
              <a:gd name="connsiteX49" fmla="*/ 5735 w 1825371"/>
              <a:gd name="connsiteY49" fmla="*/ 17231 h 4705763"/>
              <a:gd name="connsiteX50" fmla="*/ 902 w 1825371"/>
              <a:gd name="connsiteY50" fmla="*/ 4114 h 4705763"/>
              <a:gd name="connsiteX51" fmla="*/ 15747 w 1825371"/>
              <a:gd name="connsiteY51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125245 w 1825371"/>
              <a:gd name="connsiteY33" fmla="*/ 1293464 h 4705763"/>
              <a:gd name="connsiteX34" fmla="*/ 1096247 w 1825371"/>
              <a:gd name="connsiteY34" fmla="*/ 1270681 h 4705763"/>
              <a:gd name="connsiteX35" fmla="*/ 984400 w 1825371"/>
              <a:gd name="connsiteY35" fmla="*/ 1242374 h 4705763"/>
              <a:gd name="connsiteX36" fmla="*/ 977149 w 1825371"/>
              <a:gd name="connsiteY36" fmla="*/ 1225458 h 4705763"/>
              <a:gd name="connsiteX37" fmla="*/ 983019 w 1825371"/>
              <a:gd name="connsiteY37" fmla="*/ 1189902 h 4705763"/>
              <a:gd name="connsiteX38" fmla="*/ 1016158 w 1825371"/>
              <a:gd name="connsiteY38" fmla="*/ 1097041 h 4705763"/>
              <a:gd name="connsiteX39" fmla="*/ 1055513 w 1825371"/>
              <a:gd name="connsiteY39" fmla="*/ 1078055 h 4705763"/>
              <a:gd name="connsiteX40" fmla="*/ 1097628 w 1825371"/>
              <a:gd name="connsiteY40" fmla="*/ 1104290 h 4705763"/>
              <a:gd name="connsiteX41" fmla="*/ 1115579 w 1825371"/>
              <a:gd name="connsiteY41" fmla="*/ 1107743 h 4705763"/>
              <a:gd name="connsiteX42" fmla="*/ 1177026 w 1825371"/>
              <a:gd name="connsiteY42" fmla="*/ 1087375 h 4705763"/>
              <a:gd name="connsiteX43" fmla="*/ 1179787 w 1825371"/>
              <a:gd name="connsiteY43" fmla="*/ 1073913 h 4705763"/>
              <a:gd name="connsiteX44" fmla="*/ 1135255 w 1825371"/>
              <a:gd name="connsiteY44" fmla="*/ 1041117 h 4705763"/>
              <a:gd name="connsiteX45" fmla="*/ 939868 w 1825371"/>
              <a:gd name="connsiteY45" fmla="*/ 883702 h 4705763"/>
              <a:gd name="connsiteX46" fmla="*/ 549783 w 1825371"/>
              <a:gd name="connsiteY46" fmla="*/ 496379 h 4705763"/>
              <a:gd name="connsiteX47" fmla="*/ 40947 w 1825371"/>
              <a:gd name="connsiteY47" fmla="*/ 48990 h 4705763"/>
              <a:gd name="connsiteX48" fmla="*/ 5735 w 1825371"/>
              <a:gd name="connsiteY48" fmla="*/ 17231 h 4705763"/>
              <a:gd name="connsiteX49" fmla="*/ 902 w 1825371"/>
              <a:gd name="connsiteY49" fmla="*/ 4114 h 4705763"/>
              <a:gd name="connsiteX50" fmla="*/ 15747 w 1825371"/>
              <a:gd name="connsiteY50" fmla="*/ 1352 h 4705763"/>
              <a:gd name="connsiteX0" fmla="*/ 15747 w 1825371"/>
              <a:gd name="connsiteY0" fmla="*/ 1352 h 4685667"/>
              <a:gd name="connsiteX1" fmla="*/ 83062 w 1825371"/>
              <a:gd name="connsiteY1" fmla="*/ 34837 h 4685667"/>
              <a:gd name="connsiteX2" fmla="*/ 961270 w 1825371"/>
              <a:gd name="connsiteY2" fmla="*/ 755975 h 4685667"/>
              <a:gd name="connsiteX3" fmla="*/ 1239162 w 1825371"/>
              <a:gd name="connsiteY3" fmla="*/ 1001764 h 4685667"/>
              <a:gd name="connsiteX4" fmla="*/ 1276445 w 1825371"/>
              <a:gd name="connsiteY4" fmla="*/ 1025928 h 4685667"/>
              <a:gd name="connsiteX5" fmla="*/ 1316489 w 1825371"/>
              <a:gd name="connsiteY5" fmla="*/ 1009704 h 4685667"/>
              <a:gd name="connsiteX6" fmla="*/ 1345141 w 1825371"/>
              <a:gd name="connsiteY6" fmla="*/ 948602 h 4685667"/>
              <a:gd name="connsiteX7" fmla="*/ 1407624 w 1825371"/>
              <a:gd name="connsiteY7" fmla="*/ 869894 h 4685667"/>
              <a:gd name="connsiteX8" fmla="*/ 1749379 w 1825371"/>
              <a:gd name="connsiteY8" fmla="*/ 590967 h 4685667"/>
              <a:gd name="connsiteX9" fmla="*/ 1808066 w 1825371"/>
              <a:gd name="connsiteY9" fmla="*/ 545399 h 4685667"/>
              <a:gd name="connsiteX10" fmla="*/ 1825326 w 1825371"/>
              <a:gd name="connsiteY10" fmla="*/ 554375 h 4685667"/>
              <a:gd name="connsiteX11" fmla="*/ 1811172 w 1825371"/>
              <a:gd name="connsiteY11" fmla="*/ 590277 h 4685667"/>
              <a:gd name="connsiteX12" fmla="*/ 1721073 w 1825371"/>
              <a:gd name="connsiteY12" fmla="*/ 698326 h 4685667"/>
              <a:gd name="connsiteX13" fmla="*/ 1385877 w 1825371"/>
              <a:gd name="connsiteY13" fmla="*/ 1068389 h 4685667"/>
              <a:gd name="connsiteX14" fmla="*/ 1376211 w 1825371"/>
              <a:gd name="connsiteY14" fmla="*/ 1098421 h 4685667"/>
              <a:gd name="connsiteX15" fmla="*/ 1361366 w 1825371"/>
              <a:gd name="connsiteY15" fmla="*/ 1135359 h 4685667"/>
              <a:gd name="connsiteX16" fmla="*/ 1355153 w 1825371"/>
              <a:gd name="connsiteY16" fmla="*/ 1169879 h 4685667"/>
              <a:gd name="connsiteX17" fmla="*/ 1409696 w 1825371"/>
              <a:gd name="connsiteY17" fmla="*/ 1384253 h 4685667"/>
              <a:gd name="connsiteX18" fmla="*/ 1524994 w 1825371"/>
              <a:gd name="connsiteY18" fmla="*/ 1739817 h 4685667"/>
              <a:gd name="connsiteX19" fmla="*/ 1659971 w 1825371"/>
              <a:gd name="connsiteY19" fmla="*/ 2199288 h 4685667"/>
              <a:gd name="connsiteX20" fmla="*/ 1782864 w 1825371"/>
              <a:gd name="connsiteY20" fmla="*/ 2697077 h 4685667"/>
              <a:gd name="connsiteX21" fmla="*/ 1794257 w 1825371"/>
              <a:gd name="connsiteY21" fmla="*/ 2767845 h 4685667"/>
              <a:gd name="connsiteX22" fmla="*/ 1791840 w 1825371"/>
              <a:gd name="connsiteY22" fmla="*/ 2778202 h 4685667"/>
              <a:gd name="connsiteX23" fmla="*/ 1784245 w 1825371"/>
              <a:gd name="connsiteY23" fmla="*/ 2770607 h 4685667"/>
              <a:gd name="connsiteX24" fmla="*/ 1746617 w 1825371"/>
              <a:gd name="connsiteY24" fmla="*/ 2660831 h 4685667"/>
              <a:gd name="connsiteX25" fmla="*/ 1513602 w 1825371"/>
              <a:gd name="connsiteY25" fmla="*/ 1875484 h 4685667"/>
              <a:gd name="connsiteX26" fmla="*/ 1297158 w 1825371"/>
              <a:gd name="connsiteY26" fmla="*/ 1267919 h 4685667"/>
              <a:gd name="connsiteX27" fmla="*/ 1275064 w 1825371"/>
              <a:gd name="connsiteY27" fmla="*/ 1217173 h 4685667"/>
              <a:gd name="connsiteX28" fmla="*/ 1248483 w 1825371"/>
              <a:gd name="connsiteY28" fmla="*/ 1193353 h 4685667"/>
              <a:gd name="connsiteX29" fmla="*/ 1232949 w 1825371"/>
              <a:gd name="connsiteY29" fmla="*/ 1222351 h 4685667"/>
              <a:gd name="connsiteX30" fmla="*/ 1230877 w 1825371"/>
              <a:gd name="connsiteY30" fmla="*/ 1283108 h 4685667"/>
              <a:gd name="connsiteX31" fmla="*/ 1297493 w 1825371"/>
              <a:gd name="connsiteY31" fmla="*/ 4685667 h 4685667"/>
              <a:gd name="connsiteX32" fmla="*/ 978613 w 1825371"/>
              <a:gd name="connsiteY32" fmla="*/ 4685667 h 4685667"/>
              <a:gd name="connsiteX33" fmla="*/ 1125245 w 1825371"/>
              <a:gd name="connsiteY33" fmla="*/ 1293464 h 4685667"/>
              <a:gd name="connsiteX34" fmla="*/ 1096247 w 1825371"/>
              <a:gd name="connsiteY34" fmla="*/ 1270681 h 4685667"/>
              <a:gd name="connsiteX35" fmla="*/ 984400 w 1825371"/>
              <a:gd name="connsiteY35" fmla="*/ 1242374 h 4685667"/>
              <a:gd name="connsiteX36" fmla="*/ 977149 w 1825371"/>
              <a:gd name="connsiteY36" fmla="*/ 1225458 h 4685667"/>
              <a:gd name="connsiteX37" fmla="*/ 983019 w 1825371"/>
              <a:gd name="connsiteY37" fmla="*/ 1189902 h 4685667"/>
              <a:gd name="connsiteX38" fmla="*/ 1016158 w 1825371"/>
              <a:gd name="connsiteY38" fmla="*/ 1097041 h 4685667"/>
              <a:gd name="connsiteX39" fmla="*/ 1055513 w 1825371"/>
              <a:gd name="connsiteY39" fmla="*/ 1078055 h 4685667"/>
              <a:gd name="connsiteX40" fmla="*/ 1097628 w 1825371"/>
              <a:gd name="connsiteY40" fmla="*/ 1104290 h 4685667"/>
              <a:gd name="connsiteX41" fmla="*/ 1115579 w 1825371"/>
              <a:gd name="connsiteY41" fmla="*/ 1107743 h 4685667"/>
              <a:gd name="connsiteX42" fmla="*/ 1177026 w 1825371"/>
              <a:gd name="connsiteY42" fmla="*/ 1087375 h 4685667"/>
              <a:gd name="connsiteX43" fmla="*/ 1179787 w 1825371"/>
              <a:gd name="connsiteY43" fmla="*/ 1073913 h 4685667"/>
              <a:gd name="connsiteX44" fmla="*/ 1135255 w 1825371"/>
              <a:gd name="connsiteY44" fmla="*/ 1041117 h 4685667"/>
              <a:gd name="connsiteX45" fmla="*/ 939868 w 1825371"/>
              <a:gd name="connsiteY45" fmla="*/ 883702 h 4685667"/>
              <a:gd name="connsiteX46" fmla="*/ 549783 w 1825371"/>
              <a:gd name="connsiteY46" fmla="*/ 496379 h 4685667"/>
              <a:gd name="connsiteX47" fmla="*/ 40947 w 1825371"/>
              <a:gd name="connsiteY47" fmla="*/ 48990 h 4685667"/>
              <a:gd name="connsiteX48" fmla="*/ 5735 w 1825371"/>
              <a:gd name="connsiteY48" fmla="*/ 17231 h 4685667"/>
              <a:gd name="connsiteX49" fmla="*/ 902 w 1825371"/>
              <a:gd name="connsiteY49" fmla="*/ 4114 h 4685667"/>
              <a:gd name="connsiteX50" fmla="*/ 15747 w 1825371"/>
              <a:gd name="connsiteY50" fmla="*/ 1352 h 4685667"/>
              <a:gd name="connsiteX0" fmla="*/ 15747 w 1825371"/>
              <a:gd name="connsiteY0" fmla="*/ 1352 h 4685667"/>
              <a:gd name="connsiteX1" fmla="*/ 83062 w 1825371"/>
              <a:gd name="connsiteY1" fmla="*/ 34837 h 4685667"/>
              <a:gd name="connsiteX2" fmla="*/ 961270 w 1825371"/>
              <a:gd name="connsiteY2" fmla="*/ 755975 h 4685667"/>
              <a:gd name="connsiteX3" fmla="*/ 1239162 w 1825371"/>
              <a:gd name="connsiteY3" fmla="*/ 1001764 h 4685667"/>
              <a:gd name="connsiteX4" fmla="*/ 1276445 w 1825371"/>
              <a:gd name="connsiteY4" fmla="*/ 1025928 h 4685667"/>
              <a:gd name="connsiteX5" fmla="*/ 1316489 w 1825371"/>
              <a:gd name="connsiteY5" fmla="*/ 1009704 h 4685667"/>
              <a:gd name="connsiteX6" fmla="*/ 1345141 w 1825371"/>
              <a:gd name="connsiteY6" fmla="*/ 948602 h 4685667"/>
              <a:gd name="connsiteX7" fmla="*/ 1407624 w 1825371"/>
              <a:gd name="connsiteY7" fmla="*/ 869894 h 4685667"/>
              <a:gd name="connsiteX8" fmla="*/ 1749379 w 1825371"/>
              <a:gd name="connsiteY8" fmla="*/ 590967 h 4685667"/>
              <a:gd name="connsiteX9" fmla="*/ 1808066 w 1825371"/>
              <a:gd name="connsiteY9" fmla="*/ 545399 h 4685667"/>
              <a:gd name="connsiteX10" fmla="*/ 1825326 w 1825371"/>
              <a:gd name="connsiteY10" fmla="*/ 554375 h 4685667"/>
              <a:gd name="connsiteX11" fmla="*/ 1811172 w 1825371"/>
              <a:gd name="connsiteY11" fmla="*/ 590277 h 4685667"/>
              <a:gd name="connsiteX12" fmla="*/ 1721073 w 1825371"/>
              <a:gd name="connsiteY12" fmla="*/ 698326 h 4685667"/>
              <a:gd name="connsiteX13" fmla="*/ 1385877 w 1825371"/>
              <a:gd name="connsiteY13" fmla="*/ 1068389 h 4685667"/>
              <a:gd name="connsiteX14" fmla="*/ 1376211 w 1825371"/>
              <a:gd name="connsiteY14" fmla="*/ 1098421 h 4685667"/>
              <a:gd name="connsiteX15" fmla="*/ 1361366 w 1825371"/>
              <a:gd name="connsiteY15" fmla="*/ 1135359 h 4685667"/>
              <a:gd name="connsiteX16" fmla="*/ 1355153 w 1825371"/>
              <a:gd name="connsiteY16" fmla="*/ 1169879 h 4685667"/>
              <a:gd name="connsiteX17" fmla="*/ 1409696 w 1825371"/>
              <a:gd name="connsiteY17" fmla="*/ 1384253 h 4685667"/>
              <a:gd name="connsiteX18" fmla="*/ 1524994 w 1825371"/>
              <a:gd name="connsiteY18" fmla="*/ 1739817 h 4685667"/>
              <a:gd name="connsiteX19" fmla="*/ 1659971 w 1825371"/>
              <a:gd name="connsiteY19" fmla="*/ 2199288 h 4685667"/>
              <a:gd name="connsiteX20" fmla="*/ 1782864 w 1825371"/>
              <a:gd name="connsiteY20" fmla="*/ 2697077 h 4685667"/>
              <a:gd name="connsiteX21" fmla="*/ 1794257 w 1825371"/>
              <a:gd name="connsiteY21" fmla="*/ 2767845 h 4685667"/>
              <a:gd name="connsiteX22" fmla="*/ 1791840 w 1825371"/>
              <a:gd name="connsiteY22" fmla="*/ 2778202 h 4685667"/>
              <a:gd name="connsiteX23" fmla="*/ 1784245 w 1825371"/>
              <a:gd name="connsiteY23" fmla="*/ 2770607 h 4685667"/>
              <a:gd name="connsiteX24" fmla="*/ 1746617 w 1825371"/>
              <a:gd name="connsiteY24" fmla="*/ 2660831 h 4685667"/>
              <a:gd name="connsiteX25" fmla="*/ 1513602 w 1825371"/>
              <a:gd name="connsiteY25" fmla="*/ 1875484 h 4685667"/>
              <a:gd name="connsiteX26" fmla="*/ 1297158 w 1825371"/>
              <a:gd name="connsiteY26" fmla="*/ 1267919 h 4685667"/>
              <a:gd name="connsiteX27" fmla="*/ 1275064 w 1825371"/>
              <a:gd name="connsiteY27" fmla="*/ 1217173 h 4685667"/>
              <a:gd name="connsiteX28" fmla="*/ 1248483 w 1825371"/>
              <a:gd name="connsiteY28" fmla="*/ 1193353 h 4685667"/>
              <a:gd name="connsiteX29" fmla="*/ 1232949 w 1825371"/>
              <a:gd name="connsiteY29" fmla="*/ 1222351 h 4685667"/>
              <a:gd name="connsiteX30" fmla="*/ 1230877 w 1825371"/>
              <a:gd name="connsiteY30" fmla="*/ 1283108 h 4685667"/>
              <a:gd name="connsiteX31" fmla="*/ 1217106 w 1825371"/>
              <a:gd name="connsiteY31" fmla="*/ 4685667 h 4685667"/>
              <a:gd name="connsiteX32" fmla="*/ 978613 w 1825371"/>
              <a:gd name="connsiteY32" fmla="*/ 4685667 h 4685667"/>
              <a:gd name="connsiteX33" fmla="*/ 1125245 w 1825371"/>
              <a:gd name="connsiteY33" fmla="*/ 1293464 h 4685667"/>
              <a:gd name="connsiteX34" fmla="*/ 1096247 w 1825371"/>
              <a:gd name="connsiteY34" fmla="*/ 1270681 h 4685667"/>
              <a:gd name="connsiteX35" fmla="*/ 984400 w 1825371"/>
              <a:gd name="connsiteY35" fmla="*/ 1242374 h 4685667"/>
              <a:gd name="connsiteX36" fmla="*/ 977149 w 1825371"/>
              <a:gd name="connsiteY36" fmla="*/ 1225458 h 4685667"/>
              <a:gd name="connsiteX37" fmla="*/ 983019 w 1825371"/>
              <a:gd name="connsiteY37" fmla="*/ 1189902 h 4685667"/>
              <a:gd name="connsiteX38" fmla="*/ 1016158 w 1825371"/>
              <a:gd name="connsiteY38" fmla="*/ 1097041 h 4685667"/>
              <a:gd name="connsiteX39" fmla="*/ 1055513 w 1825371"/>
              <a:gd name="connsiteY39" fmla="*/ 1078055 h 4685667"/>
              <a:gd name="connsiteX40" fmla="*/ 1097628 w 1825371"/>
              <a:gd name="connsiteY40" fmla="*/ 1104290 h 4685667"/>
              <a:gd name="connsiteX41" fmla="*/ 1115579 w 1825371"/>
              <a:gd name="connsiteY41" fmla="*/ 1107743 h 4685667"/>
              <a:gd name="connsiteX42" fmla="*/ 1177026 w 1825371"/>
              <a:gd name="connsiteY42" fmla="*/ 1087375 h 4685667"/>
              <a:gd name="connsiteX43" fmla="*/ 1179787 w 1825371"/>
              <a:gd name="connsiteY43" fmla="*/ 1073913 h 4685667"/>
              <a:gd name="connsiteX44" fmla="*/ 1135255 w 1825371"/>
              <a:gd name="connsiteY44" fmla="*/ 1041117 h 4685667"/>
              <a:gd name="connsiteX45" fmla="*/ 939868 w 1825371"/>
              <a:gd name="connsiteY45" fmla="*/ 883702 h 4685667"/>
              <a:gd name="connsiteX46" fmla="*/ 549783 w 1825371"/>
              <a:gd name="connsiteY46" fmla="*/ 496379 h 4685667"/>
              <a:gd name="connsiteX47" fmla="*/ 40947 w 1825371"/>
              <a:gd name="connsiteY47" fmla="*/ 48990 h 4685667"/>
              <a:gd name="connsiteX48" fmla="*/ 5735 w 1825371"/>
              <a:gd name="connsiteY48" fmla="*/ 17231 h 4685667"/>
              <a:gd name="connsiteX49" fmla="*/ 902 w 1825371"/>
              <a:gd name="connsiteY49" fmla="*/ 4114 h 4685667"/>
              <a:gd name="connsiteX50" fmla="*/ 15747 w 1825371"/>
              <a:gd name="connsiteY50" fmla="*/ 1352 h 4685667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78613 w 1825371"/>
              <a:gd name="connsiteY32" fmla="*/ 4685667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98710 w 1825371"/>
              <a:gd name="connsiteY32" fmla="*/ 4695715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98710 w 1825371"/>
              <a:gd name="connsiteY32" fmla="*/ 4695715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825371" h="4705764">
                <a:moveTo>
                  <a:pt x="15747" y="1352"/>
                </a:moveTo>
                <a:cubicBezTo>
                  <a:pt x="40601" y="7565"/>
                  <a:pt x="63040" y="19648"/>
                  <a:pt x="83062" y="34837"/>
                </a:cubicBezTo>
                <a:cubicBezTo>
                  <a:pt x="383392" y="265435"/>
                  <a:pt x="679236" y="502594"/>
                  <a:pt x="961270" y="755975"/>
                </a:cubicBezTo>
                <a:cubicBezTo>
                  <a:pt x="1053096" y="838826"/>
                  <a:pt x="1146302" y="919949"/>
                  <a:pt x="1239162" y="1001764"/>
                </a:cubicBezTo>
                <a:cubicBezTo>
                  <a:pt x="1250209" y="1011775"/>
                  <a:pt x="1262636" y="1020060"/>
                  <a:pt x="1276445" y="1025928"/>
                </a:cubicBezTo>
                <a:cubicBezTo>
                  <a:pt x="1296466" y="1034213"/>
                  <a:pt x="1308204" y="1030070"/>
                  <a:pt x="1316489" y="1009704"/>
                </a:cubicBezTo>
                <a:cubicBezTo>
                  <a:pt x="1325119" y="988991"/>
                  <a:pt x="1335821" y="968968"/>
                  <a:pt x="1345141" y="948602"/>
                </a:cubicBezTo>
                <a:cubicBezTo>
                  <a:pt x="1359640" y="917188"/>
                  <a:pt x="1382079" y="892679"/>
                  <a:pt x="1407624" y="869894"/>
                </a:cubicBezTo>
                <a:cubicBezTo>
                  <a:pt x="1517055" y="771511"/>
                  <a:pt x="1634081" y="682447"/>
                  <a:pt x="1749379" y="590967"/>
                </a:cubicBezTo>
                <a:cubicBezTo>
                  <a:pt x="1768711" y="575432"/>
                  <a:pt x="1788043" y="559898"/>
                  <a:pt x="1808066" y="545399"/>
                </a:cubicBezTo>
                <a:cubicBezTo>
                  <a:pt x="1819802" y="536769"/>
                  <a:pt x="1824634" y="539875"/>
                  <a:pt x="1825326" y="554375"/>
                </a:cubicBezTo>
                <a:cubicBezTo>
                  <a:pt x="1826015" y="568528"/>
                  <a:pt x="1818766" y="579575"/>
                  <a:pt x="1811172" y="590277"/>
                </a:cubicBezTo>
                <a:cubicBezTo>
                  <a:pt x="1783900" y="628594"/>
                  <a:pt x="1751451" y="662770"/>
                  <a:pt x="1721073" y="698326"/>
                </a:cubicBezTo>
                <a:cubicBezTo>
                  <a:pt x="1613023" y="825017"/>
                  <a:pt x="1503592" y="950328"/>
                  <a:pt x="1385877" y="1068389"/>
                </a:cubicBezTo>
                <a:cubicBezTo>
                  <a:pt x="1376900" y="1077364"/>
                  <a:pt x="1378626" y="1088411"/>
                  <a:pt x="1376211" y="1098421"/>
                </a:cubicBezTo>
                <a:cubicBezTo>
                  <a:pt x="1373449" y="1111885"/>
                  <a:pt x="1370342" y="1124658"/>
                  <a:pt x="1361366" y="1135359"/>
                </a:cubicBezTo>
                <a:cubicBezTo>
                  <a:pt x="1352736" y="1145370"/>
                  <a:pt x="1352736" y="1157798"/>
                  <a:pt x="1355153" y="1169879"/>
                </a:cubicBezTo>
                <a:cubicBezTo>
                  <a:pt x="1369651" y="1242374"/>
                  <a:pt x="1391054" y="1312796"/>
                  <a:pt x="1409696" y="1384253"/>
                </a:cubicBezTo>
                <a:cubicBezTo>
                  <a:pt x="1440764" y="1505076"/>
                  <a:pt x="1484260" y="1622102"/>
                  <a:pt x="1524994" y="1739817"/>
                </a:cubicBezTo>
                <a:cubicBezTo>
                  <a:pt x="1577466" y="1890674"/>
                  <a:pt x="1615785" y="2046016"/>
                  <a:pt x="1659971" y="2199288"/>
                </a:cubicBezTo>
                <a:cubicBezTo>
                  <a:pt x="1707264" y="2363607"/>
                  <a:pt x="1746273" y="2529998"/>
                  <a:pt x="1782864" y="2697077"/>
                </a:cubicBezTo>
                <a:cubicBezTo>
                  <a:pt x="1788043" y="2720207"/>
                  <a:pt x="1790460" y="2744026"/>
                  <a:pt x="1794257" y="2767845"/>
                </a:cubicBezTo>
                <a:cubicBezTo>
                  <a:pt x="1794947" y="2771643"/>
                  <a:pt x="1797364" y="2776822"/>
                  <a:pt x="1791840" y="2778202"/>
                </a:cubicBezTo>
                <a:cubicBezTo>
                  <a:pt x="1786662" y="2779583"/>
                  <a:pt x="1785626" y="2774405"/>
                  <a:pt x="1784245" y="2770607"/>
                </a:cubicBezTo>
                <a:cubicBezTo>
                  <a:pt x="1770437" y="2734360"/>
                  <a:pt x="1756975" y="2698113"/>
                  <a:pt x="1746617" y="2660831"/>
                </a:cubicBezTo>
                <a:cubicBezTo>
                  <a:pt x="1673779" y="2397784"/>
                  <a:pt x="1595762" y="2136116"/>
                  <a:pt x="1513602" y="1875484"/>
                </a:cubicBezTo>
                <a:cubicBezTo>
                  <a:pt x="1448704" y="1670431"/>
                  <a:pt x="1380007" y="1466759"/>
                  <a:pt x="1297158" y="1267919"/>
                </a:cubicBezTo>
                <a:cubicBezTo>
                  <a:pt x="1289909" y="1251004"/>
                  <a:pt x="1282659" y="1234089"/>
                  <a:pt x="1275064" y="1217173"/>
                </a:cubicBezTo>
                <a:cubicBezTo>
                  <a:pt x="1269541" y="1205436"/>
                  <a:pt x="1260911" y="1191628"/>
                  <a:pt x="1248483" y="1193353"/>
                </a:cubicBezTo>
                <a:cubicBezTo>
                  <a:pt x="1238128" y="1194734"/>
                  <a:pt x="1235711" y="1211649"/>
                  <a:pt x="1232949" y="1222351"/>
                </a:cubicBezTo>
                <a:cubicBezTo>
                  <a:pt x="1228115" y="1242374"/>
                  <a:pt x="1229843" y="1262740"/>
                  <a:pt x="1230877" y="1283108"/>
                </a:cubicBezTo>
                <a:cubicBezTo>
                  <a:pt x="1226287" y="2417294"/>
                  <a:pt x="1231744" y="3571578"/>
                  <a:pt x="1227154" y="4705764"/>
                </a:cubicBezTo>
                <a:lnTo>
                  <a:pt x="998710" y="4695715"/>
                </a:lnTo>
                <a:cubicBezTo>
                  <a:pt x="1020244" y="4110251"/>
                  <a:pt x="1098940" y="1865978"/>
                  <a:pt x="1125245" y="1293464"/>
                </a:cubicBezTo>
                <a:cubicBezTo>
                  <a:pt x="1126970" y="1262740"/>
                  <a:pt x="1124553" y="1258943"/>
                  <a:pt x="1096247" y="1270681"/>
                </a:cubicBezTo>
                <a:cubicBezTo>
                  <a:pt x="1050679" y="1289666"/>
                  <a:pt x="1018575" y="1263776"/>
                  <a:pt x="984400" y="1242374"/>
                </a:cubicBezTo>
                <a:cubicBezTo>
                  <a:pt x="979221" y="1238921"/>
                  <a:pt x="977841" y="1232017"/>
                  <a:pt x="977149" y="1225458"/>
                </a:cubicBezTo>
                <a:cubicBezTo>
                  <a:pt x="976115" y="1213030"/>
                  <a:pt x="978530" y="1200949"/>
                  <a:pt x="983019" y="1189902"/>
                </a:cubicBezTo>
                <a:cubicBezTo>
                  <a:pt x="995792" y="1159523"/>
                  <a:pt x="1005457" y="1128109"/>
                  <a:pt x="1016158" y="1097041"/>
                </a:cubicBezTo>
                <a:cubicBezTo>
                  <a:pt x="1022717" y="1078055"/>
                  <a:pt x="1036181" y="1071841"/>
                  <a:pt x="1055513" y="1078055"/>
                </a:cubicBezTo>
                <a:cubicBezTo>
                  <a:pt x="1071737" y="1082887"/>
                  <a:pt x="1084855" y="1093934"/>
                  <a:pt x="1097628" y="1104290"/>
                </a:cubicBezTo>
                <a:cubicBezTo>
                  <a:pt x="1103496" y="1108779"/>
                  <a:pt x="1107983" y="1110504"/>
                  <a:pt x="1115579" y="1107743"/>
                </a:cubicBezTo>
                <a:cubicBezTo>
                  <a:pt x="1135945" y="1100147"/>
                  <a:pt x="1156313" y="1093589"/>
                  <a:pt x="1177026" y="1087375"/>
                </a:cubicBezTo>
                <a:cubicBezTo>
                  <a:pt x="1187726" y="1084268"/>
                  <a:pt x="1185655" y="1080126"/>
                  <a:pt x="1179787" y="1073913"/>
                </a:cubicBezTo>
                <a:cubicBezTo>
                  <a:pt x="1166668" y="1060449"/>
                  <a:pt x="1151134" y="1050438"/>
                  <a:pt x="1135255" y="1041117"/>
                </a:cubicBezTo>
                <a:cubicBezTo>
                  <a:pt x="1062417" y="998311"/>
                  <a:pt x="998207" y="944460"/>
                  <a:pt x="939868" y="883702"/>
                </a:cubicBezTo>
                <a:cubicBezTo>
                  <a:pt x="813177" y="751488"/>
                  <a:pt x="683379" y="622035"/>
                  <a:pt x="549783" y="496379"/>
                </a:cubicBezTo>
                <a:cubicBezTo>
                  <a:pt x="385809" y="341382"/>
                  <a:pt x="211479" y="197084"/>
                  <a:pt x="40947" y="48990"/>
                </a:cubicBezTo>
                <a:cubicBezTo>
                  <a:pt x="28864" y="38635"/>
                  <a:pt x="17472" y="27933"/>
                  <a:pt x="5735" y="17231"/>
                </a:cubicBezTo>
                <a:cubicBezTo>
                  <a:pt x="2283" y="13780"/>
                  <a:pt x="-1859" y="9292"/>
                  <a:pt x="902" y="4114"/>
                </a:cubicBezTo>
                <a:cubicBezTo>
                  <a:pt x="4009" y="-1755"/>
                  <a:pt x="10568" y="-29"/>
                  <a:pt x="15747" y="1352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 w="226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sz="135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1FCEF7E4-8494-44BA-9495-9F967125937F}"/>
              </a:ext>
            </a:extLst>
          </p:cNvPr>
          <p:cNvSpPr/>
          <p:nvPr userDrawn="1"/>
        </p:nvSpPr>
        <p:spPr>
          <a:xfrm>
            <a:off x="50812" y="4642338"/>
            <a:ext cx="655592" cy="2253468"/>
          </a:xfrm>
          <a:custGeom>
            <a:avLst/>
            <a:gdLst>
              <a:gd name="connsiteX0" fmla="*/ 15747 w 1825371"/>
              <a:gd name="connsiteY0" fmla="*/ 1352 h 3047785"/>
              <a:gd name="connsiteX1" fmla="*/ 83062 w 1825371"/>
              <a:gd name="connsiteY1" fmla="*/ 34837 h 3047785"/>
              <a:gd name="connsiteX2" fmla="*/ 961270 w 1825371"/>
              <a:gd name="connsiteY2" fmla="*/ 755975 h 3047785"/>
              <a:gd name="connsiteX3" fmla="*/ 1239162 w 1825371"/>
              <a:gd name="connsiteY3" fmla="*/ 1001764 h 3047785"/>
              <a:gd name="connsiteX4" fmla="*/ 1276445 w 1825371"/>
              <a:gd name="connsiteY4" fmla="*/ 1025928 h 3047785"/>
              <a:gd name="connsiteX5" fmla="*/ 1316489 w 1825371"/>
              <a:gd name="connsiteY5" fmla="*/ 1009704 h 3047785"/>
              <a:gd name="connsiteX6" fmla="*/ 1345141 w 1825371"/>
              <a:gd name="connsiteY6" fmla="*/ 948602 h 3047785"/>
              <a:gd name="connsiteX7" fmla="*/ 1407624 w 1825371"/>
              <a:gd name="connsiteY7" fmla="*/ 869894 h 3047785"/>
              <a:gd name="connsiteX8" fmla="*/ 1749379 w 1825371"/>
              <a:gd name="connsiteY8" fmla="*/ 590967 h 3047785"/>
              <a:gd name="connsiteX9" fmla="*/ 1808066 w 1825371"/>
              <a:gd name="connsiteY9" fmla="*/ 545399 h 3047785"/>
              <a:gd name="connsiteX10" fmla="*/ 1825326 w 1825371"/>
              <a:gd name="connsiteY10" fmla="*/ 554375 h 3047785"/>
              <a:gd name="connsiteX11" fmla="*/ 1811172 w 1825371"/>
              <a:gd name="connsiteY11" fmla="*/ 590277 h 3047785"/>
              <a:gd name="connsiteX12" fmla="*/ 1721073 w 1825371"/>
              <a:gd name="connsiteY12" fmla="*/ 698326 h 3047785"/>
              <a:gd name="connsiteX13" fmla="*/ 1385877 w 1825371"/>
              <a:gd name="connsiteY13" fmla="*/ 1068389 h 3047785"/>
              <a:gd name="connsiteX14" fmla="*/ 1376211 w 1825371"/>
              <a:gd name="connsiteY14" fmla="*/ 1098421 h 3047785"/>
              <a:gd name="connsiteX15" fmla="*/ 1361366 w 1825371"/>
              <a:gd name="connsiteY15" fmla="*/ 1135359 h 3047785"/>
              <a:gd name="connsiteX16" fmla="*/ 1355153 w 1825371"/>
              <a:gd name="connsiteY16" fmla="*/ 1169879 h 3047785"/>
              <a:gd name="connsiteX17" fmla="*/ 1409696 w 1825371"/>
              <a:gd name="connsiteY17" fmla="*/ 1384253 h 3047785"/>
              <a:gd name="connsiteX18" fmla="*/ 1524994 w 1825371"/>
              <a:gd name="connsiteY18" fmla="*/ 1739817 h 3047785"/>
              <a:gd name="connsiteX19" fmla="*/ 1659971 w 1825371"/>
              <a:gd name="connsiteY19" fmla="*/ 2199288 h 3047785"/>
              <a:gd name="connsiteX20" fmla="*/ 1782864 w 1825371"/>
              <a:gd name="connsiteY20" fmla="*/ 2697077 h 3047785"/>
              <a:gd name="connsiteX21" fmla="*/ 1794257 w 1825371"/>
              <a:gd name="connsiteY21" fmla="*/ 2767845 h 3047785"/>
              <a:gd name="connsiteX22" fmla="*/ 1791840 w 1825371"/>
              <a:gd name="connsiteY22" fmla="*/ 2778202 h 3047785"/>
              <a:gd name="connsiteX23" fmla="*/ 1784245 w 1825371"/>
              <a:gd name="connsiteY23" fmla="*/ 2770607 h 3047785"/>
              <a:gd name="connsiteX24" fmla="*/ 1746617 w 1825371"/>
              <a:gd name="connsiteY24" fmla="*/ 2660831 h 3047785"/>
              <a:gd name="connsiteX25" fmla="*/ 1513602 w 1825371"/>
              <a:gd name="connsiteY25" fmla="*/ 1875484 h 3047785"/>
              <a:gd name="connsiteX26" fmla="*/ 1297158 w 1825371"/>
              <a:gd name="connsiteY26" fmla="*/ 1267919 h 3047785"/>
              <a:gd name="connsiteX27" fmla="*/ 1275064 w 1825371"/>
              <a:gd name="connsiteY27" fmla="*/ 1217173 h 3047785"/>
              <a:gd name="connsiteX28" fmla="*/ 1248483 w 1825371"/>
              <a:gd name="connsiteY28" fmla="*/ 1193353 h 3047785"/>
              <a:gd name="connsiteX29" fmla="*/ 1232949 w 1825371"/>
              <a:gd name="connsiteY29" fmla="*/ 1222351 h 3047785"/>
              <a:gd name="connsiteX30" fmla="*/ 1230877 w 1825371"/>
              <a:gd name="connsiteY30" fmla="*/ 1283108 h 3047785"/>
              <a:gd name="connsiteX31" fmla="*/ 1243305 w 1825371"/>
              <a:gd name="connsiteY31" fmla="*/ 1522336 h 3047785"/>
              <a:gd name="connsiteX32" fmla="*/ 1261256 w 1825371"/>
              <a:gd name="connsiteY32" fmla="*/ 1854772 h 3047785"/>
              <a:gd name="connsiteX33" fmla="*/ 1272647 w 1825371"/>
              <a:gd name="connsiteY33" fmla="*/ 2086061 h 3047785"/>
              <a:gd name="connsiteX34" fmla="*/ 1288528 w 1825371"/>
              <a:gd name="connsiteY34" fmla="*/ 2674639 h 3047785"/>
              <a:gd name="connsiteX35" fmla="*/ 1297493 w 1825371"/>
              <a:gd name="connsiteY35" fmla="*/ 3047785 h 3047785"/>
              <a:gd name="connsiteX36" fmla="*/ 1048951 w 1825371"/>
              <a:gd name="connsiteY36" fmla="*/ 3047785 h 3047785"/>
              <a:gd name="connsiteX37" fmla="*/ 1053441 w 1825371"/>
              <a:gd name="connsiteY37" fmla="*/ 2920082 h 3047785"/>
              <a:gd name="connsiteX38" fmla="*/ 1066213 w 1825371"/>
              <a:gd name="connsiteY38" fmla="*/ 2573839 h 3047785"/>
              <a:gd name="connsiteX39" fmla="*/ 1077951 w 1825371"/>
              <a:gd name="connsiteY39" fmla="*/ 2236916 h 3047785"/>
              <a:gd name="connsiteX40" fmla="*/ 1093485 w 1825371"/>
              <a:gd name="connsiteY40" fmla="*/ 1882733 h 3047785"/>
              <a:gd name="connsiteX41" fmla="*/ 1107983 w 1825371"/>
              <a:gd name="connsiteY41" fmla="*/ 1608293 h 3047785"/>
              <a:gd name="connsiteX42" fmla="*/ 1125245 w 1825371"/>
              <a:gd name="connsiteY42" fmla="*/ 1293464 h 3047785"/>
              <a:gd name="connsiteX43" fmla="*/ 1096247 w 1825371"/>
              <a:gd name="connsiteY43" fmla="*/ 1270681 h 3047785"/>
              <a:gd name="connsiteX44" fmla="*/ 984400 w 1825371"/>
              <a:gd name="connsiteY44" fmla="*/ 1242374 h 3047785"/>
              <a:gd name="connsiteX45" fmla="*/ 977149 w 1825371"/>
              <a:gd name="connsiteY45" fmla="*/ 1225458 h 3047785"/>
              <a:gd name="connsiteX46" fmla="*/ 983019 w 1825371"/>
              <a:gd name="connsiteY46" fmla="*/ 1189902 h 3047785"/>
              <a:gd name="connsiteX47" fmla="*/ 1016158 w 1825371"/>
              <a:gd name="connsiteY47" fmla="*/ 1097041 h 3047785"/>
              <a:gd name="connsiteX48" fmla="*/ 1055513 w 1825371"/>
              <a:gd name="connsiteY48" fmla="*/ 1078055 h 3047785"/>
              <a:gd name="connsiteX49" fmla="*/ 1097628 w 1825371"/>
              <a:gd name="connsiteY49" fmla="*/ 1104290 h 3047785"/>
              <a:gd name="connsiteX50" fmla="*/ 1115579 w 1825371"/>
              <a:gd name="connsiteY50" fmla="*/ 1107743 h 3047785"/>
              <a:gd name="connsiteX51" fmla="*/ 1177026 w 1825371"/>
              <a:gd name="connsiteY51" fmla="*/ 1087375 h 3047785"/>
              <a:gd name="connsiteX52" fmla="*/ 1179787 w 1825371"/>
              <a:gd name="connsiteY52" fmla="*/ 1073913 h 3047785"/>
              <a:gd name="connsiteX53" fmla="*/ 1135255 w 1825371"/>
              <a:gd name="connsiteY53" fmla="*/ 1041117 h 3047785"/>
              <a:gd name="connsiteX54" fmla="*/ 939868 w 1825371"/>
              <a:gd name="connsiteY54" fmla="*/ 883702 h 3047785"/>
              <a:gd name="connsiteX55" fmla="*/ 549783 w 1825371"/>
              <a:gd name="connsiteY55" fmla="*/ 496379 h 3047785"/>
              <a:gd name="connsiteX56" fmla="*/ 40947 w 1825371"/>
              <a:gd name="connsiteY56" fmla="*/ 48990 h 3047785"/>
              <a:gd name="connsiteX57" fmla="*/ 5735 w 1825371"/>
              <a:gd name="connsiteY57" fmla="*/ 17231 h 3047785"/>
              <a:gd name="connsiteX58" fmla="*/ 902 w 1825371"/>
              <a:gd name="connsiteY58" fmla="*/ 4114 h 3047785"/>
              <a:gd name="connsiteX59" fmla="*/ 15747 w 1825371"/>
              <a:gd name="connsiteY59" fmla="*/ 1352 h 3047785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88528 w 1825371"/>
              <a:gd name="connsiteY34" fmla="*/ 2674639 h 4705763"/>
              <a:gd name="connsiteX35" fmla="*/ 1297493 w 1825371"/>
              <a:gd name="connsiteY35" fmla="*/ 3047785 h 4705763"/>
              <a:gd name="connsiteX36" fmla="*/ 938419 w 1825371"/>
              <a:gd name="connsiteY36" fmla="*/ 4705763 h 4705763"/>
              <a:gd name="connsiteX37" fmla="*/ 1053441 w 1825371"/>
              <a:gd name="connsiteY37" fmla="*/ 2920082 h 4705763"/>
              <a:gd name="connsiteX38" fmla="*/ 1066213 w 1825371"/>
              <a:gd name="connsiteY38" fmla="*/ 2573839 h 4705763"/>
              <a:gd name="connsiteX39" fmla="*/ 1077951 w 1825371"/>
              <a:gd name="connsiteY39" fmla="*/ 2236916 h 4705763"/>
              <a:gd name="connsiteX40" fmla="*/ 1093485 w 1825371"/>
              <a:gd name="connsiteY40" fmla="*/ 1882733 h 4705763"/>
              <a:gd name="connsiteX41" fmla="*/ 1107983 w 1825371"/>
              <a:gd name="connsiteY41" fmla="*/ 1608293 h 4705763"/>
              <a:gd name="connsiteX42" fmla="*/ 1125245 w 1825371"/>
              <a:gd name="connsiteY42" fmla="*/ 1293464 h 4705763"/>
              <a:gd name="connsiteX43" fmla="*/ 1096247 w 1825371"/>
              <a:gd name="connsiteY43" fmla="*/ 1270681 h 4705763"/>
              <a:gd name="connsiteX44" fmla="*/ 984400 w 1825371"/>
              <a:gd name="connsiteY44" fmla="*/ 1242374 h 4705763"/>
              <a:gd name="connsiteX45" fmla="*/ 977149 w 1825371"/>
              <a:gd name="connsiteY45" fmla="*/ 1225458 h 4705763"/>
              <a:gd name="connsiteX46" fmla="*/ 983019 w 1825371"/>
              <a:gd name="connsiteY46" fmla="*/ 1189902 h 4705763"/>
              <a:gd name="connsiteX47" fmla="*/ 1016158 w 1825371"/>
              <a:gd name="connsiteY47" fmla="*/ 1097041 h 4705763"/>
              <a:gd name="connsiteX48" fmla="*/ 1055513 w 1825371"/>
              <a:gd name="connsiteY48" fmla="*/ 1078055 h 4705763"/>
              <a:gd name="connsiteX49" fmla="*/ 1097628 w 1825371"/>
              <a:gd name="connsiteY49" fmla="*/ 1104290 h 4705763"/>
              <a:gd name="connsiteX50" fmla="*/ 1115579 w 1825371"/>
              <a:gd name="connsiteY50" fmla="*/ 1107743 h 4705763"/>
              <a:gd name="connsiteX51" fmla="*/ 1177026 w 1825371"/>
              <a:gd name="connsiteY51" fmla="*/ 1087375 h 4705763"/>
              <a:gd name="connsiteX52" fmla="*/ 1179787 w 1825371"/>
              <a:gd name="connsiteY52" fmla="*/ 1073913 h 4705763"/>
              <a:gd name="connsiteX53" fmla="*/ 1135255 w 1825371"/>
              <a:gd name="connsiteY53" fmla="*/ 1041117 h 4705763"/>
              <a:gd name="connsiteX54" fmla="*/ 939868 w 1825371"/>
              <a:gd name="connsiteY54" fmla="*/ 883702 h 4705763"/>
              <a:gd name="connsiteX55" fmla="*/ 549783 w 1825371"/>
              <a:gd name="connsiteY55" fmla="*/ 496379 h 4705763"/>
              <a:gd name="connsiteX56" fmla="*/ 40947 w 1825371"/>
              <a:gd name="connsiteY56" fmla="*/ 48990 h 4705763"/>
              <a:gd name="connsiteX57" fmla="*/ 5735 w 1825371"/>
              <a:gd name="connsiteY57" fmla="*/ 17231 h 4705763"/>
              <a:gd name="connsiteX58" fmla="*/ 902 w 1825371"/>
              <a:gd name="connsiteY58" fmla="*/ 4114 h 4705763"/>
              <a:gd name="connsiteX59" fmla="*/ 15747 w 1825371"/>
              <a:gd name="connsiteY59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88528 w 1825371"/>
              <a:gd name="connsiteY34" fmla="*/ 2674639 h 4705763"/>
              <a:gd name="connsiteX35" fmla="*/ 1297493 w 1825371"/>
              <a:gd name="connsiteY35" fmla="*/ 4685667 h 4705763"/>
              <a:gd name="connsiteX36" fmla="*/ 938419 w 1825371"/>
              <a:gd name="connsiteY36" fmla="*/ 4705763 h 4705763"/>
              <a:gd name="connsiteX37" fmla="*/ 1053441 w 1825371"/>
              <a:gd name="connsiteY37" fmla="*/ 2920082 h 4705763"/>
              <a:gd name="connsiteX38" fmla="*/ 1066213 w 1825371"/>
              <a:gd name="connsiteY38" fmla="*/ 2573839 h 4705763"/>
              <a:gd name="connsiteX39" fmla="*/ 1077951 w 1825371"/>
              <a:gd name="connsiteY39" fmla="*/ 2236916 h 4705763"/>
              <a:gd name="connsiteX40" fmla="*/ 1093485 w 1825371"/>
              <a:gd name="connsiteY40" fmla="*/ 1882733 h 4705763"/>
              <a:gd name="connsiteX41" fmla="*/ 1107983 w 1825371"/>
              <a:gd name="connsiteY41" fmla="*/ 1608293 h 4705763"/>
              <a:gd name="connsiteX42" fmla="*/ 1125245 w 1825371"/>
              <a:gd name="connsiteY42" fmla="*/ 1293464 h 4705763"/>
              <a:gd name="connsiteX43" fmla="*/ 1096247 w 1825371"/>
              <a:gd name="connsiteY43" fmla="*/ 1270681 h 4705763"/>
              <a:gd name="connsiteX44" fmla="*/ 984400 w 1825371"/>
              <a:gd name="connsiteY44" fmla="*/ 1242374 h 4705763"/>
              <a:gd name="connsiteX45" fmla="*/ 977149 w 1825371"/>
              <a:gd name="connsiteY45" fmla="*/ 1225458 h 4705763"/>
              <a:gd name="connsiteX46" fmla="*/ 983019 w 1825371"/>
              <a:gd name="connsiteY46" fmla="*/ 1189902 h 4705763"/>
              <a:gd name="connsiteX47" fmla="*/ 1016158 w 1825371"/>
              <a:gd name="connsiteY47" fmla="*/ 1097041 h 4705763"/>
              <a:gd name="connsiteX48" fmla="*/ 1055513 w 1825371"/>
              <a:gd name="connsiteY48" fmla="*/ 1078055 h 4705763"/>
              <a:gd name="connsiteX49" fmla="*/ 1097628 w 1825371"/>
              <a:gd name="connsiteY49" fmla="*/ 1104290 h 4705763"/>
              <a:gd name="connsiteX50" fmla="*/ 1115579 w 1825371"/>
              <a:gd name="connsiteY50" fmla="*/ 1107743 h 4705763"/>
              <a:gd name="connsiteX51" fmla="*/ 1177026 w 1825371"/>
              <a:gd name="connsiteY51" fmla="*/ 1087375 h 4705763"/>
              <a:gd name="connsiteX52" fmla="*/ 1179787 w 1825371"/>
              <a:gd name="connsiteY52" fmla="*/ 1073913 h 4705763"/>
              <a:gd name="connsiteX53" fmla="*/ 1135255 w 1825371"/>
              <a:gd name="connsiteY53" fmla="*/ 1041117 h 4705763"/>
              <a:gd name="connsiteX54" fmla="*/ 939868 w 1825371"/>
              <a:gd name="connsiteY54" fmla="*/ 883702 h 4705763"/>
              <a:gd name="connsiteX55" fmla="*/ 549783 w 1825371"/>
              <a:gd name="connsiteY55" fmla="*/ 496379 h 4705763"/>
              <a:gd name="connsiteX56" fmla="*/ 40947 w 1825371"/>
              <a:gd name="connsiteY56" fmla="*/ 48990 h 4705763"/>
              <a:gd name="connsiteX57" fmla="*/ 5735 w 1825371"/>
              <a:gd name="connsiteY57" fmla="*/ 17231 h 4705763"/>
              <a:gd name="connsiteX58" fmla="*/ 902 w 1825371"/>
              <a:gd name="connsiteY58" fmla="*/ 4114 h 4705763"/>
              <a:gd name="connsiteX59" fmla="*/ 15747 w 1825371"/>
              <a:gd name="connsiteY59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97493 w 1825371"/>
              <a:gd name="connsiteY34" fmla="*/ 4685667 h 4705763"/>
              <a:gd name="connsiteX35" fmla="*/ 938419 w 1825371"/>
              <a:gd name="connsiteY35" fmla="*/ 4705763 h 4705763"/>
              <a:gd name="connsiteX36" fmla="*/ 1053441 w 1825371"/>
              <a:gd name="connsiteY36" fmla="*/ 2920082 h 4705763"/>
              <a:gd name="connsiteX37" fmla="*/ 1066213 w 1825371"/>
              <a:gd name="connsiteY37" fmla="*/ 2573839 h 4705763"/>
              <a:gd name="connsiteX38" fmla="*/ 1077951 w 1825371"/>
              <a:gd name="connsiteY38" fmla="*/ 2236916 h 4705763"/>
              <a:gd name="connsiteX39" fmla="*/ 1093485 w 1825371"/>
              <a:gd name="connsiteY39" fmla="*/ 1882733 h 4705763"/>
              <a:gd name="connsiteX40" fmla="*/ 1107983 w 1825371"/>
              <a:gd name="connsiteY40" fmla="*/ 1608293 h 4705763"/>
              <a:gd name="connsiteX41" fmla="*/ 1125245 w 1825371"/>
              <a:gd name="connsiteY41" fmla="*/ 1293464 h 4705763"/>
              <a:gd name="connsiteX42" fmla="*/ 1096247 w 1825371"/>
              <a:gd name="connsiteY42" fmla="*/ 1270681 h 4705763"/>
              <a:gd name="connsiteX43" fmla="*/ 984400 w 1825371"/>
              <a:gd name="connsiteY43" fmla="*/ 1242374 h 4705763"/>
              <a:gd name="connsiteX44" fmla="*/ 977149 w 1825371"/>
              <a:gd name="connsiteY44" fmla="*/ 1225458 h 4705763"/>
              <a:gd name="connsiteX45" fmla="*/ 983019 w 1825371"/>
              <a:gd name="connsiteY45" fmla="*/ 1189902 h 4705763"/>
              <a:gd name="connsiteX46" fmla="*/ 1016158 w 1825371"/>
              <a:gd name="connsiteY46" fmla="*/ 1097041 h 4705763"/>
              <a:gd name="connsiteX47" fmla="*/ 1055513 w 1825371"/>
              <a:gd name="connsiteY47" fmla="*/ 1078055 h 4705763"/>
              <a:gd name="connsiteX48" fmla="*/ 1097628 w 1825371"/>
              <a:gd name="connsiteY48" fmla="*/ 1104290 h 4705763"/>
              <a:gd name="connsiteX49" fmla="*/ 1115579 w 1825371"/>
              <a:gd name="connsiteY49" fmla="*/ 1107743 h 4705763"/>
              <a:gd name="connsiteX50" fmla="*/ 1177026 w 1825371"/>
              <a:gd name="connsiteY50" fmla="*/ 1087375 h 4705763"/>
              <a:gd name="connsiteX51" fmla="*/ 1179787 w 1825371"/>
              <a:gd name="connsiteY51" fmla="*/ 1073913 h 4705763"/>
              <a:gd name="connsiteX52" fmla="*/ 1135255 w 1825371"/>
              <a:gd name="connsiteY52" fmla="*/ 1041117 h 4705763"/>
              <a:gd name="connsiteX53" fmla="*/ 939868 w 1825371"/>
              <a:gd name="connsiteY53" fmla="*/ 883702 h 4705763"/>
              <a:gd name="connsiteX54" fmla="*/ 549783 w 1825371"/>
              <a:gd name="connsiteY54" fmla="*/ 496379 h 4705763"/>
              <a:gd name="connsiteX55" fmla="*/ 40947 w 1825371"/>
              <a:gd name="connsiteY55" fmla="*/ 48990 h 4705763"/>
              <a:gd name="connsiteX56" fmla="*/ 5735 w 1825371"/>
              <a:gd name="connsiteY56" fmla="*/ 17231 h 4705763"/>
              <a:gd name="connsiteX57" fmla="*/ 902 w 1825371"/>
              <a:gd name="connsiteY57" fmla="*/ 4114 h 4705763"/>
              <a:gd name="connsiteX58" fmla="*/ 15747 w 1825371"/>
              <a:gd name="connsiteY58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97493 w 1825371"/>
              <a:gd name="connsiteY33" fmla="*/ 4685667 h 4705763"/>
              <a:gd name="connsiteX34" fmla="*/ 938419 w 1825371"/>
              <a:gd name="connsiteY34" fmla="*/ 4705763 h 4705763"/>
              <a:gd name="connsiteX35" fmla="*/ 1053441 w 1825371"/>
              <a:gd name="connsiteY35" fmla="*/ 2920082 h 4705763"/>
              <a:gd name="connsiteX36" fmla="*/ 1066213 w 1825371"/>
              <a:gd name="connsiteY36" fmla="*/ 2573839 h 4705763"/>
              <a:gd name="connsiteX37" fmla="*/ 1077951 w 1825371"/>
              <a:gd name="connsiteY37" fmla="*/ 2236916 h 4705763"/>
              <a:gd name="connsiteX38" fmla="*/ 1093485 w 1825371"/>
              <a:gd name="connsiteY38" fmla="*/ 1882733 h 4705763"/>
              <a:gd name="connsiteX39" fmla="*/ 1107983 w 1825371"/>
              <a:gd name="connsiteY39" fmla="*/ 1608293 h 4705763"/>
              <a:gd name="connsiteX40" fmla="*/ 1125245 w 1825371"/>
              <a:gd name="connsiteY40" fmla="*/ 1293464 h 4705763"/>
              <a:gd name="connsiteX41" fmla="*/ 1096247 w 1825371"/>
              <a:gd name="connsiteY41" fmla="*/ 1270681 h 4705763"/>
              <a:gd name="connsiteX42" fmla="*/ 984400 w 1825371"/>
              <a:gd name="connsiteY42" fmla="*/ 1242374 h 4705763"/>
              <a:gd name="connsiteX43" fmla="*/ 977149 w 1825371"/>
              <a:gd name="connsiteY43" fmla="*/ 1225458 h 4705763"/>
              <a:gd name="connsiteX44" fmla="*/ 983019 w 1825371"/>
              <a:gd name="connsiteY44" fmla="*/ 1189902 h 4705763"/>
              <a:gd name="connsiteX45" fmla="*/ 1016158 w 1825371"/>
              <a:gd name="connsiteY45" fmla="*/ 1097041 h 4705763"/>
              <a:gd name="connsiteX46" fmla="*/ 1055513 w 1825371"/>
              <a:gd name="connsiteY46" fmla="*/ 1078055 h 4705763"/>
              <a:gd name="connsiteX47" fmla="*/ 1097628 w 1825371"/>
              <a:gd name="connsiteY47" fmla="*/ 1104290 h 4705763"/>
              <a:gd name="connsiteX48" fmla="*/ 1115579 w 1825371"/>
              <a:gd name="connsiteY48" fmla="*/ 1107743 h 4705763"/>
              <a:gd name="connsiteX49" fmla="*/ 1177026 w 1825371"/>
              <a:gd name="connsiteY49" fmla="*/ 1087375 h 4705763"/>
              <a:gd name="connsiteX50" fmla="*/ 1179787 w 1825371"/>
              <a:gd name="connsiteY50" fmla="*/ 1073913 h 4705763"/>
              <a:gd name="connsiteX51" fmla="*/ 1135255 w 1825371"/>
              <a:gd name="connsiteY51" fmla="*/ 1041117 h 4705763"/>
              <a:gd name="connsiteX52" fmla="*/ 939868 w 1825371"/>
              <a:gd name="connsiteY52" fmla="*/ 883702 h 4705763"/>
              <a:gd name="connsiteX53" fmla="*/ 549783 w 1825371"/>
              <a:gd name="connsiteY53" fmla="*/ 496379 h 4705763"/>
              <a:gd name="connsiteX54" fmla="*/ 40947 w 1825371"/>
              <a:gd name="connsiteY54" fmla="*/ 48990 h 4705763"/>
              <a:gd name="connsiteX55" fmla="*/ 5735 w 1825371"/>
              <a:gd name="connsiteY55" fmla="*/ 17231 h 4705763"/>
              <a:gd name="connsiteX56" fmla="*/ 902 w 1825371"/>
              <a:gd name="connsiteY56" fmla="*/ 4114 h 4705763"/>
              <a:gd name="connsiteX57" fmla="*/ 15747 w 1825371"/>
              <a:gd name="connsiteY57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97493 w 1825371"/>
              <a:gd name="connsiteY32" fmla="*/ 4685667 h 4705763"/>
              <a:gd name="connsiteX33" fmla="*/ 938419 w 1825371"/>
              <a:gd name="connsiteY33" fmla="*/ 4705763 h 4705763"/>
              <a:gd name="connsiteX34" fmla="*/ 1053441 w 1825371"/>
              <a:gd name="connsiteY34" fmla="*/ 2920082 h 4705763"/>
              <a:gd name="connsiteX35" fmla="*/ 1066213 w 1825371"/>
              <a:gd name="connsiteY35" fmla="*/ 2573839 h 4705763"/>
              <a:gd name="connsiteX36" fmla="*/ 1077951 w 1825371"/>
              <a:gd name="connsiteY36" fmla="*/ 2236916 h 4705763"/>
              <a:gd name="connsiteX37" fmla="*/ 1093485 w 1825371"/>
              <a:gd name="connsiteY37" fmla="*/ 1882733 h 4705763"/>
              <a:gd name="connsiteX38" fmla="*/ 1107983 w 1825371"/>
              <a:gd name="connsiteY38" fmla="*/ 1608293 h 4705763"/>
              <a:gd name="connsiteX39" fmla="*/ 1125245 w 1825371"/>
              <a:gd name="connsiteY39" fmla="*/ 1293464 h 4705763"/>
              <a:gd name="connsiteX40" fmla="*/ 1096247 w 1825371"/>
              <a:gd name="connsiteY40" fmla="*/ 1270681 h 4705763"/>
              <a:gd name="connsiteX41" fmla="*/ 984400 w 1825371"/>
              <a:gd name="connsiteY41" fmla="*/ 1242374 h 4705763"/>
              <a:gd name="connsiteX42" fmla="*/ 977149 w 1825371"/>
              <a:gd name="connsiteY42" fmla="*/ 1225458 h 4705763"/>
              <a:gd name="connsiteX43" fmla="*/ 983019 w 1825371"/>
              <a:gd name="connsiteY43" fmla="*/ 1189902 h 4705763"/>
              <a:gd name="connsiteX44" fmla="*/ 1016158 w 1825371"/>
              <a:gd name="connsiteY44" fmla="*/ 1097041 h 4705763"/>
              <a:gd name="connsiteX45" fmla="*/ 1055513 w 1825371"/>
              <a:gd name="connsiteY45" fmla="*/ 1078055 h 4705763"/>
              <a:gd name="connsiteX46" fmla="*/ 1097628 w 1825371"/>
              <a:gd name="connsiteY46" fmla="*/ 1104290 h 4705763"/>
              <a:gd name="connsiteX47" fmla="*/ 1115579 w 1825371"/>
              <a:gd name="connsiteY47" fmla="*/ 1107743 h 4705763"/>
              <a:gd name="connsiteX48" fmla="*/ 1177026 w 1825371"/>
              <a:gd name="connsiteY48" fmla="*/ 1087375 h 4705763"/>
              <a:gd name="connsiteX49" fmla="*/ 1179787 w 1825371"/>
              <a:gd name="connsiteY49" fmla="*/ 1073913 h 4705763"/>
              <a:gd name="connsiteX50" fmla="*/ 1135255 w 1825371"/>
              <a:gd name="connsiteY50" fmla="*/ 1041117 h 4705763"/>
              <a:gd name="connsiteX51" fmla="*/ 939868 w 1825371"/>
              <a:gd name="connsiteY51" fmla="*/ 883702 h 4705763"/>
              <a:gd name="connsiteX52" fmla="*/ 549783 w 1825371"/>
              <a:gd name="connsiteY52" fmla="*/ 496379 h 4705763"/>
              <a:gd name="connsiteX53" fmla="*/ 40947 w 1825371"/>
              <a:gd name="connsiteY53" fmla="*/ 48990 h 4705763"/>
              <a:gd name="connsiteX54" fmla="*/ 5735 w 1825371"/>
              <a:gd name="connsiteY54" fmla="*/ 17231 h 4705763"/>
              <a:gd name="connsiteX55" fmla="*/ 902 w 1825371"/>
              <a:gd name="connsiteY55" fmla="*/ 4114 h 4705763"/>
              <a:gd name="connsiteX56" fmla="*/ 15747 w 1825371"/>
              <a:gd name="connsiteY56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093485 w 1825371"/>
              <a:gd name="connsiteY36" fmla="*/ 1882733 h 4705763"/>
              <a:gd name="connsiteX37" fmla="*/ 1107983 w 1825371"/>
              <a:gd name="connsiteY37" fmla="*/ 1608293 h 4705763"/>
              <a:gd name="connsiteX38" fmla="*/ 1125245 w 1825371"/>
              <a:gd name="connsiteY38" fmla="*/ 1293464 h 4705763"/>
              <a:gd name="connsiteX39" fmla="*/ 1096247 w 1825371"/>
              <a:gd name="connsiteY39" fmla="*/ 1270681 h 4705763"/>
              <a:gd name="connsiteX40" fmla="*/ 984400 w 1825371"/>
              <a:gd name="connsiteY40" fmla="*/ 1242374 h 4705763"/>
              <a:gd name="connsiteX41" fmla="*/ 977149 w 1825371"/>
              <a:gd name="connsiteY41" fmla="*/ 1225458 h 4705763"/>
              <a:gd name="connsiteX42" fmla="*/ 983019 w 1825371"/>
              <a:gd name="connsiteY42" fmla="*/ 1189902 h 4705763"/>
              <a:gd name="connsiteX43" fmla="*/ 1016158 w 1825371"/>
              <a:gd name="connsiteY43" fmla="*/ 1097041 h 4705763"/>
              <a:gd name="connsiteX44" fmla="*/ 1055513 w 1825371"/>
              <a:gd name="connsiteY44" fmla="*/ 1078055 h 4705763"/>
              <a:gd name="connsiteX45" fmla="*/ 1097628 w 1825371"/>
              <a:gd name="connsiteY45" fmla="*/ 1104290 h 4705763"/>
              <a:gd name="connsiteX46" fmla="*/ 1115579 w 1825371"/>
              <a:gd name="connsiteY46" fmla="*/ 1107743 h 4705763"/>
              <a:gd name="connsiteX47" fmla="*/ 1177026 w 1825371"/>
              <a:gd name="connsiteY47" fmla="*/ 1087375 h 4705763"/>
              <a:gd name="connsiteX48" fmla="*/ 1179787 w 1825371"/>
              <a:gd name="connsiteY48" fmla="*/ 1073913 h 4705763"/>
              <a:gd name="connsiteX49" fmla="*/ 1135255 w 1825371"/>
              <a:gd name="connsiteY49" fmla="*/ 1041117 h 4705763"/>
              <a:gd name="connsiteX50" fmla="*/ 939868 w 1825371"/>
              <a:gd name="connsiteY50" fmla="*/ 883702 h 4705763"/>
              <a:gd name="connsiteX51" fmla="*/ 549783 w 1825371"/>
              <a:gd name="connsiteY51" fmla="*/ 496379 h 4705763"/>
              <a:gd name="connsiteX52" fmla="*/ 40947 w 1825371"/>
              <a:gd name="connsiteY52" fmla="*/ 48990 h 4705763"/>
              <a:gd name="connsiteX53" fmla="*/ 5735 w 1825371"/>
              <a:gd name="connsiteY53" fmla="*/ 17231 h 4705763"/>
              <a:gd name="connsiteX54" fmla="*/ 902 w 1825371"/>
              <a:gd name="connsiteY54" fmla="*/ 4114 h 4705763"/>
              <a:gd name="connsiteX55" fmla="*/ 15747 w 1825371"/>
              <a:gd name="connsiteY55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093485 w 1825371"/>
              <a:gd name="connsiteY36" fmla="*/ 1882733 h 4705763"/>
              <a:gd name="connsiteX37" fmla="*/ 1125245 w 1825371"/>
              <a:gd name="connsiteY37" fmla="*/ 1293464 h 4705763"/>
              <a:gd name="connsiteX38" fmla="*/ 1096247 w 1825371"/>
              <a:gd name="connsiteY38" fmla="*/ 1270681 h 4705763"/>
              <a:gd name="connsiteX39" fmla="*/ 984400 w 1825371"/>
              <a:gd name="connsiteY39" fmla="*/ 1242374 h 4705763"/>
              <a:gd name="connsiteX40" fmla="*/ 977149 w 1825371"/>
              <a:gd name="connsiteY40" fmla="*/ 1225458 h 4705763"/>
              <a:gd name="connsiteX41" fmla="*/ 983019 w 1825371"/>
              <a:gd name="connsiteY41" fmla="*/ 1189902 h 4705763"/>
              <a:gd name="connsiteX42" fmla="*/ 1016158 w 1825371"/>
              <a:gd name="connsiteY42" fmla="*/ 1097041 h 4705763"/>
              <a:gd name="connsiteX43" fmla="*/ 1055513 w 1825371"/>
              <a:gd name="connsiteY43" fmla="*/ 1078055 h 4705763"/>
              <a:gd name="connsiteX44" fmla="*/ 1097628 w 1825371"/>
              <a:gd name="connsiteY44" fmla="*/ 1104290 h 4705763"/>
              <a:gd name="connsiteX45" fmla="*/ 1115579 w 1825371"/>
              <a:gd name="connsiteY45" fmla="*/ 1107743 h 4705763"/>
              <a:gd name="connsiteX46" fmla="*/ 1177026 w 1825371"/>
              <a:gd name="connsiteY46" fmla="*/ 1087375 h 4705763"/>
              <a:gd name="connsiteX47" fmla="*/ 1179787 w 1825371"/>
              <a:gd name="connsiteY47" fmla="*/ 1073913 h 4705763"/>
              <a:gd name="connsiteX48" fmla="*/ 1135255 w 1825371"/>
              <a:gd name="connsiteY48" fmla="*/ 1041117 h 4705763"/>
              <a:gd name="connsiteX49" fmla="*/ 939868 w 1825371"/>
              <a:gd name="connsiteY49" fmla="*/ 883702 h 4705763"/>
              <a:gd name="connsiteX50" fmla="*/ 549783 w 1825371"/>
              <a:gd name="connsiteY50" fmla="*/ 496379 h 4705763"/>
              <a:gd name="connsiteX51" fmla="*/ 40947 w 1825371"/>
              <a:gd name="connsiteY51" fmla="*/ 48990 h 4705763"/>
              <a:gd name="connsiteX52" fmla="*/ 5735 w 1825371"/>
              <a:gd name="connsiteY52" fmla="*/ 17231 h 4705763"/>
              <a:gd name="connsiteX53" fmla="*/ 902 w 1825371"/>
              <a:gd name="connsiteY53" fmla="*/ 4114 h 4705763"/>
              <a:gd name="connsiteX54" fmla="*/ 15747 w 1825371"/>
              <a:gd name="connsiteY54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125245 w 1825371"/>
              <a:gd name="connsiteY36" fmla="*/ 1293464 h 4705763"/>
              <a:gd name="connsiteX37" fmla="*/ 1096247 w 1825371"/>
              <a:gd name="connsiteY37" fmla="*/ 1270681 h 4705763"/>
              <a:gd name="connsiteX38" fmla="*/ 984400 w 1825371"/>
              <a:gd name="connsiteY38" fmla="*/ 1242374 h 4705763"/>
              <a:gd name="connsiteX39" fmla="*/ 977149 w 1825371"/>
              <a:gd name="connsiteY39" fmla="*/ 1225458 h 4705763"/>
              <a:gd name="connsiteX40" fmla="*/ 983019 w 1825371"/>
              <a:gd name="connsiteY40" fmla="*/ 1189902 h 4705763"/>
              <a:gd name="connsiteX41" fmla="*/ 1016158 w 1825371"/>
              <a:gd name="connsiteY41" fmla="*/ 1097041 h 4705763"/>
              <a:gd name="connsiteX42" fmla="*/ 1055513 w 1825371"/>
              <a:gd name="connsiteY42" fmla="*/ 1078055 h 4705763"/>
              <a:gd name="connsiteX43" fmla="*/ 1097628 w 1825371"/>
              <a:gd name="connsiteY43" fmla="*/ 1104290 h 4705763"/>
              <a:gd name="connsiteX44" fmla="*/ 1115579 w 1825371"/>
              <a:gd name="connsiteY44" fmla="*/ 1107743 h 4705763"/>
              <a:gd name="connsiteX45" fmla="*/ 1177026 w 1825371"/>
              <a:gd name="connsiteY45" fmla="*/ 1087375 h 4705763"/>
              <a:gd name="connsiteX46" fmla="*/ 1179787 w 1825371"/>
              <a:gd name="connsiteY46" fmla="*/ 1073913 h 4705763"/>
              <a:gd name="connsiteX47" fmla="*/ 1135255 w 1825371"/>
              <a:gd name="connsiteY47" fmla="*/ 1041117 h 4705763"/>
              <a:gd name="connsiteX48" fmla="*/ 939868 w 1825371"/>
              <a:gd name="connsiteY48" fmla="*/ 883702 h 4705763"/>
              <a:gd name="connsiteX49" fmla="*/ 549783 w 1825371"/>
              <a:gd name="connsiteY49" fmla="*/ 496379 h 4705763"/>
              <a:gd name="connsiteX50" fmla="*/ 40947 w 1825371"/>
              <a:gd name="connsiteY50" fmla="*/ 48990 h 4705763"/>
              <a:gd name="connsiteX51" fmla="*/ 5735 w 1825371"/>
              <a:gd name="connsiteY51" fmla="*/ 17231 h 4705763"/>
              <a:gd name="connsiteX52" fmla="*/ 902 w 1825371"/>
              <a:gd name="connsiteY52" fmla="*/ 4114 h 4705763"/>
              <a:gd name="connsiteX53" fmla="*/ 15747 w 1825371"/>
              <a:gd name="connsiteY53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125245 w 1825371"/>
              <a:gd name="connsiteY35" fmla="*/ 1293464 h 4705763"/>
              <a:gd name="connsiteX36" fmla="*/ 1096247 w 1825371"/>
              <a:gd name="connsiteY36" fmla="*/ 1270681 h 4705763"/>
              <a:gd name="connsiteX37" fmla="*/ 984400 w 1825371"/>
              <a:gd name="connsiteY37" fmla="*/ 1242374 h 4705763"/>
              <a:gd name="connsiteX38" fmla="*/ 977149 w 1825371"/>
              <a:gd name="connsiteY38" fmla="*/ 1225458 h 4705763"/>
              <a:gd name="connsiteX39" fmla="*/ 983019 w 1825371"/>
              <a:gd name="connsiteY39" fmla="*/ 1189902 h 4705763"/>
              <a:gd name="connsiteX40" fmla="*/ 1016158 w 1825371"/>
              <a:gd name="connsiteY40" fmla="*/ 1097041 h 4705763"/>
              <a:gd name="connsiteX41" fmla="*/ 1055513 w 1825371"/>
              <a:gd name="connsiteY41" fmla="*/ 1078055 h 4705763"/>
              <a:gd name="connsiteX42" fmla="*/ 1097628 w 1825371"/>
              <a:gd name="connsiteY42" fmla="*/ 1104290 h 4705763"/>
              <a:gd name="connsiteX43" fmla="*/ 1115579 w 1825371"/>
              <a:gd name="connsiteY43" fmla="*/ 1107743 h 4705763"/>
              <a:gd name="connsiteX44" fmla="*/ 1177026 w 1825371"/>
              <a:gd name="connsiteY44" fmla="*/ 1087375 h 4705763"/>
              <a:gd name="connsiteX45" fmla="*/ 1179787 w 1825371"/>
              <a:gd name="connsiteY45" fmla="*/ 1073913 h 4705763"/>
              <a:gd name="connsiteX46" fmla="*/ 1135255 w 1825371"/>
              <a:gd name="connsiteY46" fmla="*/ 1041117 h 4705763"/>
              <a:gd name="connsiteX47" fmla="*/ 939868 w 1825371"/>
              <a:gd name="connsiteY47" fmla="*/ 883702 h 4705763"/>
              <a:gd name="connsiteX48" fmla="*/ 549783 w 1825371"/>
              <a:gd name="connsiteY48" fmla="*/ 496379 h 4705763"/>
              <a:gd name="connsiteX49" fmla="*/ 40947 w 1825371"/>
              <a:gd name="connsiteY49" fmla="*/ 48990 h 4705763"/>
              <a:gd name="connsiteX50" fmla="*/ 5735 w 1825371"/>
              <a:gd name="connsiteY50" fmla="*/ 17231 h 4705763"/>
              <a:gd name="connsiteX51" fmla="*/ 902 w 1825371"/>
              <a:gd name="connsiteY51" fmla="*/ 4114 h 4705763"/>
              <a:gd name="connsiteX52" fmla="*/ 15747 w 1825371"/>
              <a:gd name="connsiteY52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125245 w 1825371"/>
              <a:gd name="connsiteY34" fmla="*/ 1293464 h 4705763"/>
              <a:gd name="connsiteX35" fmla="*/ 1096247 w 1825371"/>
              <a:gd name="connsiteY35" fmla="*/ 1270681 h 4705763"/>
              <a:gd name="connsiteX36" fmla="*/ 984400 w 1825371"/>
              <a:gd name="connsiteY36" fmla="*/ 1242374 h 4705763"/>
              <a:gd name="connsiteX37" fmla="*/ 977149 w 1825371"/>
              <a:gd name="connsiteY37" fmla="*/ 1225458 h 4705763"/>
              <a:gd name="connsiteX38" fmla="*/ 983019 w 1825371"/>
              <a:gd name="connsiteY38" fmla="*/ 1189902 h 4705763"/>
              <a:gd name="connsiteX39" fmla="*/ 1016158 w 1825371"/>
              <a:gd name="connsiteY39" fmla="*/ 1097041 h 4705763"/>
              <a:gd name="connsiteX40" fmla="*/ 1055513 w 1825371"/>
              <a:gd name="connsiteY40" fmla="*/ 1078055 h 4705763"/>
              <a:gd name="connsiteX41" fmla="*/ 1097628 w 1825371"/>
              <a:gd name="connsiteY41" fmla="*/ 1104290 h 4705763"/>
              <a:gd name="connsiteX42" fmla="*/ 1115579 w 1825371"/>
              <a:gd name="connsiteY42" fmla="*/ 1107743 h 4705763"/>
              <a:gd name="connsiteX43" fmla="*/ 1177026 w 1825371"/>
              <a:gd name="connsiteY43" fmla="*/ 1087375 h 4705763"/>
              <a:gd name="connsiteX44" fmla="*/ 1179787 w 1825371"/>
              <a:gd name="connsiteY44" fmla="*/ 1073913 h 4705763"/>
              <a:gd name="connsiteX45" fmla="*/ 1135255 w 1825371"/>
              <a:gd name="connsiteY45" fmla="*/ 1041117 h 4705763"/>
              <a:gd name="connsiteX46" fmla="*/ 939868 w 1825371"/>
              <a:gd name="connsiteY46" fmla="*/ 883702 h 4705763"/>
              <a:gd name="connsiteX47" fmla="*/ 549783 w 1825371"/>
              <a:gd name="connsiteY47" fmla="*/ 496379 h 4705763"/>
              <a:gd name="connsiteX48" fmla="*/ 40947 w 1825371"/>
              <a:gd name="connsiteY48" fmla="*/ 48990 h 4705763"/>
              <a:gd name="connsiteX49" fmla="*/ 5735 w 1825371"/>
              <a:gd name="connsiteY49" fmla="*/ 17231 h 4705763"/>
              <a:gd name="connsiteX50" fmla="*/ 902 w 1825371"/>
              <a:gd name="connsiteY50" fmla="*/ 4114 h 4705763"/>
              <a:gd name="connsiteX51" fmla="*/ 15747 w 1825371"/>
              <a:gd name="connsiteY51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125245 w 1825371"/>
              <a:gd name="connsiteY33" fmla="*/ 1293464 h 4705763"/>
              <a:gd name="connsiteX34" fmla="*/ 1096247 w 1825371"/>
              <a:gd name="connsiteY34" fmla="*/ 1270681 h 4705763"/>
              <a:gd name="connsiteX35" fmla="*/ 984400 w 1825371"/>
              <a:gd name="connsiteY35" fmla="*/ 1242374 h 4705763"/>
              <a:gd name="connsiteX36" fmla="*/ 977149 w 1825371"/>
              <a:gd name="connsiteY36" fmla="*/ 1225458 h 4705763"/>
              <a:gd name="connsiteX37" fmla="*/ 983019 w 1825371"/>
              <a:gd name="connsiteY37" fmla="*/ 1189902 h 4705763"/>
              <a:gd name="connsiteX38" fmla="*/ 1016158 w 1825371"/>
              <a:gd name="connsiteY38" fmla="*/ 1097041 h 4705763"/>
              <a:gd name="connsiteX39" fmla="*/ 1055513 w 1825371"/>
              <a:gd name="connsiteY39" fmla="*/ 1078055 h 4705763"/>
              <a:gd name="connsiteX40" fmla="*/ 1097628 w 1825371"/>
              <a:gd name="connsiteY40" fmla="*/ 1104290 h 4705763"/>
              <a:gd name="connsiteX41" fmla="*/ 1115579 w 1825371"/>
              <a:gd name="connsiteY41" fmla="*/ 1107743 h 4705763"/>
              <a:gd name="connsiteX42" fmla="*/ 1177026 w 1825371"/>
              <a:gd name="connsiteY42" fmla="*/ 1087375 h 4705763"/>
              <a:gd name="connsiteX43" fmla="*/ 1179787 w 1825371"/>
              <a:gd name="connsiteY43" fmla="*/ 1073913 h 4705763"/>
              <a:gd name="connsiteX44" fmla="*/ 1135255 w 1825371"/>
              <a:gd name="connsiteY44" fmla="*/ 1041117 h 4705763"/>
              <a:gd name="connsiteX45" fmla="*/ 939868 w 1825371"/>
              <a:gd name="connsiteY45" fmla="*/ 883702 h 4705763"/>
              <a:gd name="connsiteX46" fmla="*/ 549783 w 1825371"/>
              <a:gd name="connsiteY46" fmla="*/ 496379 h 4705763"/>
              <a:gd name="connsiteX47" fmla="*/ 40947 w 1825371"/>
              <a:gd name="connsiteY47" fmla="*/ 48990 h 4705763"/>
              <a:gd name="connsiteX48" fmla="*/ 5735 w 1825371"/>
              <a:gd name="connsiteY48" fmla="*/ 17231 h 4705763"/>
              <a:gd name="connsiteX49" fmla="*/ 902 w 1825371"/>
              <a:gd name="connsiteY49" fmla="*/ 4114 h 4705763"/>
              <a:gd name="connsiteX50" fmla="*/ 15747 w 1825371"/>
              <a:gd name="connsiteY50" fmla="*/ 1352 h 4705763"/>
              <a:gd name="connsiteX0" fmla="*/ 15747 w 1825371"/>
              <a:gd name="connsiteY0" fmla="*/ 1352 h 4685667"/>
              <a:gd name="connsiteX1" fmla="*/ 83062 w 1825371"/>
              <a:gd name="connsiteY1" fmla="*/ 34837 h 4685667"/>
              <a:gd name="connsiteX2" fmla="*/ 961270 w 1825371"/>
              <a:gd name="connsiteY2" fmla="*/ 755975 h 4685667"/>
              <a:gd name="connsiteX3" fmla="*/ 1239162 w 1825371"/>
              <a:gd name="connsiteY3" fmla="*/ 1001764 h 4685667"/>
              <a:gd name="connsiteX4" fmla="*/ 1276445 w 1825371"/>
              <a:gd name="connsiteY4" fmla="*/ 1025928 h 4685667"/>
              <a:gd name="connsiteX5" fmla="*/ 1316489 w 1825371"/>
              <a:gd name="connsiteY5" fmla="*/ 1009704 h 4685667"/>
              <a:gd name="connsiteX6" fmla="*/ 1345141 w 1825371"/>
              <a:gd name="connsiteY6" fmla="*/ 948602 h 4685667"/>
              <a:gd name="connsiteX7" fmla="*/ 1407624 w 1825371"/>
              <a:gd name="connsiteY7" fmla="*/ 869894 h 4685667"/>
              <a:gd name="connsiteX8" fmla="*/ 1749379 w 1825371"/>
              <a:gd name="connsiteY8" fmla="*/ 590967 h 4685667"/>
              <a:gd name="connsiteX9" fmla="*/ 1808066 w 1825371"/>
              <a:gd name="connsiteY9" fmla="*/ 545399 h 4685667"/>
              <a:gd name="connsiteX10" fmla="*/ 1825326 w 1825371"/>
              <a:gd name="connsiteY10" fmla="*/ 554375 h 4685667"/>
              <a:gd name="connsiteX11" fmla="*/ 1811172 w 1825371"/>
              <a:gd name="connsiteY11" fmla="*/ 590277 h 4685667"/>
              <a:gd name="connsiteX12" fmla="*/ 1721073 w 1825371"/>
              <a:gd name="connsiteY12" fmla="*/ 698326 h 4685667"/>
              <a:gd name="connsiteX13" fmla="*/ 1385877 w 1825371"/>
              <a:gd name="connsiteY13" fmla="*/ 1068389 h 4685667"/>
              <a:gd name="connsiteX14" fmla="*/ 1376211 w 1825371"/>
              <a:gd name="connsiteY14" fmla="*/ 1098421 h 4685667"/>
              <a:gd name="connsiteX15" fmla="*/ 1361366 w 1825371"/>
              <a:gd name="connsiteY15" fmla="*/ 1135359 h 4685667"/>
              <a:gd name="connsiteX16" fmla="*/ 1355153 w 1825371"/>
              <a:gd name="connsiteY16" fmla="*/ 1169879 h 4685667"/>
              <a:gd name="connsiteX17" fmla="*/ 1409696 w 1825371"/>
              <a:gd name="connsiteY17" fmla="*/ 1384253 h 4685667"/>
              <a:gd name="connsiteX18" fmla="*/ 1524994 w 1825371"/>
              <a:gd name="connsiteY18" fmla="*/ 1739817 h 4685667"/>
              <a:gd name="connsiteX19" fmla="*/ 1659971 w 1825371"/>
              <a:gd name="connsiteY19" fmla="*/ 2199288 h 4685667"/>
              <a:gd name="connsiteX20" fmla="*/ 1782864 w 1825371"/>
              <a:gd name="connsiteY20" fmla="*/ 2697077 h 4685667"/>
              <a:gd name="connsiteX21" fmla="*/ 1794257 w 1825371"/>
              <a:gd name="connsiteY21" fmla="*/ 2767845 h 4685667"/>
              <a:gd name="connsiteX22" fmla="*/ 1791840 w 1825371"/>
              <a:gd name="connsiteY22" fmla="*/ 2778202 h 4685667"/>
              <a:gd name="connsiteX23" fmla="*/ 1784245 w 1825371"/>
              <a:gd name="connsiteY23" fmla="*/ 2770607 h 4685667"/>
              <a:gd name="connsiteX24" fmla="*/ 1746617 w 1825371"/>
              <a:gd name="connsiteY24" fmla="*/ 2660831 h 4685667"/>
              <a:gd name="connsiteX25" fmla="*/ 1513602 w 1825371"/>
              <a:gd name="connsiteY25" fmla="*/ 1875484 h 4685667"/>
              <a:gd name="connsiteX26" fmla="*/ 1297158 w 1825371"/>
              <a:gd name="connsiteY26" fmla="*/ 1267919 h 4685667"/>
              <a:gd name="connsiteX27" fmla="*/ 1275064 w 1825371"/>
              <a:gd name="connsiteY27" fmla="*/ 1217173 h 4685667"/>
              <a:gd name="connsiteX28" fmla="*/ 1248483 w 1825371"/>
              <a:gd name="connsiteY28" fmla="*/ 1193353 h 4685667"/>
              <a:gd name="connsiteX29" fmla="*/ 1232949 w 1825371"/>
              <a:gd name="connsiteY29" fmla="*/ 1222351 h 4685667"/>
              <a:gd name="connsiteX30" fmla="*/ 1230877 w 1825371"/>
              <a:gd name="connsiteY30" fmla="*/ 1283108 h 4685667"/>
              <a:gd name="connsiteX31" fmla="*/ 1297493 w 1825371"/>
              <a:gd name="connsiteY31" fmla="*/ 4685667 h 4685667"/>
              <a:gd name="connsiteX32" fmla="*/ 978613 w 1825371"/>
              <a:gd name="connsiteY32" fmla="*/ 4685667 h 4685667"/>
              <a:gd name="connsiteX33" fmla="*/ 1125245 w 1825371"/>
              <a:gd name="connsiteY33" fmla="*/ 1293464 h 4685667"/>
              <a:gd name="connsiteX34" fmla="*/ 1096247 w 1825371"/>
              <a:gd name="connsiteY34" fmla="*/ 1270681 h 4685667"/>
              <a:gd name="connsiteX35" fmla="*/ 984400 w 1825371"/>
              <a:gd name="connsiteY35" fmla="*/ 1242374 h 4685667"/>
              <a:gd name="connsiteX36" fmla="*/ 977149 w 1825371"/>
              <a:gd name="connsiteY36" fmla="*/ 1225458 h 4685667"/>
              <a:gd name="connsiteX37" fmla="*/ 983019 w 1825371"/>
              <a:gd name="connsiteY37" fmla="*/ 1189902 h 4685667"/>
              <a:gd name="connsiteX38" fmla="*/ 1016158 w 1825371"/>
              <a:gd name="connsiteY38" fmla="*/ 1097041 h 4685667"/>
              <a:gd name="connsiteX39" fmla="*/ 1055513 w 1825371"/>
              <a:gd name="connsiteY39" fmla="*/ 1078055 h 4685667"/>
              <a:gd name="connsiteX40" fmla="*/ 1097628 w 1825371"/>
              <a:gd name="connsiteY40" fmla="*/ 1104290 h 4685667"/>
              <a:gd name="connsiteX41" fmla="*/ 1115579 w 1825371"/>
              <a:gd name="connsiteY41" fmla="*/ 1107743 h 4685667"/>
              <a:gd name="connsiteX42" fmla="*/ 1177026 w 1825371"/>
              <a:gd name="connsiteY42" fmla="*/ 1087375 h 4685667"/>
              <a:gd name="connsiteX43" fmla="*/ 1179787 w 1825371"/>
              <a:gd name="connsiteY43" fmla="*/ 1073913 h 4685667"/>
              <a:gd name="connsiteX44" fmla="*/ 1135255 w 1825371"/>
              <a:gd name="connsiteY44" fmla="*/ 1041117 h 4685667"/>
              <a:gd name="connsiteX45" fmla="*/ 939868 w 1825371"/>
              <a:gd name="connsiteY45" fmla="*/ 883702 h 4685667"/>
              <a:gd name="connsiteX46" fmla="*/ 549783 w 1825371"/>
              <a:gd name="connsiteY46" fmla="*/ 496379 h 4685667"/>
              <a:gd name="connsiteX47" fmla="*/ 40947 w 1825371"/>
              <a:gd name="connsiteY47" fmla="*/ 48990 h 4685667"/>
              <a:gd name="connsiteX48" fmla="*/ 5735 w 1825371"/>
              <a:gd name="connsiteY48" fmla="*/ 17231 h 4685667"/>
              <a:gd name="connsiteX49" fmla="*/ 902 w 1825371"/>
              <a:gd name="connsiteY49" fmla="*/ 4114 h 4685667"/>
              <a:gd name="connsiteX50" fmla="*/ 15747 w 1825371"/>
              <a:gd name="connsiteY50" fmla="*/ 1352 h 4685667"/>
              <a:gd name="connsiteX0" fmla="*/ 15747 w 1825371"/>
              <a:gd name="connsiteY0" fmla="*/ 1352 h 4685667"/>
              <a:gd name="connsiteX1" fmla="*/ 83062 w 1825371"/>
              <a:gd name="connsiteY1" fmla="*/ 34837 h 4685667"/>
              <a:gd name="connsiteX2" fmla="*/ 961270 w 1825371"/>
              <a:gd name="connsiteY2" fmla="*/ 755975 h 4685667"/>
              <a:gd name="connsiteX3" fmla="*/ 1239162 w 1825371"/>
              <a:gd name="connsiteY3" fmla="*/ 1001764 h 4685667"/>
              <a:gd name="connsiteX4" fmla="*/ 1276445 w 1825371"/>
              <a:gd name="connsiteY4" fmla="*/ 1025928 h 4685667"/>
              <a:gd name="connsiteX5" fmla="*/ 1316489 w 1825371"/>
              <a:gd name="connsiteY5" fmla="*/ 1009704 h 4685667"/>
              <a:gd name="connsiteX6" fmla="*/ 1345141 w 1825371"/>
              <a:gd name="connsiteY6" fmla="*/ 948602 h 4685667"/>
              <a:gd name="connsiteX7" fmla="*/ 1407624 w 1825371"/>
              <a:gd name="connsiteY7" fmla="*/ 869894 h 4685667"/>
              <a:gd name="connsiteX8" fmla="*/ 1749379 w 1825371"/>
              <a:gd name="connsiteY8" fmla="*/ 590967 h 4685667"/>
              <a:gd name="connsiteX9" fmla="*/ 1808066 w 1825371"/>
              <a:gd name="connsiteY9" fmla="*/ 545399 h 4685667"/>
              <a:gd name="connsiteX10" fmla="*/ 1825326 w 1825371"/>
              <a:gd name="connsiteY10" fmla="*/ 554375 h 4685667"/>
              <a:gd name="connsiteX11" fmla="*/ 1811172 w 1825371"/>
              <a:gd name="connsiteY11" fmla="*/ 590277 h 4685667"/>
              <a:gd name="connsiteX12" fmla="*/ 1721073 w 1825371"/>
              <a:gd name="connsiteY12" fmla="*/ 698326 h 4685667"/>
              <a:gd name="connsiteX13" fmla="*/ 1385877 w 1825371"/>
              <a:gd name="connsiteY13" fmla="*/ 1068389 h 4685667"/>
              <a:gd name="connsiteX14" fmla="*/ 1376211 w 1825371"/>
              <a:gd name="connsiteY14" fmla="*/ 1098421 h 4685667"/>
              <a:gd name="connsiteX15" fmla="*/ 1361366 w 1825371"/>
              <a:gd name="connsiteY15" fmla="*/ 1135359 h 4685667"/>
              <a:gd name="connsiteX16" fmla="*/ 1355153 w 1825371"/>
              <a:gd name="connsiteY16" fmla="*/ 1169879 h 4685667"/>
              <a:gd name="connsiteX17" fmla="*/ 1409696 w 1825371"/>
              <a:gd name="connsiteY17" fmla="*/ 1384253 h 4685667"/>
              <a:gd name="connsiteX18" fmla="*/ 1524994 w 1825371"/>
              <a:gd name="connsiteY18" fmla="*/ 1739817 h 4685667"/>
              <a:gd name="connsiteX19" fmla="*/ 1659971 w 1825371"/>
              <a:gd name="connsiteY19" fmla="*/ 2199288 h 4685667"/>
              <a:gd name="connsiteX20" fmla="*/ 1782864 w 1825371"/>
              <a:gd name="connsiteY20" fmla="*/ 2697077 h 4685667"/>
              <a:gd name="connsiteX21" fmla="*/ 1794257 w 1825371"/>
              <a:gd name="connsiteY21" fmla="*/ 2767845 h 4685667"/>
              <a:gd name="connsiteX22" fmla="*/ 1791840 w 1825371"/>
              <a:gd name="connsiteY22" fmla="*/ 2778202 h 4685667"/>
              <a:gd name="connsiteX23" fmla="*/ 1784245 w 1825371"/>
              <a:gd name="connsiteY23" fmla="*/ 2770607 h 4685667"/>
              <a:gd name="connsiteX24" fmla="*/ 1746617 w 1825371"/>
              <a:gd name="connsiteY24" fmla="*/ 2660831 h 4685667"/>
              <a:gd name="connsiteX25" fmla="*/ 1513602 w 1825371"/>
              <a:gd name="connsiteY25" fmla="*/ 1875484 h 4685667"/>
              <a:gd name="connsiteX26" fmla="*/ 1297158 w 1825371"/>
              <a:gd name="connsiteY26" fmla="*/ 1267919 h 4685667"/>
              <a:gd name="connsiteX27" fmla="*/ 1275064 w 1825371"/>
              <a:gd name="connsiteY27" fmla="*/ 1217173 h 4685667"/>
              <a:gd name="connsiteX28" fmla="*/ 1248483 w 1825371"/>
              <a:gd name="connsiteY28" fmla="*/ 1193353 h 4685667"/>
              <a:gd name="connsiteX29" fmla="*/ 1232949 w 1825371"/>
              <a:gd name="connsiteY29" fmla="*/ 1222351 h 4685667"/>
              <a:gd name="connsiteX30" fmla="*/ 1230877 w 1825371"/>
              <a:gd name="connsiteY30" fmla="*/ 1283108 h 4685667"/>
              <a:gd name="connsiteX31" fmla="*/ 1217106 w 1825371"/>
              <a:gd name="connsiteY31" fmla="*/ 4685667 h 4685667"/>
              <a:gd name="connsiteX32" fmla="*/ 978613 w 1825371"/>
              <a:gd name="connsiteY32" fmla="*/ 4685667 h 4685667"/>
              <a:gd name="connsiteX33" fmla="*/ 1125245 w 1825371"/>
              <a:gd name="connsiteY33" fmla="*/ 1293464 h 4685667"/>
              <a:gd name="connsiteX34" fmla="*/ 1096247 w 1825371"/>
              <a:gd name="connsiteY34" fmla="*/ 1270681 h 4685667"/>
              <a:gd name="connsiteX35" fmla="*/ 984400 w 1825371"/>
              <a:gd name="connsiteY35" fmla="*/ 1242374 h 4685667"/>
              <a:gd name="connsiteX36" fmla="*/ 977149 w 1825371"/>
              <a:gd name="connsiteY36" fmla="*/ 1225458 h 4685667"/>
              <a:gd name="connsiteX37" fmla="*/ 983019 w 1825371"/>
              <a:gd name="connsiteY37" fmla="*/ 1189902 h 4685667"/>
              <a:gd name="connsiteX38" fmla="*/ 1016158 w 1825371"/>
              <a:gd name="connsiteY38" fmla="*/ 1097041 h 4685667"/>
              <a:gd name="connsiteX39" fmla="*/ 1055513 w 1825371"/>
              <a:gd name="connsiteY39" fmla="*/ 1078055 h 4685667"/>
              <a:gd name="connsiteX40" fmla="*/ 1097628 w 1825371"/>
              <a:gd name="connsiteY40" fmla="*/ 1104290 h 4685667"/>
              <a:gd name="connsiteX41" fmla="*/ 1115579 w 1825371"/>
              <a:gd name="connsiteY41" fmla="*/ 1107743 h 4685667"/>
              <a:gd name="connsiteX42" fmla="*/ 1177026 w 1825371"/>
              <a:gd name="connsiteY42" fmla="*/ 1087375 h 4685667"/>
              <a:gd name="connsiteX43" fmla="*/ 1179787 w 1825371"/>
              <a:gd name="connsiteY43" fmla="*/ 1073913 h 4685667"/>
              <a:gd name="connsiteX44" fmla="*/ 1135255 w 1825371"/>
              <a:gd name="connsiteY44" fmla="*/ 1041117 h 4685667"/>
              <a:gd name="connsiteX45" fmla="*/ 939868 w 1825371"/>
              <a:gd name="connsiteY45" fmla="*/ 883702 h 4685667"/>
              <a:gd name="connsiteX46" fmla="*/ 549783 w 1825371"/>
              <a:gd name="connsiteY46" fmla="*/ 496379 h 4685667"/>
              <a:gd name="connsiteX47" fmla="*/ 40947 w 1825371"/>
              <a:gd name="connsiteY47" fmla="*/ 48990 h 4685667"/>
              <a:gd name="connsiteX48" fmla="*/ 5735 w 1825371"/>
              <a:gd name="connsiteY48" fmla="*/ 17231 h 4685667"/>
              <a:gd name="connsiteX49" fmla="*/ 902 w 1825371"/>
              <a:gd name="connsiteY49" fmla="*/ 4114 h 4685667"/>
              <a:gd name="connsiteX50" fmla="*/ 15747 w 1825371"/>
              <a:gd name="connsiteY50" fmla="*/ 1352 h 4685667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78613 w 1825371"/>
              <a:gd name="connsiteY32" fmla="*/ 4685667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98710 w 1825371"/>
              <a:gd name="connsiteY32" fmla="*/ 4695715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98710 w 1825371"/>
              <a:gd name="connsiteY32" fmla="*/ 4695715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825371" h="4705764">
                <a:moveTo>
                  <a:pt x="15747" y="1352"/>
                </a:moveTo>
                <a:cubicBezTo>
                  <a:pt x="40601" y="7565"/>
                  <a:pt x="63040" y="19648"/>
                  <a:pt x="83062" y="34837"/>
                </a:cubicBezTo>
                <a:cubicBezTo>
                  <a:pt x="383392" y="265435"/>
                  <a:pt x="679236" y="502594"/>
                  <a:pt x="961270" y="755975"/>
                </a:cubicBezTo>
                <a:cubicBezTo>
                  <a:pt x="1053096" y="838826"/>
                  <a:pt x="1146302" y="919949"/>
                  <a:pt x="1239162" y="1001764"/>
                </a:cubicBezTo>
                <a:cubicBezTo>
                  <a:pt x="1250209" y="1011775"/>
                  <a:pt x="1262636" y="1020060"/>
                  <a:pt x="1276445" y="1025928"/>
                </a:cubicBezTo>
                <a:cubicBezTo>
                  <a:pt x="1296466" y="1034213"/>
                  <a:pt x="1308204" y="1030070"/>
                  <a:pt x="1316489" y="1009704"/>
                </a:cubicBezTo>
                <a:cubicBezTo>
                  <a:pt x="1325119" y="988991"/>
                  <a:pt x="1335821" y="968968"/>
                  <a:pt x="1345141" y="948602"/>
                </a:cubicBezTo>
                <a:cubicBezTo>
                  <a:pt x="1359640" y="917188"/>
                  <a:pt x="1382079" y="892679"/>
                  <a:pt x="1407624" y="869894"/>
                </a:cubicBezTo>
                <a:cubicBezTo>
                  <a:pt x="1517055" y="771511"/>
                  <a:pt x="1634081" y="682447"/>
                  <a:pt x="1749379" y="590967"/>
                </a:cubicBezTo>
                <a:cubicBezTo>
                  <a:pt x="1768711" y="575432"/>
                  <a:pt x="1788043" y="559898"/>
                  <a:pt x="1808066" y="545399"/>
                </a:cubicBezTo>
                <a:cubicBezTo>
                  <a:pt x="1819802" y="536769"/>
                  <a:pt x="1824634" y="539875"/>
                  <a:pt x="1825326" y="554375"/>
                </a:cubicBezTo>
                <a:cubicBezTo>
                  <a:pt x="1826015" y="568528"/>
                  <a:pt x="1818766" y="579575"/>
                  <a:pt x="1811172" y="590277"/>
                </a:cubicBezTo>
                <a:cubicBezTo>
                  <a:pt x="1783900" y="628594"/>
                  <a:pt x="1751451" y="662770"/>
                  <a:pt x="1721073" y="698326"/>
                </a:cubicBezTo>
                <a:cubicBezTo>
                  <a:pt x="1613023" y="825017"/>
                  <a:pt x="1503592" y="950328"/>
                  <a:pt x="1385877" y="1068389"/>
                </a:cubicBezTo>
                <a:cubicBezTo>
                  <a:pt x="1376900" y="1077364"/>
                  <a:pt x="1378626" y="1088411"/>
                  <a:pt x="1376211" y="1098421"/>
                </a:cubicBezTo>
                <a:cubicBezTo>
                  <a:pt x="1373449" y="1111885"/>
                  <a:pt x="1370342" y="1124658"/>
                  <a:pt x="1361366" y="1135359"/>
                </a:cubicBezTo>
                <a:cubicBezTo>
                  <a:pt x="1352736" y="1145370"/>
                  <a:pt x="1352736" y="1157798"/>
                  <a:pt x="1355153" y="1169879"/>
                </a:cubicBezTo>
                <a:cubicBezTo>
                  <a:pt x="1369651" y="1242374"/>
                  <a:pt x="1391054" y="1312796"/>
                  <a:pt x="1409696" y="1384253"/>
                </a:cubicBezTo>
                <a:cubicBezTo>
                  <a:pt x="1440764" y="1505076"/>
                  <a:pt x="1484260" y="1622102"/>
                  <a:pt x="1524994" y="1739817"/>
                </a:cubicBezTo>
                <a:cubicBezTo>
                  <a:pt x="1577466" y="1890674"/>
                  <a:pt x="1615785" y="2046016"/>
                  <a:pt x="1659971" y="2199288"/>
                </a:cubicBezTo>
                <a:cubicBezTo>
                  <a:pt x="1707264" y="2363607"/>
                  <a:pt x="1746273" y="2529998"/>
                  <a:pt x="1782864" y="2697077"/>
                </a:cubicBezTo>
                <a:cubicBezTo>
                  <a:pt x="1788043" y="2720207"/>
                  <a:pt x="1790460" y="2744026"/>
                  <a:pt x="1794257" y="2767845"/>
                </a:cubicBezTo>
                <a:cubicBezTo>
                  <a:pt x="1794947" y="2771643"/>
                  <a:pt x="1797364" y="2776822"/>
                  <a:pt x="1791840" y="2778202"/>
                </a:cubicBezTo>
                <a:cubicBezTo>
                  <a:pt x="1786662" y="2779583"/>
                  <a:pt x="1785626" y="2774405"/>
                  <a:pt x="1784245" y="2770607"/>
                </a:cubicBezTo>
                <a:cubicBezTo>
                  <a:pt x="1770437" y="2734360"/>
                  <a:pt x="1756975" y="2698113"/>
                  <a:pt x="1746617" y="2660831"/>
                </a:cubicBezTo>
                <a:cubicBezTo>
                  <a:pt x="1673779" y="2397784"/>
                  <a:pt x="1595762" y="2136116"/>
                  <a:pt x="1513602" y="1875484"/>
                </a:cubicBezTo>
                <a:cubicBezTo>
                  <a:pt x="1448704" y="1670431"/>
                  <a:pt x="1380007" y="1466759"/>
                  <a:pt x="1297158" y="1267919"/>
                </a:cubicBezTo>
                <a:cubicBezTo>
                  <a:pt x="1289909" y="1251004"/>
                  <a:pt x="1282659" y="1234089"/>
                  <a:pt x="1275064" y="1217173"/>
                </a:cubicBezTo>
                <a:cubicBezTo>
                  <a:pt x="1269541" y="1205436"/>
                  <a:pt x="1260911" y="1191628"/>
                  <a:pt x="1248483" y="1193353"/>
                </a:cubicBezTo>
                <a:cubicBezTo>
                  <a:pt x="1238128" y="1194734"/>
                  <a:pt x="1235711" y="1211649"/>
                  <a:pt x="1232949" y="1222351"/>
                </a:cubicBezTo>
                <a:cubicBezTo>
                  <a:pt x="1228115" y="1242374"/>
                  <a:pt x="1229843" y="1262740"/>
                  <a:pt x="1230877" y="1283108"/>
                </a:cubicBezTo>
                <a:cubicBezTo>
                  <a:pt x="1226287" y="2417294"/>
                  <a:pt x="1231744" y="3571578"/>
                  <a:pt x="1227154" y="4705764"/>
                </a:cubicBezTo>
                <a:lnTo>
                  <a:pt x="998710" y="4695715"/>
                </a:lnTo>
                <a:cubicBezTo>
                  <a:pt x="1020244" y="4110251"/>
                  <a:pt x="1098940" y="1865978"/>
                  <a:pt x="1125245" y="1293464"/>
                </a:cubicBezTo>
                <a:cubicBezTo>
                  <a:pt x="1126970" y="1262740"/>
                  <a:pt x="1124553" y="1258943"/>
                  <a:pt x="1096247" y="1270681"/>
                </a:cubicBezTo>
                <a:cubicBezTo>
                  <a:pt x="1050679" y="1289666"/>
                  <a:pt x="1018575" y="1263776"/>
                  <a:pt x="984400" y="1242374"/>
                </a:cubicBezTo>
                <a:cubicBezTo>
                  <a:pt x="979221" y="1238921"/>
                  <a:pt x="977841" y="1232017"/>
                  <a:pt x="977149" y="1225458"/>
                </a:cubicBezTo>
                <a:cubicBezTo>
                  <a:pt x="976115" y="1213030"/>
                  <a:pt x="978530" y="1200949"/>
                  <a:pt x="983019" y="1189902"/>
                </a:cubicBezTo>
                <a:cubicBezTo>
                  <a:pt x="995792" y="1159523"/>
                  <a:pt x="1005457" y="1128109"/>
                  <a:pt x="1016158" y="1097041"/>
                </a:cubicBezTo>
                <a:cubicBezTo>
                  <a:pt x="1022717" y="1078055"/>
                  <a:pt x="1036181" y="1071841"/>
                  <a:pt x="1055513" y="1078055"/>
                </a:cubicBezTo>
                <a:cubicBezTo>
                  <a:pt x="1071737" y="1082887"/>
                  <a:pt x="1084855" y="1093934"/>
                  <a:pt x="1097628" y="1104290"/>
                </a:cubicBezTo>
                <a:cubicBezTo>
                  <a:pt x="1103496" y="1108779"/>
                  <a:pt x="1107983" y="1110504"/>
                  <a:pt x="1115579" y="1107743"/>
                </a:cubicBezTo>
                <a:cubicBezTo>
                  <a:pt x="1135945" y="1100147"/>
                  <a:pt x="1156313" y="1093589"/>
                  <a:pt x="1177026" y="1087375"/>
                </a:cubicBezTo>
                <a:cubicBezTo>
                  <a:pt x="1187726" y="1084268"/>
                  <a:pt x="1185655" y="1080126"/>
                  <a:pt x="1179787" y="1073913"/>
                </a:cubicBezTo>
                <a:cubicBezTo>
                  <a:pt x="1166668" y="1060449"/>
                  <a:pt x="1151134" y="1050438"/>
                  <a:pt x="1135255" y="1041117"/>
                </a:cubicBezTo>
                <a:cubicBezTo>
                  <a:pt x="1062417" y="998311"/>
                  <a:pt x="998207" y="944460"/>
                  <a:pt x="939868" y="883702"/>
                </a:cubicBezTo>
                <a:cubicBezTo>
                  <a:pt x="813177" y="751488"/>
                  <a:pt x="683379" y="622035"/>
                  <a:pt x="549783" y="496379"/>
                </a:cubicBezTo>
                <a:cubicBezTo>
                  <a:pt x="385809" y="341382"/>
                  <a:pt x="211479" y="197084"/>
                  <a:pt x="40947" y="48990"/>
                </a:cubicBezTo>
                <a:cubicBezTo>
                  <a:pt x="28864" y="38635"/>
                  <a:pt x="17472" y="27933"/>
                  <a:pt x="5735" y="17231"/>
                </a:cubicBezTo>
                <a:cubicBezTo>
                  <a:pt x="2283" y="13780"/>
                  <a:pt x="-1859" y="9292"/>
                  <a:pt x="902" y="4114"/>
                </a:cubicBezTo>
                <a:cubicBezTo>
                  <a:pt x="4009" y="-1755"/>
                  <a:pt x="10568" y="-29"/>
                  <a:pt x="15747" y="1352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 w="226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sz="135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D52FCF1B-F1CF-41E9-84C6-9D8022AAF358}"/>
              </a:ext>
            </a:extLst>
          </p:cNvPr>
          <p:cNvSpPr/>
          <p:nvPr userDrawn="1"/>
        </p:nvSpPr>
        <p:spPr>
          <a:xfrm>
            <a:off x="1045599" y="5094016"/>
            <a:ext cx="524188" cy="1801790"/>
          </a:xfrm>
          <a:custGeom>
            <a:avLst/>
            <a:gdLst>
              <a:gd name="connsiteX0" fmla="*/ 15747 w 1825371"/>
              <a:gd name="connsiteY0" fmla="*/ 1352 h 3047785"/>
              <a:gd name="connsiteX1" fmla="*/ 83062 w 1825371"/>
              <a:gd name="connsiteY1" fmla="*/ 34837 h 3047785"/>
              <a:gd name="connsiteX2" fmla="*/ 961270 w 1825371"/>
              <a:gd name="connsiteY2" fmla="*/ 755975 h 3047785"/>
              <a:gd name="connsiteX3" fmla="*/ 1239162 w 1825371"/>
              <a:gd name="connsiteY3" fmla="*/ 1001764 h 3047785"/>
              <a:gd name="connsiteX4" fmla="*/ 1276445 w 1825371"/>
              <a:gd name="connsiteY4" fmla="*/ 1025928 h 3047785"/>
              <a:gd name="connsiteX5" fmla="*/ 1316489 w 1825371"/>
              <a:gd name="connsiteY5" fmla="*/ 1009704 h 3047785"/>
              <a:gd name="connsiteX6" fmla="*/ 1345141 w 1825371"/>
              <a:gd name="connsiteY6" fmla="*/ 948602 h 3047785"/>
              <a:gd name="connsiteX7" fmla="*/ 1407624 w 1825371"/>
              <a:gd name="connsiteY7" fmla="*/ 869894 h 3047785"/>
              <a:gd name="connsiteX8" fmla="*/ 1749379 w 1825371"/>
              <a:gd name="connsiteY8" fmla="*/ 590967 h 3047785"/>
              <a:gd name="connsiteX9" fmla="*/ 1808066 w 1825371"/>
              <a:gd name="connsiteY9" fmla="*/ 545399 h 3047785"/>
              <a:gd name="connsiteX10" fmla="*/ 1825326 w 1825371"/>
              <a:gd name="connsiteY10" fmla="*/ 554375 h 3047785"/>
              <a:gd name="connsiteX11" fmla="*/ 1811172 w 1825371"/>
              <a:gd name="connsiteY11" fmla="*/ 590277 h 3047785"/>
              <a:gd name="connsiteX12" fmla="*/ 1721073 w 1825371"/>
              <a:gd name="connsiteY12" fmla="*/ 698326 h 3047785"/>
              <a:gd name="connsiteX13" fmla="*/ 1385877 w 1825371"/>
              <a:gd name="connsiteY13" fmla="*/ 1068389 h 3047785"/>
              <a:gd name="connsiteX14" fmla="*/ 1376211 w 1825371"/>
              <a:gd name="connsiteY14" fmla="*/ 1098421 h 3047785"/>
              <a:gd name="connsiteX15" fmla="*/ 1361366 w 1825371"/>
              <a:gd name="connsiteY15" fmla="*/ 1135359 h 3047785"/>
              <a:gd name="connsiteX16" fmla="*/ 1355153 w 1825371"/>
              <a:gd name="connsiteY16" fmla="*/ 1169879 h 3047785"/>
              <a:gd name="connsiteX17" fmla="*/ 1409696 w 1825371"/>
              <a:gd name="connsiteY17" fmla="*/ 1384253 h 3047785"/>
              <a:gd name="connsiteX18" fmla="*/ 1524994 w 1825371"/>
              <a:gd name="connsiteY18" fmla="*/ 1739817 h 3047785"/>
              <a:gd name="connsiteX19" fmla="*/ 1659971 w 1825371"/>
              <a:gd name="connsiteY19" fmla="*/ 2199288 h 3047785"/>
              <a:gd name="connsiteX20" fmla="*/ 1782864 w 1825371"/>
              <a:gd name="connsiteY20" fmla="*/ 2697077 h 3047785"/>
              <a:gd name="connsiteX21" fmla="*/ 1794257 w 1825371"/>
              <a:gd name="connsiteY21" fmla="*/ 2767845 h 3047785"/>
              <a:gd name="connsiteX22" fmla="*/ 1791840 w 1825371"/>
              <a:gd name="connsiteY22" fmla="*/ 2778202 h 3047785"/>
              <a:gd name="connsiteX23" fmla="*/ 1784245 w 1825371"/>
              <a:gd name="connsiteY23" fmla="*/ 2770607 h 3047785"/>
              <a:gd name="connsiteX24" fmla="*/ 1746617 w 1825371"/>
              <a:gd name="connsiteY24" fmla="*/ 2660831 h 3047785"/>
              <a:gd name="connsiteX25" fmla="*/ 1513602 w 1825371"/>
              <a:gd name="connsiteY25" fmla="*/ 1875484 h 3047785"/>
              <a:gd name="connsiteX26" fmla="*/ 1297158 w 1825371"/>
              <a:gd name="connsiteY26" fmla="*/ 1267919 h 3047785"/>
              <a:gd name="connsiteX27" fmla="*/ 1275064 w 1825371"/>
              <a:gd name="connsiteY27" fmla="*/ 1217173 h 3047785"/>
              <a:gd name="connsiteX28" fmla="*/ 1248483 w 1825371"/>
              <a:gd name="connsiteY28" fmla="*/ 1193353 h 3047785"/>
              <a:gd name="connsiteX29" fmla="*/ 1232949 w 1825371"/>
              <a:gd name="connsiteY29" fmla="*/ 1222351 h 3047785"/>
              <a:gd name="connsiteX30" fmla="*/ 1230877 w 1825371"/>
              <a:gd name="connsiteY30" fmla="*/ 1283108 h 3047785"/>
              <a:gd name="connsiteX31" fmla="*/ 1243305 w 1825371"/>
              <a:gd name="connsiteY31" fmla="*/ 1522336 h 3047785"/>
              <a:gd name="connsiteX32" fmla="*/ 1261256 w 1825371"/>
              <a:gd name="connsiteY32" fmla="*/ 1854772 h 3047785"/>
              <a:gd name="connsiteX33" fmla="*/ 1272647 w 1825371"/>
              <a:gd name="connsiteY33" fmla="*/ 2086061 h 3047785"/>
              <a:gd name="connsiteX34" fmla="*/ 1288528 w 1825371"/>
              <a:gd name="connsiteY34" fmla="*/ 2674639 h 3047785"/>
              <a:gd name="connsiteX35" fmla="*/ 1297493 w 1825371"/>
              <a:gd name="connsiteY35" fmla="*/ 3047785 h 3047785"/>
              <a:gd name="connsiteX36" fmla="*/ 1048951 w 1825371"/>
              <a:gd name="connsiteY36" fmla="*/ 3047785 h 3047785"/>
              <a:gd name="connsiteX37" fmla="*/ 1053441 w 1825371"/>
              <a:gd name="connsiteY37" fmla="*/ 2920082 h 3047785"/>
              <a:gd name="connsiteX38" fmla="*/ 1066213 w 1825371"/>
              <a:gd name="connsiteY38" fmla="*/ 2573839 h 3047785"/>
              <a:gd name="connsiteX39" fmla="*/ 1077951 w 1825371"/>
              <a:gd name="connsiteY39" fmla="*/ 2236916 h 3047785"/>
              <a:gd name="connsiteX40" fmla="*/ 1093485 w 1825371"/>
              <a:gd name="connsiteY40" fmla="*/ 1882733 h 3047785"/>
              <a:gd name="connsiteX41" fmla="*/ 1107983 w 1825371"/>
              <a:gd name="connsiteY41" fmla="*/ 1608293 h 3047785"/>
              <a:gd name="connsiteX42" fmla="*/ 1125245 w 1825371"/>
              <a:gd name="connsiteY42" fmla="*/ 1293464 h 3047785"/>
              <a:gd name="connsiteX43" fmla="*/ 1096247 w 1825371"/>
              <a:gd name="connsiteY43" fmla="*/ 1270681 h 3047785"/>
              <a:gd name="connsiteX44" fmla="*/ 984400 w 1825371"/>
              <a:gd name="connsiteY44" fmla="*/ 1242374 h 3047785"/>
              <a:gd name="connsiteX45" fmla="*/ 977149 w 1825371"/>
              <a:gd name="connsiteY45" fmla="*/ 1225458 h 3047785"/>
              <a:gd name="connsiteX46" fmla="*/ 983019 w 1825371"/>
              <a:gd name="connsiteY46" fmla="*/ 1189902 h 3047785"/>
              <a:gd name="connsiteX47" fmla="*/ 1016158 w 1825371"/>
              <a:gd name="connsiteY47" fmla="*/ 1097041 h 3047785"/>
              <a:gd name="connsiteX48" fmla="*/ 1055513 w 1825371"/>
              <a:gd name="connsiteY48" fmla="*/ 1078055 h 3047785"/>
              <a:gd name="connsiteX49" fmla="*/ 1097628 w 1825371"/>
              <a:gd name="connsiteY49" fmla="*/ 1104290 h 3047785"/>
              <a:gd name="connsiteX50" fmla="*/ 1115579 w 1825371"/>
              <a:gd name="connsiteY50" fmla="*/ 1107743 h 3047785"/>
              <a:gd name="connsiteX51" fmla="*/ 1177026 w 1825371"/>
              <a:gd name="connsiteY51" fmla="*/ 1087375 h 3047785"/>
              <a:gd name="connsiteX52" fmla="*/ 1179787 w 1825371"/>
              <a:gd name="connsiteY52" fmla="*/ 1073913 h 3047785"/>
              <a:gd name="connsiteX53" fmla="*/ 1135255 w 1825371"/>
              <a:gd name="connsiteY53" fmla="*/ 1041117 h 3047785"/>
              <a:gd name="connsiteX54" fmla="*/ 939868 w 1825371"/>
              <a:gd name="connsiteY54" fmla="*/ 883702 h 3047785"/>
              <a:gd name="connsiteX55" fmla="*/ 549783 w 1825371"/>
              <a:gd name="connsiteY55" fmla="*/ 496379 h 3047785"/>
              <a:gd name="connsiteX56" fmla="*/ 40947 w 1825371"/>
              <a:gd name="connsiteY56" fmla="*/ 48990 h 3047785"/>
              <a:gd name="connsiteX57" fmla="*/ 5735 w 1825371"/>
              <a:gd name="connsiteY57" fmla="*/ 17231 h 3047785"/>
              <a:gd name="connsiteX58" fmla="*/ 902 w 1825371"/>
              <a:gd name="connsiteY58" fmla="*/ 4114 h 3047785"/>
              <a:gd name="connsiteX59" fmla="*/ 15747 w 1825371"/>
              <a:gd name="connsiteY59" fmla="*/ 1352 h 3047785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88528 w 1825371"/>
              <a:gd name="connsiteY34" fmla="*/ 2674639 h 4705763"/>
              <a:gd name="connsiteX35" fmla="*/ 1297493 w 1825371"/>
              <a:gd name="connsiteY35" fmla="*/ 3047785 h 4705763"/>
              <a:gd name="connsiteX36" fmla="*/ 938419 w 1825371"/>
              <a:gd name="connsiteY36" fmla="*/ 4705763 h 4705763"/>
              <a:gd name="connsiteX37" fmla="*/ 1053441 w 1825371"/>
              <a:gd name="connsiteY37" fmla="*/ 2920082 h 4705763"/>
              <a:gd name="connsiteX38" fmla="*/ 1066213 w 1825371"/>
              <a:gd name="connsiteY38" fmla="*/ 2573839 h 4705763"/>
              <a:gd name="connsiteX39" fmla="*/ 1077951 w 1825371"/>
              <a:gd name="connsiteY39" fmla="*/ 2236916 h 4705763"/>
              <a:gd name="connsiteX40" fmla="*/ 1093485 w 1825371"/>
              <a:gd name="connsiteY40" fmla="*/ 1882733 h 4705763"/>
              <a:gd name="connsiteX41" fmla="*/ 1107983 w 1825371"/>
              <a:gd name="connsiteY41" fmla="*/ 1608293 h 4705763"/>
              <a:gd name="connsiteX42" fmla="*/ 1125245 w 1825371"/>
              <a:gd name="connsiteY42" fmla="*/ 1293464 h 4705763"/>
              <a:gd name="connsiteX43" fmla="*/ 1096247 w 1825371"/>
              <a:gd name="connsiteY43" fmla="*/ 1270681 h 4705763"/>
              <a:gd name="connsiteX44" fmla="*/ 984400 w 1825371"/>
              <a:gd name="connsiteY44" fmla="*/ 1242374 h 4705763"/>
              <a:gd name="connsiteX45" fmla="*/ 977149 w 1825371"/>
              <a:gd name="connsiteY45" fmla="*/ 1225458 h 4705763"/>
              <a:gd name="connsiteX46" fmla="*/ 983019 w 1825371"/>
              <a:gd name="connsiteY46" fmla="*/ 1189902 h 4705763"/>
              <a:gd name="connsiteX47" fmla="*/ 1016158 w 1825371"/>
              <a:gd name="connsiteY47" fmla="*/ 1097041 h 4705763"/>
              <a:gd name="connsiteX48" fmla="*/ 1055513 w 1825371"/>
              <a:gd name="connsiteY48" fmla="*/ 1078055 h 4705763"/>
              <a:gd name="connsiteX49" fmla="*/ 1097628 w 1825371"/>
              <a:gd name="connsiteY49" fmla="*/ 1104290 h 4705763"/>
              <a:gd name="connsiteX50" fmla="*/ 1115579 w 1825371"/>
              <a:gd name="connsiteY50" fmla="*/ 1107743 h 4705763"/>
              <a:gd name="connsiteX51" fmla="*/ 1177026 w 1825371"/>
              <a:gd name="connsiteY51" fmla="*/ 1087375 h 4705763"/>
              <a:gd name="connsiteX52" fmla="*/ 1179787 w 1825371"/>
              <a:gd name="connsiteY52" fmla="*/ 1073913 h 4705763"/>
              <a:gd name="connsiteX53" fmla="*/ 1135255 w 1825371"/>
              <a:gd name="connsiteY53" fmla="*/ 1041117 h 4705763"/>
              <a:gd name="connsiteX54" fmla="*/ 939868 w 1825371"/>
              <a:gd name="connsiteY54" fmla="*/ 883702 h 4705763"/>
              <a:gd name="connsiteX55" fmla="*/ 549783 w 1825371"/>
              <a:gd name="connsiteY55" fmla="*/ 496379 h 4705763"/>
              <a:gd name="connsiteX56" fmla="*/ 40947 w 1825371"/>
              <a:gd name="connsiteY56" fmla="*/ 48990 h 4705763"/>
              <a:gd name="connsiteX57" fmla="*/ 5735 w 1825371"/>
              <a:gd name="connsiteY57" fmla="*/ 17231 h 4705763"/>
              <a:gd name="connsiteX58" fmla="*/ 902 w 1825371"/>
              <a:gd name="connsiteY58" fmla="*/ 4114 h 4705763"/>
              <a:gd name="connsiteX59" fmla="*/ 15747 w 1825371"/>
              <a:gd name="connsiteY59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88528 w 1825371"/>
              <a:gd name="connsiteY34" fmla="*/ 2674639 h 4705763"/>
              <a:gd name="connsiteX35" fmla="*/ 1297493 w 1825371"/>
              <a:gd name="connsiteY35" fmla="*/ 4685667 h 4705763"/>
              <a:gd name="connsiteX36" fmla="*/ 938419 w 1825371"/>
              <a:gd name="connsiteY36" fmla="*/ 4705763 h 4705763"/>
              <a:gd name="connsiteX37" fmla="*/ 1053441 w 1825371"/>
              <a:gd name="connsiteY37" fmla="*/ 2920082 h 4705763"/>
              <a:gd name="connsiteX38" fmla="*/ 1066213 w 1825371"/>
              <a:gd name="connsiteY38" fmla="*/ 2573839 h 4705763"/>
              <a:gd name="connsiteX39" fmla="*/ 1077951 w 1825371"/>
              <a:gd name="connsiteY39" fmla="*/ 2236916 h 4705763"/>
              <a:gd name="connsiteX40" fmla="*/ 1093485 w 1825371"/>
              <a:gd name="connsiteY40" fmla="*/ 1882733 h 4705763"/>
              <a:gd name="connsiteX41" fmla="*/ 1107983 w 1825371"/>
              <a:gd name="connsiteY41" fmla="*/ 1608293 h 4705763"/>
              <a:gd name="connsiteX42" fmla="*/ 1125245 w 1825371"/>
              <a:gd name="connsiteY42" fmla="*/ 1293464 h 4705763"/>
              <a:gd name="connsiteX43" fmla="*/ 1096247 w 1825371"/>
              <a:gd name="connsiteY43" fmla="*/ 1270681 h 4705763"/>
              <a:gd name="connsiteX44" fmla="*/ 984400 w 1825371"/>
              <a:gd name="connsiteY44" fmla="*/ 1242374 h 4705763"/>
              <a:gd name="connsiteX45" fmla="*/ 977149 w 1825371"/>
              <a:gd name="connsiteY45" fmla="*/ 1225458 h 4705763"/>
              <a:gd name="connsiteX46" fmla="*/ 983019 w 1825371"/>
              <a:gd name="connsiteY46" fmla="*/ 1189902 h 4705763"/>
              <a:gd name="connsiteX47" fmla="*/ 1016158 w 1825371"/>
              <a:gd name="connsiteY47" fmla="*/ 1097041 h 4705763"/>
              <a:gd name="connsiteX48" fmla="*/ 1055513 w 1825371"/>
              <a:gd name="connsiteY48" fmla="*/ 1078055 h 4705763"/>
              <a:gd name="connsiteX49" fmla="*/ 1097628 w 1825371"/>
              <a:gd name="connsiteY49" fmla="*/ 1104290 h 4705763"/>
              <a:gd name="connsiteX50" fmla="*/ 1115579 w 1825371"/>
              <a:gd name="connsiteY50" fmla="*/ 1107743 h 4705763"/>
              <a:gd name="connsiteX51" fmla="*/ 1177026 w 1825371"/>
              <a:gd name="connsiteY51" fmla="*/ 1087375 h 4705763"/>
              <a:gd name="connsiteX52" fmla="*/ 1179787 w 1825371"/>
              <a:gd name="connsiteY52" fmla="*/ 1073913 h 4705763"/>
              <a:gd name="connsiteX53" fmla="*/ 1135255 w 1825371"/>
              <a:gd name="connsiteY53" fmla="*/ 1041117 h 4705763"/>
              <a:gd name="connsiteX54" fmla="*/ 939868 w 1825371"/>
              <a:gd name="connsiteY54" fmla="*/ 883702 h 4705763"/>
              <a:gd name="connsiteX55" fmla="*/ 549783 w 1825371"/>
              <a:gd name="connsiteY55" fmla="*/ 496379 h 4705763"/>
              <a:gd name="connsiteX56" fmla="*/ 40947 w 1825371"/>
              <a:gd name="connsiteY56" fmla="*/ 48990 h 4705763"/>
              <a:gd name="connsiteX57" fmla="*/ 5735 w 1825371"/>
              <a:gd name="connsiteY57" fmla="*/ 17231 h 4705763"/>
              <a:gd name="connsiteX58" fmla="*/ 902 w 1825371"/>
              <a:gd name="connsiteY58" fmla="*/ 4114 h 4705763"/>
              <a:gd name="connsiteX59" fmla="*/ 15747 w 1825371"/>
              <a:gd name="connsiteY59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97493 w 1825371"/>
              <a:gd name="connsiteY34" fmla="*/ 4685667 h 4705763"/>
              <a:gd name="connsiteX35" fmla="*/ 938419 w 1825371"/>
              <a:gd name="connsiteY35" fmla="*/ 4705763 h 4705763"/>
              <a:gd name="connsiteX36" fmla="*/ 1053441 w 1825371"/>
              <a:gd name="connsiteY36" fmla="*/ 2920082 h 4705763"/>
              <a:gd name="connsiteX37" fmla="*/ 1066213 w 1825371"/>
              <a:gd name="connsiteY37" fmla="*/ 2573839 h 4705763"/>
              <a:gd name="connsiteX38" fmla="*/ 1077951 w 1825371"/>
              <a:gd name="connsiteY38" fmla="*/ 2236916 h 4705763"/>
              <a:gd name="connsiteX39" fmla="*/ 1093485 w 1825371"/>
              <a:gd name="connsiteY39" fmla="*/ 1882733 h 4705763"/>
              <a:gd name="connsiteX40" fmla="*/ 1107983 w 1825371"/>
              <a:gd name="connsiteY40" fmla="*/ 1608293 h 4705763"/>
              <a:gd name="connsiteX41" fmla="*/ 1125245 w 1825371"/>
              <a:gd name="connsiteY41" fmla="*/ 1293464 h 4705763"/>
              <a:gd name="connsiteX42" fmla="*/ 1096247 w 1825371"/>
              <a:gd name="connsiteY42" fmla="*/ 1270681 h 4705763"/>
              <a:gd name="connsiteX43" fmla="*/ 984400 w 1825371"/>
              <a:gd name="connsiteY43" fmla="*/ 1242374 h 4705763"/>
              <a:gd name="connsiteX44" fmla="*/ 977149 w 1825371"/>
              <a:gd name="connsiteY44" fmla="*/ 1225458 h 4705763"/>
              <a:gd name="connsiteX45" fmla="*/ 983019 w 1825371"/>
              <a:gd name="connsiteY45" fmla="*/ 1189902 h 4705763"/>
              <a:gd name="connsiteX46" fmla="*/ 1016158 w 1825371"/>
              <a:gd name="connsiteY46" fmla="*/ 1097041 h 4705763"/>
              <a:gd name="connsiteX47" fmla="*/ 1055513 w 1825371"/>
              <a:gd name="connsiteY47" fmla="*/ 1078055 h 4705763"/>
              <a:gd name="connsiteX48" fmla="*/ 1097628 w 1825371"/>
              <a:gd name="connsiteY48" fmla="*/ 1104290 h 4705763"/>
              <a:gd name="connsiteX49" fmla="*/ 1115579 w 1825371"/>
              <a:gd name="connsiteY49" fmla="*/ 1107743 h 4705763"/>
              <a:gd name="connsiteX50" fmla="*/ 1177026 w 1825371"/>
              <a:gd name="connsiteY50" fmla="*/ 1087375 h 4705763"/>
              <a:gd name="connsiteX51" fmla="*/ 1179787 w 1825371"/>
              <a:gd name="connsiteY51" fmla="*/ 1073913 h 4705763"/>
              <a:gd name="connsiteX52" fmla="*/ 1135255 w 1825371"/>
              <a:gd name="connsiteY52" fmla="*/ 1041117 h 4705763"/>
              <a:gd name="connsiteX53" fmla="*/ 939868 w 1825371"/>
              <a:gd name="connsiteY53" fmla="*/ 883702 h 4705763"/>
              <a:gd name="connsiteX54" fmla="*/ 549783 w 1825371"/>
              <a:gd name="connsiteY54" fmla="*/ 496379 h 4705763"/>
              <a:gd name="connsiteX55" fmla="*/ 40947 w 1825371"/>
              <a:gd name="connsiteY55" fmla="*/ 48990 h 4705763"/>
              <a:gd name="connsiteX56" fmla="*/ 5735 w 1825371"/>
              <a:gd name="connsiteY56" fmla="*/ 17231 h 4705763"/>
              <a:gd name="connsiteX57" fmla="*/ 902 w 1825371"/>
              <a:gd name="connsiteY57" fmla="*/ 4114 h 4705763"/>
              <a:gd name="connsiteX58" fmla="*/ 15747 w 1825371"/>
              <a:gd name="connsiteY58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97493 w 1825371"/>
              <a:gd name="connsiteY33" fmla="*/ 4685667 h 4705763"/>
              <a:gd name="connsiteX34" fmla="*/ 938419 w 1825371"/>
              <a:gd name="connsiteY34" fmla="*/ 4705763 h 4705763"/>
              <a:gd name="connsiteX35" fmla="*/ 1053441 w 1825371"/>
              <a:gd name="connsiteY35" fmla="*/ 2920082 h 4705763"/>
              <a:gd name="connsiteX36" fmla="*/ 1066213 w 1825371"/>
              <a:gd name="connsiteY36" fmla="*/ 2573839 h 4705763"/>
              <a:gd name="connsiteX37" fmla="*/ 1077951 w 1825371"/>
              <a:gd name="connsiteY37" fmla="*/ 2236916 h 4705763"/>
              <a:gd name="connsiteX38" fmla="*/ 1093485 w 1825371"/>
              <a:gd name="connsiteY38" fmla="*/ 1882733 h 4705763"/>
              <a:gd name="connsiteX39" fmla="*/ 1107983 w 1825371"/>
              <a:gd name="connsiteY39" fmla="*/ 1608293 h 4705763"/>
              <a:gd name="connsiteX40" fmla="*/ 1125245 w 1825371"/>
              <a:gd name="connsiteY40" fmla="*/ 1293464 h 4705763"/>
              <a:gd name="connsiteX41" fmla="*/ 1096247 w 1825371"/>
              <a:gd name="connsiteY41" fmla="*/ 1270681 h 4705763"/>
              <a:gd name="connsiteX42" fmla="*/ 984400 w 1825371"/>
              <a:gd name="connsiteY42" fmla="*/ 1242374 h 4705763"/>
              <a:gd name="connsiteX43" fmla="*/ 977149 w 1825371"/>
              <a:gd name="connsiteY43" fmla="*/ 1225458 h 4705763"/>
              <a:gd name="connsiteX44" fmla="*/ 983019 w 1825371"/>
              <a:gd name="connsiteY44" fmla="*/ 1189902 h 4705763"/>
              <a:gd name="connsiteX45" fmla="*/ 1016158 w 1825371"/>
              <a:gd name="connsiteY45" fmla="*/ 1097041 h 4705763"/>
              <a:gd name="connsiteX46" fmla="*/ 1055513 w 1825371"/>
              <a:gd name="connsiteY46" fmla="*/ 1078055 h 4705763"/>
              <a:gd name="connsiteX47" fmla="*/ 1097628 w 1825371"/>
              <a:gd name="connsiteY47" fmla="*/ 1104290 h 4705763"/>
              <a:gd name="connsiteX48" fmla="*/ 1115579 w 1825371"/>
              <a:gd name="connsiteY48" fmla="*/ 1107743 h 4705763"/>
              <a:gd name="connsiteX49" fmla="*/ 1177026 w 1825371"/>
              <a:gd name="connsiteY49" fmla="*/ 1087375 h 4705763"/>
              <a:gd name="connsiteX50" fmla="*/ 1179787 w 1825371"/>
              <a:gd name="connsiteY50" fmla="*/ 1073913 h 4705763"/>
              <a:gd name="connsiteX51" fmla="*/ 1135255 w 1825371"/>
              <a:gd name="connsiteY51" fmla="*/ 1041117 h 4705763"/>
              <a:gd name="connsiteX52" fmla="*/ 939868 w 1825371"/>
              <a:gd name="connsiteY52" fmla="*/ 883702 h 4705763"/>
              <a:gd name="connsiteX53" fmla="*/ 549783 w 1825371"/>
              <a:gd name="connsiteY53" fmla="*/ 496379 h 4705763"/>
              <a:gd name="connsiteX54" fmla="*/ 40947 w 1825371"/>
              <a:gd name="connsiteY54" fmla="*/ 48990 h 4705763"/>
              <a:gd name="connsiteX55" fmla="*/ 5735 w 1825371"/>
              <a:gd name="connsiteY55" fmla="*/ 17231 h 4705763"/>
              <a:gd name="connsiteX56" fmla="*/ 902 w 1825371"/>
              <a:gd name="connsiteY56" fmla="*/ 4114 h 4705763"/>
              <a:gd name="connsiteX57" fmla="*/ 15747 w 1825371"/>
              <a:gd name="connsiteY57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97493 w 1825371"/>
              <a:gd name="connsiteY32" fmla="*/ 4685667 h 4705763"/>
              <a:gd name="connsiteX33" fmla="*/ 938419 w 1825371"/>
              <a:gd name="connsiteY33" fmla="*/ 4705763 h 4705763"/>
              <a:gd name="connsiteX34" fmla="*/ 1053441 w 1825371"/>
              <a:gd name="connsiteY34" fmla="*/ 2920082 h 4705763"/>
              <a:gd name="connsiteX35" fmla="*/ 1066213 w 1825371"/>
              <a:gd name="connsiteY35" fmla="*/ 2573839 h 4705763"/>
              <a:gd name="connsiteX36" fmla="*/ 1077951 w 1825371"/>
              <a:gd name="connsiteY36" fmla="*/ 2236916 h 4705763"/>
              <a:gd name="connsiteX37" fmla="*/ 1093485 w 1825371"/>
              <a:gd name="connsiteY37" fmla="*/ 1882733 h 4705763"/>
              <a:gd name="connsiteX38" fmla="*/ 1107983 w 1825371"/>
              <a:gd name="connsiteY38" fmla="*/ 1608293 h 4705763"/>
              <a:gd name="connsiteX39" fmla="*/ 1125245 w 1825371"/>
              <a:gd name="connsiteY39" fmla="*/ 1293464 h 4705763"/>
              <a:gd name="connsiteX40" fmla="*/ 1096247 w 1825371"/>
              <a:gd name="connsiteY40" fmla="*/ 1270681 h 4705763"/>
              <a:gd name="connsiteX41" fmla="*/ 984400 w 1825371"/>
              <a:gd name="connsiteY41" fmla="*/ 1242374 h 4705763"/>
              <a:gd name="connsiteX42" fmla="*/ 977149 w 1825371"/>
              <a:gd name="connsiteY42" fmla="*/ 1225458 h 4705763"/>
              <a:gd name="connsiteX43" fmla="*/ 983019 w 1825371"/>
              <a:gd name="connsiteY43" fmla="*/ 1189902 h 4705763"/>
              <a:gd name="connsiteX44" fmla="*/ 1016158 w 1825371"/>
              <a:gd name="connsiteY44" fmla="*/ 1097041 h 4705763"/>
              <a:gd name="connsiteX45" fmla="*/ 1055513 w 1825371"/>
              <a:gd name="connsiteY45" fmla="*/ 1078055 h 4705763"/>
              <a:gd name="connsiteX46" fmla="*/ 1097628 w 1825371"/>
              <a:gd name="connsiteY46" fmla="*/ 1104290 h 4705763"/>
              <a:gd name="connsiteX47" fmla="*/ 1115579 w 1825371"/>
              <a:gd name="connsiteY47" fmla="*/ 1107743 h 4705763"/>
              <a:gd name="connsiteX48" fmla="*/ 1177026 w 1825371"/>
              <a:gd name="connsiteY48" fmla="*/ 1087375 h 4705763"/>
              <a:gd name="connsiteX49" fmla="*/ 1179787 w 1825371"/>
              <a:gd name="connsiteY49" fmla="*/ 1073913 h 4705763"/>
              <a:gd name="connsiteX50" fmla="*/ 1135255 w 1825371"/>
              <a:gd name="connsiteY50" fmla="*/ 1041117 h 4705763"/>
              <a:gd name="connsiteX51" fmla="*/ 939868 w 1825371"/>
              <a:gd name="connsiteY51" fmla="*/ 883702 h 4705763"/>
              <a:gd name="connsiteX52" fmla="*/ 549783 w 1825371"/>
              <a:gd name="connsiteY52" fmla="*/ 496379 h 4705763"/>
              <a:gd name="connsiteX53" fmla="*/ 40947 w 1825371"/>
              <a:gd name="connsiteY53" fmla="*/ 48990 h 4705763"/>
              <a:gd name="connsiteX54" fmla="*/ 5735 w 1825371"/>
              <a:gd name="connsiteY54" fmla="*/ 17231 h 4705763"/>
              <a:gd name="connsiteX55" fmla="*/ 902 w 1825371"/>
              <a:gd name="connsiteY55" fmla="*/ 4114 h 4705763"/>
              <a:gd name="connsiteX56" fmla="*/ 15747 w 1825371"/>
              <a:gd name="connsiteY56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093485 w 1825371"/>
              <a:gd name="connsiteY36" fmla="*/ 1882733 h 4705763"/>
              <a:gd name="connsiteX37" fmla="*/ 1107983 w 1825371"/>
              <a:gd name="connsiteY37" fmla="*/ 1608293 h 4705763"/>
              <a:gd name="connsiteX38" fmla="*/ 1125245 w 1825371"/>
              <a:gd name="connsiteY38" fmla="*/ 1293464 h 4705763"/>
              <a:gd name="connsiteX39" fmla="*/ 1096247 w 1825371"/>
              <a:gd name="connsiteY39" fmla="*/ 1270681 h 4705763"/>
              <a:gd name="connsiteX40" fmla="*/ 984400 w 1825371"/>
              <a:gd name="connsiteY40" fmla="*/ 1242374 h 4705763"/>
              <a:gd name="connsiteX41" fmla="*/ 977149 w 1825371"/>
              <a:gd name="connsiteY41" fmla="*/ 1225458 h 4705763"/>
              <a:gd name="connsiteX42" fmla="*/ 983019 w 1825371"/>
              <a:gd name="connsiteY42" fmla="*/ 1189902 h 4705763"/>
              <a:gd name="connsiteX43" fmla="*/ 1016158 w 1825371"/>
              <a:gd name="connsiteY43" fmla="*/ 1097041 h 4705763"/>
              <a:gd name="connsiteX44" fmla="*/ 1055513 w 1825371"/>
              <a:gd name="connsiteY44" fmla="*/ 1078055 h 4705763"/>
              <a:gd name="connsiteX45" fmla="*/ 1097628 w 1825371"/>
              <a:gd name="connsiteY45" fmla="*/ 1104290 h 4705763"/>
              <a:gd name="connsiteX46" fmla="*/ 1115579 w 1825371"/>
              <a:gd name="connsiteY46" fmla="*/ 1107743 h 4705763"/>
              <a:gd name="connsiteX47" fmla="*/ 1177026 w 1825371"/>
              <a:gd name="connsiteY47" fmla="*/ 1087375 h 4705763"/>
              <a:gd name="connsiteX48" fmla="*/ 1179787 w 1825371"/>
              <a:gd name="connsiteY48" fmla="*/ 1073913 h 4705763"/>
              <a:gd name="connsiteX49" fmla="*/ 1135255 w 1825371"/>
              <a:gd name="connsiteY49" fmla="*/ 1041117 h 4705763"/>
              <a:gd name="connsiteX50" fmla="*/ 939868 w 1825371"/>
              <a:gd name="connsiteY50" fmla="*/ 883702 h 4705763"/>
              <a:gd name="connsiteX51" fmla="*/ 549783 w 1825371"/>
              <a:gd name="connsiteY51" fmla="*/ 496379 h 4705763"/>
              <a:gd name="connsiteX52" fmla="*/ 40947 w 1825371"/>
              <a:gd name="connsiteY52" fmla="*/ 48990 h 4705763"/>
              <a:gd name="connsiteX53" fmla="*/ 5735 w 1825371"/>
              <a:gd name="connsiteY53" fmla="*/ 17231 h 4705763"/>
              <a:gd name="connsiteX54" fmla="*/ 902 w 1825371"/>
              <a:gd name="connsiteY54" fmla="*/ 4114 h 4705763"/>
              <a:gd name="connsiteX55" fmla="*/ 15747 w 1825371"/>
              <a:gd name="connsiteY55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093485 w 1825371"/>
              <a:gd name="connsiteY36" fmla="*/ 1882733 h 4705763"/>
              <a:gd name="connsiteX37" fmla="*/ 1125245 w 1825371"/>
              <a:gd name="connsiteY37" fmla="*/ 1293464 h 4705763"/>
              <a:gd name="connsiteX38" fmla="*/ 1096247 w 1825371"/>
              <a:gd name="connsiteY38" fmla="*/ 1270681 h 4705763"/>
              <a:gd name="connsiteX39" fmla="*/ 984400 w 1825371"/>
              <a:gd name="connsiteY39" fmla="*/ 1242374 h 4705763"/>
              <a:gd name="connsiteX40" fmla="*/ 977149 w 1825371"/>
              <a:gd name="connsiteY40" fmla="*/ 1225458 h 4705763"/>
              <a:gd name="connsiteX41" fmla="*/ 983019 w 1825371"/>
              <a:gd name="connsiteY41" fmla="*/ 1189902 h 4705763"/>
              <a:gd name="connsiteX42" fmla="*/ 1016158 w 1825371"/>
              <a:gd name="connsiteY42" fmla="*/ 1097041 h 4705763"/>
              <a:gd name="connsiteX43" fmla="*/ 1055513 w 1825371"/>
              <a:gd name="connsiteY43" fmla="*/ 1078055 h 4705763"/>
              <a:gd name="connsiteX44" fmla="*/ 1097628 w 1825371"/>
              <a:gd name="connsiteY44" fmla="*/ 1104290 h 4705763"/>
              <a:gd name="connsiteX45" fmla="*/ 1115579 w 1825371"/>
              <a:gd name="connsiteY45" fmla="*/ 1107743 h 4705763"/>
              <a:gd name="connsiteX46" fmla="*/ 1177026 w 1825371"/>
              <a:gd name="connsiteY46" fmla="*/ 1087375 h 4705763"/>
              <a:gd name="connsiteX47" fmla="*/ 1179787 w 1825371"/>
              <a:gd name="connsiteY47" fmla="*/ 1073913 h 4705763"/>
              <a:gd name="connsiteX48" fmla="*/ 1135255 w 1825371"/>
              <a:gd name="connsiteY48" fmla="*/ 1041117 h 4705763"/>
              <a:gd name="connsiteX49" fmla="*/ 939868 w 1825371"/>
              <a:gd name="connsiteY49" fmla="*/ 883702 h 4705763"/>
              <a:gd name="connsiteX50" fmla="*/ 549783 w 1825371"/>
              <a:gd name="connsiteY50" fmla="*/ 496379 h 4705763"/>
              <a:gd name="connsiteX51" fmla="*/ 40947 w 1825371"/>
              <a:gd name="connsiteY51" fmla="*/ 48990 h 4705763"/>
              <a:gd name="connsiteX52" fmla="*/ 5735 w 1825371"/>
              <a:gd name="connsiteY52" fmla="*/ 17231 h 4705763"/>
              <a:gd name="connsiteX53" fmla="*/ 902 w 1825371"/>
              <a:gd name="connsiteY53" fmla="*/ 4114 h 4705763"/>
              <a:gd name="connsiteX54" fmla="*/ 15747 w 1825371"/>
              <a:gd name="connsiteY54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125245 w 1825371"/>
              <a:gd name="connsiteY36" fmla="*/ 1293464 h 4705763"/>
              <a:gd name="connsiteX37" fmla="*/ 1096247 w 1825371"/>
              <a:gd name="connsiteY37" fmla="*/ 1270681 h 4705763"/>
              <a:gd name="connsiteX38" fmla="*/ 984400 w 1825371"/>
              <a:gd name="connsiteY38" fmla="*/ 1242374 h 4705763"/>
              <a:gd name="connsiteX39" fmla="*/ 977149 w 1825371"/>
              <a:gd name="connsiteY39" fmla="*/ 1225458 h 4705763"/>
              <a:gd name="connsiteX40" fmla="*/ 983019 w 1825371"/>
              <a:gd name="connsiteY40" fmla="*/ 1189902 h 4705763"/>
              <a:gd name="connsiteX41" fmla="*/ 1016158 w 1825371"/>
              <a:gd name="connsiteY41" fmla="*/ 1097041 h 4705763"/>
              <a:gd name="connsiteX42" fmla="*/ 1055513 w 1825371"/>
              <a:gd name="connsiteY42" fmla="*/ 1078055 h 4705763"/>
              <a:gd name="connsiteX43" fmla="*/ 1097628 w 1825371"/>
              <a:gd name="connsiteY43" fmla="*/ 1104290 h 4705763"/>
              <a:gd name="connsiteX44" fmla="*/ 1115579 w 1825371"/>
              <a:gd name="connsiteY44" fmla="*/ 1107743 h 4705763"/>
              <a:gd name="connsiteX45" fmla="*/ 1177026 w 1825371"/>
              <a:gd name="connsiteY45" fmla="*/ 1087375 h 4705763"/>
              <a:gd name="connsiteX46" fmla="*/ 1179787 w 1825371"/>
              <a:gd name="connsiteY46" fmla="*/ 1073913 h 4705763"/>
              <a:gd name="connsiteX47" fmla="*/ 1135255 w 1825371"/>
              <a:gd name="connsiteY47" fmla="*/ 1041117 h 4705763"/>
              <a:gd name="connsiteX48" fmla="*/ 939868 w 1825371"/>
              <a:gd name="connsiteY48" fmla="*/ 883702 h 4705763"/>
              <a:gd name="connsiteX49" fmla="*/ 549783 w 1825371"/>
              <a:gd name="connsiteY49" fmla="*/ 496379 h 4705763"/>
              <a:gd name="connsiteX50" fmla="*/ 40947 w 1825371"/>
              <a:gd name="connsiteY50" fmla="*/ 48990 h 4705763"/>
              <a:gd name="connsiteX51" fmla="*/ 5735 w 1825371"/>
              <a:gd name="connsiteY51" fmla="*/ 17231 h 4705763"/>
              <a:gd name="connsiteX52" fmla="*/ 902 w 1825371"/>
              <a:gd name="connsiteY52" fmla="*/ 4114 h 4705763"/>
              <a:gd name="connsiteX53" fmla="*/ 15747 w 1825371"/>
              <a:gd name="connsiteY53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125245 w 1825371"/>
              <a:gd name="connsiteY35" fmla="*/ 1293464 h 4705763"/>
              <a:gd name="connsiteX36" fmla="*/ 1096247 w 1825371"/>
              <a:gd name="connsiteY36" fmla="*/ 1270681 h 4705763"/>
              <a:gd name="connsiteX37" fmla="*/ 984400 w 1825371"/>
              <a:gd name="connsiteY37" fmla="*/ 1242374 h 4705763"/>
              <a:gd name="connsiteX38" fmla="*/ 977149 w 1825371"/>
              <a:gd name="connsiteY38" fmla="*/ 1225458 h 4705763"/>
              <a:gd name="connsiteX39" fmla="*/ 983019 w 1825371"/>
              <a:gd name="connsiteY39" fmla="*/ 1189902 h 4705763"/>
              <a:gd name="connsiteX40" fmla="*/ 1016158 w 1825371"/>
              <a:gd name="connsiteY40" fmla="*/ 1097041 h 4705763"/>
              <a:gd name="connsiteX41" fmla="*/ 1055513 w 1825371"/>
              <a:gd name="connsiteY41" fmla="*/ 1078055 h 4705763"/>
              <a:gd name="connsiteX42" fmla="*/ 1097628 w 1825371"/>
              <a:gd name="connsiteY42" fmla="*/ 1104290 h 4705763"/>
              <a:gd name="connsiteX43" fmla="*/ 1115579 w 1825371"/>
              <a:gd name="connsiteY43" fmla="*/ 1107743 h 4705763"/>
              <a:gd name="connsiteX44" fmla="*/ 1177026 w 1825371"/>
              <a:gd name="connsiteY44" fmla="*/ 1087375 h 4705763"/>
              <a:gd name="connsiteX45" fmla="*/ 1179787 w 1825371"/>
              <a:gd name="connsiteY45" fmla="*/ 1073913 h 4705763"/>
              <a:gd name="connsiteX46" fmla="*/ 1135255 w 1825371"/>
              <a:gd name="connsiteY46" fmla="*/ 1041117 h 4705763"/>
              <a:gd name="connsiteX47" fmla="*/ 939868 w 1825371"/>
              <a:gd name="connsiteY47" fmla="*/ 883702 h 4705763"/>
              <a:gd name="connsiteX48" fmla="*/ 549783 w 1825371"/>
              <a:gd name="connsiteY48" fmla="*/ 496379 h 4705763"/>
              <a:gd name="connsiteX49" fmla="*/ 40947 w 1825371"/>
              <a:gd name="connsiteY49" fmla="*/ 48990 h 4705763"/>
              <a:gd name="connsiteX50" fmla="*/ 5735 w 1825371"/>
              <a:gd name="connsiteY50" fmla="*/ 17231 h 4705763"/>
              <a:gd name="connsiteX51" fmla="*/ 902 w 1825371"/>
              <a:gd name="connsiteY51" fmla="*/ 4114 h 4705763"/>
              <a:gd name="connsiteX52" fmla="*/ 15747 w 1825371"/>
              <a:gd name="connsiteY52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125245 w 1825371"/>
              <a:gd name="connsiteY34" fmla="*/ 1293464 h 4705763"/>
              <a:gd name="connsiteX35" fmla="*/ 1096247 w 1825371"/>
              <a:gd name="connsiteY35" fmla="*/ 1270681 h 4705763"/>
              <a:gd name="connsiteX36" fmla="*/ 984400 w 1825371"/>
              <a:gd name="connsiteY36" fmla="*/ 1242374 h 4705763"/>
              <a:gd name="connsiteX37" fmla="*/ 977149 w 1825371"/>
              <a:gd name="connsiteY37" fmla="*/ 1225458 h 4705763"/>
              <a:gd name="connsiteX38" fmla="*/ 983019 w 1825371"/>
              <a:gd name="connsiteY38" fmla="*/ 1189902 h 4705763"/>
              <a:gd name="connsiteX39" fmla="*/ 1016158 w 1825371"/>
              <a:gd name="connsiteY39" fmla="*/ 1097041 h 4705763"/>
              <a:gd name="connsiteX40" fmla="*/ 1055513 w 1825371"/>
              <a:gd name="connsiteY40" fmla="*/ 1078055 h 4705763"/>
              <a:gd name="connsiteX41" fmla="*/ 1097628 w 1825371"/>
              <a:gd name="connsiteY41" fmla="*/ 1104290 h 4705763"/>
              <a:gd name="connsiteX42" fmla="*/ 1115579 w 1825371"/>
              <a:gd name="connsiteY42" fmla="*/ 1107743 h 4705763"/>
              <a:gd name="connsiteX43" fmla="*/ 1177026 w 1825371"/>
              <a:gd name="connsiteY43" fmla="*/ 1087375 h 4705763"/>
              <a:gd name="connsiteX44" fmla="*/ 1179787 w 1825371"/>
              <a:gd name="connsiteY44" fmla="*/ 1073913 h 4705763"/>
              <a:gd name="connsiteX45" fmla="*/ 1135255 w 1825371"/>
              <a:gd name="connsiteY45" fmla="*/ 1041117 h 4705763"/>
              <a:gd name="connsiteX46" fmla="*/ 939868 w 1825371"/>
              <a:gd name="connsiteY46" fmla="*/ 883702 h 4705763"/>
              <a:gd name="connsiteX47" fmla="*/ 549783 w 1825371"/>
              <a:gd name="connsiteY47" fmla="*/ 496379 h 4705763"/>
              <a:gd name="connsiteX48" fmla="*/ 40947 w 1825371"/>
              <a:gd name="connsiteY48" fmla="*/ 48990 h 4705763"/>
              <a:gd name="connsiteX49" fmla="*/ 5735 w 1825371"/>
              <a:gd name="connsiteY49" fmla="*/ 17231 h 4705763"/>
              <a:gd name="connsiteX50" fmla="*/ 902 w 1825371"/>
              <a:gd name="connsiteY50" fmla="*/ 4114 h 4705763"/>
              <a:gd name="connsiteX51" fmla="*/ 15747 w 1825371"/>
              <a:gd name="connsiteY51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125245 w 1825371"/>
              <a:gd name="connsiteY33" fmla="*/ 1293464 h 4705763"/>
              <a:gd name="connsiteX34" fmla="*/ 1096247 w 1825371"/>
              <a:gd name="connsiteY34" fmla="*/ 1270681 h 4705763"/>
              <a:gd name="connsiteX35" fmla="*/ 984400 w 1825371"/>
              <a:gd name="connsiteY35" fmla="*/ 1242374 h 4705763"/>
              <a:gd name="connsiteX36" fmla="*/ 977149 w 1825371"/>
              <a:gd name="connsiteY36" fmla="*/ 1225458 h 4705763"/>
              <a:gd name="connsiteX37" fmla="*/ 983019 w 1825371"/>
              <a:gd name="connsiteY37" fmla="*/ 1189902 h 4705763"/>
              <a:gd name="connsiteX38" fmla="*/ 1016158 w 1825371"/>
              <a:gd name="connsiteY38" fmla="*/ 1097041 h 4705763"/>
              <a:gd name="connsiteX39" fmla="*/ 1055513 w 1825371"/>
              <a:gd name="connsiteY39" fmla="*/ 1078055 h 4705763"/>
              <a:gd name="connsiteX40" fmla="*/ 1097628 w 1825371"/>
              <a:gd name="connsiteY40" fmla="*/ 1104290 h 4705763"/>
              <a:gd name="connsiteX41" fmla="*/ 1115579 w 1825371"/>
              <a:gd name="connsiteY41" fmla="*/ 1107743 h 4705763"/>
              <a:gd name="connsiteX42" fmla="*/ 1177026 w 1825371"/>
              <a:gd name="connsiteY42" fmla="*/ 1087375 h 4705763"/>
              <a:gd name="connsiteX43" fmla="*/ 1179787 w 1825371"/>
              <a:gd name="connsiteY43" fmla="*/ 1073913 h 4705763"/>
              <a:gd name="connsiteX44" fmla="*/ 1135255 w 1825371"/>
              <a:gd name="connsiteY44" fmla="*/ 1041117 h 4705763"/>
              <a:gd name="connsiteX45" fmla="*/ 939868 w 1825371"/>
              <a:gd name="connsiteY45" fmla="*/ 883702 h 4705763"/>
              <a:gd name="connsiteX46" fmla="*/ 549783 w 1825371"/>
              <a:gd name="connsiteY46" fmla="*/ 496379 h 4705763"/>
              <a:gd name="connsiteX47" fmla="*/ 40947 w 1825371"/>
              <a:gd name="connsiteY47" fmla="*/ 48990 h 4705763"/>
              <a:gd name="connsiteX48" fmla="*/ 5735 w 1825371"/>
              <a:gd name="connsiteY48" fmla="*/ 17231 h 4705763"/>
              <a:gd name="connsiteX49" fmla="*/ 902 w 1825371"/>
              <a:gd name="connsiteY49" fmla="*/ 4114 h 4705763"/>
              <a:gd name="connsiteX50" fmla="*/ 15747 w 1825371"/>
              <a:gd name="connsiteY50" fmla="*/ 1352 h 4705763"/>
              <a:gd name="connsiteX0" fmla="*/ 15747 w 1825371"/>
              <a:gd name="connsiteY0" fmla="*/ 1352 h 4685667"/>
              <a:gd name="connsiteX1" fmla="*/ 83062 w 1825371"/>
              <a:gd name="connsiteY1" fmla="*/ 34837 h 4685667"/>
              <a:gd name="connsiteX2" fmla="*/ 961270 w 1825371"/>
              <a:gd name="connsiteY2" fmla="*/ 755975 h 4685667"/>
              <a:gd name="connsiteX3" fmla="*/ 1239162 w 1825371"/>
              <a:gd name="connsiteY3" fmla="*/ 1001764 h 4685667"/>
              <a:gd name="connsiteX4" fmla="*/ 1276445 w 1825371"/>
              <a:gd name="connsiteY4" fmla="*/ 1025928 h 4685667"/>
              <a:gd name="connsiteX5" fmla="*/ 1316489 w 1825371"/>
              <a:gd name="connsiteY5" fmla="*/ 1009704 h 4685667"/>
              <a:gd name="connsiteX6" fmla="*/ 1345141 w 1825371"/>
              <a:gd name="connsiteY6" fmla="*/ 948602 h 4685667"/>
              <a:gd name="connsiteX7" fmla="*/ 1407624 w 1825371"/>
              <a:gd name="connsiteY7" fmla="*/ 869894 h 4685667"/>
              <a:gd name="connsiteX8" fmla="*/ 1749379 w 1825371"/>
              <a:gd name="connsiteY8" fmla="*/ 590967 h 4685667"/>
              <a:gd name="connsiteX9" fmla="*/ 1808066 w 1825371"/>
              <a:gd name="connsiteY9" fmla="*/ 545399 h 4685667"/>
              <a:gd name="connsiteX10" fmla="*/ 1825326 w 1825371"/>
              <a:gd name="connsiteY10" fmla="*/ 554375 h 4685667"/>
              <a:gd name="connsiteX11" fmla="*/ 1811172 w 1825371"/>
              <a:gd name="connsiteY11" fmla="*/ 590277 h 4685667"/>
              <a:gd name="connsiteX12" fmla="*/ 1721073 w 1825371"/>
              <a:gd name="connsiteY12" fmla="*/ 698326 h 4685667"/>
              <a:gd name="connsiteX13" fmla="*/ 1385877 w 1825371"/>
              <a:gd name="connsiteY13" fmla="*/ 1068389 h 4685667"/>
              <a:gd name="connsiteX14" fmla="*/ 1376211 w 1825371"/>
              <a:gd name="connsiteY14" fmla="*/ 1098421 h 4685667"/>
              <a:gd name="connsiteX15" fmla="*/ 1361366 w 1825371"/>
              <a:gd name="connsiteY15" fmla="*/ 1135359 h 4685667"/>
              <a:gd name="connsiteX16" fmla="*/ 1355153 w 1825371"/>
              <a:gd name="connsiteY16" fmla="*/ 1169879 h 4685667"/>
              <a:gd name="connsiteX17" fmla="*/ 1409696 w 1825371"/>
              <a:gd name="connsiteY17" fmla="*/ 1384253 h 4685667"/>
              <a:gd name="connsiteX18" fmla="*/ 1524994 w 1825371"/>
              <a:gd name="connsiteY18" fmla="*/ 1739817 h 4685667"/>
              <a:gd name="connsiteX19" fmla="*/ 1659971 w 1825371"/>
              <a:gd name="connsiteY19" fmla="*/ 2199288 h 4685667"/>
              <a:gd name="connsiteX20" fmla="*/ 1782864 w 1825371"/>
              <a:gd name="connsiteY20" fmla="*/ 2697077 h 4685667"/>
              <a:gd name="connsiteX21" fmla="*/ 1794257 w 1825371"/>
              <a:gd name="connsiteY21" fmla="*/ 2767845 h 4685667"/>
              <a:gd name="connsiteX22" fmla="*/ 1791840 w 1825371"/>
              <a:gd name="connsiteY22" fmla="*/ 2778202 h 4685667"/>
              <a:gd name="connsiteX23" fmla="*/ 1784245 w 1825371"/>
              <a:gd name="connsiteY23" fmla="*/ 2770607 h 4685667"/>
              <a:gd name="connsiteX24" fmla="*/ 1746617 w 1825371"/>
              <a:gd name="connsiteY24" fmla="*/ 2660831 h 4685667"/>
              <a:gd name="connsiteX25" fmla="*/ 1513602 w 1825371"/>
              <a:gd name="connsiteY25" fmla="*/ 1875484 h 4685667"/>
              <a:gd name="connsiteX26" fmla="*/ 1297158 w 1825371"/>
              <a:gd name="connsiteY26" fmla="*/ 1267919 h 4685667"/>
              <a:gd name="connsiteX27" fmla="*/ 1275064 w 1825371"/>
              <a:gd name="connsiteY27" fmla="*/ 1217173 h 4685667"/>
              <a:gd name="connsiteX28" fmla="*/ 1248483 w 1825371"/>
              <a:gd name="connsiteY28" fmla="*/ 1193353 h 4685667"/>
              <a:gd name="connsiteX29" fmla="*/ 1232949 w 1825371"/>
              <a:gd name="connsiteY29" fmla="*/ 1222351 h 4685667"/>
              <a:gd name="connsiteX30" fmla="*/ 1230877 w 1825371"/>
              <a:gd name="connsiteY30" fmla="*/ 1283108 h 4685667"/>
              <a:gd name="connsiteX31" fmla="*/ 1297493 w 1825371"/>
              <a:gd name="connsiteY31" fmla="*/ 4685667 h 4685667"/>
              <a:gd name="connsiteX32" fmla="*/ 978613 w 1825371"/>
              <a:gd name="connsiteY32" fmla="*/ 4685667 h 4685667"/>
              <a:gd name="connsiteX33" fmla="*/ 1125245 w 1825371"/>
              <a:gd name="connsiteY33" fmla="*/ 1293464 h 4685667"/>
              <a:gd name="connsiteX34" fmla="*/ 1096247 w 1825371"/>
              <a:gd name="connsiteY34" fmla="*/ 1270681 h 4685667"/>
              <a:gd name="connsiteX35" fmla="*/ 984400 w 1825371"/>
              <a:gd name="connsiteY35" fmla="*/ 1242374 h 4685667"/>
              <a:gd name="connsiteX36" fmla="*/ 977149 w 1825371"/>
              <a:gd name="connsiteY36" fmla="*/ 1225458 h 4685667"/>
              <a:gd name="connsiteX37" fmla="*/ 983019 w 1825371"/>
              <a:gd name="connsiteY37" fmla="*/ 1189902 h 4685667"/>
              <a:gd name="connsiteX38" fmla="*/ 1016158 w 1825371"/>
              <a:gd name="connsiteY38" fmla="*/ 1097041 h 4685667"/>
              <a:gd name="connsiteX39" fmla="*/ 1055513 w 1825371"/>
              <a:gd name="connsiteY39" fmla="*/ 1078055 h 4685667"/>
              <a:gd name="connsiteX40" fmla="*/ 1097628 w 1825371"/>
              <a:gd name="connsiteY40" fmla="*/ 1104290 h 4685667"/>
              <a:gd name="connsiteX41" fmla="*/ 1115579 w 1825371"/>
              <a:gd name="connsiteY41" fmla="*/ 1107743 h 4685667"/>
              <a:gd name="connsiteX42" fmla="*/ 1177026 w 1825371"/>
              <a:gd name="connsiteY42" fmla="*/ 1087375 h 4685667"/>
              <a:gd name="connsiteX43" fmla="*/ 1179787 w 1825371"/>
              <a:gd name="connsiteY43" fmla="*/ 1073913 h 4685667"/>
              <a:gd name="connsiteX44" fmla="*/ 1135255 w 1825371"/>
              <a:gd name="connsiteY44" fmla="*/ 1041117 h 4685667"/>
              <a:gd name="connsiteX45" fmla="*/ 939868 w 1825371"/>
              <a:gd name="connsiteY45" fmla="*/ 883702 h 4685667"/>
              <a:gd name="connsiteX46" fmla="*/ 549783 w 1825371"/>
              <a:gd name="connsiteY46" fmla="*/ 496379 h 4685667"/>
              <a:gd name="connsiteX47" fmla="*/ 40947 w 1825371"/>
              <a:gd name="connsiteY47" fmla="*/ 48990 h 4685667"/>
              <a:gd name="connsiteX48" fmla="*/ 5735 w 1825371"/>
              <a:gd name="connsiteY48" fmla="*/ 17231 h 4685667"/>
              <a:gd name="connsiteX49" fmla="*/ 902 w 1825371"/>
              <a:gd name="connsiteY49" fmla="*/ 4114 h 4685667"/>
              <a:gd name="connsiteX50" fmla="*/ 15747 w 1825371"/>
              <a:gd name="connsiteY50" fmla="*/ 1352 h 4685667"/>
              <a:gd name="connsiteX0" fmla="*/ 15747 w 1825371"/>
              <a:gd name="connsiteY0" fmla="*/ 1352 h 4685667"/>
              <a:gd name="connsiteX1" fmla="*/ 83062 w 1825371"/>
              <a:gd name="connsiteY1" fmla="*/ 34837 h 4685667"/>
              <a:gd name="connsiteX2" fmla="*/ 961270 w 1825371"/>
              <a:gd name="connsiteY2" fmla="*/ 755975 h 4685667"/>
              <a:gd name="connsiteX3" fmla="*/ 1239162 w 1825371"/>
              <a:gd name="connsiteY3" fmla="*/ 1001764 h 4685667"/>
              <a:gd name="connsiteX4" fmla="*/ 1276445 w 1825371"/>
              <a:gd name="connsiteY4" fmla="*/ 1025928 h 4685667"/>
              <a:gd name="connsiteX5" fmla="*/ 1316489 w 1825371"/>
              <a:gd name="connsiteY5" fmla="*/ 1009704 h 4685667"/>
              <a:gd name="connsiteX6" fmla="*/ 1345141 w 1825371"/>
              <a:gd name="connsiteY6" fmla="*/ 948602 h 4685667"/>
              <a:gd name="connsiteX7" fmla="*/ 1407624 w 1825371"/>
              <a:gd name="connsiteY7" fmla="*/ 869894 h 4685667"/>
              <a:gd name="connsiteX8" fmla="*/ 1749379 w 1825371"/>
              <a:gd name="connsiteY8" fmla="*/ 590967 h 4685667"/>
              <a:gd name="connsiteX9" fmla="*/ 1808066 w 1825371"/>
              <a:gd name="connsiteY9" fmla="*/ 545399 h 4685667"/>
              <a:gd name="connsiteX10" fmla="*/ 1825326 w 1825371"/>
              <a:gd name="connsiteY10" fmla="*/ 554375 h 4685667"/>
              <a:gd name="connsiteX11" fmla="*/ 1811172 w 1825371"/>
              <a:gd name="connsiteY11" fmla="*/ 590277 h 4685667"/>
              <a:gd name="connsiteX12" fmla="*/ 1721073 w 1825371"/>
              <a:gd name="connsiteY12" fmla="*/ 698326 h 4685667"/>
              <a:gd name="connsiteX13" fmla="*/ 1385877 w 1825371"/>
              <a:gd name="connsiteY13" fmla="*/ 1068389 h 4685667"/>
              <a:gd name="connsiteX14" fmla="*/ 1376211 w 1825371"/>
              <a:gd name="connsiteY14" fmla="*/ 1098421 h 4685667"/>
              <a:gd name="connsiteX15" fmla="*/ 1361366 w 1825371"/>
              <a:gd name="connsiteY15" fmla="*/ 1135359 h 4685667"/>
              <a:gd name="connsiteX16" fmla="*/ 1355153 w 1825371"/>
              <a:gd name="connsiteY16" fmla="*/ 1169879 h 4685667"/>
              <a:gd name="connsiteX17" fmla="*/ 1409696 w 1825371"/>
              <a:gd name="connsiteY17" fmla="*/ 1384253 h 4685667"/>
              <a:gd name="connsiteX18" fmla="*/ 1524994 w 1825371"/>
              <a:gd name="connsiteY18" fmla="*/ 1739817 h 4685667"/>
              <a:gd name="connsiteX19" fmla="*/ 1659971 w 1825371"/>
              <a:gd name="connsiteY19" fmla="*/ 2199288 h 4685667"/>
              <a:gd name="connsiteX20" fmla="*/ 1782864 w 1825371"/>
              <a:gd name="connsiteY20" fmla="*/ 2697077 h 4685667"/>
              <a:gd name="connsiteX21" fmla="*/ 1794257 w 1825371"/>
              <a:gd name="connsiteY21" fmla="*/ 2767845 h 4685667"/>
              <a:gd name="connsiteX22" fmla="*/ 1791840 w 1825371"/>
              <a:gd name="connsiteY22" fmla="*/ 2778202 h 4685667"/>
              <a:gd name="connsiteX23" fmla="*/ 1784245 w 1825371"/>
              <a:gd name="connsiteY23" fmla="*/ 2770607 h 4685667"/>
              <a:gd name="connsiteX24" fmla="*/ 1746617 w 1825371"/>
              <a:gd name="connsiteY24" fmla="*/ 2660831 h 4685667"/>
              <a:gd name="connsiteX25" fmla="*/ 1513602 w 1825371"/>
              <a:gd name="connsiteY25" fmla="*/ 1875484 h 4685667"/>
              <a:gd name="connsiteX26" fmla="*/ 1297158 w 1825371"/>
              <a:gd name="connsiteY26" fmla="*/ 1267919 h 4685667"/>
              <a:gd name="connsiteX27" fmla="*/ 1275064 w 1825371"/>
              <a:gd name="connsiteY27" fmla="*/ 1217173 h 4685667"/>
              <a:gd name="connsiteX28" fmla="*/ 1248483 w 1825371"/>
              <a:gd name="connsiteY28" fmla="*/ 1193353 h 4685667"/>
              <a:gd name="connsiteX29" fmla="*/ 1232949 w 1825371"/>
              <a:gd name="connsiteY29" fmla="*/ 1222351 h 4685667"/>
              <a:gd name="connsiteX30" fmla="*/ 1230877 w 1825371"/>
              <a:gd name="connsiteY30" fmla="*/ 1283108 h 4685667"/>
              <a:gd name="connsiteX31" fmla="*/ 1217106 w 1825371"/>
              <a:gd name="connsiteY31" fmla="*/ 4685667 h 4685667"/>
              <a:gd name="connsiteX32" fmla="*/ 978613 w 1825371"/>
              <a:gd name="connsiteY32" fmla="*/ 4685667 h 4685667"/>
              <a:gd name="connsiteX33" fmla="*/ 1125245 w 1825371"/>
              <a:gd name="connsiteY33" fmla="*/ 1293464 h 4685667"/>
              <a:gd name="connsiteX34" fmla="*/ 1096247 w 1825371"/>
              <a:gd name="connsiteY34" fmla="*/ 1270681 h 4685667"/>
              <a:gd name="connsiteX35" fmla="*/ 984400 w 1825371"/>
              <a:gd name="connsiteY35" fmla="*/ 1242374 h 4685667"/>
              <a:gd name="connsiteX36" fmla="*/ 977149 w 1825371"/>
              <a:gd name="connsiteY36" fmla="*/ 1225458 h 4685667"/>
              <a:gd name="connsiteX37" fmla="*/ 983019 w 1825371"/>
              <a:gd name="connsiteY37" fmla="*/ 1189902 h 4685667"/>
              <a:gd name="connsiteX38" fmla="*/ 1016158 w 1825371"/>
              <a:gd name="connsiteY38" fmla="*/ 1097041 h 4685667"/>
              <a:gd name="connsiteX39" fmla="*/ 1055513 w 1825371"/>
              <a:gd name="connsiteY39" fmla="*/ 1078055 h 4685667"/>
              <a:gd name="connsiteX40" fmla="*/ 1097628 w 1825371"/>
              <a:gd name="connsiteY40" fmla="*/ 1104290 h 4685667"/>
              <a:gd name="connsiteX41" fmla="*/ 1115579 w 1825371"/>
              <a:gd name="connsiteY41" fmla="*/ 1107743 h 4685667"/>
              <a:gd name="connsiteX42" fmla="*/ 1177026 w 1825371"/>
              <a:gd name="connsiteY42" fmla="*/ 1087375 h 4685667"/>
              <a:gd name="connsiteX43" fmla="*/ 1179787 w 1825371"/>
              <a:gd name="connsiteY43" fmla="*/ 1073913 h 4685667"/>
              <a:gd name="connsiteX44" fmla="*/ 1135255 w 1825371"/>
              <a:gd name="connsiteY44" fmla="*/ 1041117 h 4685667"/>
              <a:gd name="connsiteX45" fmla="*/ 939868 w 1825371"/>
              <a:gd name="connsiteY45" fmla="*/ 883702 h 4685667"/>
              <a:gd name="connsiteX46" fmla="*/ 549783 w 1825371"/>
              <a:gd name="connsiteY46" fmla="*/ 496379 h 4685667"/>
              <a:gd name="connsiteX47" fmla="*/ 40947 w 1825371"/>
              <a:gd name="connsiteY47" fmla="*/ 48990 h 4685667"/>
              <a:gd name="connsiteX48" fmla="*/ 5735 w 1825371"/>
              <a:gd name="connsiteY48" fmla="*/ 17231 h 4685667"/>
              <a:gd name="connsiteX49" fmla="*/ 902 w 1825371"/>
              <a:gd name="connsiteY49" fmla="*/ 4114 h 4685667"/>
              <a:gd name="connsiteX50" fmla="*/ 15747 w 1825371"/>
              <a:gd name="connsiteY50" fmla="*/ 1352 h 4685667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78613 w 1825371"/>
              <a:gd name="connsiteY32" fmla="*/ 4685667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98710 w 1825371"/>
              <a:gd name="connsiteY32" fmla="*/ 4695715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98710 w 1825371"/>
              <a:gd name="connsiteY32" fmla="*/ 4695715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825371" h="4705764">
                <a:moveTo>
                  <a:pt x="15747" y="1352"/>
                </a:moveTo>
                <a:cubicBezTo>
                  <a:pt x="40601" y="7565"/>
                  <a:pt x="63040" y="19648"/>
                  <a:pt x="83062" y="34837"/>
                </a:cubicBezTo>
                <a:cubicBezTo>
                  <a:pt x="383392" y="265435"/>
                  <a:pt x="679236" y="502594"/>
                  <a:pt x="961270" y="755975"/>
                </a:cubicBezTo>
                <a:cubicBezTo>
                  <a:pt x="1053096" y="838826"/>
                  <a:pt x="1146302" y="919949"/>
                  <a:pt x="1239162" y="1001764"/>
                </a:cubicBezTo>
                <a:cubicBezTo>
                  <a:pt x="1250209" y="1011775"/>
                  <a:pt x="1262636" y="1020060"/>
                  <a:pt x="1276445" y="1025928"/>
                </a:cubicBezTo>
                <a:cubicBezTo>
                  <a:pt x="1296466" y="1034213"/>
                  <a:pt x="1308204" y="1030070"/>
                  <a:pt x="1316489" y="1009704"/>
                </a:cubicBezTo>
                <a:cubicBezTo>
                  <a:pt x="1325119" y="988991"/>
                  <a:pt x="1335821" y="968968"/>
                  <a:pt x="1345141" y="948602"/>
                </a:cubicBezTo>
                <a:cubicBezTo>
                  <a:pt x="1359640" y="917188"/>
                  <a:pt x="1382079" y="892679"/>
                  <a:pt x="1407624" y="869894"/>
                </a:cubicBezTo>
                <a:cubicBezTo>
                  <a:pt x="1517055" y="771511"/>
                  <a:pt x="1634081" y="682447"/>
                  <a:pt x="1749379" y="590967"/>
                </a:cubicBezTo>
                <a:cubicBezTo>
                  <a:pt x="1768711" y="575432"/>
                  <a:pt x="1788043" y="559898"/>
                  <a:pt x="1808066" y="545399"/>
                </a:cubicBezTo>
                <a:cubicBezTo>
                  <a:pt x="1819802" y="536769"/>
                  <a:pt x="1824634" y="539875"/>
                  <a:pt x="1825326" y="554375"/>
                </a:cubicBezTo>
                <a:cubicBezTo>
                  <a:pt x="1826015" y="568528"/>
                  <a:pt x="1818766" y="579575"/>
                  <a:pt x="1811172" y="590277"/>
                </a:cubicBezTo>
                <a:cubicBezTo>
                  <a:pt x="1783900" y="628594"/>
                  <a:pt x="1751451" y="662770"/>
                  <a:pt x="1721073" y="698326"/>
                </a:cubicBezTo>
                <a:cubicBezTo>
                  <a:pt x="1613023" y="825017"/>
                  <a:pt x="1503592" y="950328"/>
                  <a:pt x="1385877" y="1068389"/>
                </a:cubicBezTo>
                <a:cubicBezTo>
                  <a:pt x="1376900" y="1077364"/>
                  <a:pt x="1378626" y="1088411"/>
                  <a:pt x="1376211" y="1098421"/>
                </a:cubicBezTo>
                <a:cubicBezTo>
                  <a:pt x="1373449" y="1111885"/>
                  <a:pt x="1370342" y="1124658"/>
                  <a:pt x="1361366" y="1135359"/>
                </a:cubicBezTo>
                <a:cubicBezTo>
                  <a:pt x="1352736" y="1145370"/>
                  <a:pt x="1352736" y="1157798"/>
                  <a:pt x="1355153" y="1169879"/>
                </a:cubicBezTo>
                <a:cubicBezTo>
                  <a:pt x="1369651" y="1242374"/>
                  <a:pt x="1391054" y="1312796"/>
                  <a:pt x="1409696" y="1384253"/>
                </a:cubicBezTo>
                <a:cubicBezTo>
                  <a:pt x="1440764" y="1505076"/>
                  <a:pt x="1484260" y="1622102"/>
                  <a:pt x="1524994" y="1739817"/>
                </a:cubicBezTo>
                <a:cubicBezTo>
                  <a:pt x="1577466" y="1890674"/>
                  <a:pt x="1615785" y="2046016"/>
                  <a:pt x="1659971" y="2199288"/>
                </a:cubicBezTo>
                <a:cubicBezTo>
                  <a:pt x="1707264" y="2363607"/>
                  <a:pt x="1746273" y="2529998"/>
                  <a:pt x="1782864" y="2697077"/>
                </a:cubicBezTo>
                <a:cubicBezTo>
                  <a:pt x="1788043" y="2720207"/>
                  <a:pt x="1790460" y="2744026"/>
                  <a:pt x="1794257" y="2767845"/>
                </a:cubicBezTo>
                <a:cubicBezTo>
                  <a:pt x="1794947" y="2771643"/>
                  <a:pt x="1797364" y="2776822"/>
                  <a:pt x="1791840" y="2778202"/>
                </a:cubicBezTo>
                <a:cubicBezTo>
                  <a:pt x="1786662" y="2779583"/>
                  <a:pt x="1785626" y="2774405"/>
                  <a:pt x="1784245" y="2770607"/>
                </a:cubicBezTo>
                <a:cubicBezTo>
                  <a:pt x="1770437" y="2734360"/>
                  <a:pt x="1756975" y="2698113"/>
                  <a:pt x="1746617" y="2660831"/>
                </a:cubicBezTo>
                <a:cubicBezTo>
                  <a:pt x="1673779" y="2397784"/>
                  <a:pt x="1595762" y="2136116"/>
                  <a:pt x="1513602" y="1875484"/>
                </a:cubicBezTo>
                <a:cubicBezTo>
                  <a:pt x="1448704" y="1670431"/>
                  <a:pt x="1380007" y="1466759"/>
                  <a:pt x="1297158" y="1267919"/>
                </a:cubicBezTo>
                <a:cubicBezTo>
                  <a:pt x="1289909" y="1251004"/>
                  <a:pt x="1282659" y="1234089"/>
                  <a:pt x="1275064" y="1217173"/>
                </a:cubicBezTo>
                <a:cubicBezTo>
                  <a:pt x="1269541" y="1205436"/>
                  <a:pt x="1260911" y="1191628"/>
                  <a:pt x="1248483" y="1193353"/>
                </a:cubicBezTo>
                <a:cubicBezTo>
                  <a:pt x="1238128" y="1194734"/>
                  <a:pt x="1235711" y="1211649"/>
                  <a:pt x="1232949" y="1222351"/>
                </a:cubicBezTo>
                <a:cubicBezTo>
                  <a:pt x="1228115" y="1242374"/>
                  <a:pt x="1229843" y="1262740"/>
                  <a:pt x="1230877" y="1283108"/>
                </a:cubicBezTo>
                <a:cubicBezTo>
                  <a:pt x="1226287" y="2417294"/>
                  <a:pt x="1231744" y="3571578"/>
                  <a:pt x="1227154" y="4705764"/>
                </a:cubicBezTo>
                <a:lnTo>
                  <a:pt x="998710" y="4695715"/>
                </a:lnTo>
                <a:cubicBezTo>
                  <a:pt x="1020244" y="4110251"/>
                  <a:pt x="1098940" y="1865978"/>
                  <a:pt x="1125245" y="1293464"/>
                </a:cubicBezTo>
                <a:cubicBezTo>
                  <a:pt x="1126970" y="1262740"/>
                  <a:pt x="1124553" y="1258943"/>
                  <a:pt x="1096247" y="1270681"/>
                </a:cubicBezTo>
                <a:cubicBezTo>
                  <a:pt x="1050679" y="1289666"/>
                  <a:pt x="1018575" y="1263776"/>
                  <a:pt x="984400" y="1242374"/>
                </a:cubicBezTo>
                <a:cubicBezTo>
                  <a:pt x="979221" y="1238921"/>
                  <a:pt x="977841" y="1232017"/>
                  <a:pt x="977149" y="1225458"/>
                </a:cubicBezTo>
                <a:cubicBezTo>
                  <a:pt x="976115" y="1213030"/>
                  <a:pt x="978530" y="1200949"/>
                  <a:pt x="983019" y="1189902"/>
                </a:cubicBezTo>
                <a:cubicBezTo>
                  <a:pt x="995792" y="1159523"/>
                  <a:pt x="1005457" y="1128109"/>
                  <a:pt x="1016158" y="1097041"/>
                </a:cubicBezTo>
                <a:cubicBezTo>
                  <a:pt x="1022717" y="1078055"/>
                  <a:pt x="1036181" y="1071841"/>
                  <a:pt x="1055513" y="1078055"/>
                </a:cubicBezTo>
                <a:cubicBezTo>
                  <a:pt x="1071737" y="1082887"/>
                  <a:pt x="1084855" y="1093934"/>
                  <a:pt x="1097628" y="1104290"/>
                </a:cubicBezTo>
                <a:cubicBezTo>
                  <a:pt x="1103496" y="1108779"/>
                  <a:pt x="1107983" y="1110504"/>
                  <a:pt x="1115579" y="1107743"/>
                </a:cubicBezTo>
                <a:cubicBezTo>
                  <a:pt x="1135945" y="1100147"/>
                  <a:pt x="1156313" y="1093589"/>
                  <a:pt x="1177026" y="1087375"/>
                </a:cubicBezTo>
                <a:cubicBezTo>
                  <a:pt x="1187726" y="1084268"/>
                  <a:pt x="1185655" y="1080126"/>
                  <a:pt x="1179787" y="1073913"/>
                </a:cubicBezTo>
                <a:cubicBezTo>
                  <a:pt x="1166668" y="1060449"/>
                  <a:pt x="1151134" y="1050438"/>
                  <a:pt x="1135255" y="1041117"/>
                </a:cubicBezTo>
                <a:cubicBezTo>
                  <a:pt x="1062417" y="998311"/>
                  <a:pt x="998207" y="944460"/>
                  <a:pt x="939868" y="883702"/>
                </a:cubicBezTo>
                <a:cubicBezTo>
                  <a:pt x="813177" y="751488"/>
                  <a:pt x="683379" y="622035"/>
                  <a:pt x="549783" y="496379"/>
                </a:cubicBezTo>
                <a:cubicBezTo>
                  <a:pt x="385809" y="341382"/>
                  <a:pt x="211479" y="197084"/>
                  <a:pt x="40947" y="48990"/>
                </a:cubicBezTo>
                <a:cubicBezTo>
                  <a:pt x="28864" y="38635"/>
                  <a:pt x="17472" y="27933"/>
                  <a:pt x="5735" y="17231"/>
                </a:cubicBezTo>
                <a:cubicBezTo>
                  <a:pt x="2283" y="13780"/>
                  <a:pt x="-1859" y="9292"/>
                  <a:pt x="902" y="4114"/>
                </a:cubicBezTo>
                <a:cubicBezTo>
                  <a:pt x="4009" y="-1755"/>
                  <a:pt x="10568" y="-29"/>
                  <a:pt x="15747" y="1352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 w="226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sz="135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BA80C23-9532-403F-8276-9AD3849FBC9A}"/>
              </a:ext>
            </a:extLst>
          </p:cNvPr>
          <p:cNvSpPr/>
          <p:nvPr userDrawn="1"/>
        </p:nvSpPr>
        <p:spPr>
          <a:xfrm rot="3600000" flipV="1">
            <a:off x="894014" y="-60116"/>
            <a:ext cx="1739424" cy="1796360"/>
          </a:xfrm>
          <a:custGeom>
            <a:avLst/>
            <a:gdLst>
              <a:gd name="connsiteX0" fmla="*/ 1077528 w 1739424"/>
              <a:gd name="connsiteY0" fmla="*/ 398319 h 2395147"/>
              <a:gd name="connsiteX1" fmla="*/ 1067918 w 1739424"/>
              <a:gd name="connsiteY1" fmla="*/ 380004 h 2395147"/>
              <a:gd name="connsiteX2" fmla="*/ 1092561 w 1739424"/>
              <a:gd name="connsiteY2" fmla="*/ 411557 h 2395147"/>
              <a:gd name="connsiteX3" fmla="*/ 1093901 w 1739424"/>
              <a:gd name="connsiteY3" fmla="*/ 415398 h 2395147"/>
              <a:gd name="connsiteX4" fmla="*/ 1090150 w 1739424"/>
              <a:gd name="connsiteY4" fmla="*/ 414575 h 2395147"/>
              <a:gd name="connsiteX5" fmla="*/ 1077528 w 1739424"/>
              <a:gd name="connsiteY5" fmla="*/ 398319 h 2395147"/>
              <a:gd name="connsiteX6" fmla="*/ 1064970 w 1739424"/>
              <a:gd name="connsiteY6" fmla="*/ 378632 h 2395147"/>
              <a:gd name="connsiteX7" fmla="*/ 1065239 w 1739424"/>
              <a:gd name="connsiteY7" fmla="*/ 377535 h 2395147"/>
              <a:gd name="connsiteX8" fmla="*/ 1067113 w 1739424"/>
              <a:gd name="connsiteY8" fmla="*/ 379456 h 2395147"/>
              <a:gd name="connsiteX9" fmla="*/ 1064970 w 1739424"/>
              <a:gd name="connsiteY9" fmla="*/ 378632 h 2395147"/>
              <a:gd name="connsiteX10" fmla="*/ 1734633 w 1739424"/>
              <a:gd name="connsiteY10" fmla="*/ 2247062 h 2395147"/>
              <a:gd name="connsiteX11" fmla="*/ 1739424 w 1739424"/>
              <a:gd name="connsiteY11" fmla="*/ 2180709 h 2395147"/>
              <a:gd name="connsiteX12" fmla="*/ 1737481 w 1739424"/>
              <a:gd name="connsiteY12" fmla="*/ 2187429 h 2395147"/>
              <a:gd name="connsiteX13" fmla="*/ 1734633 w 1739424"/>
              <a:gd name="connsiteY13" fmla="*/ 2247062 h 2395147"/>
              <a:gd name="connsiteX14" fmla="*/ 51484 w 1739424"/>
              <a:gd name="connsiteY14" fmla="*/ 1299625 h 2395147"/>
              <a:gd name="connsiteX15" fmla="*/ 225973 w 1739424"/>
              <a:gd name="connsiteY15" fmla="*/ 1500814 h 2395147"/>
              <a:gd name="connsiteX16" fmla="*/ 421792 w 1739424"/>
              <a:gd name="connsiteY16" fmla="*/ 1544987 h 2395147"/>
              <a:gd name="connsiteX17" fmla="*/ 528944 w 1739424"/>
              <a:gd name="connsiteY17" fmla="*/ 1408075 h 2395147"/>
              <a:gd name="connsiteX18" fmla="*/ 515014 w 1739424"/>
              <a:gd name="connsiteY18" fmla="*/ 1396279 h 2395147"/>
              <a:gd name="connsiteX19" fmla="*/ 348661 w 1739424"/>
              <a:gd name="connsiteY19" fmla="*/ 1408350 h 2395147"/>
              <a:gd name="connsiteX20" fmla="*/ 279815 w 1739424"/>
              <a:gd name="connsiteY20" fmla="*/ 1396004 h 2395147"/>
              <a:gd name="connsiteX21" fmla="*/ 319463 w 1739424"/>
              <a:gd name="connsiteY21" fmla="*/ 1397376 h 2395147"/>
              <a:gd name="connsiteX22" fmla="*/ 483940 w 1739424"/>
              <a:gd name="connsiteY22" fmla="*/ 1374603 h 2395147"/>
              <a:gd name="connsiteX23" fmla="*/ 539659 w 1739424"/>
              <a:gd name="connsiteY23" fmla="*/ 1360061 h 2395147"/>
              <a:gd name="connsiteX24" fmla="*/ 725033 w 1739424"/>
              <a:gd name="connsiteY24" fmla="*/ 1297230 h 2395147"/>
              <a:gd name="connsiteX25" fmla="*/ 885491 w 1739424"/>
              <a:gd name="connsiteY25" fmla="*/ 1249489 h 2395147"/>
              <a:gd name="connsiteX26" fmla="*/ 965854 w 1739424"/>
              <a:gd name="connsiteY26" fmla="*/ 1237965 h 2395147"/>
              <a:gd name="connsiteX27" fmla="*/ 1140675 w 1739424"/>
              <a:gd name="connsiteY27" fmla="*/ 1261289 h 2395147"/>
              <a:gd name="connsiteX28" fmla="*/ 1430909 w 1739424"/>
              <a:gd name="connsiteY28" fmla="*/ 1481407 h 2395147"/>
              <a:gd name="connsiteX29" fmla="*/ 1549564 w 1739424"/>
              <a:gd name="connsiteY29" fmla="*/ 1651718 h 2395147"/>
              <a:gd name="connsiteX30" fmla="*/ 1557415 w 1739424"/>
              <a:gd name="connsiteY30" fmla="*/ 1670822 h 2395147"/>
              <a:gd name="connsiteX31" fmla="*/ 1555525 w 1739424"/>
              <a:gd name="connsiteY31" fmla="*/ 1670473 h 2395147"/>
              <a:gd name="connsiteX32" fmla="*/ 1398512 w 1739424"/>
              <a:gd name="connsiteY32" fmla="*/ 1652472 h 2395147"/>
              <a:gd name="connsiteX33" fmla="*/ 1046085 w 1739424"/>
              <a:gd name="connsiteY33" fmla="*/ 1706261 h 2395147"/>
              <a:gd name="connsiteX34" fmla="*/ 1003447 w 1739424"/>
              <a:gd name="connsiteY34" fmla="*/ 1719049 h 2395147"/>
              <a:gd name="connsiteX35" fmla="*/ 1087567 w 1739424"/>
              <a:gd name="connsiteY35" fmla="*/ 1688103 h 2395147"/>
              <a:gd name="connsiteX36" fmla="*/ 1370422 w 1739424"/>
              <a:gd name="connsiteY36" fmla="*/ 1632771 h 2395147"/>
              <a:gd name="connsiteX37" fmla="*/ 1376144 w 1739424"/>
              <a:gd name="connsiteY37" fmla="*/ 1623897 h 2395147"/>
              <a:gd name="connsiteX38" fmla="*/ 1329191 w 1739424"/>
              <a:gd name="connsiteY38" fmla="*/ 1578151 h 2395147"/>
              <a:gd name="connsiteX39" fmla="*/ 1229320 w 1739424"/>
              <a:gd name="connsiteY39" fmla="*/ 1559619 h 2395147"/>
              <a:gd name="connsiteX40" fmla="*/ 996653 w 1739424"/>
              <a:gd name="connsiteY40" fmla="*/ 1626677 h 2395147"/>
              <a:gd name="connsiteX41" fmla="*/ 863114 w 1739424"/>
              <a:gd name="connsiteY41" fmla="*/ 1736938 h 2395147"/>
              <a:gd name="connsiteX42" fmla="*/ 811586 w 1739424"/>
              <a:gd name="connsiteY42" fmla="*/ 1832416 h 2395147"/>
              <a:gd name="connsiteX43" fmla="*/ 807916 w 1739424"/>
              <a:gd name="connsiteY43" fmla="*/ 1845357 h 2395147"/>
              <a:gd name="connsiteX44" fmla="*/ 807963 w 1739424"/>
              <a:gd name="connsiteY44" fmla="*/ 1848892 h 2395147"/>
              <a:gd name="connsiteX45" fmla="*/ 879991 w 1739424"/>
              <a:gd name="connsiteY45" fmla="*/ 1820168 h 2395147"/>
              <a:gd name="connsiteX46" fmla="*/ 1011289 w 1739424"/>
              <a:gd name="connsiteY46" fmla="*/ 1801302 h 2395147"/>
              <a:gd name="connsiteX47" fmla="*/ 1249185 w 1739424"/>
              <a:gd name="connsiteY47" fmla="*/ 1765402 h 2395147"/>
              <a:gd name="connsiteX48" fmla="*/ 1343560 w 1739424"/>
              <a:gd name="connsiteY48" fmla="*/ 1722610 h 2395147"/>
              <a:gd name="connsiteX49" fmla="*/ 1376800 w 1739424"/>
              <a:gd name="connsiteY49" fmla="*/ 1677991 h 2395147"/>
              <a:gd name="connsiteX50" fmla="*/ 1387169 w 1739424"/>
              <a:gd name="connsiteY50" fmla="*/ 1672942 h 2395147"/>
              <a:gd name="connsiteX51" fmla="*/ 1500972 w 1739424"/>
              <a:gd name="connsiteY51" fmla="*/ 1682857 h 2395147"/>
              <a:gd name="connsiteX52" fmla="*/ 1566833 w 1739424"/>
              <a:gd name="connsiteY52" fmla="*/ 1693739 h 2395147"/>
              <a:gd name="connsiteX53" fmla="*/ 1593093 w 1739424"/>
              <a:gd name="connsiteY53" fmla="*/ 1757638 h 2395147"/>
              <a:gd name="connsiteX54" fmla="*/ 1627517 w 1739424"/>
              <a:gd name="connsiteY54" fmla="*/ 1871216 h 2395147"/>
              <a:gd name="connsiteX55" fmla="*/ 1642518 w 1739424"/>
              <a:gd name="connsiteY55" fmla="*/ 1943101 h 2395147"/>
              <a:gd name="connsiteX56" fmla="*/ 1641715 w 1739424"/>
              <a:gd name="connsiteY56" fmla="*/ 2189761 h 2395147"/>
              <a:gd name="connsiteX57" fmla="*/ 1669305 w 1739424"/>
              <a:gd name="connsiteY57" fmla="*/ 2379903 h 2395147"/>
              <a:gd name="connsiteX58" fmla="*/ 1669117 w 1739424"/>
              <a:gd name="connsiteY58" fmla="*/ 2383495 h 2395147"/>
              <a:gd name="connsiteX59" fmla="*/ 1722169 w 1739424"/>
              <a:gd name="connsiteY59" fmla="*/ 2376292 h 2395147"/>
              <a:gd name="connsiteX60" fmla="*/ 1680021 w 1739424"/>
              <a:gd name="connsiteY60" fmla="*/ 2119798 h 2395147"/>
              <a:gd name="connsiteX61" fmla="*/ 1684306 w 1739424"/>
              <a:gd name="connsiteY61" fmla="*/ 1712628 h 2395147"/>
              <a:gd name="connsiteX62" fmla="*/ 1631534 w 1739424"/>
              <a:gd name="connsiteY62" fmla="*/ 1258270 h 2395147"/>
              <a:gd name="connsiteX63" fmla="*/ 1545546 w 1739424"/>
              <a:gd name="connsiteY63" fmla="*/ 1033010 h 2395147"/>
              <a:gd name="connsiteX64" fmla="*/ 1482058 w 1739424"/>
              <a:gd name="connsiteY64" fmla="*/ 912011 h 2395147"/>
              <a:gd name="connsiteX65" fmla="*/ 1482326 w 1739424"/>
              <a:gd name="connsiteY65" fmla="*/ 893903 h 2395147"/>
              <a:gd name="connsiteX66" fmla="*/ 1498131 w 1739424"/>
              <a:gd name="connsiteY66" fmla="*/ 852199 h 2395147"/>
              <a:gd name="connsiteX67" fmla="*/ 1490363 w 1739424"/>
              <a:gd name="connsiteY67" fmla="*/ 758088 h 2395147"/>
              <a:gd name="connsiteX68" fmla="*/ 1392854 w 1739424"/>
              <a:gd name="connsiteY68" fmla="*/ 556701 h 2395147"/>
              <a:gd name="connsiteX69" fmla="*/ 1132209 w 1739424"/>
              <a:gd name="connsiteY69" fmla="*/ 271353 h 2395147"/>
              <a:gd name="connsiteX70" fmla="*/ 813699 w 1739424"/>
              <a:gd name="connsiteY70" fmla="*/ 1097 h 2395147"/>
              <a:gd name="connsiteX71" fmla="*/ 810218 w 1739424"/>
              <a:gd name="connsiteY71" fmla="*/ 0 h 2395147"/>
              <a:gd name="connsiteX72" fmla="*/ 810486 w 1739424"/>
              <a:gd name="connsiteY72" fmla="*/ 4391 h 2395147"/>
              <a:gd name="connsiteX73" fmla="*/ 914155 w 1739424"/>
              <a:gd name="connsiteY73" fmla="*/ 340496 h 2395147"/>
              <a:gd name="connsiteX74" fmla="*/ 1228378 w 1739424"/>
              <a:gd name="connsiteY74" fmla="*/ 826682 h 2395147"/>
              <a:gd name="connsiteX75" fmla="*/ 1341690 w 1739424"/>
              <a:gd name="connsiteY75" fmla="*/ 917499 h 2395147"/>
              <a:gd name="connsiteX76" fmla="*/ 1412410 w 1739424"/>
              <a:gd name="connsiteY76" fmla="*/ 934785 h 2395147"/>
              <a:gd name="connsiteX77" fmla="*/ 1420713 w 1739424"/>
              <a:gd name="connsiteY77" fmla="*/ 920793 h 2395147"/>
              <a:gd name="connsiteX78" fmla="*/ 1351601 w 1739424"/>
              <a:gd name="connsiteY78" fmla="*/ 800342 h 2395147"/>
              <a:gd name="connsiteX79" fmla="*/ 1099795 w 1739424"/>
              <a:gd name="connsiteY79" fmla="*/ 430764 h 2395147"/>
              <a:gd name="connsiteX80" fmla="*/ 1092829 w 1739424"/>
              <a:gd name="connsiteY80" fmla="*/ 418142 h 2395147"/>
              <a:gd name="connsiteX81" fmla="*/ 1101403 w 1739424"/>
              <a:gd name="connsiteY81" fmla="*/ 424179 h 2395147"/>
              <a:gd name="connsiteX82" fmla="*/ 1305794 w 1739424"/>
              <a:gd name="connsiteY82" fmla="*/ 694435 h 2395147"/>
              <a:gd name="connsiteX83" fmla="*/ 1424463 w 1739424"/>
              <a:gd name="connsiteY83" fmla="*/ 872227 h 2395147"/>
              <a:gd name="connsiteX84" fmla="*/ 1500810 w 1739424"/>
              <a:gd name="connsiteY84" fmla="*/ 1008316 h 2395147"/>
              <a:gd name="connsiteX85" fmla="*/ 1610640 w 1739424"/>
              <a:gd name="connsiteY85" fmla="*/ 1310125 h 2395147"/>
              <a:gd name="connsiteX86" fmla="*/ 1646268 w 1739424"/>
              <a:gd name="connsiteY86" fmla="*/ 1762565 h 2395147"/>
              <a:gd name="connsiteX87" fmla="*/ 1643589 w 1739424"/>
              <a:gd name="connsiteY87" fmla="*/ 1766407 h 2395147"/>
              <a:gd name="connsiteX88" fmla="*/ 1637160 w 1739424"/>
              <a:gd name="connsiteY88" fmla="*/ 1747474 h 2395147"/>
              <a:gd name="connsiteX89" fmla="*/ 1480720 w 1739424"/>
              <a:gd name="connsiteY89" fmla="*/ 1478590 h 2395147"/>
              <a:gd name="connsiteX90" fmla="*/ 1140741 w 1739424"/>
              <a:gd name="connsiteY90" fmla="*/ 1210217 h 2395147"/>
              <a:gd name="connsiteX91" fmla="*/ 942550 w 1739424"/>
              <a:gd name="connsiteY91" fmla="*/ 1071697 h 2395147"/>
              <a:gd name="connsiteX92" fmla="*/ 710299 w 1739424"/>
              <a:gd name="connsiteY92" fmla="*/ 861253 h 2395147"/>
              <a:gd name="connsiteX93" fmla="*/ 706012 w 1739424"/>
              <a:gd name="connsiteY93" fmla="*/ 845339 h 2395147"/>
              <a:gd name="connsiteX94" fmla="*/ 722086 w 1739424"/>
              <a:gd name="connsiteY94" fmla="*/ 767417 h 2395147"/>
              <a:gd name="connsiteX95" fmla="*/ 679759 w 1739424"/>
              <a:gd name="connsiteY95" fmla="*/ 625567 h 2395147"/>
              <a:gd name="connsiteX96" fmla="*/ 497603 w 1739424"/>
              <a:gd name="connsiteY96" fmla="*/ 336106 h 2395147"/>
              <a:gd name="connsiteX97" fmla="*/ 396076 w 1739424"/>
              <a:gd name="connsiteY97" fmla="*/ 177244 h 2395147"/>
              <a:gd name="connsiteX98" fmla="*/ 359644 w 1739424"/>
              <a:gd name="connsiteY98" fmla="*/ 72707 h 2395147"/>
              <a:gd name="connsiteX99" fmla="*/ 355893 w 1739424"/>
              <a:gd name="connsiteY99" fmla="*/ 76001 h 2395147"/>
              <a:gd name="connsiteX100" fmla="*/ 345714 w 1739424"/>
              <a:gd name="connsiteY100" fmla="*/ 92187 h 2395147"/>
              <a:gd name="connsiteX101" fmla="*/ 293210 w 1739424"/>
              <a:gd name="connsiteY101" fmla="*/ 237881 h 2395147"/>
              <a:gd name="connsiteX102" fmla="*/ 300978 w 1739424"/>
              <a:gd name="connsiteY102" fmla="*/ 485638 h 2395147"/>
              <a:gd name="connsiteX103" fmla="*/ 445633 w 1739424"/>
              <a:gd name="connsiteY103" fmla="*/ 798970 h 2395147"/>
              <a:gd name="connsiteX104" fmla="*/ 557339 w 1739424"/>
              <a:gd name="connsiteY104" fmla="*/ 888690 h 2395147"/>
              <a:gd name="connsiteX105" fmla="*/ 648686 w 1739424"/>
              <a:gd name="connsiteY105" fmla="*/ 895823 h 2395147"/>
              <a:gd name="connsiteX106" fmla="*/ 652705 w 1739424"/>
              <a:gd name="connsiteY106" fmla="*/ 881283 h 2395147"/>
              <a:gd name="connsiteX107" fmla="*/ 449383 w 1739424"/>
              <a:gd name="connsiteY107" fmla="*/ 525148 h 2395147"/>
              <a:gd name="connsiteX108" fmla="*/ 404113 w 1739424"/>
              <a:gd name="connsiteY108" fmla="*/ 405521 h 2395147"/>
              <a:gd name="connsiteX109" fmla="*/ 430098 w 1739424"/>
              <a:gd name="connsiteY109" fmla="*/ 463414 h 2395147"/>
              <a:gd name="connsiteX110" fmla="*/ 699315 w 1739424"/>
              <a:gd name="connsiteY110" fmla="*/ 892806 h 2395147"/>
              <a:gd name="connsiteX111" fmla="*/ 1003893 w 1739424"/>
              <a:gd name="connsiteY111" fmla="*/ 1157849 h 2395147"/>
              <a:gd name="connsiteX112" fmla="*/ 1056131 w 1739424"/>
              <a:gd name="connsiteY112" fmla="*/ 1196809 h 2395147"/>
              <a:gd name="connsiteX113" fmla="*/ 1026396 w 1739424"/>
              <a:gd name="connsiteY113" fmla="*/ 1194890 h 2395147"/>
              <a:gd name="connsiteX114" fmla="*/ 847988 w 1739424"/>
              <a:gd name="connsiteY114" fmla="*/ 1218760 h 2395147"/>
              <a:gd name="connsiteX115" fmla="*/ 525462 w 1739424"/>
              <a:gd name="connsiteY115" fmla="*/ 1334545 h 2395147"/>
              <a:gd name="connsiteX116" fmla="*/ 506711 w 1739424"/>
              <a:gd name="connsiteY116" fmla="*/ 1327960 h 2395147"/>
              <a:gd name="connsiteX117" fmla="*/ 302050 w 1739424"/>
              <a:gd name="connsiteY117" fmla="*/ 1262933 h 2395147"/>
              <a:gd name="connsiteX118" fmla="*/ 0 w 1739424"/>
              <a:gd name="connsiteY118" fmla="*/ 1208733 h 2395147"/>
              <a:gd name="connsiteX119" fmla="*/ 51484 w 1739424"/>
              <a:gd name="connsiteY119" fmla="*/ 1299625 h 2395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1739424" h="2395147">
                <a:moveTo>
                  <a:pt x="1077528" y="398319"/>
                </a:moveTo>
                <a:cubicBezTo>
                  <a:pt x="1073409" y="392832"/>
                  <a:pt x="1069793" y="387001"/>
                  <a:pt x="1067918" y="380004"/>
                </a:cubicBezTo>
                <a:cubicBezTo>
                  <a:pt x="1077560" y="389333"/>
                  <a:pt x="1085061" y="400308"/>
                  <a:pt x="1092561" y="411557"/>
                </a:cubicBezTo>
                <a:cubicBezTo>
                  <a:pt x="1093366" y="412654"/>
                  <a:pt x="1095240" y="413478"/>
                  <a:pt x="1093901" y="415398"/>
                </a:cubicBezTo>
                <a:cubicBezTo>
                  <a:pt x="1092295" y="417319"/>
                  <a:pt x="1091222" y="415673"/>
                  <a:pt x="1090150" y="414575"/>
                </a:cubicBezTo>
                <a:cubicBezTo>
                  <a:pt x="1086267" y="408951"/>
                  <a:pt x="1081646" y="403807"/>
                  <a:pt x="1077528" y="398319"/>
                </a:cubicBezTo>
                <a:close/>
                <a:moveTo>
                  <a:pt x="1064970" y="378632"/>
                </a:moveTo>
                <a:cubicBezTo>
                  <a:pt x="1064970" y="378359"/>
                  <a:pt x="1065239" y="377810"/>
                  <a:pt x="1065239" y="377535"/>
                </a:cubicBezTo>
                <a:lnTo>
                  <a:pt x="1067113" y="379456"/>
                </a:lnTo>
                <a:cubicBezTo>
                  <a:pt x="1066310" y="380279"/>
                  <a:pt x="1065507" y="380004"/>
                  <a:pt x="1064970" y="378632"/>
                </a:cubicBezTo>
                <a:close/>
                <a:moveTo>
                  <a:pt x="1734633" y="2247062"/>
                </a:moveTo>
                <a:lnTo>
                  <a:pt x="1739424" y="2180709"/>
                </a:lnTo>
                <a:lnTo>
                  <a:pt x="1737481" y="2187429"/>
                </a:lnTo>
                <a:cubicBezTo>
                  <a:pt x="1736531" y="2207307"/>
                  <a:pt x="1735583" y="2227184"/>
                  <a:pt x="1734633" y="2247062"/>
                </a:cubicBezTo>
                <a:close/>
                <a:moveTo>
                  <a:pt x="51484" y="1299625"/>
                </a:moveTo>
                <a:cubicBezTo>
                  <a:pt x="107250" y="1386350"/>
                  <a:pt x="173250" y="1458783"/>
                  <a:pt x="225973" y="1500814"/>
                </a:cubicBezTo>
                <a:cubicBezTo>
                  <a:pt x="296271" y="1556856"/>
                  <a:pt x="349466" y="1562823"/>
                  <a:pt x="421792" y="1544987"/>
                </a:cubicBezTo>
                <a:cubicBezTo>
                  <a:pt x="494924" y="1526879"/>
                  <a:pt x="532962" y="1478041"/>
                  <a:pt x="528944" y="1408075"/>
                </a:cubicBezTo>
                <a:cubicBezTo>
                  <a:pt x="528409" y="1397649"/>
                  <a:pt x="526265" y="1394083"/>
                  <a:pt x="515014" y="1396279"/>
                </a:cubicBezTo>
                <a:cubicBezTo>
                  <a:pt x="460099" y="1406978"/>
                  <a:pt x="404648" y="1412191"/>
                  <a:pt x="348661" y="1408350"/>
                </a:cubicBezTo>
                <a:cubicBezTo>
                  <a:pt x="326160" y="1406978"/>
                  <a:pt x="303657" y="1403412"/>
                  <a:pt x="279815" y="1396004"/>
                </a:cubicBezTo>
                <a:cubicBezTo>
                  <a:pt x="294818" y="1392986"/>
                  <a:pt x="307139" y="1396827"/>
                  <a:pt x="319463" y="1397376"/>
                </a:cubicBezTo>
                <a:cubicBezTo>
                  <a:pt x="375717" y="1400120"/>
                  <a:pt x="429829" y="1388870"/>
                  <a:pt x="483940" y="1374603"/>
                </a:cubicBezTo>
                <a:cubicBezTo>
                  <a:pt x="502424" y="1369665"/>
                  <a:pt x="521443" y="1365549"/>
                  <a:pt x="539659" y="1360061"/>
                </a:cubicBezTo>
                <a:cubicBezTo>
                  <a:pt x="602343" y="1341953"/>
                  <a:pt x="663419" y="1318632"/>
                  <a:pt x="725033" y="1297230"/>
                </a:cubicBezTo>
                <a:cubicBezTo>
                  <a:pt x="777804" y="1278847"/>
                  <a:pt x="831379" y="1263208"/>
                  <a:pt x="885491" y="1249489"/>
                </a:cubicBezTo>
                <a:lnTo>
                  <a:pt x="965854" y="1237965"/>
                </a:lnTo>
                <a:cubicBezTo>
                  <a:pt x="1008386" y="1239932"/>
                  <a:pt x="1063167" y="1220715"/>
                  <a:pt x="1140675" y="1261289"/>
                </a:cubicBezTo>
                <a:cubicBezTo>
                  <a:pt x="1218186" y="1301862"/>
                  <a:pt x="1362760" y="1416335"/>
                  <a:pt x="1430909" y="1481407"/>
                </a:cubicBezTo>
                <a:cubicBezTo>
                  <a:pt x="1499057" y="1546478"/>
                  <a:pt x="1516795" y="1586751"/>
                  <a:pt x="1549564" y="1651718"/>
                </a:cubicBezTo>
                <a:lnTo>
                  <a:pt x="1557415" y="1670822"/>
                </a:lnTo>
                <a:lnTo>
                  <a:pt x="1555525" y="1670473"/>
                </a:lnTo>
                <a:cubicBezTo>
                  <a:pt x="1503614" y="1661478"/>
                  <a:pt x="1446534" y="1653334"/>
                  <a:pt x="1398512" y="1652472"/>
                </a:cubicBezTo>
                <a:cubicBezTo>
                  <a:pt x="1277780" y="1650277"/>
                  <a:pt x="1160915" y="1670735"/>
                  <a:pt x="1046085" y="1706261"/>
                </a:cubicBezTo>
                <a:cubicBezTo>
                  <a:pt x="1031962" y="1710529"/>
                  <a:pt x="1017823" y="1715069"/>
                  <a:pt x="1003447" y="1719049"/>
                </a:cubicBezTo>
                <a:cubicBezTo>
                  <a:pt x="1030832" y="1706926"/>
                  <a:pt x="1059271" y="1697451"/>
                  <a:pt x="1087567" y="1688103"/>
                </a:cubicBezTo>
                <a:cubicBezTo>
                  <a:pt x="1179405" y="1657507"/>
                  <a:pt x="1273537" y="1637923"/>
                  <a:pt x="1370422" y="1632771"/>
                </a:cubicBezTo>
                <a:cubicBezTo>
                  <a:pt x="1377778" y="1632422"/>
                  <a:pt x="1379106" y="1630739"/>
                  <a:pt x="1376144" y="1623897"/>
                </a:cubicBezTo>
                <a:cubicBezTo>
                  <a:pt x="1366655" y="1602111"/>
                  <a:pt x="1350034" y="1587888"/>
                  <a:pt x="1329191" y="1578151"/>
                </a:cubicBezTo>
                <a:cubicBezTo>
                  <a:pt x="1297530" y="1563385"/>
                  <a:pt x="1263689" y="1559482"/>
                  <a:pt x="1229320" y="1559619"/>
                </a:cubicBezTo>
                <a:cubicBezTo>
                  <a:pt x="1145365" y="1560020"/>
                  <a:pt x="1068453" y="1584359"/>
                  <a:pt x="996653" y="1626677"/>
                </a:cubicBezTo>
                <a:cubicBezTo>
                  <a:pt x="946428" y="1656370"/>
                  <a:pt x="899719" y="1690631"/>
                  <a:pt x="863114" y="1736938"/>
                </a:cubicBezTo>
                <a:cubicBezTo>
                  <a:pt x="840384" y="1765651"/>
                  <a:pt x="822768" y="1797268"/>
                  <a:pt x="811586" y="1832416"/>
                </a:cubicBezTo>
                <a:cubicBezTo>
                  <a:pt x="810229" y="1836675"/>
                  <a:pt x="809000" y="1841079"/>
                  <a:pt x="807916" y="1845357"/>
                </a:cubicBezTo>
                <a:cubicBezTo>
                  <a:pt x="807864" y="1846169"/>
                  <a:pt x="807939" y="1847124"/>
                  <a:pt x="807963" y="1848892"/>
                </a:cubicBezTo>
                <a:cubicBezTo>
                  <a:pt x="831400" y="1836927"/>
                  <a:pt x="855096" y="1827287"/>
                  <a:pt x="879991" y="1820168"/>
                </a:cubicBezTo>
                <a:cubicBezTo>
                  <a:pt x="922865" y="1807938"/>
                  <a:pt x="966993" y="1803800"/>
                  <a:pt x="1011289" y="1801302"/>
                </a:cubicBezTo>
                <a:cubicBezTo>
                  <a:pt x="1091805" y="1797289"/>
                  <a:pt x="1171657" y="1788752"/>
                  <a:pt x="1249185" y="1765402"/>
                </a:cubicBezTo>
                <a:cubicBezTo>
                  <a:pt x="1282546" y="1755423"/>
                  <a:pt x="1315560" y="1744472"/>
                  <a:pt x="1343560" y="1722610"/>
                </a:cubicBezTo>
                <a:cubicBezTo>
                  <a:pt x="1358845" y="1710673"/>
                  <a:pt x="1371004" y="1696638"/>
                  <a:pt x="1376800" y="1677991"/>
                </a:cubicBezTo>
                <a:cubicBezTo>
                  <a:pt x="1378851" y="1671330"/>
                  <a:pt x="1382967" y="1672813"/>
                  <a:pt x="1387169" y="1672942"/>
                </a:cubicBezTo>
                <a:cubicBezTo>
                  <a:pt x="1424336" y="1673661"/>
                  <a:pt x="1463273" y="1677620"/>
                  <a:pt x="1500972" y="1682857"/>
                </a:cubicBezTo>
                <a:lnTo>
                  <a:pt x="1566833" y="1693739"/>
                </a:lnTo>
                <a:lnTo>
                  <a:pt x="1593093" y="1757638"/>
                </a:lnTo>
                <a:cubicBezTo>
                  <a:pt x="1605907" y="1794995"/>
                  <a:pt x="1617203" y="1833627"/>
                  <a:pt x="1627517" y="1871216"/>
                </a:cubicBezTo>
                <a:cubicBezTo>
                  <a:pt x="1633946" y="1894812"/>
                  <a:pt x="1643322" y="1918133"/>
                  <a:pt x="1642518" y="1943101"/>
                </a:cubicBezTo>
                <a:cubicBezTo>
                  <a:pt x="1640107" y="2025412"/>
                  <a:pt x="1638499" y="2107725"/>
                  <a:pt x="1641715" y="2189761"/>
                </a:cubicBezTo>
                <a:cubicBezTo>
                  <a:pt x="1644125" y="2253964"/>
                  <a:pt x="1644928" y="2318717"/>
                  <a:pt x="1669305" y="2379903"/>
                </a:cubicBezTo>
                <a:cubicBezTo>
                  <a:pt x="1669242" y="2381100"/>
                  <a:pt x="1669180" y="2382297"/>
                  <a:pt x="1669117" y="2383495"/>
                </a:cubicBezTo>
                <a:cubicBezTo>
                  <a:pt x="1673135" y="2372016"/>
                  <a:pt x="1720350" y="2420240"/>
                  <a:pt x="1722169" y="2376292"/>
                </a:cubicBezTo>
                <a:cubicBezTo>
                  <a:pt x="1711719" y="2312911"/>
                  <a:pt x="1681361" y="2183726"/>
                  <a:pt x="1680021" y="2119798"/>
                </a:cubicBezTo>
                <a:cubicBezTo>
                  <a:pt x="1677610" y="1983983"/>
                  <a:pt x="1684308" y="1848168"/>
                  <a:pt x="1684306" y="1712628"/>
                </a:cubicBezTo>
                <a:cubicBezTo>
                  <a:pt x="1684306" y="1558981"/>
                  <a:pt x="1673055" y="1406703"/>
                  <a:pt x="1631534" y="1258270"/>
                </a:cubicBezTo>
                <a:cubicBezTo>
                  <a:pt x="1609835" y="1180348"/>
                  <a:pt x="1581442" y="1105169"/>
                  <a:pt x="1545546" y="1033010"/>
                </a:cubicBezTo>
                <a:cubicBezTo>
                  <a:pt x="1520632" y="975301"/>
                  <a:pt x="1492596" y="935197"/>
                  <a:pt x="1482058" y="912011"/>
                </a:cubicBezTo>
                <a:cubicBezTo>
                  <a:pt x="1478307" y="905426"/>
                  <a:pt x="1477504" y="900763"/>
                  <a:pt x="1482326" y="893903"/>
                </a:cubicBezTo>
                <a:cubicBezTo>
                  <a:pt x="1491434" y="881558"/>
                  <a:pt x="1495452" y="867289"/>
                  <a:pt x="1498131" y="852199"/>
                </a:cubicBezTo>
                <a:cubicBezTo>
                  <a:pt x="1504024" y="820097"/>
                  <a:pt x="1498131" y="788819"/>
                  <a:pt x="1490363" y="758088"/>
                </a:cubicBezTo>
                <a:cubicBezTo>
                  <a:pt x="1471344" y="684284"/>
                  <a:pt x="1433840" y="619531"/>
                  <a:pt x="1392854" y="556701"/>
                </a:cubicBezTo>
                <a:cubicBezTo>
                  <a:pt x="1321331" y="446953"/>
                  <a:pt x="1229715" y="356135"/>
                  <a:pt x="1132209" y="271353"/>
                </a:cubicBezTo>
                <a:cubicBezTo>
                  <a:pt x="1027199" y="179713"/>
                  <a:pt x="917637" y="94109"/>
                  <a:pt x="813699" y="1097"/>
                </a:cubicBezTo>
                <a:cubicBezTo>
                  <a:pt x="812897" y="275"/>
                  <a:pt x="811557" y="275"/>
                  <a:pt x="810218" y="0"/>
                </a:cubicBezTo>
                <a:cubicBezTo>
                  <a:pt x="810218" y="1920"/>
                  <a:pt x="810218" y="3292"/>
                  <a:pt x="810486" y="4391"/>
                </a:cubicBezTo>
                <a:cubicBezTo>
                  <a:pt x="830845" y="120998"/>
                  <a:pt x="868080" y="232118"/>
                  <a:pt x="914155" y="340496"/>
                </a:cubicBezTo>
                <a:cubicBezTo>
                  <a:pt x="991303" y="521307"/>
                  <a:pt x="1092561" y="685930"/>
                  <a:pt x="1228378" y="826682"/>
                </a:cubicBezTo>
                <a:cubicBezTo>
                  <a:pt x="1262397" y="861803"/>
                  <a:pt x="1298293" y="894726"/>
                  <a:pt x="1341690" y="917499"/>
                </a:cubicBezTo>
                <a:cubicBezTo>
                  <a:pt x="1363924" y="929022"/>
                  <a:pt x="1387228" y="936431"/>
                  <a:pt x="1412410" y="934785"/>
                </a:cubicBezTo>
                <a:cubicBezTo>
                  <a:pt x="1427143" y="933960"/>
                  <a:pt x="1427411" y="933688"/>
                  <a:pt x="1420713" y="920793"/>
                </a:cubicBezTo>
                <a:cubicBezTo>
                  <a:pt x="1399015" y="879911"/>
                  <a:pt x="1375709" y="839852"/>
                  <a:pt x="1351601" y="800342"/>
                </a:cubicBezTo>
                <a:cubicBezTo>
                  <a:pt x="1273648" y="672759"/>
                  <a:pt x="1185784" y="552310"/>
                  <a:pt x="1099795" y="430764"/>
                </a:cubicBezTo>
                <a:cubicBezTo>
                  <a:pt x="1097116" y="426923"/>
                  <a:pt x="1093098" y="423630"/>
                  <a:pt x="1092829" y="418142"/>
                </a:cubicBezTo>
                <a:cubicBezTo>
                  <a:pt x="1098455" y="417594"/>
                  <a:pt x="1099527" y="421710"/>
                  <a:pt x="1101403" y="424179"/>
                </a:cubicBezTo>
                <a:cubicBezTo>
                  <a:pt x="1170247" y="513625"/>
                  <a:pt x="1239895" y="602520"/>
                  <a:pt x="1305794" y="694435"/>
                </a:cubicBezTo>
                <a:cubicBezTo>
                  <a:pt x="1347316" y="752328"/>
                  <a:pt x="1387228" y="811318"/>
                  <a:pt x="1424463" y="872227"/>
                </a:cubicBezTo>
                <a:cubicBezTo>
                  <a:pt x="1451519" y="916677"/>
                  <a:pt x="1476165" y="962497"/>
                  <a:pt x="1500810" y="1008316"/>
                </a:cubicBezTo>
                <a:cubicBezTo>
                  <a:pt x="1531839" y="1081300"/>
                  <a:pt x="1586397" y="1184417"/>
                  <a:pt x="1610640" y="1310125"/>
                </a:cubicBezTo>
                <a:cubicBezTo>
                  <a:pt x="1644660" y="1459110"/>
                  <a:pt x="1650018" y="1610562"/>
                  <a:pt x="1646268" y="1762565"/>
                </a:cubicBezTo>
                <a:cubicBezTo>
                  <a:pt x="1646268" y="1763937"/>
                  <a:pt x="1647071" y="1766407"/>
                  <a:pt x="1643589" y="1766407"/>
                </a:cubicBezTo>
                <a:lnTo>
                  <a:pt x="1637160" y="1747474"/>
                </a:lnTo>
                <a:cubicBezTo>
                  <a:pt x="1602603" y="1647053"/>
                  <a:pt x="1563456" y="1568132"/>
                  <a:pt x="1480720" y="1478590"/>
                </a:cubicBezTo>
                <a:cubicBezTo>
                  <a:pt x="1397982" y="1389046"/>
                  <a:pt x="1230435" y="1278034"/>
                  <a:pt x="1140741" y="1210217"/>
                </a:cubicBezTo>
                <a:cubicBezTo>
                  <a:pt x="1051045" y="1142403"/>
                  <a:pt x="1014290" y="1129857"/>
                  <a:pt x="942550" y="1071697"/>
                </a:cubicBezTo>
                <a:cubicBezTo>
                  <a:pt x="870809" y="1013535"/>
                  <a:pt x="780483" y="939723"/>
                  <a:pt x="710299" y="861253"/>
                </a:cubicBezTo>
                <a:cubicBezTo>
                  <a:pt x="706280" y="856863"/>
                  <a:pt x="700922" y="853846"/>
                  <a:pt x="706012" y="845339"/>
                </a:cubicBezTo>
                <a:cubicBezTo>
                  <a:pt x="720210" y="821469"/>
                  <a:pt x="723692" y="795129"/>
                  <a:pt x="722086" y="767417"/>
                </a:cubicBezTo>
                <a:cubicBezTo>
                  <a:pt x="719139" y="716659"/>
                  <a:pt x="700119" y="670839"/>
                  <a:pt x="679759" y="625567"/>
                </a:cubicBezTo>
                <a:cubicBezTo>
                  <a:pt x="632613" y="520209"/>
                  <a:pt x="567787" y="426373"/>
                  <a:pt x="497603" y="336106"/>
                </a:cubicBezTo>
                <a:cubicBezTo>
                  <a:pt x="459296" y="286170"/>
                  <a:pt x="422864" y="234862"/>
                  <a:pt x="396076" y="177244"/>
                </a:cubicBezTo>
                <a:cubicBezTo>
                  <a:pt x="380539" y="143770"/>
                  <a:pt x="368752" y="109200"/>
                  <a:pt x="359644" y="72707"/>
                </a:cubicBezTo>
                <a:cubicBezTo>
                  <a:pt x="357769" y="74354"/>
                  <a:pt x="356698" y="75177"/>
                  <a:pt x="355893" y="76001"/>
                </a:cubicBezTo>
                <a:cubicBezTo>
                  <a:pt x="352411" y="81214"/>
                  <a:pt x="348930" y="86702"/>
                  <a:pt x="345714" y="92187"/>
                </a:cubicBezTo>
                <a:cubicBezTo>
                  <a:pt x="319195" y="137460"/>
                  <a:pt x="302318" y="186298"/>
                  <a:pt x="293210" y="237881"/>
                </a:cubicBezTo>
                <a:cubicBezTo>
                  <a:pt x="278477" y="321014"/>
                  <a:pt x="285709" y="403600"/>
                  <a:pt x="300978" y="485638"/>
                </a:cubicBezTo>
                <a:cubicBezTo>
                  <a:pt x="322945" y="602795"/>
                  <a:pt x="368485" y="708427"/>
                  <a:pt x="445633" y="798970"/>
                </a:cubicBezTo>
                <a:cubicBezTo>
                  <a:pt x="477244" y="836010"/>
                  <a:pt x="512603" y="868661"/>
                  <a:pt x="557339" y="888690"/>
                </a:cubicBezTo>
                <a:cubicBezTo>
                  <a:pt x="586806" y="901860"/>
                  <a:pt x="617075" y="906251"/>
                  <a:pt x="648686" y="895823"/>
                </a:cubicBezTo>
                <a:cubicBezTo>
                  <a:pt x="658597" y="892531"/>
                  <a:pt x="659134" y="889513"/>
                  <a:pt x="652705" y="881283"/>
                </a:cubicBezTo>
                <a:cubicBezTo>
                  <a:pt x="568590" y="772357"/>
                  <a:pt x="502156" y="652731"/>
                  <a:pt x="449383" y="525148"/>
                </a:cubicBezTo>
                <a:cubicBezTo>
                  <a:pt x="433043" y="485913"/>
                  <a:pt x="416703" y="446403"/>
                  <a:pt x="404113" y="405521"/>
                </a:cubicBezTo>
                <a:cubicBezTo>
                  <a:pt x="413219" y="424727"/>
                  <a:pt x="421524" y="444207"/>
                  <a:pt x="430098" y="463414"/>
                </a:cubicBezTo>
                <a:cubicBezTo>
                  <a:pt x="498942" y="620354"/>
                  <a:pt x="585466" y="765223"/>
                  <a:pt x="699315" y="892806"/>
                </a:cubicBezTo>
                <a:cubicBezTo>
                  <a:pt x="789859" y="994324"/>
                  <a:pt x="944425" y="1107182"/>
                  <a:pt x="1003893" y="1157849"/>
                </a:cubicBezTo>
                <a:cubicBezTo>
                  <a:pt x="1063363" y="1208516"/>
                  <a:pt x="1052380" y="1190636"/>
                  <a:pt x="1056131" y="1196809"/>
                </a:cubicBezTo>
                <a:lnTo>
                  <a:pt x="1026396" y="1194890"/>
                </a:lnTo>
                <a:cubicBezTo>
                  <a:pt x="965588" y="1191871"/>
                  <a:pt x="906386" y="1202297"/>
                  <a:pt x="847988" y="1218760"/>
                </a:cubicBezTo>
                <a:cubicBezTo>
                  <a:pt x="737889" y="1250038"/>
                  <a:pt x="632344" y="1294212"/>
                  <a:pt x="525462" y="1334545"/>
                </a:cubicBezTo>
                <a:cubicBezTo>
                  <a:pt x="516622" y="1337837"/>
                  <a:pt x="511532" y="1338934"/>
                  <a:pt x="506711" y="1327960"/>
                </a:cubicBezTo>
                <a:cubicBezTo>
                  <a:pt x="468939" y="1241807"/>
                  <a:pt x="387055" y="1245709"/>
                  <a:pt x="302050" y="1262933"/>
                </a:cubicBezTo>
                <a:cubicBezTo>
                  <a:pt x="225689" y="1278407"/>
                  <a:pt x="119549" y="1258220"/>
                  <a:pt x="0" y="1208733"/>
                </a:cubicBezTo>
                <a:cubicBezTo>
                  <a:pt x="15444" y="1240221"/>
                  <a:pt x="32896" y="1270717"/>
                  <a:pt x="51484" y="1299625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672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sz="1350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11CEBA1-0EDA-4340-A4AD-56B021D0A009}"/>
              </a:ext>
            </a:extLst>
          </p:cNvPr>
          <p:cNvSpPr/>
          <p:nvPr userDrawn="1"/>
        </p:nvSpPr>
        <p:spPr>
          <a:xfrm>
            <a:off x="415221" y="3377150"/>
            <a:ext cx="341591" cy="455455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CF2F2F2-DE5A-4BD1-85CE-DD9ECFCBD255}"/>
              </a:ext>
            </a:extLst>
          </p:cNvPr>
          <p:cNvSpPr/>
          <p:nvPr userDrawn="1"/>
        </p:nvSpPr>
        <p:spPr>
          <a:xfrm>
            <a:off x="1824959" y="3595191"/>
            <a:ext cx="348098" cy="464131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C92DCE5-2166-4668-B521-0638D75A07ED}"/>
              </a:ext>
            </a:extLst>
          </p:cNvPr>
          <p:cNvSpPr/>
          <p:nvPr userDrawn="1"/>
        </p:nvSpPr>
        <p:spPr>
          <a:xfrm>
            <a:off x="1735932" y="5741793"/>
            <a:ext cx="536879" cy="715838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9050765-659D-4573-A04D-668C8D965743}"/>
              </a:ext>
            </a:extLst>
          </p:cNvPr>
          <p:cNvSpPr/>
          <p:nvPr userDrawn="1"/>
        </p:nvSpPr>
        <p:spPr>
          <a:xfrm>
            <a:off x="2078991" y="3611117"/>
            <a:ext cx="619738" cy="826317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27A1F9B-E51F-46C1-928E-641E8940A002}"/>
              </a:ext>
            </a:extLst>
          </p:cNvPr>
          <p:cNvSpPr/>
          <p:nvPr userDrawn="1"/>
        </p:nvSpPr>
        <p:spPr>
          <a:xfrm>
            <a:off x="1014413" y="4688929"/>
            <a:ext cx="169284" cy="225712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2E7F8D1-0943-4483-BBC8-C0EA02399BA2}"/>
              </a:ext>
            </a:extLst>
          </p:cNvPr>
          <p:cNvSpPr/>
          <p:nvPr userDrawn="1"/>
        </p:nvSpPr>
        <p:spPr>
          <a:xfrm>
            <a:off x="615389" y="824947"/>
            <a:ext cx="348098" cy="464131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3C29172-A0D3-46ED-9F09-2AB2F89E9419}"/>
              </a:ext>
            </a:extLst>
          </p:cNvPr>
          <p:cNvSpPr/>
          <p:nvPr userDrawn="1"/>
        </p:nvSpPr>
        <p:spPr>
          <a:xfrm>
            <a:off x="184407" y="388837"/>
            <a:ext cx="619738" cy="826317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5889500-846F-42F1-99B4-64FC8796EC66}"/>
              </a:ext>
            </a:extLst>
          </p:cNvPr>
          <p:cNvSpPr/>
          <p:nvPr userDrawn="1"/>
        </p:nvSpPr>
        <p:spPr>
          <a:xfrm>
            <a:off x="22391" y="5050411"/>
            <a:ext cx="169284" cy="225712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BD4DB23-347B-441F-B307-6A5452DFA1EB}"/>
              </a:ext>
            </a:extLst>
          </p:cNvPr>
          <p:cNvSpPr/>
          <p:nvPr userDrawn="1"/>
        </p:nvSpPr>
        <p:spPr>
          <a:xfrm>
            <a:off x="519455" y="3716896"/>
            <a:ext cx="191867" cy="255823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AA81D6F-6D57-49A7-ACE9-4CB76CAB4B5B}"/>
              </a:ext>
            </a:extLst>
          </p:cNvPr>
          <p:cNvSpPr/>
          <p:nvPr userDrawn="1"/>
        </p:nvSpPr>
        <p:spPr>
          <a:xfrm>
            <a:off x="2484416" y="1679029"/>
            <a:ext cx="169284" cy="225712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FDB441B-A93D-469C-8F26-6C38E82A4BEC}"/>
              </a:ext>
            </a:extLst>
          </p:cNvPr>
          <p:cNvSpPr/>
          <p:nvPr userDrawn="1"/>
        </p:nvSpPr>
        <p:spPr>
          <a:xfrm>
            <a:off x="2219575" y="163124"/>
            <a:ext cx="91970" cy="122626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3306769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8"/>
          <p:cNvSpPr txBox="1">
            <a:spLocks noGrp="1"/>
          </p:cNvSpPr>
          <p:nvPr>
            <p:ph type="title"/>
          </p:nvPr>
        </p:nvSpPr>
        <p:spPr>
          <a:xfrm>
            <a:off x="1829400" y="1968500"/>
            <a:ext cx="5485800" cy="29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66" name="Google Shape;66;p8"/>
          <p:cNvSpPr/>
          <p:nvPr/>
        </p:nvSpPr>
        <p:spPr>
          <a:xfrm rot="5400000" flipH="1">
            <a:off x="711464" y="4281565"/>
            <a:ext cx="1865049" cy="3287825"/>
          </a:xfrm>
          <a:custGeom>
            <a:avLst/>
            <a:gdLst/>
            <a:ahLst/>
            <a:cxnLst/>
            <a:rect l="l" t="t" r="r" b="b"/>
            <a:pathLst>
              <a:path w="34148" h="42887" extrusionOk="0">
                <a:moveTo>
                  <a:pt x="0" y="0"/>
                </a:moveTo>
                <a:lnTo>
                  <a:pt x="0" y="42887"/>
                </a:lnTo>
                <a:lnTo>
                  <a:pt x="34147" y="42887"/>
                </a:lnTo>
                <a:cubicBezTo>
                  <a:pt x="33481" y="36374"/>
                  <a:pt x="28218" y="30849"/>
                  <a:pt x="22074" y="28432"/>
                </a:cubicBezTo>
                <a:cubicBezTo>
                  <a:pt x="19824" y="27563"/>
                  <a:pt x="17431" y="27004"/>
                  <a:pt x="15288" y="25896"/>
                </a:cubicBezTo>
                <a:cubicBezTo>
                  <a:pt x="13145" y="24777"/>
                  <a:pt x="11192" y="22932"/>
                  <a:pt x="10775" y="20551"/>
                </a:cubicBezTo>
                <a:cubicBezTo>
                  <a:pt x="10120" y="16824"/>
                  <a:pt x="13323" y="13169"/>
                  <a:pt x="12466" y="9490"/>
                </a:cubicBezTo>
                <a:cubicBezTo>
                  <a:pt x="11764" y="6501"/>
                  <a:pt x="8680" y="4799"/>
                  <a:pt x="5882" y="3572"/>
                </a:cubicBezTo>
                <a:cubicBezTo>
                  <a:pt x="3786" y="2644"/>
                  <a:pt x="1512" y="1632"/>
                  <a:pt x="0" y="0"/>
                </a:cubicBezTo>
                <a:close/>
              </a:path>
            </a:pathLst>
          </a:custGeom>
          <a:solidFill>
            <a:srgbClr val="3AC5CA">
              <a:alpha val="21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67" name="Google Shape;67;p8"/>
          <p:cNvGrpSpPr/>
          <p:nvPr/>
        </p:nvGrpSpPr>
        <p:grpSpPr>
          <a:xfrm>
            <a:off x="3833790" y="6008775"/>
            <a:ext cx="1476421" cy="260039"/>
            <a:chOff x="213125" y="197550"/>
            <a:chExt cx="1737375" cy="229500"/>
          </a:xfrm>
        </p:grpSpPr>
        <p:cxnSp>
          <p:nvCxnSpPr>
            <p:cNvPr id="68" name="Google Shape;68;p8"/>
            <p:cNvCxnSpPr/>
            <p:nvPr/>
          </p:nvCxnSpPr>
          <p:spPr>
            <a:xfrm flipH="1">
              <a:off x="213125" y="197550"/>
              <a:ext cx="132600" cy="229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" name="Google Shape;69;p8"/>
            <p:cNvCxnSpPr/>
            <p:nvPr/>
          </p:nvCxnSpPr>
          <p:spPr>
            <a:xfrm flipH="1">
              <a:off x="359014" y="197550"/>
              <a:ext cx="132600" cy="229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" name="Google Shape;70;p8"/>
            <p:cNvCxnSpPr/>
            <p:nvPr/>
          </p:nvCxnSpPr>
          <p:spPr>
            <a:xfrm flipH="1">
              <a:off x="504902" y="197550"/>
              <a:ext cx="132600" cy="229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" name="Google Shape;71;p8"/>
            <p:cNvCxnSpPr/>
            <p:nvPr/>
          </p:nvCxnSpPr>
          <p:spPr>
            <a:xfrm flipH="1">
              <a:off x="650791" y="197550"/>
              <a:ext cx="132600" cy="229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" name="Google Shape;72;p8"/>
            <p:cNvCxnSpPr/>
            <p:nvPr/>
          </p:nvCxnSpPr>
          <p:spPr>
            <a:xfrm flipH="1">
              <a:off x="796680" y="197550"/>
              <a:ext cx="132600" cy="229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" name="Google Shape;73;p8"/>
            <p:cNvCxnSpPr/>
            <p:nvPr/>
          </p:nvCxnSpPr>
          <p:spPr>
            <a:xfrm flipH="1">
              <a:off x="942568" y="197550"/>
              <a:ext cx="132600" cy="229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" name="Google Shape;74;p8"/>
            <p:cNvCxnSpPr/>
            <p:nvPr/>
          </p:nvCxnSpPr>
          <p:spPr>
            <a:xfrm flipH="1">
              <a:off x="1088457" y="197550"/>
              <a:ext cx="132600" cy="229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" name="Google Shape;75;p8"/>
            <p:cNvCxnSpPr/>
            <p:nvPr/>
          </p:nvCxnSpPr>
          <p:spPr>
            <a:xfrm flipH="1">
              <a:off x="1234345" y="197550"/>
              <a:ext cx="132600" cy="229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" name="Google Shape;76;p8"/>
            <p:cNvCxnSpPr/>
            <p:nvPr/>
          </p:nvCxnSpPr>
          <p:spPr>
            <a:xfrm flipH="1">
              <a:off x="1380234" y="197550"/>
              <a:ext cx="132600" cy="229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" name="Google Shape;77;p8"/>
            <p:cNvCxnSpPr/>
            <p:nvPr/>
          </p:nvCxnSpPr>
          <p:spPr>
            <a:xfrm flipH="1">
              <a:off x="1526123" y="197550"/>
              <a:ext cx="132600" cy="229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" name="Google Shape;78;p8"/>
            <p:cNvCxnSpPr/>
            <p:nvPr/>
          </p:nvCxnSpPr>
          <p:spPr>
            <a:xfrm flipH="1">
              <a:off x="1672011" y="197550"/>
              <a:ext cx="132600" cy="229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" name="Google Shape;79;p8"/>
            <p:cNvCxnSpPr/>
            <p:nvPr/>
          </p:nvCxnSpPr>
          <p:spPr>
            <a:xfrm flipH="1">
              <a:off x="1817900" y="197550"/>
              <a:ext cx="132600" cy="229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80" name="Google Shape;80;p8"/>
          <p:cNvSpPr/>
          <p:nvPr/>
        </p:nvSpPr>
        <p:spPr>
          <a:xfrm flipH="1">
            <a:off x="7594802" y="-4"/>
            <a:ext cx="1549198" cy="1233955"/>
          </a:xfrm>
          <a:custGeom>
            <a:avLst/>
            <a:gdLst/>
            <a:ahLst/>
            <a:cxnLst/>
            <a:rect l="l" t="t" r="r" b="b"/>
            <a:pathLst>
              <a:path w="36315" h="21694" extrusionOk="0">
                <a:moveTo>
                  <a:pt x="0" y="1"/>
                </a:moveTo>
                <a:lnTo>
                  <a:pt x="0" y="21694"/>
                </a:lnTo>
                <a:cubicBezTo>
                  <a:pt x="1548" y="21682"/>
                  <a:pt x="3096" y="21504"/>
                  <a:pt x="4620" y="21182"/>
                </a:cubicBezTo>
                <a:cubicBezTo>
                  <a:pt x="5406" y="21015"/>
                  <a:pt x="6203" y="20789"/>
                  <a:pt x="6858" y="20325"/>
                </a:cubicBezTo>
                <a:cubicBezTo>
                  <a:pt x="8192" y="19396"/>
                  <a:pt x="8692" y="17634"/>
                  <a:pt x="9918" y="16574"/>
                </a:cubicBezTo>
                <a:cubicBezTo>
                  <a:pt x="11549" y="15181"/>
                  <a:pt x="13942" y="15336"/>
                  <a:pt x="16085" y="15098"/>
                </a:cubicBezTo>
                <a:cubicBezTo>
                  <a:pt x="19241" y="14741"/>
                  <a:pt x="22253" y="13276"/>
                  <a:pt x="24479" y="11026"/>
                </a:cubicBezTo>
                <a:cubicBezTo>
                  <a:pt x="26742" y="8716"/>
                  <a:pt x="28170" y="5704"/>
                  <a:pt x="30492" y="3454"/>
                </a:cubicBezTo>
                <a:cubicBezTo>
                  <a:pt x="32147" y="1846"/>
                  <a:pt x="34147" y="739"/>
                  <a:pt x="36314" y="1"/>
                </a:cubicBezTo>
                <a:close/>
              </a:path>
            </a:pathLst>
          </a:custGeom>
          <a:solidFill>
            <a:srgbClr val="3AC5CA">
              <a:alpha val="21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81" name="Google Shape;81;p8"/>
          <p:cNvGrpSpPr/>
          <p:nvPr/>
        </p:nvGrpSpPr>
        <p:grpSpPr>
          <a:xfrm>
            <a:off x="3833790" y="589142"/>
            <a:ext cx="1476421" cy="260039"/>
            <a:chOff x="213125" y="197550"/>
            <a:chExt cx="1737375" cy="229500"/>
          </a:xfrm>
        </p:grpSpPr>
        <p:cxnSp>
          <p:nvCxnSpPr>
            <p:cNvPr id="82" name="Google Shape;82;p8"/>
            <p:cNvCxnSpPr/>
            <p:nvPr/>
          </p:nvCxnSpPr>
          <p:spPr>
            <a:xfrm flipH="1">
              <a:off x="213125" y="197550"/>
              <a:ext cx="132600" cy="229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" name="Google Shape;83;p8"/>
            <p:cNvCxnSpPr/>
            <p:nvPr/>
          </p:nvCxnSpPr>
          <p:spPr>
            <a:xfrm flipH="1">
              <a:off x="359014" y="197550"/>
              <a:ext cx="132600" cy="229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" name="Google Shape;84;p8"/>
            <p:cNvCxnSpPr/>
            <p:nvPr/>
          </p:nvCxnSpPr>
          <p:spPr>
            <a:xfrm flipH="1">
              <a:off x="504902" y="197550"/>
              <a:ext cx="132600" cy="229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" name="Google Shape;85;p8"/>
            <p:cNvCxnSpPr/>
            <p:nvPr/>
          </p:nvCxnSpPr>
          <p:spPr>
            <a:xfrm flipH="1">
              <a:off x="650791" y="197550"/>
              <a:ext cx="132600" cy="229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" name="Google Shape;86;p8"/>
            <p:cNvCxnSpPr/>
            <p:nvPr/>
          </p:nvCxnSpPr>
          <p:spPr>
            <a:xfrm flipH="1">
              <a:off x="796680" y="197550"/>
              <a:ext cx="132600" cy="229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" name="Google Shape;87;p8"/>
            <p:cNvCxnSpPr/>
            <p:nvPr/>
          </p:nvCxnSpPr>
          <p:spPr>
            <a:xfrm flipH="1">
              <a:off x="942568" y="197550"/>
              <a:ext cx="132600" cy="229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" name="Google Shape;88;p8"/>
            <p:cNvCxnSpPr/>
            <p:nvPr/>
          </p:nvCxnSpPr>
          <p:spPr>
            <a:xfrm flipH="1">
              <a:off x="1088457" y="197550"/>
              <a:ext cx="132600" cy="229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" name="Google Shape;89;p8"/>
            <p:cNvCxnSpPr/>
            <p:nvPr/>
          </p:nvCxnSpPr>
          <p:spPr>
            <a:xfrm flipH="1">
              <a:off x="1234345" y="197550"/>
              <a:ext cx="132600" cy="229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" name="Google Shape;90;p8"/>
            <p:cNvCxnSpPr/>
            <p:nvPr/>
          </p:nvCxnSpPr>
          <p:spPr>
            <a:xfrm flipH="1">
              <a:off x="1380234" y="197550"/>
              <a:ext cx="132600" cy="229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" name="Google Shape;91;p8"/>
            <p:cNvCxnSpPr/>
            <p:nvPr/>
          </p:nvCxnSpPr>
          <p:spPr>
            <a:xfrm flipH="1">
              <a:off x="1526123" y="197550"/>
              <a:ext cx="132600" cy="229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" name="Google Shape;92;p8"/>
            <p:cNvCxnSpPr/>
            <p:nvPr/>
          </p:nvCxnSpPr>
          <p:spPr>
            <a:xfrm flipH="1">
              <a:off x="1672011" y="197550"/>
              <a:ext cx="132600" cy="229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3" name="Google Shape;93;p8"/>
            <p:cNvCxnSpPr/>
            <p:nvPr/>
          </p:nvCxnSpPr>
          <p:spPr>
            <a:xfrm flipH="1">
              <a:off x="1817900" y="197550"/>
              <a:ext cx="132600" cy="229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1173523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82494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32985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02964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45260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383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6597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5763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6701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556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05993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1215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6507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3522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solidFill>
          <a:schemeClr val="bg1"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44338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45623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373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2647" y="339510"/>
            <a:ext cx="8679898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D1DE2E88-6A87-4923-A695-C08C6C89DECA}"/>
              </a:ext>
            </a:extLst>
          </p:cNvPr>
          <p:cNvSpPr/>
          <p:nvPr userDrawn="1"/>
        </p:nvSpPr>
        <p:spPr>
          <a:xfrm>
            <a:off x="130224" y="1"/>
            <a:ext cx="706666" cy="1583239"/>
          </a:xfrm>
          <a:custGeom>
            <a:avLst/>
            <a:gdLst>
              <a:gd name="connsiteX0" fmla="*/ 238907 w 561676"/>
              <a:gd name="connsiteY0" fmla="*/ 482 h 943801"/>
              <a:gd name="connsiteX1" fmla="*/ 358608 w 561676"/>
              <a:gd name="connsiteY1" fmla="*/ 22 h 943801"/>
              <a:gd name="connsiteX2" fmla="*/ 390836 w 561676"/>
              <a:gd name="connsiteY2" fmla="*/ 22581 h 943801"/>
              <a:gd name="connsiteX3" fmla="*/ 563022 w 561676"/>
              <a:gd name="connsiteY3" fmla="*/ 488036 h 943801"/>
              <a:gd name="connsiteX4" fmla="*/ 540923 w 561676"/>
              <a:gd name="connsiteY4" fmla="*/ 517501 h 943801"/>
              <a:gd name="connsiteX5" fmla="*/ 319015 w 561676"/>
              <a:gd name="connsiteY5" fmla="*/ 517501 h 943801"/>
              <a:gd name="connsiteX6" fmla="*/ 295075 w 561676"/>
              <a:gd name="connsiteY6" fmla="*/ 551109 h 943801"/>
              <a:gd name="connsiteX7" fmla="*/ 434573 w 561676"/>
              <a:gd name="connsiteY7" fmla="*/ 912056 h 943801"/>
              <a:gd name="connsiteX8" fmla="*/ 437796 w 561676"/>
              <a:gd name="connsiteY8" fmla="*/ 920343 h 943801"/>
              <a:gd name="connsiteX9" fmla="*/ 431811 w 561676"/>
              <a:gd name="connsiteY9" fmla="*/ 944743 h 943801"/>
              <a:gd name="connsiteX10" fmla="*/ 408331 w 561676"/>
              <a:gd name="connsiteY10" fmla="*/ 935996 h 943801"/>
              <a:gd name="connsiteX11" fmla="*/ 288169 w 561676"/>
              <a:gd name="connsiteY11" fmla="*/ 771176 h 943801"/>
              <a:gd name="connsiteX12" fmla="*/ 10553 w 561676"/>
              <a:gd name="connsiteY12" fmla="*/ 389973 h 943801"/>
              <a:gd name="connsiteX13" fmla="*/ 2266 w 561676"/>
              <a:gd name="connsiteY13" fmla="*/ 361428 h 943801"/>
              <a:gd name="connsiteX14" fmla="*/ 28969 w 561676"/>
              <a:gd name="connsiteY14" fmla="*/ 352681 h 943801"/>
              <a:gd name="connsiteX15" fmla="*/ 185502 w 561676"/>
              <a:gd name="connsiteY15" fmla="*/ 352681 h 943801"/>
              <a:gd name="connsiteX16" fmla="*/ 208061 w 561676"/>
              <a:gd name="connsiteY16" fmla="*/ 319993 h 943801"/>
              <a:gd name="connsiteX17" fmla="*/ 97567 w 561676"/>
              <a:gd name="connsiteY17" fmla="*/ 34551 h 943801"/>
              <a:gd name="connsiteX18" fmla="*/ 120587 w 561676"/>
              <a:gd name="connsiteY18" fmla="*/ 482 h 943801"/>
              <a:gd name="connsiteX19" fmla="*/ 238907 w 561676"/>
              <a:gd name="connsiteY19" fmla="*/ 482 h 943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61676" h="943801">
                <a:moveTo>
                  <a:pt x="238907" y="482"/>
                </a:moveTo>
                <a:cubicBezTo>
                  <a:pt x="278961" y="482"/>
                  <a:pt x="318555" y="1403"/>
                  <a:pt x="358608" y="22"/>
                </a:cubicBezTo>
                <a:cubicBezTo>
                  <a:pt x="376103" y="-439"/>
                  <a:pt x="384851" y="6467"/>
                  <a:pt x="390836" y="22581"/>
                </a:cubicBezTo>
                <a:cubicBezTo>
                  <a:pt x="447924" y="178193"/>
                  <a:pt x="505473" y="333344"/>
                  <a:pt x="563022" y="488036"/>
                </a:cubicBezTo>
                <a:cubicBezTo>
                  <a:pt x="570388" y="508293"/>
                  <a:pt x="563943" y="517501"/>
                  <a:pt x="540923" y="517501"/>
                </a:cubicBezTo>
                <a:cubicBezTo>
                  <a:pt x="466800" y="517501"/>
                  <a:pt x="393138" y="517501"/>
                  <a:pt x="319015" y="517501"/>
                </a:cubicBezTo>
                <a:cubicBezTo>
                  <a:pt x="290010" y="517501"/>
                  <a:pt x="284946" y="524407"/>
                  <a:pt x="295075" y="551109"/>
                </a:cubicBezTo>
                <a:cubicBezTo>
                  <a:pt x="341574" y="671271"/>
                  <a:pt x="388074" y="791894"/>
                  <a:pt x="434573" y="912056"/>
                </a:cubicBezTo>
                <a:cubicBezTo>
                  <a:pt x="435494" y="914818"/>
                  <a:pt x="436875" y="917580"/>
                  <a:pt x="437796" y="920343"/>
                </a:cubicBezTo>
                <a:cubicBezTo>
                  <a:pt x="441018" y="930011"/>
                  <a:pt x="442400" y="939219"/>
                  <a:pt x="431811" y="944743"/>
                </a:cubicBezTo>
                <a:cubicBezTo>
                  <a:pt x="421222" y="950268"/>
                  <a:pt x="414316" y="944283"/>
                  <a:pt x="408331" y="935996"/>
                </a:cubicBezTo>
                <a:cubicBezTo>
                  <a:pt x="368277" y="880749"/>
                  <a:pt x="328223" y="825963"/>
                  <a:pt x="288169" y="771176"/>
                </a:cubicBezTo>
                <a:cubicBezTo>
                  <a:pt x="195630" y="644108"/>
                  <a:pt x="103092" y="517040"/>
                  <a:pt x="10553" y="389973"/>
                </a:cubicBezTo>
                <a:cubicBezTo>
                  <a:pt x="4568" y="381685"/>
                  <a:pt x="-4179" y="373398"/>
                  <a:pt x="2266" y="361428"/>
                </a:cubicBezTo>
                <a:cubicBezTo>
                  <a:pt x="8251" y="350839"/>
                  <a:pt x="19301" y="352681"/>
                  <a:pt x="28969" y="352681"/>
                </a:cubicBezTo>
                <a:cubicBezTo>
                  <a:pt x="80993" y="352681"/>
                  <a:pt x="133477" y="352681"/>
                  <a:pt x="185502" y="352681"/>
                </a:cubicBezTo>
                <a:cubicBezTo>
                  <a:pt x="211744" y="352681"/>
                  <a:pt x="217269" y="344394"/>
                  <a:pt x="208061" y="319993"/>
                </a:cubicBezTo>
                <a:cubicBezTo>
                  <a:pt x="171230" y="224692"/>
                  <a:pt x="134398" y="129391"/>
                  <a:pt x="97567" y="34551"/>
                </a:cubicBezTo>
                <a:cubicBezTo>
                  <a:pt x="86978" y="7388"/>
                  <a:pt x="91582" y="482"/>
                  <a:pt x="120587" y="482"/>
                </a:cubicBezTo>
                <a:cubicBezTo>
                  <a:pt x="160180" y="482"/>
                  <a:pt x="199313" y="482"/>
                  <a:pt x="238907" y="482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459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115276D-F3BF-43F2-930C-943D3CCC450E}"/>
              </a:ext>
            </a:extLst>
          </p:cNvPr>
          <p:cNvSpPr/>
          <p:nvPr userDrawn="1"/>
        </p:nvSpPr>
        <p:spPr>
          <a:xfrm>
            <a:off x="949313" y="0"/>
            <a:ext cx="406776" cy="911356"/>
          </a:xfrm>
          <a:custGeom>
            <a:avLst/>
            <a:gdLst>
              <a:gd name="connsiteX0" fmla="*/ 238907 w 561676"/>
              <a:gd name="connsiteY0" fmla="*/ 482 h 943801"/>
              <a:gd name="connsiteX1" fmla="*/ 358608 w 561676"/>
              <a:gd name="connsiteY1" fmla="*/ 22 h 943801"/>
              <a:gd name="connsiteX2" fmla="*/ 390836 w 561676"/>
              <a:gd name="connsiteY2" fmla="*/ 22581 h 943801"/>
              <a:gd name="connsiteX3" fmla="*/ 563022 w 561676"/>
              <a:gd name="connsiteY3" fmla="*/ 488036 h 943801"/>
              <a:gd name="connsiteX4" fmla="*/ 540923 w 561676"/>
              <a:gd name="connsiteY4" fmla="*/ 517501 h 943801"/>
              <a:gd name="connsiteX5" fmla="*/ 319015 w 561676"/>
              <a:gd name="connsiteY5" fmla="*/ 517501 h 943801"/>
              <a:gd name="connsiteX6" fmla="*/ 295075 w 561676"/>
              <a:gd name="connsiteY6" fmla="*/ 551109 h 943801"/>
              <a:gd name="connsiteX7" fmla="*/ 434573 w 561676"/>
              <a:gd name="connsiteY7" fmla="*/ 912056 h 943801"/>
              <a:gd name="connsiteX8" fmla="*/ 437796 w 561676"/>
              <a:gd name="connsiteY8" fmla="*/ 920343 h 943801"/>
              <a:gd name="connsiteX9" fmla="*/ 431811 w 561676"/>
              <a:gd name="connsiteY9" fmla="*/ 944743 h 943801"/>
              <a:gd name="connsiteX10" fmla="*/ 408331 w 561676"/>
              <a:gd name="connsiteY10" fmla="*/ 935996 h 943801"/>
              <a:gd name="connsiteX11" fmla="*/ 288169 w 561676"/>
              <a:gd name="connsiteY11" fmla="*/ 771176 h 943801"/>
              <a:gd name="connsiteX12" fmla="*/ 10553 w 561676"/>
              <a:gd name="connsiteY12" fmla="*/ 389973 h 943801"/>
              <a:gd name="connsiteX13" fmla="*/ 2266 w 561676"/>
              <a:gd name="connsiteY13" fmla="*/ 361428 h 943801"/>
              <a:gd name="connsiteX14" fmla="*/ 28969 w 561676"/>
              <a:gd name="connsiteY14" fmla="*/ 352681 h 943801"/>
              <a:gd name="connsiteX15" fmla="*/ 185502 w 561676"/>
              <a:gd name="connsiteY15" fmla="*/ 352681 h 943801"/>
              <a:gd name="connsiteX16" fmla="*/ 208061 w 561676"/>
              <a:gd name="connsiteY16" fmla="*/ 319993 h 943801"/>
              <a:gd name="connsiteX17" fmla="*/ 97567 w 561676"/>
              <a:gd name="connsiteY17" fmla="*/ 34551 h 943801"/>
              <a:gd name="connsiteX18" fmla="*/ 120587 w 561676"/>
              <a:gd name="connsiteY18" fmla="*/ 482 h 943801"/>
              <a:gd name="connsiteX19" fmla="*/ 238907 w 561676"/>
              <a:gd name="connsiteY19" fmla="*/ 482 h 943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61676" h="943801">
                <a:moveTo>
                  <a:pt x="238907" y="482"/>
                </a:moveTo>
                <a:cubicBezTo>
                  <a:pt x="278961" y="482"/>
                  <a:pt x="318555" y="1403"/>
                  <a:pt x="358608" y="22"/>
                </a:cubicBezTo>
                <a:cubicBezTo>
                  <a:pt x="376103" y="-439"/>
                  <a:pt x="384851" y="6467"/>
                  <a:pt x="390836" y="22581"/>
                </a:cubicBezTo>
                <a:cubicBezTo>
                  <a:pt x="447924" y="178193"/>
                  <a:pt x="505473" y="333344"/>
                  <a:pt x="563022" y="488036"/>
                </a:cubicBezTo>
                <a:cubicBezTo>
                  <a:pt x="570388" y="508293"/>
                  <a:pt x="563943" y="517501"/>
                  <a:pt x="540923" y="517501"/>
                </a:cubicBezTo>
                <a:cubicBezTo>
                  <a:pt x="466800" y="517501"/>
                  <a:pt x="393138" y="517501"/>
                  <a:pt x="319015" y="517501"/>
                </a:cubicBezTo>
                <a:cubicBezTo>
                  <a:pt x="290010" y="517501"/>
                  <a:pt x="284946" y="524407"/>
                  <a:pt x="295075" y="551109"/>
                </a:cubicBezTo>
                <a:cubicBezTo>
                  <a:pt x="341574" y="671271"/>
                  <a:pt x="388074" y="791894"/>
                  <a:pt x="434573" y="912056"/>
                </a:cubicBezTo>
                <a:cubicBezTo>
                  <a:pt x="435494" y="914818"/>
                  <a:pt x="436875" y="917580"/>
                  <a:pt x="437796" y="920343"/>
                </a:cubicBezTo>
                <a:cubicBezTo>
                  <a:pt x="441018" y="930011"/>
                  <a:pt x="442400" y="939219"/>
                  <a:pt x="431811" y="944743"/>
                </a:cubicBezTo>
                <a:cubicBezTo>
                  <a:pt x="421222" y="950268"/>
                  <a:pt x="414316" y="944283"/>
                  <a:pt x="408331" y="935996"/>
                </a:cubicBezTo>
                <a:cubicBezTo>
                  <a:pt x="368277" y="880749"/>
                  <a:pt x="328223" y="825963"/>
                  <a:pt x="288169" y="771176"/>
                </a:cubicBezTo>
                <a:cubicBezTo>
                  <a:pt x="195630" y="644108"/>
                  <a:pt x="103092" y="517040"/>
                  <a:pt x="10553" y="389973"/>
                </a:cubicBezTo>
                <a:cubicBezTo>
                  <a:pt x="4568" y="381685"/>
                  <a:pt x="-4179" y="373398"/>
                  <a:pt x="2266" y="361428"/>
                </a:cubicBezTo>
                <a:cubicBezTo>
                  <a:pt x="8251" y="350839"/>
                  <a:pt x="19301" y="352681"/>
                  <a:pt x="28969" y="352681"/>
                </a:cubicBezTo>
                <a:cubicBezTo>
                  <a:pt x="80993" y="352681"/>
                  <a:pt x="133477" y="352681"/>
                  <a:pt x="185502" y="352681"/>
                </a:cubicBezTo>
                <a:cubicBezTo>
                  <a:pt x="211744" y="352681"/>
                  <a:pt x="217269" y="344394"/>
                  <a:pt x="208061" y="319993"/>
                </a:cubicBezTo>
                <a:cubicBezTo>
                  <a:pt x="171230" y="224692"/>
                  <a:pt x="134398" y="129391"/>
                  <a:pt x="97567" y="34551"/>
                </a:cubicBezTo>
                <a:cubicBezTo>
                  <a:pt x="86978" y="7388"/>
                  <a:pt x="91582" y="482"/>
                  <a:pt x="120587" y="482"/>
                </a:cubicBezTo>
                <a:cubicBezTo>
                  <a:pt x="160180" y="482"/>
                  <a:pt x="199313" y="482"/>
                  <a:pt x="238907" y="482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459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40640229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178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3234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1329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55601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889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59820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25605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5436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338664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4524873-6BE5-4879-B50F-EC3ECF1F2BA1}"/>
              </a:ext>
            </a:extLst>
          </p:cNvPr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2647" y="339510"/>
            <a:ext cx="8679898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9DB7680-BCD7-4C1B-97B4-C82E082C47C2}"/>
              </a:ext>
            </a:extLst>
          </p:cNvPr>
          <p:cNvGrpSpPr/>
          <p:nvPr userDrawn="1"/>
        </p:nvGrpSpPr>
        <p:grpSpPr>
          <a:xfrm>
            <a:off x="467675" y="-9292"/>
            <a:ext cx="1826202" cy="1219200"/>
            <a:chOff x="623567" y="20852"/>
            <a:chExt cx="2434936" cy="121920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60C6E2EE-321A-47CB-9B17-01A6C7F54C53}"/>
                </a:ext>
              </a:extLst>
            </p:cNvPr>
            <p:cNvSpPr/>
            <p:nvPr userDrawn="1"/>
          </p:nvSpPr>
          <p:spPr>
            <a:xfrm>
              <a:off x="1538287" y="20852"/>
              <a:ext cx="704850" cy="1219200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sz="135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81EE286-F844-4771-9CFC-94BF60D78565}"/>
                </a:ext>
              </a:extLst>
            </p:cNvPr>
            <p:cNvSpPr/>
            <p:nvPr userDrawn="1"/>
          </p:nvSpPr>
          <p:spPr>
            <a:xfrm>
              <a:off x="2161853" y="284463"/>
              <a:ext cx="552450" cy="955589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sz="135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819794EC-70B7-4CA7-B86F-B7DD5B250116}"/>
                </a:ext>
              </a:extLst>
            </p:cNvPr>
            <p:cNvSpPr/>
            <p:nvPr userDrawn="1"/>
          </p:nvSpPr>
          <p:spPr>
            <a:xfrm>
              <a:off x="1378101" y="436863"/>
              <a:ext cx="464344" cy="803189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sz="135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5923C14-7C77-40CC-82DB-9E1F4A7524AB}"/>
                </a:ext>
              </a:extLst>
            </p:cNvPr>
            <p:cNvSpPr/>
            <p:nvPr userDrawn="1"/>
          </p:nvSpPr>
          <p:spPr>
            <a:xfrm>
              <a:off x="745171" y="282011"/>
              <a:ext cx="553868" cy="958041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sz="135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B35BE877-79E4-493D-8CCE-9682FE0748AA}"/>
                </a:ext>
              </a:extLst>
            </p:cNvPr>
            <p:cNvSpPr/>
            <p:nvPr userDrawn="1"/>
          </p:nvSpPr>
          <p:spPr>
            <a:xfrm>
              <a:off x="623567" y="609600"/>
              <a:ext cx="364480" cy="630452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4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sz="135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592FD92A-CC13-4DFD-A85C-8CE910B21828}"/>
                </a:ext>
              </a:extLst>
            </p:cNvPr>
            <p:cNvSpPr/>
            <p:nvPr userDrawn="1"/>
          </p:nvSpPr>
          <p:spPr>
            <a:xfrm>
              <a:off x="1235073" y="609600"/>
              <a:ext cx="364480" cy="630452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4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sz="135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DC05787A-C43E-453A-BE07-3D337B74A2E0}"/>
                </a:ext>
              </a:extLst>
            </p:cNvPr>
            <p:cNvSpPr/>
            <p:nvPr userDrawn="1"/>
          </p:nvSpPr>
          <p:spPr>
            <a:xfrm>
              <a:off x="2674902" y="576526"/>
              <a:ext cx="383601" cy="663526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sz="135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9A36D23-48BD-4BA3-8545-A3920D835DF4}"/>
              </a:ext>
            </a:extLst>
          </p:cNvPr>
          <p:cNvGrpSpPr/>
          <p:nvPr userDrawn="1"/>
        </p:nvGrpSpPr>
        <p:grpSpPr>
          <a:xfrm flipH="1">
            <a:off x="7317798" y="5636998"/>
            <a:ext cx="1826202" cy="1240052"/>
            <a:chOff x="328292" y="0"/>
            <a:chExt cx="2434936" cy="1240052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222CDA6-66B0-4261-8AAB-F61537EBC5C1}"/>
                </a:ext>
              </a:extLst>
            </p:cNvPr>
            <p:cNvSpPr/>
            <p:nvPr userDrawn="1"/>
          </p:nvSpPr>
          <p:spPr>
            <a:xfrm>
              <a:off x="1243012" y="0"/>
              <a:ext cx="704850" cy="1219200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sz="135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9E29A8A-7472-4C7B-B2D8-F2CA911113E6}"/>
                </a:ext>
              </a:extLst>
            </p:cNvPr>
            <p:cNvSpPr/>
            <p:nvPr userDrawn="1"/>
          </p:nvSpPr>
          <p:spPr>
            <a:xfrm>
              <a:off x="1866578" y="263611"/>
              <a:ext cx="552450" cy="955589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sz="135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BF2D5BA9-02F0-4EBF-8047-65342716CF01}"/>
                </a:ext>
              </a:extLst>
            </p:cNvPr>
            <p:cNvSpPr/>
            <p:nvPr userDrawn="1"/>
          </p:nvSpPr>
          <p:spPr>
            <a:xfrm>
              <a:off x="1082826" y="422492"/>
              <a:ext cx="464344" cy="803189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sz="135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94CD11AB-8BFB-424D-B3CC-4FEB6AB5C821}"/>
                </a:ext>
              </a:extLst>
            </p:cNvPr>
            <p:cNvSpPr/>
            <p:nvPr userDrawn="1"/>
          </p:nvSpPr>
          <p:spPr>
            <a:xfrm>
              <a:off x="449896" y="280904"/>
              <a:ext cx="553868" cy="958041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sz="135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B82DE08-397D-4848-B109-C55EEF52BDA4}"/>
                </a:ext>
              </a:extLst>
            </p:cNvPr>
            <p:cNvSpPr/>
            <p:nvPr userDrawn="1"/>
          </p:nvSpPr>
          <p:spPr>
            <a:xfrm>
              <a:off x="328292" y="609600"/>
              <a:ext cx="364480" cy="630452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4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sz="135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29598C0A-7EE6-4767-B149-6F044CB9FD7B}"/>
                </a:ext>
              </a:extLst>
            </p:cNvPr>
            <p:cNvSpPr/>
            <p:nvPr userDrawn="1"/>
          </p:nvSpPr>
          <p:spPr>
            <a:xfrm>
              <a:off x="939798" y="608493"/>
              <a:ext cx="364480" cy="630452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4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sz="135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736E712-C4F3-4B0A-8585-2B8D1DBCB0CC}"/>
                </a:ext>
              </a:extLst>
            </p:cNvPr>
            <p:cNvSpPr/>
            <p:nvPr userDrawn="1"/>
          </p:nvSpPr>
          <p:spPr>
            <a:xfrm>
              <a:off x="2379627" y="555674"/>
              <a:ext cx="383601" cy="663526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sz="1350"/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D758FE55-F2E3-411E-B08B-7BB726147569}"/>
              </a:ext>
            </a:extLst>
          </p:cNvPr>
          <p:cNvSpPr/>
          <p:nvPr userDrawn="1"/>
        </p:nvSpPr>
        <p:spPr>
          <a:xfrm>
            <a:off x="1" y="6359792"/>
            <a:ext cx="6993974" cy="568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8BD529C-F177-4014-858A-48426744683D}"/>
              </a:ext>
            </a:extLst>
          </p:cNvPr>
          <p:cNvSpPr/>
          <p:nvPr userDrawn="1"/>
        </p:nvSpPr>
        <p:spPr>
          <a:xfrm>
            <a:off x="1" y="6512192"/>
            <a:ext cx="6993974" cy="568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29A4EDC-BC81-48B2-A5D1-5C42D2143CB0}"/>
              </a:ext>
            </a:extLst>
          </p:cNvPr>
          <p:cNvSpPr/>
          <p:nvPr userDrawn="1"/>
        </p:nvSpPr>
        <p:spPr>
          <a:xfrm>
            <a:off x="1" y="6664592"/>
            <a:ext cx="6993974" cy="568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697348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2647" y="339510"/>
            <a:ext cx="8679898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3E69537-CC5A-4694-B61B-401CDCE14E9F}"/>
              </a:ext>
            </a:extLst>
          </p:cNvPr>
          <p:cNvGrpSpPr/>
          <p:nvPr userDrawn="1"/>
        </p:nvGrpSpPr>
        <p:grpSpPr>
          <a:xfrm>
            <a:off x="242647" y="4603539"/>
            <a:ext cx="8741099" cy="2035618"/>
            <a:chOff x="323529" y="4603539"/>
            <a:chExt cx="11654798" cy="2035618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F2045BAE-2033-4781-88D7-3316C0868B69}"/>
                </a:ext>
              </a:extLst>
            </p:cNvPr>
            <p:cNvSpPr/>
            <p:nvPr/>
          </p:nvSpPr>
          <p:spPr>
            <a:xfrm rot="16200000">
              <a:off x="363852" y="6186863"/>
              <a:ext cx="411971" cy="492617"/>
            </a:xfrm>
            <a:custGeom>
              <a:avLst/>
              <a:gdLst>
                <a:gd name="connsiteX0" fmla="*/ 182559 w 565444"/>
                <a:gd name="connsiteY0" fmla="*/ 37056 h 676134"/>
                <a:gd name="connsiteX1" fmla="*/ 182559 w 565444"/>
                <a:gd name="connsiteY1" fmla="*/ 175472 h 676134"/>
                <a:gd name="connsiteX2" fmla="*/ 108447 w 565444"/>
                <a:gd name="connsiteY2" fmla="*/ 175472 h 676134"/>
                <a:gd name="connsiteX3" fmla="*/ 108447 w 565444"/>
                <a:gd name="connsiteY3" fmla="*/ 37056 h 676134"/>
                <a:gd name="connsiteX4" fmla="*/ 145503 w 565444"/>
                <a:gd name="connsiteY4" fmla="*/ 0 h 676134"/>
                <a:gd name="connsiteX5" fmla="*/ 182559 w 565444"/>
                <a:gd name="connsiteY5" fmla="*/ 37056 h 676134"/>
                <a:gd name="connsiteX6" fmla="*/ 456997 w 565444"/>
                <a:gd name="connsiteY6" fmla="*/ 37056 h 676134"/>
                <a:gd name="connsiteX7" fmla="*/ 456997 w 565444"/>
                <a:gd name="connsiteY7" fmla="*/ 175472 h 676134"/>
                <a:gd name="connsiteX8" fmla="*/ 382885 w 565444"/>
                <a:gd name="connsiteY8" fmla="*/ 175472 h 676134"/>
                <a:gd name="connsiteX9" fmla="*/ 382885 w 565444"/>
                <a:gd name="connsiteY9" fmla="*/ 37056 h 676134"/>
                <a:gd name="connsiteX10" fmla="*/ 419941 w 565444"/>
                <a:gd name="connsiteY10" fmla="*/ 0 h 676134"/>
                <a:gd name="connsiteX11" fmla="*/ 456997 w 565444"/>
                <a:gd name="connsiteY11" fmla="*/ 37056 h 676134"/>
                <a:gd name="connsiteX12" fmla="*/ 486829 w 565444"/>
                <a:gd name="connsiteY12" fmla="*/ 382985 h 676134"/>
                <a:gd name="connsiteX13" fmla="*/ 483130 w 565444"/>
                <a:gd name="connsiteY13" fmla="*/ 374057 h 676134"/>
                <a:gd name="connsiteX14" fmla="*/ 474202 w 565444"/>
                <a:gd name="connsiteY14" fmla="*/ 370359 h 676134"/>
                <a:gd name="connsiteX15" fmla="*/ 91243 w 565444"/>
                <a:gd name="connsiteY15" fmla="*/ 370358 h 676134"/>
                <a:gd name="connsiteX16" fmla="*/ 78616 w 565444"/>
                <a:gd name="connsiteY16" fmla="*/ 382985 h 676134"/>
                <a:gd name="connsiteX17" fmla="*/ 78615 w 565444"/>
                <a:gd name="connsiteY17" fmla="*/ 382985 h 676134"/>
                <a:gd name="connsiteX18" fmla="*/ 91242 w 565444"/>
                <a:gd name="connsiteY18" fmla="*/ 395612 h 676134"/>
                <a:gd name="connsiteX19" fmla="*/ 474202 w 565444"/>
                <a:gd name="connsiteY19" fmla="*/ 395612 h 676134"/>
                <a:gd name="connsiteX20" fmla="*/ 483130 w 565444"/>
                <a:gd name="connsiteY20" fmla="*/ 391914 h 676134"/>
                <a:gd name="connsiteX21" fmla="*/ 486829 w 565444"/>
                <a:gd name="connsiteY21" fmla="*/ 329550 h 676134"/>
                <a:gd name="connsiteX22" fmla="*/ 483130 w 565444"/>
                <a:gd name="connsiteY22" fmla="*/ 320622 h 676134"/>
                <a:gd name="connsiteX23" fmla="*/ 474202 w 565444"/>
                <a:gd name="connsiteY23" fmla="*/ 316924 h 676134"/>
                <a:gd name="connsiteX24" fmla="*/ 91243 w 565444"/>
                <a:gd name="connsiteY24" fmla="*/ 316923 h 676134"/>
                <a:gd name="connsiteX25" fmla="*/ 78616 w 565444"/>
                <a:gd name="connsiteY25" fmla="*/ 329550 h 676134"/>
                <a:gd name="connsiteX26" fmla="*/ 78615 w 565444"/>
                <a:gd name="connsiteY26" fmla="*/ 329550 h 676134"/>
                <a:gd name="connsiteX27" fmla="*/ 91242 w 565444"/>
                <a:gd name="connsiteY27" fmla="*/ 342177 h 676134"/>
                <a:gd name="connsiteX28" fmla="*/ 474202 w 565444"/>
                <a:gd name="connsiteY28" fmla="*/ 342177 h 676134"/>
                <a:gd name="connsiteX29" fmla="*/ 483130 w 565444"/>
                <a:gd name="connsiteY29" fmla="*/ 338479 h 676134"/>
                <a:gd name="connsiteX30" fmla="*/ 486829 w 565444"/>
                <a:gd name="connsiteY30" fmla="*/ 276115 h 676134"/>
                <a:gd name="connsiteX31" fmla="*/ 483130 w 565444"/>
                <a:gd name="connsiteY31" fmla="*/ 267187 h 676134"/>
                <a:gd name="connsiteX32" fmla="*/ 474202 w 565444"/>
                <a:gd name="connsiteY32" fmla="*/ 263489 h 676134"/>
                <a:gd name="connsiteX33" fmla="*/ 91243 w 565444"/>
                <a:gd name="connsiteY33" fmla="*/ 263488 h 676134"/>
                <a:gd name="connsiteX34" fmla="*/ 78616 w 565444"/>
                <a:gd name="connsiteY34" fmla="*/ 276115 h 676134"/>
                <a:gd name="connsiteX35" fmla="*/ 78615 w 565444"/>
                <a:gd name="connsiteY35" fmla="*/ 276115 h 676134"/>
                <a:gd name="connsiteX36" fmla="*/ 91242 w 565444"/>
                <a:gd name="connsiteY36" fmla="*/ 288742 h 676134"/>
                <a:gd name="connsiteX37" fmla="*/ 474202 w 565444"/>
                <a:gd name="connsiteY37" fmla="*/ 288742 h 676134"/>
                <a:gd name="connsiteX38" fmla="*/ 483130 w 565444"/>
                <a:gd name="connsiteY38" fmla="*/ 285044 h 676134"/>
                <a:gd name="connsiteX39" fmla="*/ 565444 w 565444"/>
                <a:gd name="connsiteY39" fmla="*/ 194687 h 676134"/>
                <a:gd name="connsiteX40" fmla="*/ 546230 w 565444"/>
                <a:gd name="connsiteY40" fmla="*/ 213901 h 676134"/>
                <a:gd name="connsiteX41" fmla="*/ 525276 w 565444"/>
                <a:gd name="connsiteY41" fmla="*/ 213901 h 676134"/>
                <a:gd name="connsiteX42" fmla="*/ 508899 w 565444"/>
                <a:gd name="connsiteY42" fmla="*/ 524387 h 676134"/>
                <a:gd name="connsiteX43" fmla="*/ 378242 w 565444"/>
                <a:gd name="connsiteY43" fmla="*/ 676134 h 676134"/>
                <a:gd name="connsiteX44" fmla="*/ 184454 w 565444"/>
                <a:gd name="connsiteY44" fmla="*/ 676134 h 676134"/>
                <a:gd name="connsiteX45" fmla="*/ 53798 w 565444"/>
                <a:gd name="connsiteY45" fmla="*/ 524387 h 676134"/>
                <a:gd name="connsiteX46" fmla="*/ 37421 w 565444"/>
                <a:gd name="connsiteY46" fmla="*/ 213901 h 676134"/>
                <a:gd name="connsiteX47" fmla="*/ 19214 w 565444"/>
                <a:gd name="connsiteY47" fmla="*/ 213901 h 676134"/>
                <a:gd name="connsiteX48" fmla="*/ 0 w 565444"/>
                <a:gd name="connsiteY48" fmla="*/ 194687 h 676134"/>
                <a:gd name="connsiteX49" fmla="*/ 19214 w 565444"/>
                <a:gd name="connsiteY49" fmla="*/ 175473 h 676134"/>
                <a:gd name="connsiteX50" fmla="*/ 546230 w 565444"/>
                <a:gd name="connsiteY50" fmla="*/ 175473 h 676134"/>
                <a:gd name="connsiteX51" fmla="*/ 565444 w 565444"/>
                <a:gd name="connsiteY51" fmla="*/ 194687 h 676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565444" h="676134">
                  <a:moveTo>
                    <a:pt x="182559" y="37056"/>
                  </a:moveTo>
                  <a:lnTo>
                    <a:pt x="182559" y="175472"/>
                  </a:lnTo>
                  <a:lnTo>
                    <a:pt x="108447" y="175472"/>
                  </a:lnTo>
                  <a:lnTo>
                    <a:pt x="108447" y="37056"/>
                  </a:lnTo>
                  <a:cubicBezTo>
                    <a:pt x="108447" y="16591"/>
                    <a:pt x="125038" y="0"/>
                    <a:pt x="145503" y="0"/>
                  </a:cubicBezTo>
                  <a:cubicBezTo>
                    <a:pt x="165968" y="0"/>
                    <a:pt x="182559" y="16591"/>
                    <a:pt x="182559" y="37056"/>
                  </a:cubicBezTo>
                  <a:close/>
                  <a:moveTo>
                    <a:pt x="456997" y="37056"/>
                  </a:moveTo>
                  <a:lnTo>
                    <a:pt x="456997" y="175472"/>
                  </a:lnTo>
                  <a:lnTo>
                    <a:pt x="382885" y="175472"/>
                  </a:lnTo>
                  <a:lnTo>
                    <a:pt x="382885" y="37056"/>
                  </a:lnTo>
                  <a:cubicBezTo>
                    <a:pt x="382885" y="16591"/>
                    <a:pt x="399476" y="0"/>
                    <a:pt x="419941" y="0"/>
                  </a:cubicBezTo>
                  <a:cubicBezTo>
                    <a:pt x="440406" y="0"/>
                    <a:pt x="456997" y="16591"/>
                    <a:pt x="456997" y="37056"/>
                  </a:cubicBezTo>
                  <a:close/>
                  <a:moveTo>
                    <a:pt x="486829" y="382985"/>
                  </a:moveTo>
                  <a:lnTo>
                    <a:pt x="483130" y="374057"/>
                  </a:lnTo>
                  <a:cubicBezTo>
                    <a:pt x="480845" y="371772"/>
                    <a:pt x="477689" y="370359"/>
                    <a:pt x="474202" y="370359"/>
                  </a:cubicBezTo>
                  <a:lnTo>
                    <a:pt x="91243" y="370358"/>
                  </a:lnTo>
                  <a:cubicBezTo>
                    <a:pt x="84269" y="370358"/>
                    <a:pt x="78616" y="376011"/>
                    <a:pt x="78616" y="382985"/>
                  </a:cubicBezTo>
                  <a:lnTo>
                    <a:pt x="78615" y="382985"/>
                  </a:lnTo>
                  <a:cubicBezTo>
                    <a:pt x="78615" y="389959"/>
                    <a:pt x="84268" y="395612"/>
                    <a:pt x="91242" y="395612"/>
                  </a:cubicBezTo>
                  <a:lnTo>
                    <a:pt x="474202" y="395612"/>
                  </a:lnTo>
                  <a:cubicBezTo>
                    <a:pt x="477689" y="395612"/>
                    <a:pt x="480845" y="394199"/>
                    <a:pt x="483130" y="391914"/>
                  </a:cubicBezTo>
                  <a:close/>
                  <a:moveTo>
                    <a:pt x="486829" y="329550"/>
                  </a:moveTo>
                  <a:lnTo>
                    <a:pt x="483130" y="320622"/>
                  </a:lnTo>
                  <a:cubicBezTo>
                    <a:pt x="480845" y="318337"/>
                    <a:pt x="477689" y="316924"/>
                    <a:pt x="474202" y="316924"/>
                  </a:cubicBezTo>
                  <a:lnTo>
                    <a:pt x="91243" y="316923"/>
                  </a:lnTo>
                  <a:cubicBezTo>
                    <a:pt x="84269" y="316923"/>
                    <a:pt x="78616" y="322576"/>
                    <a:pt x="78616" y="329550"/>
                  </a:cubicBezTo>
                  <a:lnTo>
                    <a:pt x="78615" y="329550"/>
                  </a:lnTo>
                  <a:cubicBezTo>
                    <a:pt x="78615" y="336524"/>
                    <a:pt x="84268" y="342177"/>
                    <a:pt x="91242" y="342177"/>
                  </a:cubicBezTo>
                  <a:lnTo>
                    <a:pt x="474202" y="342177"/>
                  </a:lnTo>
                  <a:cubicBezTo>
                    <a:pt x="477689" y="342177"/>
                    <a:pt x="480845" y="340764"/>
                    <a:pt x="483130" y="338479"/>
                  </a:cubicBezTo>
                  <a:close/>
                  <a:moveTo>
                    <a:pt x="486829" y="276115"/>
                  </a:moveTo>
                  <a:lnTo>
                    <a:pt x="483130" y="267187"/>
                  </a:lnTo>
                  <a:cubicBezTo>
                    <a:pt x="480845" y="264902"/>
                    <a:pt x="477689" y="263489"/>
                    <a:pt x="474202" y="263489"/>
                  </a:cubicBezTo>
                  <a:lnTo>
                    <a:pt x="91243" y="263488"/>
                  </a:lnTo>
                  <a:cubicBezTo>
                    <a:pt x="84269" y="263488"/>
                    <a:pt x="78616" y="269141"/>
                    <a:pt x="78616" y="276115"/>
                  </a:cubicBezTo>
                  <a:lnTo>
                    <a:pt x="78615" y="276115"/>
                  </a:lnTo>
                  <a:cubicBezTo>
                    <a:pt x="78615" y="283089"/>
                    <a:pt x="84268" y="288742"/>
                    <a:pt x="91242" y="288742"/>
                  </a:cubicBezTo>
                  <a:lnTo>
                    <a:pt x="474202" y="288742"/>
                  </a:lnTo>
                  <a:cubicBezTo>
                    <a:pt x="477689" y="288742"/>
                    <a:pt x="480845" y="287329"/>
                    <a:pt x="483130" y="285044"/>
                  </a:cubicBezTo>
                  <a:close/>
                  <a:moveTo>
                    <a:pt x="565444" y="194687"/>
                  </a:moveTo>
                  <a:cubicBezTo>
                    <a:pt x="565444" y="205299"/>
                    <a:pt x="556842" y="213901"/>
                    <a:pt x="546230" y="213901"/>
                  </a:cubicBezTo>
                  <a:lnTo>
                    <a:pt x="525276" y="213901"/>
                  </a:lnTo>
                  <a:lnTo>
                    <a:pt x="508899" y="524387"/>
                  </a:lnTo>
                  <a:cubicBezTo>
                    <a:pt x="504507" y="609787"/>
                    <a:pt x="447139" y="676134"/>
                    <a:pt x="378242" y="676134"/>
                  </a:cubicBezTo>
                  <a:lnTo>
                    <a:pt x="184454" y="676134"/>
                  </a:lnTo>
                  <a:cubicBezTo>
                    <a:pt x="115558" y="676134"/>
                    <a:pt x="58190" y="609787"/>
                    <a:pt x="53798" y="524387"/>
                  </a:cubicBezTo>
                  <a:lnTo>
                    <a:pt x="37421" y="213901"/>
                  </a:lnTo>
                  <a:lnTo>
                    <a:pt x="19214" y="213901"/>
                  </a:lnTo>
                  <a:cubicBezTo>
                    <a:pt x="8602" y="213901"/>
                    <a:pt x="0" y="205299"/>
                    <a:pt x="0" y="194687"/>
                  </a:cubicBezTo>
                  <a:cubicBezTo>
                    <a:pt x="0" y="184075"/>
                    <a:pt x="8602" y="175473"/>
                    <a:pt x="19214" y="175473"/>
                  </a:cubicBezTo>
                  <a:lnTo>
                    <a:pt x="546230" y="175473"/>
                  </a:lnTo>
                  <a:cubicBezTo>
                    <a:pt x="556842" y="175473"/>
                    <a:pt x="565444" y="184075"/>
                    <a:pt x="565444" y="1946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12" name="Arrow: Bent 11">
              <a:extLst>
                <a:ext uri="{FF2B5EF4-FFF2-40B4-BE49-F238E27FC236}">
                  <a16:creationId xmlns:a16="http://schemas.microsoft.com/office/drawing/2014/main" id="{4C701790-911F-49B9-B58C-72E9534D4C93}"/>
                </a:ext>
              </a:extLst>
            </p:cNvPr>
            <p:cNvSpPr/>
            <p:nvPr/>
          </p:nvSpPr>
          <p:spPr>
            <a:xfrm flipH="1" flipV="1">
              <a:off x="816143" y="5935877"/>
              <a:ext cx="10779743" cy="582611"/>
            </a:xfrm>
            <a:prstGeom prst="bentArrow">
              <a:avLst>
                <a:gd name="adj1" fmla="val 14113"/>
                <a:gd name="adj2" fmla="val 12152"/>
                <a:gd name="adj3" fmla="val 0"/>
                <a:gd name="adj4" fmla="val 5453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solidFill>
                  <a:schemeClr val="tx1"/>
                </a:solidFill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A2CAA496-8808-490A-A588-30FACF8CED72}"/>
                </a:ext>
              </a:extLst>
            </p:cNvPr>
            <p:cNvSpPr/>
            <p:nvPr userDrawn="1"/>
          </p:nvSpPr>
          <p:spPr>
            <a:xfrm flipH="1">
              <a:off x="11086249" y="4603539"/>
              <a:ext cx="892078" cy="1332338"/>
            </a:xfrm>
            <a:custGeom>
              <a:avLst/>
              <a:gdLst>
                <a:gd name="connsiteX0" fmla="*/ 501893 w 892078"/>
                <a:gd name="connsiteY0" fmla="*/ 0 h 1332338"/>
                <a:gd name="connsiteX1" fmla="*/ 498205 w 892078"/>
                <a:gd name="connsiteY1" fmla="*/ 53000 h 1332338"/>
                <a:gd name="connsiteX2" fmla="*/ 456830 w 892078"/>
                <a:gd name="connsiteY2" fmla="*/ 120945 h 1332338"/>
                <a:gd name="connsiteX3" fmla="*/ 387912 w 892078"/>
                <a:gd name="connsiteY3" fmla="*/ 218109 h 1332338"/>
                <a:gd name="connsiteX4" fmla="*/ 391667 w 892078"/>
                <a:gd name="connsiteY4" fmla="*/ 334412 h 1332338"/>
                <a:gd name="connsiteX5" fmla="*/ 407219 w 892078"/>
                <a:gd name="connsiteY5" fmla="*/ 351214 h 1332338"/>
                <a:gd name="connsiteX6" fmla="*/ 413637 w 892078"/>
                <a:gd name="connsiteY6" fmla="*/ 474030 h 1332338"/>
                <a:gd name="connsiteX7" fmla="*/ 416812 w 892078"/>
                <a:gd name="connsiteY7" fmla="*/ 504492 h 1332338"/>
                <a:gd name="connsiteX8" fmla="*/ 402754 w 892078"/>
                <a:gd name="connsiteY8" fmla="*/ 505610 h 1332338"/>
                <a:gd name="connsiteX9" fmla="*/ 369924 w 892078"/>
                <a:gd name="connsiteY9" fmla="*/ 475906 h 1332338"/>
                <a:gd name="connsiteX10" fmla="*/ 126043 w 892078"/>
                <a:gd name="connsiteY10" fmla="*/ 282053 h 1332338"/>
                <a:gd name="connsiteX11" fmla="*/ 204209 w 892078"/>
                <a:gd name="connsiteY11" fmla="*/ 408681 h 1332338"/>
                <a:gd name="connsiteX12" fmla="*/ 344910 w 892078"/>
                <a:gd name="connsiteY12" fmla="*/ 500918 h 1332338"/>
                <a:gd name="connsiteX13" fmla="*/ 418387 w 892078"/>
                <a:gd name="connsiteY13" fmla="*/ 565015 h 1332338"/>
                <a:gd name="connsiteX14" fmla="*/ 404318 w 892078"/>
                <a:gd name="connsiteY14" fmla="*/ 841726 h 1332338"/>
                <a:gd name="connsiteX15" fmla="*/ 354290 w 892078"/>
                <a:gd name="connsiteY15" fmla="*/ 830783 h 1332338"/>
                <a:gd name="connsiteX16" fmla="*/ 353526 w 892078"/>
                <a:gd name="connsiteY16" fmla="*/ 831058 h 1332338"/>
                <a:gd name="connsiteX17" fmla="*/ 350580 w 892078"/>
                <a:gd name="connsiteY17" fmla="*/ 827584 h 1332338"/>
                <a:gd name="connsiteX18" fmla="*/ 347061 w 892078"/>
                <a:gd name="connsiteY18" fmla="*/ 800105 h 1332338"/>
                <a:gd name="connsiteX19" fmla="*/ 281402 w 892078"/>
                <a:gd name="connsiteY19" fmla="*/ 603126 h 1332338"/>
                <a:gd name="connsiteX20" fmla="*/ 0 w 892078"/>
                <a:gd name="connsiteY20" fmla="*/ 531211 h 1332338"/>
                <a:gd name="connsiteX21" fmla="*/ 87546 w 892078"/>
                <a:gd name="connsiteY21" fmla="*/ 639081 h 1332338"/>
                <a:gd name="connsiteX22" fmla="*/ 156335 w 892078"/>
                <a:gd name="connsiteY22" fmla="*/ 770401 h 1332338"/>
                <a:gd name="connsiteX23" fmla="*/ 309542 w 892078"/>
                <a:gd name="connsiteY23" fmla="*/ 829808 h 1332338"/>
                <a:gd name="connsiteX24" fmla="*/ 340979 w 892078"/>
                <a:gd name="connsiteY24" fmla="*/ 837942 h 1332338"/>
                <a:gd name="connsiteX25" fmla="*/ 348283 w 892078"/>
                <a:gd name="connsiteY25" fmla="*/ 838787 h 1332338"/>
                <a:gd name="connsiteX26" fmla="*/ 348036 w 892078"/>
                <a:gd name="connsiteY26" fmla="*/ 840162 h 1332338"/>
                <a:gd name="connsiteX27" fmla="*/ 405880 w 892078"/>
                <a:gd name="connsiteY27" fmla="*/ 949596 h 1332338"/>
                <a:gd name="connsiteX28" fmla="*/ 392717 w 892078"/>
                <a:gd name="connsiteY28" fmla="*/ 1332338 h 1332338"/>
                <a:gd name="connsiteX29" fmla="*/ 473368 w 892078"/>
                <a:gd name="connsiteY29" fmla="*/ 1332338 h 1332338"/>
                <a:gd name="connsiteX30" fmla="*/ 463724 w 892078"/>
                <a:gd name="connsiteY30" fmla="*/ 999622 h 1332338"/>
                <a:gd name="connsiteX31" fmla="*/ 476231 w 892078"/>
                <a:gd name="connsiteY31" fmla="*/ 908949 h 1332338"/>
                <a:gd name="connsiteX32" fmla="*/ 523131 w 892078"/>
                <a:gd name="connsiteY32" fmla="*/ 880809 h 1332338"/>
                <a:gd name="connsiteX33" fmla="*/ 827981 w 892078"/>
                <a:gd name="connsiteY33" fmla="*/ 722913 h 1332338"/>
                <a:gd name="connsiteX34" fmla="*/ 892078 w 892078"/>
                <a:gd name="connsiteY34" fmla="*/ 391486 h 1332338"/>
                <a:gd name="connsiteX35" fmla="*/ 671648 w 892078"/>
                <a:gd name="connsiteY35" fmla="*/ 560326 h 1332338"/>
                <a:gd name="connsiteX36" fmla="*/ 535636 w 892078"/>
                <a:gd name="connsiteY36" fmla="*/ 646309 h 1332338"/>
                <a:gd name="connsiteX37" fmla="*/ 480920 w 892078"/>
                <a:gd name="connsiteY37" fmla="*/ 830783 h 1332338"/>
                <a:gd name="connsiteX38" fmla="*/ 448091 w 892078"/>
                <a:gd name="connsiteY38" fmla="*/ 882373 h 1332338"/>
                <a:gd name="connsiteX39" fmla="*/ 448091 w 892078"/>
                <a:gd name="connsiteY39" fmla="*/ 608790 h 1332338"/>
                <a:gd name="connsiteX40" fmla="*/ 513752 w 892078"/>
                <a:gd name="connsiteY40" fmla="*/ 546257 h 1332338"/>
                <a:gd name="connsiteX41" fmla="*/ 582537 w 892078"/>
                <a:gd name="connsiteY41" fmla="*/ 540003 h 1332338"/>
                <a:gd name="connsiteX42" fmla="*/ 748253 w 892078"/>
                <a:gd name="connsiteY42" fmla="*/ 207012 h 1332338"/>
                <a:gd name="connsiteX43" fmla="*/ 596608 w 892078"/>
                <a:gd name="connsiteY43" fmla="*/ 313318 h 1332338"/>
                <a:gd name="connsiteX44" fmla="*/ 451217 w 892078"/>
                <a:gd name="connsiteY44" fmla="*/ 482159 h 1332338"/>
                <a:gd name="connsiteX45" fmla="*/ 445183 w 892078"/>
                <a:gd name="connsiteY45" fmla="*/ 497255 h 1332338"/>
                <a:gd name="connsiteX46" fmla="*/ 439086 w 892078"/>
                <a:gd name="connsiteY46" fmla="*/ 500090 h 1332338"/>
                <a:gd name="connsiteX47" fmla="*/ 435706 w 892078"/>
                <a:gd name="connsiteY47" fmla="*/ 482384 h 1332338"/>
                <a:gd name="connsiteX48" fmla="*/ 420305 w 892078"/>
                <a:gd name="connsiteY48" fmla="*/ 370688 h 1332338"/>
                <a:gd name="connsiteX49" fmla="*/ 426244 w 892078"/>
                <a:gd name="connsiteY49" fmla="*/ 360755 h 1332338"/>
                <a:gd name="connsiteX50" fmla="*/ 485748 w 892078"/>
                <a:gd name="connsiteY50" fmla="*/ 335852 h 1332338"/>
                <a:gd name="connsiteX51" fmla="*/ 556629 w 892078"/>
                <a:gd name="connsiteY51" fmla="*/ 224791 h 1332338"/>
                <a:gd name="connsiteX52" fmla="*/ 533558 w 892078"/>
                <a:gd name="connsiteY52" fmla="*/ 68029 h 1332338"/>
                <a:gd name="connsiteX53" fmla="*/ 501893 w 892078"/>
                <a:gd name="connsiteY53" fmla="*/ 0 h 133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892078" h="1332338">
                  <a:moveTo>
                    <a:pt x="501893" y="0"/>
                  </a:moveTo>
                  <a:cubicBezTo>
                    <a:pt x="505496" y="20041"/>
                    <a:pt x="503339" y="36518"/>
                    <a:pt x="498205" y="53000"/>
                  </a:cubicBezTo>
                  <a:cubicBezTo>
                    <a:pt x="489909" y="79014"/>
                    <a:pt x="474662" y="101069"/>
                    <a:pt x="456830" y="120945"/>
                  </a:cubicBezTo>
                  <a:cubicBezTo>
                    <a:pt x="430082" y="150759"/>
                    <a:pt x="404129" y="181166"/>
                    <a:pt x="387912" y="218109"/>
                  </a:cubicBezTo>
                  <a:cubicBezTo>
                    <a:pt x="370904" y="257435"/>
                    <a:pt x="367592" y="296342"/>
                    <a:pt x="391667" y="334412"/>
                  </a:cubicBezTo>
                  <a:cubicBezTo>
                    <a:pt x="396044" y="341153"/>
                    <a:pt x="402085" y="346893"/>
                    <a:pt x="407219" y="351214"/>
                  </a:cubicBezTo>
                  <a:cubicBezTo>
                    <a:pt x="406074" y="380095"/>
                    <a:pt x="409823" y="433373"/>
                    <a:pt x="413637" y="474030"/>
                  </a:cubicBezTo>
                  <a:lnTo>
                    <a:pt x="416812" y="504492"/>
                  </a:lnTo>
                  <a:lnTo>
                    <a:pt x="402754" y="505610"/>
                  </a:lnTo>
                  <a:cubicBezTo>
                    <a:pt x="393375" y="507174"/>
                    <a:pt x="371487" y="502482"/>
                    <a:pt x="369924" y="475906"/>
                  </a:cubicBezTo>
                  <a:cubicBezTo>
                    <a:pt x="358979" y="328953"/>
                    <a:pt x="269870" y="258602"/>
                    <a:pt x="126043" y="282053"/>
                  </a:cubicBezTo>
                  <a:cubicBezTo>
                    <a:pt x="168253" y="316446"/>
                    <a:pt x="180759" y="364908"/>
                    <a:pt x="204209" y="408681"/>
                  </a:cubicBezTo>
                  <a:cubicBezTo>
                    <a:pt x="232351" y="463399"/>
                    <a:pt x="265180" y="511863"/>
                    <a:pt x="344910" y="500918"/>
                  </a:cubicBezTo>
                  <a:cubicBezTo>
                    <a:pt x="371487" y="496228"/>
                    <a:pt x="423077" y="507174"/>
                    <a:pt x="418387" y="565015"/>
                  </a:cubicBezTo>
                  <a:cubicBezTo>
                    <a:pt x="412133" y="655690"/>
                    <a:pt x="409008" y="747925"/>
                    <a:pt x="404318" y="841726"/>
                  </a:cubicBezTo>
                  <a:cubicBezTo>
                    <a:pt x="387119" y="838598"/>
                    <a:pt x="371487" y="833909"/>
                    <a:pt x="354290" y="830783"/>
                  </a:cubicBezTo>
                  <a:lnTo>
                    <a:pt x="353526" y="831058"/>
                  </a:lnTo>
                  <a:lnTo>
                    <a:pt x="350580" y="827584"/>
                  </a:lnTo>
                  <a:cubicBezTo>
                    <a:pt x="345889" y="820623"/>
                    <a:pt x="344717" y="813002"/>
                    <a:pt x="347061" y="800105"/>
                  </a:cubicBezTo>
                  <a:cubicBezTo>
                    <a:pt x="362694" y="723500"/>
                    <a:pt x="339244" y="656278"/>
                    <a:pt x="281402" y="603126"/>
                  </a:cubicBezTo>
                  <a:cubicBezTo>
                    <a:pt x="218869" y="545282"/>
                    <a:pt x="87546" y="512451"/>
                    <a:pt x="0" y="531211"/>
                  </a:cubicBezTo>
                  <a:cubicBezTo>
                    <a:pt x="43773" y="554661"/>
                    <a:pt x="68787" y="595308"/>
                    <a:pt x="87546" y="639081"/>
                  </a:cubicBezTo>
                  <a:cubicBezTo>
                    <a:pt x="106307" y="684418"/>
                    <a:pt x="123503" y="731318"/>
                    <a:pt x="156335" y="770401"/>
                  </a:cubicBezTo>
                  <a:cubicBezTo>
                    <a:pt x="196980" y="818865"/>
                    <a:pt x="240755" y="856384"/>
                    <a:pt x="309542" y="829808"/>
                  </a:cubicBezTo>
                  <a:cubicBezTo>
                    <a:pt x="322440" y="823945"/>
                    <a:pt x="330940" y="833912"/>
                    <a:pt x="340979" y="837942"/>
                  </a:cubicBezTo>
                  <a:lnTo>
                    <a:pt x="348283" y="838787"/>
                  </a:lnTo>
                  <a:lnTo>
                    <a:pt x="348036" y="840162"/>
                  </a:lnTo>
                  <a:cubicBezTo>
                    <a:pt x="404318" y="857359"/>
                    <a:pt x="409008" y="898006"/>
                    <a:pt x="405880" y="949596"/>
                  </a:cubicBezTo>
                  <a:lnTo>
                    <a:pt x="392717" y="1332338"/>
                  </a:lnTo>
                  <a:lnTo>
                    <a:pt x="473368" y="1332338"/>
                  </a:lnTo>
                  <a:lnTo>
                    <a:pt x="463724" y="999622"/>
                  </a:lnTo>
                  <a:cubicBezTo>
                    <a:pt x="463724" y="968357"/>
                    <a:pt x="463724" y="938653"/>
                    <a:pt x="476231" y="908949"/>
                  </a:cubicBezTo>
                  <a:cubicBezTo>
                    <a:pt x="485610" y="887063"/>
                    <a:pt x="490302" y="874556"/>
                    <a:pt x="523131" y="880809"/>
                  </a:cubicBezTo>
                  <a:cubicBezTo>
                    <a:pt x="652888" y="904260"/>
                    <a:pt x="767011" y="840162"/>
                    <a:pt x="827981" y="722913"/>
                  </a:cubicBezTo>
                  <a:cubicBezTo>
                    <a:pt x="878009" y="624423"/>
                    <a:pt x="884261" y="516553"/>
                    <a:pt x="892078" y="391486"/>
                  </a:cubicBezTo>
                  <a:cubicBezTo>
                    <a:pt x="840488" y="494664"/>
                    <a:pt x="756068" y="525932"/>
                    <a:pt x="671648" y="560326"/>
                  </a:cubicBezTo>
                  <a:cubicBezTo>
                    <a:pt x="621620" y="580648"/>
                    <a:pt x="573158" y="607226"/>
                    <a:pt x="535636" y="646309"/>
                  </a:cubicBezTo>
                  <a:cubicBezTo>
                    <a:pt x="485610" y="697899"/>
                    <a:pt x="448091" y="754179"/>
                    <a:pt x="480920" y="830783"/>
                  </a:cubicBezTo>
                  <a:cubicBezTo>
                    <a:pt x="488738" y="849542"/>
                    <a:pt x="477793" y="868302"/>
                    <a:pt x="448091" y="882373"/>
                  </a:cubicBezTo>
                  <a:cubicBezTo>
                    <a:pt x="448091" y="787008"/>
                    <a:pt x="448091" y="697899"/>
                    <a:pt x="448091" y="608790"/>
                  </a:cubicBezTo>
                  <a:cubicBezTo>
                    <a:pt x="448091" y="565015"/>
                    <a:pt x="455908" y="533749"/>
                    <a:pt x="513752" y="546257"/>
                  </a:cubicBezTo>
                  <a:cubicBezTo>
                    <a:pt x="535636" y="550946"/>
                    <a:pt x="559087" y="546257"/>
                    <a:pt x="582537" y="540003"/>
                  </a:cubicBezTo>
                  <a:cubicBezTo>
                    <a:pt x="701352" y="504046"/>
                    <a:pt x="779518" y="347712"/>
                    <a:pt x="748253" y="207012"/>
                  </a:cubicBezTo>
                  <a:cubicBezTo>
                    <a:pt x="716985" y="269546"/>
                    <a:pt x="652888" y="285178"/>
                    <a:pt x="596608" y="313318"/>
                  </a:cubicBezTo>
                  <a:cubicBezTo>
                    <a:pt x="524693" y="349275"/>
                    <a:pt x="454344" y="386797"/>
                    <a:pt x="451217" y="482159"/>
                  </a:cubicBezTo>
                  <a:cubicBezTo>
                    <a:pt x="450826" y="489194"/>
                    <a:pt x="448579" y="493982"/>
                    <a:pt x="445183" y="497255"/>
                  </a:cubicBezTo>
                  <a:lnTo>
                    <a:pt x="439086" y="500090"/>
                  </a:lnTo>
                  <a:lnTo>
                    <a:pt x="435706" y="482384"/>
                  </a:lnTo>
                  <a:cubicBezTo>
                    <a:pt x="429401" y="445321"/>
                    <a:pt x="420625" y="384681"/>
                    <a:pt x="420305" y="370688"/>
                  </a:cubicBezTo>
                  <a:cubicBezTo>
                    <a:pt x="420100" y="366322"/>
                    <a:pt x="417511" y="361166"/>
                    <a:pt x="426244" y="360755"/>
                  </a:cubicBezTo>
                  <a:cubicBezTo>
                    <a:pt x="449067" y="359727"/>
                    <a:pt x="467310" y="348584"/>
                    <a:pt x="485748" y="335852"/>
                  </a:cubicBezTo>
                  <a:cubicBezTo>
                    <a:pt x="524607" y="308401"/>
                    <a:pt x="549757" y="272437"/>
                    <a:pt x="556629" y="224791"/>
                  </a:cubicBezTo>
                  <a:cubicBezTo>
                    <a:pt x="564085" y="170396"/>
                    <a:pt x="553286" y="118213"/>
                    <a:pt x="533558" y="68029"/>
                  </a:cubicBezTo>
                  <a:cubicBezTo>
                    <a:pt x="524789" y="45615"/>
                    <a:pt x="518004" y="22205"/>
                    <a:pt x="501893" y="0"/>
                  </a:cubicBezTo>
                  <a:close/>
                </a:path>
              </a:pathLst>
            </a:custGeom>
            <a:grpFill/>
            <a:ln w="808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sz="1350"/>
            </a:p>
          </p:txBody>
        </p:sp>
      </p:grpSp>
    </p:spTree>
    <p:extLst>
      <p:ext uri="{BB962C8B-B14F-4D97-AF65-F5344CB8AC3E}">
        <p14:creationId xmlns:p14="http://schemas.microsoft.com/office/powerpoint/2010/main" val="241023199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95B8CE5-8DE7-4B1E-A438-23286B4532FA}"/>
              </a:ext>
            </a:extLst>
          </p:cNvPr>
          <p:cNvSpPr/>
          <p:nvPr userDrawn="1"/>
        </p:nvSpPr>
        <p:spPr>
          <a:xfrm>
            <a:off x="0" y="0"/>
            <a:ext cx="2835668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B70290CC-81EF-4E15-9C76-9825C872E73D}"/>
              </a:ext>
            </a:extLst>
          </p:cNvPr>
          <p:cNvSpPr/>
          <p:nvPr userDrawn="1"/>
        </p:nvSpPr>
        <p:spPr>
          <a:xfrm>
            <a:off x="50812" y="2190042"/>
            <a:ext cx="1369028" cy="4705764"/>
          </a:xfrm>
          <a:custGeom>
            <a:avLst/>
            <a:gdLst>
              <a:gd name="connsiteX0" fmla="*/ 15747 w 1825371"/>
              <a:gd name="connsiteY0" fmla="*/ 1352 h 3047785"/>
              <a:gd name="connsiteX1" fmla="*/ 83062 w 1825371"/>
              <a:gd name="connsiteY1" fmla="*/ 34837 h 3047785"/>
              <a:gd name="connsiteX2" fmla="*/ 961270 w 1825371"/>
              <a:gd name="connsiteY2" fmla="*/ 755975 h 3047785"/>
              <a:gd name="connsiteX3" fmla="*/ 1239162 w 1825371"/>
              <a:gd name="connsiteY3" fmla="*/ 1001764 h 3047785"/>
              <a:gd name="connsiteX4" fmla="*/ 1276445 w 1825371"/>
              <a:gd name="connsiteY4" fmla="*/ 1025928 h 3047785"/>
              <a:gd name="connsiteX5" fmla="*/ 1316489 w 1825371"/>
              <a:gd name="connsiteY5" fmla="*/ 1009704 h 3047785"/>
              <a:gd name="connsiteX6" fmla="*/ 1345141 w 1825371"/>
              <a:gd name="connsiteY6" fmla="*/ 948602 h 3047785"/>
              <a:gd name="connsiteX7" fmla="*/ 1407624 w 1825371"/>
              <a:gd name="connsiteY7" fmla="*/ 869894 h 3047785"/>
              <a:gd name="connsiteX8" fmla="*/ 1749379 w 1825371"/>
              <a:gd name="connsiteY8" fmla="*/ 590967 h 3047785"/>
              <a:gd name="connsiteX9" fmla="*/ 1808066 w 1825371"/>
              <a:gd name="connsiteY9" fmla="*/ 545399 h 3047785"/>
              <a:gd name="connsiteX10" fmla="*/ 1825326 w 1825371"/>
              <a:gd name="connsiteY10" fmla="*/ 554375 h 3047785"/>
              <a:gd name="connsiteX11" fmla="*/ 1811172 w 1825371"/>
              <a:gd name="connsiteY11" fmla="*/ 590277 h 3047785"/>
              <a:gd name="connsiteX12" fmla="*/ 1721073 w 1825371"/>
              <a:gd name="connsiteY12" fmla="*/ 698326 h 3047785"/>
              <a:gd name="connsiteX13" fmla="*/ 1385877 w 1825371"/>
              <a:gd name="connsiteY13" fmla="*/ 1068389 h 3047785"/>
              <a:gd name="connsiteX14" fmla="*/ 1376211 w 1825371"/>
              <a:gd name="connsiteY14" fmla="*/ 1098421 h 3047785"/>
              <a:gd name="connsiteX15" fmla="*/ 1361366 w 1825371"/>
              <a:gd name="connsiteY15" fmla="*/ 1135359 h 3047785"/>
              <a:gd name="connsiteX16" fmla="*/ 1355153 w 1825371"/>
              <a:gd name="connsiteY16" fmla="*/ 1169879 h 3047785"/>
              <a:gd name="connsiteX17" fmla="*/ 1409696 w 1825371"/>
              <a:gd name="connsiteY17" fmla="*/ 1384253 h 3047785"/>
              <a:gd name="connsiteX18" fmla="*/ 1524994 w 1825371"/>
              <a:gd name="connsiteY18" fmla="*/ 1739817 h 3047785"/>
              <a:gd name="connsiteX19" fmla="*/ 1659971 w 1825371"/>
              <a:gd name="connsiteY19" fmla="*/ 2199288 h 3047785"/>
              <a:gd name="connsiteX20" fmla="*/ 1782864 w 1825371"/>
              <a:gd name="connsiteY20" fmla="*/ 2697077 h 3047785"/>
              <a:gd name="connsiteX21" fmla="*/ 1794257 w 1825371"/>
              <a:gd name="connsiteY21" fmla="*/ 2767845 h 3047785"/>
              <a:gd name="connsiteX22" fmla="*/ 1791840 w 1825371"/>
              <a:gd name="connsiteY22" fmla="*/ 2778202 h 3047785"/>
              <a:gd name="connsiteX23" fmla="*/ 1784245 w 1825371"/>
              <a:gd name="connsiteY23" fmla="*/ 2770607 h 3047785"/>
              <a:gd name="connsiteX24" fmla="*/ 1746617 w 1825371"/>
              <a:gd name="connsiteY24" fmla="*/ 2660831 h 3047785"/>
              <a:gd name="connsiteX25" fmla="*/ 1513602 w 1825371"/>
              <a:gd name="connsiteY25" fmla="*/ 1875484 h 3047785"/>
              <a:gd name="connsiteX26" fmla="*/ 1297158 w 1825371"/>
              <a:gd name="connsiteY26" fmla="*/ 1267919 h 3047785"/>
              <a:gd name="connsiteX27" fmla="*/ 1275064 w 1825371"/>
              <a:gd name="connsiteY27" fmla="*/ 1217173 h 3047785"/>
              <a:gd name="connsiteX28" fmla="*/ 1248483 w 1825371"/>
              <a:gd name="connsiteY28" fmla="*/ 1193353 h 3047785"/>
              <a:gd name="connsiteX29" fmla="*/ 1232949 w 1825371"/>
              <a:gd name="connsiteY29" fmla="*/ 1222351 h 3047785"/>
              <a:gd name="connsiteX30" fmla="*/ 1230877 w 1825371"/>
              <a:gd name="connsiteY30" fmla="*/ 1283108 h 3047785"/>
              <a:gd name="connsiteX31" fmla="*/ 1243305 w 1825371"/>
              <a:gd name="connsiteY31" fmla="*/ 1522336 h 3047785"/>
              <a:gd name="connsiteX32" fmla="*/ 1261256 w 1825371"/>
              <a:gd name="connsiteY32" fmla="*/ 1854772 h 3047785"/>
              <a:gd name="connsiteX33" fmla="*/ 1272647 w 1825371"/>
              <a:gd name="connsiteY33" fmla="*/ 2086061 h 3047785"/>
              <a:gd name="connsiteX34" fmla="*/ 1288528 w 1825371"/>
              <a:gd name="connsiteY34" fmla="*/ 2674639 h 3047785"/>
              <a:gd name="connsiteX35" fmla="*/ 1297493 w 1825371"/>
              <a:gd name="connsiteY35" fmla="*/ 3047785 h 3047785"/>
              <a:gd name="connsiteX36" fmla="*/ 1048951 w 1825371"/>
              <a:gd name="connsiteY36" fmla="*/ 3047785 h 3047785"/>
              <a:gd name="connsiteX37" fmla="*/ 1053441 w 1825371"/>
              <a:gd name="connsiteY37" fmla="*/ 2920082 h 3047785"/>
              <a:gd name="connsiteX38" fmla="*/ 1066213 w 1825371"/>
              <a:gd name="connsiteY38" fmla="*/ 2573839 h 3047785"/>
              <a:gd name="connsiteX39" fmla="*/ 1077951 w 1825371"/>
              <a:gd name="connsiteY39" fmla="*/ 2236916 h 3047785"/>
              <a:gd name="connsiteX40" fmla="*/ 1093485 w 1825371"/>
              <a:gd name="connsiteY40" fmla="*/ 1882733 h 3047785"/>
              <a:gd name="connsiteX41" fmla="*/ 1107983 w 1825371"/>
              <a:gd name="connsiteY41" fmla="*/ 1608293 h 3047785"/>
              <a:gd name="connsiteX42" fmla="*/ 1125245 w 1825371"/>
              <a:gd name="connsiteY42" fmla="*/ 1293464 h 3047785"/>
              <a:gd name="connsiteX43" fmla="*/ 1096247 w 1825371"/>
              <a:gd name="connsiteY43" fmla="*/ 1270681 h 3047785"/>
              <a:gd name="connsiteX44" fmla="*/ 984400 w 1825371"/>
              <a:gd name="connsiteY44" fmla="*/ 1242374 h 3047785"/>
              <a:gd name="connsiteX45" fmla="*/ 977149 w 1825371"/>
              <a:gd name="connsiteY45" fmla="*/ 1225458 h 3047785"/>
              <a:gd name="connsiteX46" fmla="*/ 983019 w 1825371"/>
              <a:gd name="connsiteY46" fmla="*/ 1189902 h 3047785"/>
              <a:gd name="connsiteX47" fmla="*/ 1016158 w 1825371"/>
              <a:gd name="connsiteY47" fmla="*/ 1097041 h 3047785"/>
              <a:gd name="connsiteX48" fmla="*/ 1055513 w 1825371"/>
              <a:gd name="connsiteY48" fmla="*/ 1078055 h 3047785"/>
              <a:gd name="connsiteX49" fmla="*/ 1097628 w 1825371"/>
              <a:gd name="connsiteY49" fmla="*/ 1104290 h 3047785"/>
              <a:gd name="connsiteX50" fmla="*/ 1115579 w 1825371"/>
              <a:gd name="connsiteY50" fmla="*/ 1107743 h 3047785"/>
              <a:gd name="connsiteX51" fmla="*/ 1177026 w 1825371"/>
              <a:gd name="connsiteY51" fmla="*/ 1087375 h 3047785"/>
              <a:gd name="connsiteX52" fmla="*/ 1179787 w 1825371"/>
              <a:gd name="connsiteY52" fmla="*/ 1073913 h 3047785"/>
              <a:gd name="connsiteX53" fmla="*/ 1135255 w 1825371"/>
              <a:gd name="connsiteY53" fmla="*/ 1041117 h 3047785"/>
              <a:gd name="connsiteX54" fmla="*/ 939868 w 1825371"/>
              <a:gd name="connsiteY54" fmla="*/ 883702 h 3047785"/>
              <a:gd name="connsiteX55" fmla="*/ 549783 w 1825371"/>
              <a:gd name="connsiteY55" fmla="*/ 496379 h 3047785"/>
              <a:gd name="connsiteX56" fmla="*/ 40947 w 1825371"/>
              <a:gd name="connsiteY56" fmla="*/ 48990 h 3047785"/>
              <a:gd name="connsiteX57" fmla="*/ 5735 w 1825371"/>
              <a:gd name="connsiteY57" fmla="*/ 17231 h 3047785"/>
              <a:gd name="connsiteX58" fmla="*/ 902 w 1825371"/>
              <a:gd name="connsiteY58" fmla="*/ 4114 h 3047785"/>
              <a:gd name="connsiteX59" fmla="*/ 15747 w 1825371"/>
              <a:gd name="connsiteY59" fmla="*/ 1352 h 3047785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88528 w 1825371"/>
              <a:gd name="connsiteY34" fmla="*/ 2674639 h 4705763"/>
              <a:gd name="connsiteX35" fmla="*/ 1297493 w 1825371"/>
              <a:gd name="connsiteY35" fmla="*/ 3047785 h 4705763"/>
              <a:gd name="connsiteX36" fmla="*/ 938419 w 1825371"/>
              <a:gd name="connsiteY36" fmla="*/ 4705763 h 4705763"/>
              <a:gd name="connsiteX37" fmla="*/ 1053441 w 1825371"/>
              <a:gd name="connsiteY37" fmla="*/ 2920082 h 4705763"/>
              <a:gd name="connsiteX38" fmla="*/ 1066213 w 1825371"/>
              <a:gd name="connsiteY38" fmla="*/ 2573839 h 4705763"/>
              <a:gd name="connsiteX39" fmla="*/ 1077951 w 1825371"/>
              <a:gd name="connsiteY39" fmla="*/ 2236916 h 4705763"/>
              <a:gd name="connsiteX40" fmla="*/ 1093485 w 1825371"/>
              <a:gd name="connsiteY40" fmla="*/ 1882733 h 4705763"/>
              <a:gd name="connsiteX41" fmla="*/ 1107983 w 1825371"/>
              <a:gd name="connsiteY41" fmla="*/ 1608293 h 4705763"/>
              <a:gd name="connsiteX42" fmla="*/ 1125245 w 1825371"/>
              <a:gd name="connsiteY42" fmla="*/ 1293464 h 4705763"/>
              <a:gd name="connsiteX43" fmla="*/ 1096247 w 1825371"/>
              <a:gd name="connsiteY43" fmla="*/ 1270681 h 4705763"/>
              <a:gd name="connsiteX44" fmla="*/ 984400 w 1825371"/>
              <a:gd name="connsiteY44" fmla="*/ 1242374 h 4705763"/>
              <a:gd name="connsiteX45" fmla="*/ 977149 w 1825371"/>
              <a:gd name="connsiteY45" fmla="*/ 1225458 h 4705763"/>
              <a:gd name="connsiteX46" fmla="*/ 983019 w 1825371"/>
              <a:gd name="connsiteY46" fmla="*/ 1189902 h 4705763"/>
              <a:gd name="connsiteX47" fmla="*/ 1016158 w 1825371"/>
              <a:gd name="connsiteY47" fmla="*/ 1097041 h 4705763"/>
              <a:gd name="connsiteX48" fmla="*/ 1055513 w 1825371"/>
              <a:gd name="connsiteY48" fmla="*/ 1078055 h 4705763"/>
              <a:gd name="connsiteX49" fmla="*/ 1097628 w 1825371"/>
              <a:gd name="connsiteY49" fmla="*/ 1104290 h 4705763"/>
              <a:gd name="connsiteX50" fmla="*/ 1115579 w 1825371"/>
              <a:gd name="connsiteY50" fmla="*/ 1107743 h 4705763"/>
              <a:gd name="connsiteX51" fmla="*/ 1177026 w 1825371"/>
              <a:gd name="connsiteY51" fmla="*/ 1087375 h 4705763"/>
              <a:gd name="connsiteX52" fmla="*/ 1179787 w 1825371"/>
              <a:gd name="connsiteY52" fmla="*/ 1073913 h 4705763"/>
              <a:gd name="connsiteX53" fmla="*/ 1135255 w 1825371"/>
              <a:gd name="connsiteY53" fmla="*/ 1041117 h 4705763"/>
              <a:gd name="connsiteX54" fmla="*/ 939868 w 1825371"/>
              <a:gd name="connsiteY54" fmla="*/ 883702 h 4705763"/>
              <a:gd name="connsiteX55" fmla="*/ 549783 w 1825371"/>
              <a:gd name="connsiteY55" fmla="*/ 496379 h 4705763"/>
              <a:gd name="connsiteX56" fmla="*/ 40947 w 1825371"/>
              <a:gd name="connsiteY56" fmla="*/ 48990 h 4705763"/>
              <a:gd name="connsiteX57" fmla="*/ 5735 w 1825371"/>
              <a:gd name="connsiteY57" fmla="*/ 17231 h 4705763"/>
              <a:gd name="connsiteX58" fmla="*/ 902 w 1825371"/>
              <a:gd name="connsiteY58" fmla="*/ 4114 h 4705763"/>
              <a:gd name="connsiteX59" fmla="*/ 15747 w 1825371"/>
              <a:gd name="connsiteY59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88528 w 1825371"/>
              <a:gd name="connsiteY34" fmla="*/ 2674639 h 4705763"/>
              <a:gd name="connsiteX35" fmla="*/ 1297493 w 1825371"/>
              <a:gd name="connsiteY35" fmla="*/ 4685667 h 4705763"/>
              <a:gd name="connsiteX36" fmla="*/ 938419 w 1825371"/>
              <a:gd name="connsiteY36" fmla="*/ 4705763 h 4705763"/>
              <a:gd name="connsiteX37" fmla="*/ 1053441 w 1825371"/>
              <a:gd name="connsiteY37" fmla="*/ 2920082 h 4705763"/>
              <a:gd name="connsiteX38" fmla="*/ 1066213 w 1825371"/>
              <a:gd name="connsiteY38" fmla="*/ 2573839 h 4705763"/>
              <a:gd name="connsiteX39" fmla="*/ 1077951 w 1825371"/>
              <a:gd name="connsiteY39" fmla="*/ 2236916 h 4705763"/>
              <a:gd name="connsiteX40" fmla="*/ 1093485 w 1825371"/>
              <a:gd name="connsiteY40" fmla="*/ 1882733 h 4705763"/>
              <a:gd name="connsiteX41" fmla="*/ 1107983 w 1825371"/>
              <a:gd name="connsiteY41" fmla="*/ 1608293 h 4705763"/>
              <a:gd name="connsiteX42" fmla="*/ 1125245 w 1825371"/>
              <a:gd name="connsiteY42" fmla="*/ 1293464 h 4705763"/>
              <a:gd name="connsiteX43" fmla="*/ 1096247 w 1825371"/>
              <a:gd name="connsiteY43" fmla="*/ 1270681 h 4705763"/>
              <a:gd name="connsiteX44" fmla="*/ 984400 w 1825371"/>
              <a:gd name="connsiteY44" fmla="*/ 1242374 h 4705763"/>
              <a:gd name="connsiteX45" fmla="*/ 977149 w 1825371"/>
              <a:gd name="connsiteY45" fmla="*/ 1225458 h 4705763"/>
              <a:gd name="connsiteX46" fmla="*/ 983019 w 1825371"/>
              <a:gd name="connsiteY46" fmla="*/ 1189902 h 4705763"/>
              <a:gd name="connsiteX47" fmla="*/ 1016158 w 1825371"/>
              <a:gd name="connsiteY47" fmla="*/ 1097041 h 4705763"/>
              <a:gd name="connsiteX48" fmla="*/ 1055513 w 1825371"/>
              <a:gd name="connsiteY48" fmla="*/ 1078055 h 4705763"/>
              <a:gd name="connsiteX49" fmla="*/ 1097628 w 1825371"/>
              <a:gd name="connsiteY49" fmla="*/ 1104290 h 4705763"/>
              <a:gd name="connsiteX50" fmla="*/ 1115579 w 1825371"/>
              <a:gd name="connsiteY50" fmla="*/ 1107743 h 4705763"/>
              <a:gd name="connsiteX51" fmla="*/ 1177026 w 1825371"/>
              <a:gd name="connsiteY51" fmla="*/ 1087375 h 4705763"/>
              <a:gd name="connsiteX52" fmla="*/ 1179787 w 1825371"/>
              <a:gd name="connsiteY52" fmla="*/ 1073913 h 4705763"/>
              <a:gd name="connsiteX53" fmla="*/ 1135255 w 1825371"/>
              <a:gd name="connsiteY53" fmla="*/ 1041117 h 4705763"/>
              <a:gd name="connsiteX54" fmla="*/ 939868 w 1825371"/>
              <a:gd name="connsiteY54" fmla="*/ 883702 h 4705763"/>
              <a:gd name="connsiteX55" fmla="*/ 549783 w 1825371"/>
              <a:gd name="connsiteY55" fmla="*/ 496379 h 4705763"/>
              <a:gd name="connsiteX56" fmla="*/ 40947 w 1825371"/>
              <a:gd name="connsiteY56" fmla="*/ 48990 h 4705763"/>
              <a:gd name="connsiteX57" fmla="*/ 5735 w 1825371"/>
              <a:gd name="connsiteY57" fmla="*/ 17231 h 4705763"/>
              <a:gd name="connsiteX58" fmla="*/ 902 w 1825371"/>
              <a:gd name="connsiteY58" fmla="*/ 4114 h 4705763"/>
              <a:gd name="connsiteX59" fmla="*/ 15747 w 1825371"/>
              <a:gd name="connsiteY59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97493 w 1825371"/>
              <a:gd name="connsiteY34" fmla="*/ 4685667 h 4705763"/>
              <a:gd name="connsiteX35" fmla="*/ 938419 w 1825371"/>
              <a:gd name="connsiteY35" fmla="*/ 4705763 h 4705763"/>
              <a:gd name="connsiteX36" fmla="*/ 1053441 w 1825371"/>
              <a:gd name="connsiteY36" fmla="*/ 2920082 h 4705763"/>
              <a:gd name="connsiteX37" fmla="*/ 1066213 w 1825371"/>
              <a:gd name="connsiteY37" fmla="*/ 2573839 h 4705763"/>
              <a:gd name="connsiteX38" fmla="*/ 1077951 w 1825371"/>
              <a:gd name="connsiteY38" fmla="*/ 2236916 h 4705763"/>
              <a:gd name="connsiteX39" fmla="*/ 1093485 w 1825371"/>
              <a:gd name="connsiteY39" fmla="*/ 1882733 h 4705763"/>
              <a:gd name="connsiteX40" fmla="*/ 1107983 w 1825371"/>
              <a:gd name="connsiteY40" fmla="*/ 1608293 h 4705763"/>
              <a:gd name="connsiteX41" fmla="*/ 1125245 w 1825371"/>
              <a:gd name="connsiteY41" fmla="*/ 1293464 h 4705763"/>
              <a:gd name="connsiteX42" fmla="*/ 1096247 w 1825371"/>
              <a:gd name="connsiteY42" fmla="*/ 1270681 h 4705763"/>
              <a:gd name="connsiteX43" fmla="*/ 984400 w 1825371"/>
              <a:gd name="connsiteY43" fmla="*/ 1242374 h 4705763"/>
              <a:gd name="connsiteX44" fmla="*/ 977149 w 1825371"/>
              <a:gd name="connsiteY44" fmla="*/ 1225458 h 4705763"/>
              <a:gd name="connsiteX45" fmla="*/ 983019 w 1825371"/>
              <a:gd name="connsiteY45" fmla="*/ 1189902 h 4705763"/>
              <a:gd name="connsiteX46" fmla="*/ 1016158 w 1825371"/>
              <a:gd name="connsiteY46" fmla="*/ 1097041 h 4705763"/>
              <a:gd name="connsiteX47" fmla="*/ 1055513 w 1825371"/>
              <a:gd name="connsiteY47" fmla="*/ 1078055 h 4705763"/>
              <a:gd name="connsiteX48" fmla="*/ 1097628 w 1825371"/>
              <a:gd name="connsiteY48" fmla="*/ 1104290 h 4705763"/>
              <a:gd name="connsiteX49" fmla="*/ 1115579 w 1825371"/>
              <a:gd name="connsiteY49" fmla="*/ 1107743 h 4705763"/>
              <a:gd name="connsiteX50" fmla="*/ 1177026 w 1825371"/>
              <a:gd name="connsiteY50" fmla="*/ 1087375 h 4705763"/>
              <a:gd name="connsiteX51" fmla="*/ 1179787 w 1825371"/>
              <a:gd name="connsiteY51" fmla="*/ 1073913 h 4705763"/>
              <a:gd name="connsiteX52" fmla="*/ 1135255 w 1825371"/>
              <a:gd name="connsiteY52" fmla="*/ 1041117 h 4705763"/>
              <a:gd name="connsiteX53" fmla="*/ 939868 w 1825371"/>
              <a:gd name="connsiteY53" fmla="*/ 883702 h 4705763"/>
              <a:gd name="connsiteX54" fmla="*/ 549783 w 1825371"/>
              <a:gd name="connsiteY54" fmla="*/ 496379 h 4705763"/>
              <a:gd name="connsiteX55" fmla="*/ 40947 w 1825371"/>
              <a:gd name="connsiteY55" fmla="*/ 48990 h 4705763"/>
              <a:gd name="connsiteX56" fmla="*/ 5735 w 1825371"/>
              <a:gd name="connsiteY56" fmla="*/ 17231 h 4705763"/>
              <a:gd name="connsiteX57" fmla="*/ 902 w 1825371"/>
              <a:gd name="connsiteY57" fmla="*/ 4114 h 4705763"/>
              <a:gd name="connsiteX58" fmla="*/ 15747 w 1825371"/>
              <a:gd name="connsiteY58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97493 w 1825371"/>
              <a:gd name="connsiteY33" fmla="*/ 4685667 h 4705763"/>
              <a:gd name="connsiteX34" fmla="*/ 938419 w 1825371"/>
              <a:gd name="connsiteY34" fmla="*/ 4705763 h 4705763"/>
              <a:gd name="connsiteX35" fmla="*/ 1053441 w 1825371"/>
              <a:gd name="connsiteY35" fmla="*/ 2920082 h 4705763"/>
              <a:gd name="connsiteX36" fmla="*/ 1066213 w 1825371"/>
              <a:gd name="connsiteY36" fmla="*/ 2573839 h 4705763"/>
              <a:gd name="connsiteX37" fmla="*/ 1077951 w 1825371"/>
              <a:gd name="connsiteY37" fmla="*/ 2236916 h 4705763"/>
              <a:gd name="connsiteX38" fmla="*/ 1093485 w 1825371"/>
              <a:gd name="connsiteY38" fmla="*/ 1882733 h 4705763"/>
              <a:gd name="connsiteX39" fmla="*/ 1107983 w 1825371"/>
              <a:gd name="connsiteY39" fmla="*/ 1608293 h 4705763"/>
              <a:gd name="connsiteX40" fmla="*/ 1125245 w 1825371"/>
              <a:gd name="connsiteY40" fmla="*/ 1293464 h 4705763"/>
              <a:gd name="connsiteX41" fmla="*/ 1096247 w 1825371"/>
              <a:gd name="connsiteY41" fmla="*/ 1270681 h 4705763"/>
              <a:gd name="connsiteX42" fmla="*/ 984400 w 1825371"/>
              <a:gd name="connsiteY42" fmla="*/ 1242374 h 4705763"/>
              <a:gd name="connsiteX43" fmla="*/ 977149 w 1825371"/>
              <a:gd name="connsiteY43" fmla="*/ 1225458 h 4705763"/>
              <a:gd name="connsiteX44" fmla="*/ 983019 w 1825371"/>
              <a:gd name="connsiteY44" fmla="*/ 1189902 h 4705763"/>
              <a:gd name="connsiteX45" fmla="*/ 1016158 w 1825371"/>
              <a:gd name="connsiteY45" fmla="*/ 1097041 h 4705763"/>
              <a:gd name="connsiteX46" fmla="*/ 1055513 w 1825371"/>
              <a:gd name="connsiteY46" fmla="*/ 1078055 h 4705763"/>
              <a:gd name="connsiteX47" fmla="*/ 1097628 w 1825371"/>
              <a:gd name="connsiteY47" fmla="*/ 1104290 h 4705763"/>
              <a:gd name="connsiteX48" fmla="*/ 1115579 w 1825371"/>
              <a:gd name="connsiteY48" fmla="*/ 1107743 h 4705763"/>
              <a:gd name="connsiteX49" fmla="*/ 1177026 w 1825371"/>
              <a:gd name="connsiteY49" fmla="*/ 1087375 h 4705763"/>
              <a:gd name="connsiteX50" fmla="*/ 1179787 w 1825371"/>
              <a:gd name="connsiteY50" fmla="*/ 1073913 h 4705763"/>
              <a:gd name="connsiteX51" fmla="*/ 1135255 w 1825371"/>
              <a:gd name="connsiteY51" fmla="*/ 1041117 h 4705763"/>
              <a:gd name="connsiteX52" fmla="*/ 939868 w 1825371"/>
              <a:gd name="connsiteY52" fmla="*/ 883702 h 4705763"/>
              <a:gd name="connsiteX53" fmla="*/ 549783 w 1825371"/>
              <a:gd name="connsiteY53" fmla="*/ 496379 h 4705763"/>
              <a:gd name="connsiteX54" fmla="*/ 40947 w 1825371"/>
              <a:gd name="connsiteY54" fmla="*/ 48990 h 4705763"/>
              <a:gd name="connsiteX55" fmla="*/ 5735 w 1825371"/>
              <a:gd name="connsiteY55" fmla="*/ 17231 h 4705763"/>
              <a:gd name="connsiteX56" fmla="*/ 902 w 1825371"/>
              <a:gd name="connsiteY56" fmla="*/ 4114 h 4705763"/>
              <a:gd name="connsiteX57" fmla="*/ 15747 w 1825371"/>
              <a:gd name="connsiteY57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97493 w 1825371"/>
              <a:gd name="connsiteY32" fmla="*/ 4685667 h 4705763"/>
              <a:gd name="connsiteX33" fmla="*/ 938419 w 1825371"/>
              <a:gd name="connsiteY33" fmla="*/ 4705763 h 4705763"/>
              <a:gd name="connsiteX34" fmla="*/ 1053441 w 1825371"/>
              <a:gd name="connsiteY34" fmla="*/ 2920082 h 4705763"/>
              <a:gd name="connsiteX35" fmla="*/ 1066213 w 1825371"/>
              <a:gd name="connsiteY35" fmla="*/ 2573839 h 4705763"/>
              <a:gd name="connsiteX36" fmla="*/ 1077951 w 1825371"/>
              <a:gd name="connsiteY36" fmla="*/ 2236916 h 4705763"/>
              <a:gd name="connsiteX37" fmla="*/ 1093485 w 1825371"/>
              <a:gd name="connsiteY37" fmla="*/ 1882733 h 4705763"/>
              <a:gd name="connsiteX38" fmla="*/ 1107983 w 1825371"/>
              <a:gd name="connsiteY38" fmla="*/ 1608293 h 4705763"/>
              <a:gd name="connsiteX39" fmla="*/ 1125245 w 1825371"/>
              <a:gd name="connsiteY39" fmla="*/ 1293464 h 4705763"/>
              <a:gd name="connsiteX40" fmla="*/ 1096247 w 1825371"/>
              <a:gd name="connsiteY40" fmla="*/ 1270681 h 4705763"/>
              <a:gd name="connsiteX41" fmla="*/ 984400 w 1825371"/>
              <a:gd name="connsiteY41" fmla="*/ 1242374 h 4705763"/>
              <a:gd name="connsiteX42" fmla="*/ 977149 w 1825371"/>
              <a:gd name="connsiteY42" fmla="*/ 1225458 h 4705763"/>
              <a:gd name="connsiteX43" fmla="*/ 983019 w 1825371"/>
              <a:gd name="connsiteY43" fmla="*/ 1189902 h 4705763"/>
              <a:gd name="connsiteX44" fmla="*/ 1016158 w 1825371"/>
              <a:gd name="connsiteY44" fmla="*/ 1097041 h 4705763"/>
              <a:gd name="connsiteX45" fmla="*/ 1055513 w 1825371"/>
              <a:gd name="connsiteY45" fmla="*/ 1078055 h 4705763"/>
              <a:gd name="connsiteX46" fmla="*/ 1097628 w 1825371"/>
              <a:gd name="connsiteY46" fmla="*/ 1104290 h 4705763"/>
              <a:gd name="connsiteX47" fmla="*/ 1115579 w 1825371"/>
              <a:gd name="connsiteY47" fmla="*/ 1107743 h 4705763"/>
              <a:gd name="connsiteX48" fmla="*/ 1177026 w 1825371"/>
              <a:gd name="connsiteY48" fmla="*/ 1087375 h 4705763"/>
              <a:gd name="connsiteX49" fmla="*/ 1179787 w 1825371"/>
              <a:gd name="connsiteY49" fmla="*/ 1073913 h 4705763"/>
              <a:gd name="connsiteX50" fmla="*/ 1135255 w 1825371"/>
              <a:gd name="connsiteY50" fmla="*/ 1041117 h 4705763"/>
              <a:gd name="connsiteX51" fmla="*/ 939868 w 1825371"/>
              <a:gd name="connsiteY51" fmla="*/ 883702 h 4705763"/>
              <a:gd name="connsiteX52" fmla="*/ 549783 w 1825371"/>
              <a:gd name="connsiteY52" fmla="*/ 496379 h 4705763"/>
              <a:gd name="connsiteX53" fmla="*/ 40947 w 1825371"/>
              <a:gd name="connsiteY53" fmla="*/ 48990 h 4705763"/>
              <a:gd name="connsiteX54" fmla="*/ 5735 w 1825371"/>
              <a:gd name="connsiteY54" fmla="*/ 17231 h 4705763"/>
              <a:gd name="connsiteX55" fmla="*/ 902 w 1825371"/>
              <a:gd name="connsiteY55" fmla="*/ 4114 h 4705763"/>
              <a:gd name="connsiteX56" fmla="*/ 15747 w 1825371"/>
              <a:gd name="connsiteY56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093485 w 1825371"/>
              <a:gd name="connsiteY36" fmla="*/ 1882733 h 4705763"/>
              <a:gd name="connsiteX37" fmla="*/ 1107983 w 1825371"/>
              <a:gd name="connsiteY37" fmla="*/ 1608293 h 4705763"/>
              <a:gd name="connsiteX38" fmla="*/ 1125245 w 1825371"/>
              <a:gd name="connsiteY38" fmla="*/ 1293464 h 4705763"/>
              <a:gd name="connsiteX39" fmla="*/ 1096247 w 1825371"/>
              <a:gd name="connsiteY39" fmla="*/ 1270681 h 4705763"/>
              <a:gd name="connsiteX40" fmla="*/ 984400 w 1825371"/>
              <a:gd name="connsiteY40" fmla="*/ 1242374 h 4705763"/>
              <a:gd name="connsiteX41" fmla="*/ 977149 w 1825371"/>
              <a:gd name="connsiteY41" fmla="*/ 1225458 h 4705763"/>
              <a:gd name="connsiteX42" fmla="*/ 983019 w 1825371"/>
              <a:gd name="connsiteY42" fmla="*/ 1189902 h 4705763"/>
              <a:gd name="connsiteX43" fmla="*/ 1016158 w 1825371"/>
              <a:gd name="connsiteY43" fmla="*/ 1097041 h 4705763"/>
              <a:gd name="connsiteX44" fmla="*/ 1055513 w 1825371"/>
              <a:gd name="connsiteY44" fmla="*/ 1078055 h 4705763"/>
              <a:gd name="connsiteX45" fmla="*/ 1097628 w 1825371"/>
              <a:gd name="connsiteY45" fmla="*/ 1104290 h 4705763"/>
              <a:gd name="connsiteX46" fmla="*/ 1115579 w 1825371"/>
              <a:gd name="connsiteY46" fmla="*/ 1107743 h 4705763"/>
              <a:gd name="connsiteX47" fmla="*/ 1177026 w 1825371"/>
              <a:gd name="connsiteY47" fmla="*/ 1087375 h 4705763"/>
              <a:gd name="connsiteX48" fmla="*/ 1179787 w 1825371"/>
              <a:gd name="connsiteY48" fmla="*/ 1073913 h 4705763"/>
              <a:gd name="connsiteX49" fmla="*/ 1135255 w 1825371"/>
              <a:gd name="connsiteY49" fmla="*/ 1041117 h 4705763"/>
              <a:gd name="connsiteX50" fmla="*/ 939868 w 1825371"/>
              <a:gd name="connsiteY50" fmla="*/ 883702 h 4705763"/>
              <a:gd name="connsiteX51" fmla="*/ 549783 w 1825371"/>
              <a:gd name="connsiteY51" fmla="*/ 496379 h 4705763"/>
              <a:gd name="connsiteX52" fmla="*/ 40947 w 1825371"/>
              <a:gd name="connsiteY52" fmla="*/ 48990 h 4705763"/>
              <a:gd name="connsiteX53" fmla="*/ 5735 w 1825371"/>
              <a:gd name="connsiteY53" fmla="*/ 17231 h 4705763"/>
              <a:gd name="connsiteX54" fmla="*/ 902 w 1825371"/>
              <a:gd name="connsiteY54" fmla="*/ 4114 h 4705763"/>
              <a:gd name="connsiteX55" fmla="*/ 15747 w 1825371"/>
              <a:gd name="connsiteY55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093485 w 1825371"/>
              <a:gd name="connsiteY36" fmla="*/ 1882733 h 4705763"/>
              <a:gd name="connsiteX37" fmla="*/ 1125245 w 1825371"/>
              <a:gd name="connsiteY37" fmla="*/ 1293464 h 4705763"/>
              <a:gd name="connsiteX38" fmla="*/ 1096247 w 1825371"/>
              <a:gd name="connsiteY38" fmla="*/ 1270681 h 4705763"/>
              <a:gd name="connsiteX39" fmla="*/ 984400 w 1825371"/>
              <a:gd name="connsiteY39" fmla="*/ 1242374 h 4705763"/>
              <a:gd name="connsiteX40" fmla="*/ 977149 w 1825371"/>
              <a:gd name="connsiteY40" fmla="*/ 1225458 h 4705763"/>
              <a:gd name="connsiteX41" fmla="*/ 983019 w 1825371"/>
              <a:gd name="connsiteY41" fmla="*/ 1189902 h 4705763"/>
              <a:gd name="connsiteX42" fmla="*/ 1016158 w 1825371"/>
              <a:gd name="connsiteY42" fmla="*/ 1097041 h 4705763"/>
              <a:gd name="connsiteX43" fmla="*/ 1055513 w 1825371"/>
              <a:gd name="connsiteY43" fmla="*/ 1078055 h 4705763"/>
              <a:gd name="connsiteX44" fmla="*/ 1097628 w 1825371"/>
              <a:gd name="connsiteY44" fmla="*/ 1104290 h 4705763"/>
              <a:gd name="connsiteX45" fmla="*/ 1115579 w 1825371"/>
              <a:gd name="connsiteY45" fmla="*/ 1107743 h 4705763"/>
              <a:gd name="connsiteX46" fmla="*/ 1177026 w 1825371"/>
              <a:gd name="connsiteY46" fmla="*/ 1087375 h 4705763"/>
              <a:gd name="connsiteX47" fmla="*/ 1179787 w 1825371"/>
              <a:gd name="connsiteY47" fmla="*/ 1073913 h 4705763"/>
              <a:gd name="connsiteX48" fmla="*/ 1135255 w 1825371"/>
              <a:gd name="connsiteY48" fmla="*/ 1041117 h 4705763"/>
              <a:gd name="connsiteX49" fmla="*/ 939868 w 1825371"/>
              <a:gd name="connsiteY49" fmla="*/ 883702 h 4705763"/>
              <a:gd name="connsiteX50" fmla="*/ 549783 w 1825371"/>
              <a:gd name="connsiteY50" fmla="*/ 496379 h 4705763"/>
              <a:gd name="connsiteX51" fmla="*/ 40947 w 1825371"/>
              <a:gd name="connsiteY51" fmla="*/ 48990 h 4705763"/>
              <a:gd name="connsiteX52" fmla="*/ 5735 w 1825371"/>
              <a:gd name="connsiteY52" fmla="*/ 17231 h 4705763"/>
              <a:gd name="connsiteX53" fmla="*/ 902 w 1825371"/>
              <a:gd name="connsiteY53" fmla="*/ 4114 h 4705763"/>
              <a:gd name="connsiteX54" fmla="*/ 15747 w 1825371"/>
              <a:gd name="connsiteY54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125245 w 1825371"/>
              <a:gd name="connsiteY36" fmla="*/ 1293464 h 4705763"/>
              <a:gd name="connsiteX37" fmla="*/ 1096247 w 1825371"/>
              <a:gd name="connsiteY37" fmla="*/ 1270681 h 4705763"/>
              <a:gd name="connsiteX38" fmla="*/ 984400 w 1825371"/>
              <a:gd name="connsiteY38" fmla="*/ 1242374 h 4705763"/>
              <a:gd name="connsiteX39" fmla="*/ 977149 w 1825371"/>
              <a:gd name="connsiteY39" fmla="*/ 1225458 h 4705763"/>
              <a:gd name="connsiteX40" fmla="*/ 983019 w 1825371"/>
              <a:gd name="connsiteY40" fmla="*/ 1189902 h 4705763"/>
              <a:gd name="connsiteX41" fmla="*/ 1016158 w 1825371"/>
              <a:gd name="connsiteY41" fmla="*/ 1097041 h 4705763"/>
              <a:gd name="connsiteX42" fmla="*/ 1055513 w 1825371"/>
              <a:gd name="connsiteY42" fmla="*/ 1078055 h 4705763"/>
              <a:gd name="connsiteX43" fmla="*/ 1097628 w 1825371"/>
              <a:gd name="connsiteY43" fmla="*/ 1104290 h 4705763"/>
              <a:gd name="connsiteX44" fmla="*/ 1115579 w 1825371"/>
              <a:gd name="connsiteY44" fmla="*/ 1107743 h 4705763"/>
              <a:gd name="connsiteX45" fmla="*/ 1177026 w 1825371"/>
              <a:gd name="connsiteY45" fmla="*/ 1087375 h 4705763"/>
              <a:gd name="connsiteX46" fmla="*/ 1179787 w 1825371"/>
              <a:gd name="connsiteY46" fmla="*/ 1073913 h 4705763"/>
              <a:gd name="connsiteX47" fmla="*/ 1135255 w 1825371"/>
              <a:gd name="connsiteY47" fmla="*/ 1041117 h 4705763"/>
              <a:gd name="connsiteX48" fmla="*/ 939868 w 1825371"/>
              <a:gd name="connsiteY48" fmla="*/ 883702 h 4705763"/>
              <a:gd name="connsiteX49" fmla="*/ 549783 w 1825371"/>
              <a:gd name="connsiteY49" fmla="*/ 496379 h 4705763"/>
              <a:gd name="connsiteX50" fmla="*/ 40947 w 1825371"/>
              <a:gd name="connsiteY50" fmla="*/ 48990 h 4705763"/>
              <a:gd name="connsiteX51" fmla="*/ 5735 w 1825371"/>
              <a:gd name="connsiteY51" fmla="*/ 17231 h 4705763"/>
              <a:gd name="connsiteX52" fmla="*/ 902 w 1825371"/>
              <a:gd name="connsiteY52" fmla="*/ 4114 h 4705763"/>
              <a:gd name="connsiteX53" fmla="*/ 15747 w 1825371"/>
              <a:gd name="connsiteY53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125245 w 1825371"/>
              <a:gd name="connsiteY35" fmla="*/ 1293464 h 4705763"/>
              <a:gd name="connsiteX36" fmla="*/ 1096247 w 1825371"/>
              <a:gd name="connsiteY36" fmla="*/ 1270681 h 4705763"/>
              <a:gd name="connsiteX37" fmla="*/ 984400 w 1825371"/>
              <a:gd name="connsiteY37" fmla="*/ 1242374 h 4705763"/>
              <a:gd name="connsiteX38" fmla="*/ 977149 w 1825371"/>
              <a:gd name="connsiteY38" fmla="*/ 1225458 h 4705763"/>
              <a:gd name="connsiteX39" fmla="*/ 983019 w 1825371"/>
              <a:gd name="connsiteY39" fmla="*/ 1189902 h 4705763"/>
              <a:gd name="connsiteX40" fmla="*/ 1016158 w 1825371"/>
              <a:gd name="connsiteY40" fmla="*/ 1097041 h 4705763"/>
              <a:gd name="connsiteX41" fmla="*/ 1055513 w 1825371"/>
              <a:gd name="connsiteY41" fmla="*/ 1078055 h 4705763"/>
              <a:gd name="connsiteX42" fmla="*/ 1097628 w 1825371"/>
              <a:gd name="connsiteY42" fmla="*/ 1104290 h 4705763"/>
              <a:gd name="connsiteX43" fmla="*/ 1115579 w 1825371"/>
              <a:gd name="connsiteY43" fmla="*/ 1107743 h 4705763"/>
              <a:gd name="connsiteX44" fmla="*/ 1177026 w 1825371"/>
              <a:gd name="connsiteY44" fmla="*/ 1087375 h 4705763"/>
              <a:gd name="connsiteX45" fmla="*/ 1179787 w 1825371"/>
              <a:gd name="connsiteY45" fmla="*/ 1073913 h 4705763"/>
              <a:gd name="connsiteX46" fmla="*/ 1135255 w 1825371"/>
              <a:gd name="connsiteY46" fmla="*/ 1041117 h 4705763"/>
              <a:gd name="connsiteX47" fmla="*/ 939868 w 1825371"/>
              <a:gd name="connsiteY47" fmla="*/ 883702 h 4705763"/>
              <a:gd name="connsiteX48" fmla="*/ 549783 w 1825371"/>
              <a:gd name="connsiteY48" fmla="*/ 496379 h 4705763"/>
              <a:gd name="connsiteX49" fmla="*/ 40947 w 1825371"/>
              <a:gd name="connsiteY49" fmla="*/ 48990 h 4705763"/>
              <a:gd name="connsiteX50" fmla="*/ 5735 w 1825371"/>
              <a:gd name="connsiteY50" fmla="*/ 17231 h 4705763"/>
              <a:gd name="connsiteX51" fmla="*/ 902 w 1825371"/>
              <a:gd name="connsiteY51" fmla="*/ 4114 h 4705763"/>
              <a:gd name="connsiteX52" fmla="*/ 15747 w 1825371"/>
              <a:gd name="connsiteY52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125245 w 1825371"/>
              <a:gd name="connsiteY34" fmla="*/ 1293464 h 4705763"/>
              <a:gd name="connsiteX35" fmla="*/ 1096247 w 1825371"/>
              <a:gd name="connsiteY35" fmla="*/ 1270681 h 4705763"/>
              <a:gd name="connsiteX36" fmla="*/ 984400 w 1825371"/>
              <a:gd name="connsiteY36" fmla="*/ 1242374 h 4705763"/>
              <a:gd name="connsiteX37" fmla="*/ 977149 w 1825371"/>
              <a:gd name="connsiteY37" fmla="*/ 1225458 h 4705763"/>
              <a:gd name="connsiteX38" fmla="*/ 983019 w 1825371"/>
              <a:gd name="connsiteY38" fmla="*/ 1189902 h 4705763"/>
              <a:gd name="connsiteX39" fmla="*/ 1016158 w 1825371"/>
              <a:gd name="connsiteY39" fmla="*/ 1097041 h 4705763"/>
              <a:gd name="connsiteX40" fmla="*/ 1055513 w 1825371"/>
              <a:gd name="connsiteY40" fmla="*/ 1078055 h 4705763"/>
              <a:gd name="connsiteX41" fmla="*/ 1097628 w 1825371"/>
              <a:gd name="connsiteY41" fmla="*/ 1104290 h 4705763"/>
              <a:gd name="connsiteX42" fmla="*/ 1115579 w 1825371"/>
              <a:gd name="connsiteY42" fmla="*/ 1107743 h 4705763"/>
              <a:gd name="connsiteX43" fmla="*/ 1177026 w 1825371"/>
              <a:gd name="connsiteY43" fmla="*/ 1087375 h 4705763"/>
              <a:gd name="connsiteX44" fmla="*/ 1179787 w 1825371"/>
              <a:gd name="connsiteY44" fmla="*/ 1073913 h 4705763"/>
              <a:gd name="connsiteX45" fmla="*/ 1135255 w 1825371"/>
              <a:gd name="connsiteY45" fmla="*/ 1041117 h 4705763"/>
              <a:gd name="connsiteX46" fmla="*/ 939868 w 1825371"/>
              <a:gd name="connsiteY46" fmla="*/ 883702 h 4705763"/>
              <a:gd name="connsiteX47" fmla="*/ 549783 w 1825371"/>
              <a:gd name="connsiteY47" fmla="*/ 496379 h 4705763"/>
              <a:gd name="connsiteX48" fmla="*/ 40947 w 1825371"/>
              <a:gd name="connsiteY48" fmla="*/ 48990 h 4705763"/>
              <a:gd name="connsiteX49" fmla="*/ 5735 w 1825371"/>
              <a:gd name="connsiteY49" fmla="*/ 17231 h 4705763"/>
              <a:gd name="connsiteX50" fmla="*/ 902 w 1825371"/>
              <a:gd name="connsiteY50" fmla="*/ 4114 h 4705763"/>
              <a:gd name="connsiteX51" fmla="*/ 15747 w 1825371"/>
              <a:gd name="connsiteY51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125245 w 1825371"/>
              <a:gd name="connsiteY33" fmla="*/ 1293464 h 4705763"/>
              <a:gd name="connsiteX34" fmla="*/ 1096247 w 1825371"/>
              <a:gd name="connsiteY34" fmla="*/ 1270681 h 4705763"/>
              <a:gd name="connsiteX35" fmla="*/ 984400 w 1825371"/>
              <a:gd name="connsiteY35" fmla="*/ 1242374 h 4705763"/>
              <a:gd name="connsiteX36" fmla="*/ 977149 w 1825371"/>
              <a:gd name="connsiteY36" fmla="*/ 1225458 h 4705763"/>
              <a:gd name="connsiteX37" fmla="*/ 983019 w 1825371"/>
              <a:gd name="connsiteY37" fmla="*/ 1189902 h 4705763"/>
              <a:gd name="connsiteX38" fmla="*/ 1016158 w 1825371"/>
              <a:gd name="connsiteY38" fmla="*/ 1097041 h 4705763"/>
              <a:gd name="connsiteX39" fmla="*/ 1055513 w 1825371"/>
              <a:gd name="connsiteY39" fmla="*/ 1078055 h 4705763"/>
              <a:gd name="connsiteX40" fmla="*/ 1097628 w 1825371"/>
              <a:gd name="connsiteY40" fmla="*/ 1104290 h 4705763"/>
              <a:gd name="connsiteX41" fmla="*/ 1115579 w 1825371"/>
              <a:gd name="connsiteY41" fmla="*/ 1107743 h 4705763"/>
              <a:gd name="connsiteX42" fmla="*/ 1177026 w 1825371"/>
              <a:gd name="connsiteY42" fmla="*/ 1087375 h 4705763"/>
              <a:gd name="connsiteX43" fmla="*/ 1179787 w 1825371"/>
              <a:gd name="connsiteY43" fmla="*/ 1073913 h 4705763"/>
              <a:gd name="connsiteX44" fmla="*/ 1135255 w 1825371"/>
              <a:gd name="connsiteY44" fmla="*/ 1041117 h 4705763"/>
              <a:gd name="connsiteX45" fmla="*/ 939868 w 1825371"/>
              <a:gd name="connsiteY45" fmla="*/ 883702 h 4705763"/>
              <a:gd name="connsiteX46" fmla="*/ 549783 w 1825371"/>
              <a:gd name="connsiteY46" fmla="*/ 496379 h 4705763"/>
              <a:gd name="connsiteX47" fmla="*/ 40947 w 1825371"/>
              <a:gd name="connsiteY47" fmla="*/ 48990 h 4705763"/>
              <a:gd name="connsiteX48" fmla="*/ 5735 w 1825371"/>
              <a:gd name="connsiteY48" fmla="*/ 17231 h 4705763"/>
              <a:gd name="connsiteX49" fmla="*/ 902 w 1825371"/>
              <a:gd name="connsiteY49" fmla="*/ 4114 h 4705763"/>
              <a:gd name="connsiteX50" fmla="*/ 15747 w 1825371"/>
              <a:gd name="connsiteY50" fmla="*/ 1352 h 4705763"/>
              <a:gd name="connsiteX0" fmla="*/ 15747 w 1825371"/>
              <a:gd name="connsiteY0" fmla="*/ 1352 h 4685667"/>
              <a:gd name="connsiteX1" fmla="*/ 83062 w 1825371"/>
              <a:gd name="connsiteY1" fmla="*/ 34837 h 4685667"/>
              <a:gd name="connsiteX2" fmla="*/ 961270 w 1825371"/>
              <a:gd name="connsiteY2" fmla="*/ 755975 h 4685667"/>
              <a:gd name="connsiteX3" fmla="*/ 1239162 w 1825371"/>
              <a:gd name="connsiteY3" fmla="*/ 1001764 h 4685667"/>
              <a:gd name="connsiteX4" fmla="*/ 1276445 w 1825371"/>
              <a:gd name="connsiteY4" fmla="*/ 1025928 h 4685667"/>
              <a:gd name="connsiteX5" fmla="*/ 1316489 w 1825371"/>
              <a:gd name="connsiteY5" fmla="*/ 1009704 h 4685667"/>
              <a:gd name="connsiteX6" fmla="*/ 1345141 w 1825371"/>
              <a:gd name="connsiteY6" fmla="*/ 948602 h 4685667"/>
              <a:gd name="connsiteX7" fmla="*/ 1407624 w 1825371"/>
              <a:gd name="connsiteY7" fmla="*/ 869894 h 4685667"/>
              <a:gd name="connsiteX8" fmla="*/ 1749379 w 1825371"/>
              <a:gd name="connsiteY8" fmla="*/ 590967 h 4685667"/>
              <a:gd name="connsiteX9" fmla="*/ 1808066 w 1825371"/>
              <a:gd name="connsiteY9" fmla="*/ 545399 h 4685667"/>
              <a:gd name="connsiteX10" fmla="*/ 1825326 w 1825371"/>
              <a:gd name="connsiteY10" fmla="*/ 554375 h 4685667"/>
              <a:gd name="connsiteX11" fmla="*/ 1811172 w 1825371"/>
              <a:gd name="connsiteY11" fmla="*/ 590277 h 4685667"/>
              <a:gd name="connsiteX12" fmla="*/ 1721073 w 1825371"/>
              <a:gd name="connsiteY12" fmla="*/ 698326 h 4685667"/>
              <a:gd name="connsiteX13" fmla="*/ 1385877 w 1825371"/>
              <a:gd name="connsiteY13" fmla="*/ 1068389 h 4685667"/>
              <a:gd name="connsiteX14" fmla="*/ 1376211 w 1825371"/>
              <a:gd name="connsiteY14" fmla="*/ 1098421 h 4685667"/>
              <a:gd name="connsiteX15" fmla="*/ 1361366 w 1825371"/>
              <a:gd name="connsiteY15" fmla="*/ 1135359 h 4685667"/>
              <a:gd name="connsiteX16" fmla="*/ 1355153 w 1825371"/>
              <a:gd name="connsiteY16" fmla="*/ 1169879 h 4685667"/>
              <a:gd name="connsiteX17" fmla="*/ 1409696 w 1825371"/>
              <a:gd name="connsiteY17" fmla="*/ 1384253 h 4685667"/>
              <a:gd name="connsiteX18" fmla="*/ 1524994 w 1825371"/>
              <a:gd name="connsiteY18" fmla="*/ 1739817 h 4685667"/>
              <a:gd name="connsiteX19" fmla="*/ 1659971 w 1825371"/>
              <a:gd name="connsiteY19" fmla="*/ 2199288 h 4685667"/>
              <a:gd name="connsiteX20" fmla="*/ 1782864 w 1825371"/>
              <a:gd name="connsiteY20" fmla="*/ 2697077 h 4685667"/>
              <a:gd name="connsiteX21" fmla="*/ 1794257 w 1825371"/>
              <a:gd name="connsiteY21" fmla="*/ 2767845 h 4685667"/>
              <a:gd name="connsiteX22" fmla="*/ 1791840 w 1825371"/>
              <a:gd name="connsiteY22" fmla="*/ 2778202 h 4685667"/>
              <a:gd name="connsiteX23" fmla="*/ 1784245 w 1825371"/>
              <a:gd name="connsiteY23" fmla="*/ 2770607 h 4685667"/>
              <a:gd name="connsiteX24" fmla="*/ 1746617 w 1825371"/>
              <a:gd name="connsiteY24" fmla="*/ 2660831 h 4685667"/>
              <a:gd name="connsiteX25" fmla="*/ 1513602 w 1825371"/>
              <a:gd name="connsiteY25" fmla="*/ 1875484 h 4685667"/>
              <a:gd name="connsiteX26" fmla="*/ 1297158 w 1825371"/>
              <a:gd name="connsiteY26" fmla="*/ 1267919 h 4685667"/>
              <a:gd name="connsiteX27" fmla="*/ 1275064 w 1825371"/>
              <a:gd name="connsiteY27" fmla="*/ 1217173 h 4685667"/>
              <a:gd name="connsiteX28" fmla="*/ 1248483 w 1825371"/>
              <a:gd name="connsiteY28" fmla="*/ 1193353 h 4685667"/>
              <a:gd name="connsiteX29" fmla="*/ 1232949 w 1825371"/>
              <a:gd name="connsiteY29" fmla="*/ 1222351 h 4685667"/>
              <a:gd name="connsiteX30" fmla="*/ 1230877 w 1825371"/>
              <a:gd name="connsiteY30" fmla="*/ 1283108 h 4685667"/>
              <a:gd name="connsiteX31" fmla="*/ 1297493 w 1825371"/>
              <a:gd name="connsiteY31" fmla="*/ 4685667 h 4685667"/>
              <a:gd name="connsiteX32" fmla="*/ 978613 w 1825371"/>
              <a:gd name="connsiteY32" fmla="*/ 4685667 h 4685667"/>
              <a:gd name="connsiteX33" fmla="*/ 1125245 w 1825371"/>
              <a:gd name="connsiteY33" fmla="*/ 1293464 h 4685667"/>
              <a:gd name="connsiteX34" fmla="*/ 1096247 w 1825371"/>
              <a:gd name="connsiteY34" fmla="*/ 1270681 h 4685667"/>
              <a:gd name="connsiteX35" fmla="*/ 984400 w 1825371"/>
              <a:gd name="connsiteY35" fmla="*/ 1242374 h 4685667"/>
              <a:gd name="connsiteX36" fmla="*/ 977149 w 1825371"/>
              <a:gd name="connsiteY36" fmla="*/ 1225458 h 4685667"/>
              <a:gd name="connsiteX37" fmla="*/ 983019 w 1825371"/>
              <a:gd name="connsiteY37" fmla="*/ 1189902 h 4685667"/>
              <a:gd name="connsiteX38" fmla="*/ 1016158 w 1825371"/>
              <a:gd name="connsiteY38" fmla="*/ 1097041 h 4685667"/>
              <a:gd name="connsiteX39" fmla="*/ 1055513 w 1825371"/>
              <a:gd name="connsiteY39" fmla="*/ 1078055 h 4685667"/>
              <a:gd name="connsiteX40" fmla="*/ 1097628 w 1825371"/>
              <a:gd name="connsiteY40" fmla="*/ 1104290 h 4685667"/>
              <a:gd name="connsiteX41" fmla="*/ 1115579 w 1825371"/>
              <a:gd name="connsiteY41" fmla="*/ 1107743 h 4685667"/>
              <a:gd name="connsiteX42" fmla="*/ 1177026 w 1825371"/>
              <a:gd name="connsiteY42" fmla="*/ 1087375 h 4685667"/>
              <a:gd name="connsiteX43" fmla="*/ 1179787 w 1825371"/>
              <a:gd name="connsiteY43" fmla="*/ 1073913 h 4685667"/>
              <a:gd name="connsiteX44" fmla="*/ 1135255 w 1825371"/>
              <a:gd name="connsiteY44" fmla="*/ 1041117 h 4685667"/>
              <a:gd name="connsiteX45" fmla="*/ 939868 w 1825371"/>
              <a:gd name="connsiteY45" fmla="*/ 883702 h 4685667"/>
              <a:gd name="connsiteX46" fmla="*/ 549783 w 1825371"/>
              <a:gd name="connsiteY46" fmla="*/ 496379 h 4685667"/>
              <a:gd name="connsiteX47" fmla="*/ 40947 w 1825371"/>
              <a:gd name="connsiteY47" fmla="*/ 48990 h 4685667"/>
              <a:gd name="connsiteX48" fmla="*/ 5735 w 1825371"/>
              <a:gd name="connsiteY48" fmla="*/ 17231 h 4685667"/>
              <a:gd name="connsiteX49" fmla="*/ 902 w 1825371"/>
              <a:gd name="connsiteY49" fmla="*/ 4114 h 4685667"/>
              <a:gd name="connsiteX50" fmla="*/ 15747 w 1825371"/>
              <a:gd name="connsiteY50" fmla="*/ 1352 h 4685667"/>
              <a:gd name="connsiteX0" fmla="*/ 15747 w 1825371"/>
              <a:gd name="connsiteY0" fmla="*/ 1352 h 4685667"/>
              <a:gd name="connsiteX1" fmla="*/ 83062 w 1825371"/>
              <a:gd name="connsiteY1" fmla="*/ 34837 h 4685667"/>
              <a:gd name="connsiteX2" fmla="*/ 961270 w 1825371"/>
              <a:gd name="connsiteY2" fmla="*/ 755975 h 4685667"/>
              <a:gd name="connsiteX3" fmla="*/ 1239162 w 1825371"/>
              <a:gd name="connsiteY3" fmla="*/ 1001764 h 4685667"/>
              <a:gd name="connsiteX4" fmla="*/ 1276445 w 1825371"/>
              <a:gd name="connsiteY4" fmla="*/ 1025928 h 4685667"/>
              <a:gd name="connsiteX5" fmla="*/ 1316489 w 1825371"/>
              <a:gd name="connsiteY5" fmla="*/ 1009704 h 4685667"/>
              <a:gd name="connsiteX6" fmla="*/ 1345141 w 1825371"/>
              <a:gd name="connsiteY6" fmla="*/ 948602 h 4685667"/>
              <a:gd name="connsiteX7" fmla="*/ 1407624 w 1825371"/>
              <a:gd name="connsiteY7" fmla="*/ 869894 h 4685667"/>
              <a:gd name="connsiteX8" fmla="*/ 1749379 w 1825371"/>
              <a:gd name="connsiteY8" fmla="*/ 590967 h 4685667"/>
              <a:gd name="connsiteX9" fmla="*/ 1808066 w 1825371"/>
              <a:gd name="connsiteY9" fmla="*/ 545399 h 4685667"/>
              <a:gd name="connsiteX10" fmla="*/ 1825326 w 1825371"/>
              <a:gd name="connsiteY10" fmla="*/ 554375 h 4685667"/>
              <a:gd name="connsiteX11" fmla="*/ 1811172 w 1825371"/>
              <a:gd name="connsiteY11" fmla="*/ 590277 h 4685667"/>
              <a:gd name="connsiteX12" fmla="*/ 1721073 w 1825371"/>
              <a:gd name="connsiteY12" fmla="*/ 698326 h 4685667"/>
              <a:gd name="connsiteX13" fmla="*/ 1385877 w 1825371"/>
              <a:gd name="connsiteY13" fmla="*/ 1068389 h 4685667"/>
              <a:gd name="connsiteX14" fmla="*/ 1376211 w 1825371"/>
              <a:gd name="connsiteY14" fmla="*/ 1098421 h 4685667"/>
              <a:gd name="connsiteX15" fmla="*/ 1361366 w 1825371"/>
              <a:gd name="connsiteY15" fmla="*/ 1135359 h 4685667"/>
              <a:gd name="connsiteX16" fmla="*/ 1355153 w 1825371"/>
              <a:gd name="connsiteY16" fmla="*/ 1169879 h 4685667"/>
              <a:gd name="connsiteX17" fmla="*/ 1409696 w 1825371"/>
              <a:gd name="connsiteY17" fmla="*/ 1384253 h 4685667"/>
              <a:gd name="connsiteX18" fmla="*/ 1524994 w 1825371"/>
              <a:gd name="connsiteY18" fmla="*/ 1739817 h 4685667"/>
              <a:gd name="connsiteX19" fmla="*/ 1659971 w 1825371"/>
              <a:gd name="connsiteY19" fmla="*/ 2199288 h 4685667"/>
              <a:gd name="connsiteX20" fmla="*/ 1782864 w 1825371"/>
              <a:gd name="connsiteY20" fmla="*/ 2697077 h 4685667"/>
              <a:gd name="connsiteX21" fmla="*/ 1794257 w 1825371"/>
              <a:gd name="connsiteY21" fmla="*/ 2767845 h 4685667"/>
              <a:gd name="connsiteX22" fmla="*/ 1791840 w 1825371"/>
              <a:gd name="connsiteY22" fmla="*/ 2778202 h 4685667"/>
              <a:gd name="connsiteX23" fmla="*/ 1784245 w 1825371"/>
              <a:gd name="connsiteY23" fmla="*/ 2770607 h 4685667"/>
              <a:gd name="connsiteX24" fmla="*/ 1746617 w 1825371"/>
              <a:gd name="connsiteY24" fmla="*/ 2660831 h 4685667"/>
              <a:gd name="connsiteX25" fmla="*/ 1513602 w 1825371"/>
              <a:gd name="connsiteY25" fmla="*/ 1875484 h 4685667"/>
              <a:gd name="connsiteX26" fmla="*/ 1297158 w 1825371"/>
              <a:gd name="connsiteY26" fmla="*/ 1267919 h 4685667"/>
              <a:gd name="connsiteX27" fmla="*/ 1275064 w 1825371"/>
              <a:gd name="connsiteY27" fmla="*/ 1217173 h 4685667"/>
              <a:gd name="connsiteX28" fmla="*/ 1248483 w 1825371"/>
              <a:gd name="connsiteY28" fmla="*/ 1193353 h 4685667"/>
              <a:gd name="connsiteX29" fmla="*/ 1232949 w 1825371"/>
              <a:gd name="connsiteY29" fmla="*/ 1222351 h 4685667"/>
              <a:gd name="connsiteX30" fmla="*/ 1230877 w 1825371"/>
              <a:gd name="connsiteY30" fmla="*/ 1283108 h 4685667"/>
              <a:gd name="connsiteX31" fmla="*/ 1217106 w 1825371"/>
              <a:gd name="connsiteY31" fmla="*/ 4685667 h 4685667"/>
              <a:gd name="connsiteX32" fmla="*/ 978613 w 1825371"/>
              <a:gd name="connsiteY32" fmla="*/ 4685667 h 4685667"/>
              <a:gd name="connsiteX33" fmla="*/ 1125245 w 1825371"/>
              <a:gd name="connsiteY33" fmla="*/ 1293464 h 4685667"/>
              <a:gd name="connsiteX34" fmla="*/ 1096247 w 1825371"/>
              <a:gd name="connsiteY34" fmla="*/ 1270681 h 4685667"/>
              <a:gd name="connsiteX35" fmla="*/ 984400 w 1825371"/>
              <a:gd name="connsiteY35" fmla="*/ 1242374 h 4685667"/>
              <a:gd name="connsiteX36" fmla="*/ 977149 w 1825371"/>
              <a:gd name="connsiteY36" fmla="*/ 1225458 h 4685667"/>
              <a:gd name="connsiteX37" fmla="*/ 983019 w 1825371"/>
              <a:gd name="connsiteY37" fmla="*/ 1189902 h 4685667"/>
              <a:gd name="connsiteX38" fmla="*/ 1016158 w 1825371"/>
              <a:gd name="connsiteY38" fmla="*/ 1097041 h 4685667"/>
              <a:gd name="connsiteX39" fmla="*/ 1055513 w 1825371"/>
              <a:gd name="connsiteY39" fmla="*/ 1078055 h 4685667"/>
              <a:gd name="connsiteX40" fmla="*/ 1097628 w 1825371"/>
              <a:gd name="connsiteY40" fmla="*/ 1104290 h 4685667"/>
              <a:gd name="connsiteX41" fmla="*/ 1115579 w 1825371"/>
              <a:gd name="connsiteY41" fmla="*/ 1107743 h 4685667"/>
              <a:gd name="connsiteX42" fmla="*/ 1177026 w 1825371"/>
              <a:gd name="connsiteY42" fmla="*/ 1087375 h 4685667"/>
              <a:gd name="connsiteX43" fmla="*/ 1179787 w 1825371"/>
              <a:gd name="connsiteY43" fmla="*/ 1073913 h 4685667"/>
              <a:gd name="connsiteX44" fmla="*/ 1135255 w 1825371"/>
              <a:gd name="connsiteY44" fmla="*/ 1041117 h 4685667"/>
              <a:gd name="connsiteX45" fmla="*/ 939868 w 1825371"/>
              <a:gd name="connsiteY45" fmla="*/ 883702 h 4685667"/>
              <a:gd name="connsiteX46" fmla="*/ 549783 w 1825371"/>
              <a:gd name="connsiteY46" fmla="*/ 496379 h 4685667"/>
              <a:gd name="connsiteX47" fmla="*/ 40947 w 1825371"/>
              <a:gd name="connsiteY47" fmla="*/ 48990 h 4685667"/>
              <a:gd name="connsiteX48" fmla="*/ 5735 w 1825371"/>
              <a:gd name="connsiteY48" fmla="*/ 17231 h 4685667"/>
              <a:gd name="connsiteX49" fmla="*/ 902 w 1825371"/>
              <a:gd name="connsiteY49" fmla="*/ 4114 h 4685667"/>
              <a:gd name="connsiteX50" fmla="*/ 15747 w 1825371"/>
              <a:gd name="connsiteY50" fmla="*/ 1352 h 4685667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78613 w 1825371"/>
              <a:gd name="connsiteY32" fmla="*/ 4685667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98710 w 1825371"/>
              <a:gd name="connsiteY32" fmla="*/ 4695715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98710 w 1825371"/>
              <a:gd name="connsiteY32" fmla="*/ 4695715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825371" h="4705764">
                <a:moveTo>
                  <a:pt x="15747" y="1352"/>
                </a:moveTo>
                <a:cubicBezTo>
                  <a:pt x="40601" y="7565"/>
                  <a:pt x="63040" y="19648"/>
                  <a:pt x="83062" y="34837"/>
                </a:cubicBezTo>
                <a:cubicBezTo>
                  <a:pt x="383392" y="265435"/>
                  <a:pt x="679236" y="502594"/>
                  <a:pt x="961270" y="755975"/>
                </a:cubicBezTo>
                <a:cubicBezTo>
                  <a:pt x="1053096" y="838826"/>
                  <a:pt x="1146302" y="919949"/>
                  <a:pt x="1239162" y="1001764"/>
                </a:cubicBezTo>
                <a:cubicBezTo>
                  <a:pt x="1250209" y="1011775"/>
                  <a:pt x="1262636" y="1020060"/>
                  <a:pt x="1276445" y="1025928"/>
                </a:cubicBezTo>
                <a:cubicBezTo>
                  <a:pt x="1296466" y="1034213"/>
                  <a:pt x="1308204" y="1030070"/>
                  <a:pt x="1316489" y="1009704"/>
                </a:cubicBezTo>
                <a:cubicBezTo>
                  <a:pt x="1325119" y="988991"/>
                  <a:pt x="1335821" y="968968"/>
                  <a:pt x="1345141" y="948602"/>
                </a:cubicBezTo>
                <a:cubicBezTo>
                  <a:pt x="1359640" y="917188"/>
                  <a:pt x="1382079" y="892679"/>
                  <a:pt x="1407624" y="869894"/>
                </a:cubicBezTo>
                <a:cubicBezTo>
                  <a:pt x="1517055" y="771511"/>
                  <a:pt x="1634081" y="682447"/>
                  <a:pt x="1749379" y="590967"/>
                </a:cubicBezTo>
                <a:cubicBezTo>
                  <a:pt x="1768711" y="575432"/>
                  <a:pt x="1788043" y="559898"/>
                  <a:pt x="1808066" y="545399"/>
                </a:cubicBezTo>
                <a:cubicBezTo>
                  <a:pt x="1819802" y="536769"/>
                  <a:pt x="1824634" y="539875"/>
                  <a:pt x="1825326" y="554375"/>
                </a:cubicBezTo>
                <a:cubicBezTo>
                  <a:pt x="1826015" y="568528"/>
                  <a:pt x="1818766" y="579575"/>
                  <a:pt x="1811172" y="590277"/>
                </a:cubicBezTo>
                <a:cubicBezTo>
                  <a:pt x="1783900" y="628594"/>
                  <a:pt x="1751451" y="662770"/>
                  <a:pt x="1721073" y="698326"/>
                </a:cubicBezTo>
                <a:cubicBezTo>
                  <a:pt x="1613023" y="825017"/>
                  <a:pt x="1503592" y="950328"/>
                  <a:pt x="1385877" y="1068389"/>
                </a:cubicBezTo>
                <a:cubicBezTo>
                  <a:pt x="1376900" y="1077364"/>
                  <a:pt x="1378626" y="1088411"/>
                  <a:pt x="1376211" y="1098421"/>
                </a:cubicBezTo>
                <a:cubicBezTo>
                  <a:pt x="1373449" y="1111885"/>
                  <a:pt x="1370342" y="1124658"/>
                  <a:pt x="1361366" y="1135359"/>
                </a:cubicBezTo>
                <a:cubicBezTo>
                  <a:pt x="1352736" y="1145370"/>
                  <a:pt x="1352736" y="1157798"/>
                  <a:pt x="1355153" y="1169879"/>
                </a:cubicBezTo>
                <a:cubicBezTo>
                  <a:pt x="1369651" y="1242374"/>
                  <a:pt x="1391054" y="1312796"/>
                  <a:pt x="1409696" y="1384253"/>
                </a:cubicBezTo>
                <a:cubicBezTo>
                  <a:pt x="1440764" y="1505076"/>
                  <a:pt x="1484260" y="1622102"/>
                  <a:pt x="1524994" y="1739817"/>
                </a:cubicBezTo>
                <a:cubicBezTo>
                  <a:pt x="1577466" y="1890674"/>
                  <a:pt x="1615785" y="2046016"/>
                  <a:pt x="1659971" y="2199288"/>
                </a:cubicBezTo>
                <a:cubicBezTo>
                  <a:pt x="1707264" y="2363607"/>
                  <a:pt x="1746273" y="2529998"/>
                  <a:pt x="1782864" y="2697077"/>
                </a:cubicBezTo>
                <a:cubicBezTo>
                  <a:pt x="1788043" y="2720207"/>
                  <a:pt x="1790460" y="2744026"/>
                  <a:pt x="1794257" y="2767845"/>
                </a:cubicBezTo>
                <a:cubicBezTo>
                  <a:pt x="1794947" y="2771643"/>
                  <a:pt x="1797364" y="2776822"/>
                  <a:pt x="1791840" y="2778202"/>
                </a:cubicBezTo>
                <a:cubicBezTo>
                  <a:pt x="1786662" y="2779583"/>
                  <a:pt x="1785626" y="2774405"/>
                  <a:pt x="1784245" y="2770607"/>
                </a:cubicBezTo>
                <a:cubicBezTo>
                  <a:pt x="1770437" y="2734360"/>
                  <a:pt x="1756975" y="2698113"/>
                  <a:pt x="1746617" y="2660831"/>
                </a:cubicBezTo>
                <a:cubicBezTo>
                  <a:pt x="1673779" y="2397784"/>
                  <a:pt x="1595762" y="2136116"/>
                  <a:pt x="1513602" y="1875484"/>
                </a:cubicBezTo>
                <a:cubicBezTo>
                  <a:pt x="1448704" y="1670431"/>
                  <a:pt x="1380007" y="1466759"/>
                  <a:pt x="1297158" y="1267919"/>
                </a:cubicBezTo>
                <a:cubicBezTo>
                  <a:pt x="1289909" y="1251004"/>
                  <a:pt x="1282659" y="1234089"/>
                  <a:pt x="1275064" y="1217173"/>
                </a:cubicBezTo>
                <a:cubicBezTo>
                  <a:pt x="1269541" y="1205436"/>
                  <a:pt x="1260911" y="1191628"/>
                  <a:pt x="1248483" y="1193353"/>
                </a:cubicBezTo>
                <a:cubicBezTo>
                  <a:pt x="1238128" y="1194734"/>
                  <a:pt x="1235711" y="1211649"/>
                  <a:pt x="1232949" y="1222351"/>
                </a:cubicBezTo>
                <a:cubicBezTo>
                  <a:pt x="1228115" y="1242374"/>
                  <a:pt x="1229843" y="1262740"/>
                  <a:pt x="1230877" y="1283108"/>
                </a:cubicBezTo>
                <a:cubicBezTo>
                  <a:pt x="1226287" y="2417294"/>
                  <a:pt x="1231744" y="3571578"/>
                  <a:pt x="1227154" y="4705764"/>
                </a:cubicBezTo>
                <a:lnTo>
                  <a:pt x="998710" y="4695715"/>
                </a:lnTo>
                <a:cubicBezTo>
                  <a:pt x="1020244" y="4110251"/>
                  <a:pt x="1098940" y="1865978"/>
                  <a:pt x="1125245" y="1293464"/>
                </a:cubicBezTo>
                <a:cubicBezTo>
                  <a:pt x="1126970" y="1262740"/>
                  <a:pt x="1124553" y="1258943"/>
                  <a:pt x="1096247" y="1270681"/>
                </a:cubicBezTo>
                <a:cubicBezTo>
                  <a:pt x="1050679" y="1289666"/>
                  <a:pt x="1018575" y="1263776"/>
                  <a:pt x="984400" y="1242374"/>
                </a:cubicBezTo>
                <a:cubicBezTo>
                  <a:pt x="979221" y="1238921"/>
                  <a:pt x="977841" y="1232017"/>
                  <a:pt x="977149" y="1225458"/>
                </a:cubicBezTo>
                <a:cubicBezTo>
                  <a:pt x="976115" y="1213030"/>
                  <a:pt x="978530" y="1200949"/>
                  <a:pt x="983019" y="1189902"/>
                </a:cubicBezTo>
                <a:cubicBezTo>
                  <a:pt x="995792" y="1159523"/>
                  <a:pt x="1005457" y="1128109"/>
                  <a:pt x="1016158" y="1097041"/>
                </a:cubicBezTo>
                <a:cubicBezTo>
                  <a:pt x="1022717" y="1078055"/>
                  <a:pt x="1036181" y="1071841"/>
                  <a:pt x="1055513" y="1078055"/>
                </a:cubicBezTo>
                <a:cubicBezTo>
                  <a:pt x="1071737" y="1082887"/>
                  <a:pt x="1084855" y="1093934"/>
                  <a:pt x="1097628" y="1104290"/>
                </a:cubicBezTo>
                <a:cubicBezTo>
                  <a:pt x="1103496" y="1108779"/>
                  <a:pt x="1107983" y="1110504"/>
                  <a:pt x="1115579" y="1107743"/>
                </a:cubicBezTo>
                <a:cubicBezTo>
                  <a:pt x="1135945" y="1100147"/>
                  <a:pt x="1156313" y="1093589"/>
                  <a:pt x="1177026" y="1087375"/>
                </a:cubicBezTo>
                <a:cubicBezTo>
                  <a:pt x="1187726" y="1084268"/>
                  <a:pt x="1185655" y="1080126"/>
                  <a:pt x="1179787" y="1073913"/>
                </a:cubicBezTo>
                <a:cubicBezTo>
                  <a:pt x="1166668" y="1060449"/>
                  <a:pt x="1151134" y="1050438"/>
                  <a:pt x="1135255" y="1041117"/>
                </a:cubicBezTo>
                <a:cubicBezTo>
                  <a:pt x="1062417" y="998311"/>
                  <a:pt x="998207" y="944460"/>
                  <a:pt x="939868" y="883702"/>
                </a:cubicBezTo>
                <a:cubicBezTo>
                  <a:pt x="813177" y="751488"/>
                  <a:pt x="683379" y="622035"/>
                  <a:pt x="549783" y="496379"/>
                </a:cubicBezTo>
                <a:cubicBezTo>
                  <a:pt x="385809" y="341382"/>
                  <a:pt x="211479" y="197084"/>
                  <a:pt x="40947" y="48990"/>
                </a:cubicBezTo>
                <a:cubicBezTo>
                  <a:pt x="28864" y="38635"/>
                  <a:pt x="17472" y="27933"/>
                  <a:pt x="5735" y="17231"/>
                </a:cubicBezTo>
                <a:cubicBezTo>
                  <a:pt x="2283" y="13780"/>
                  <a:pt x="-1859" y="9292"/>
                  <a:pt x="902" y="4114"/>
                </a:cubicBezTo>
                <a:cubicBezTo>
                  <a:pt x="4009" y="-1755"/>
                  <a:pt x="10568" y="-29"/>
                  <a:pt x="15747" y="1352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 w="226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sz="135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1FCEF7E4-8494-44BA-9495-9F967125937F}"/>
              </a:ext>
            </a:extLst>
          </p:cNvPr>
          <p:cNvSpPr/>
          <p:nvPr userDrawn="1"/>
        </p:nvSpPr>
        <p:spPr>
          <a:xfrm>
            <a:off x="50812" y="4642338"/>
            <a:ext cx="655592" cy="2253468"/>
          </a:xfrm>
          <a:custGeom>
            <a:avLst/>
            <a:gdLst>
              <a:gd name="connsiteX0" fmla="*/ 15747 w 1825371"/>
              <a:gd name="connsiteY0" fmla="*/ 1352 h 3047785"/>
              <a:gd name="connsiteX1" fmla="*/ 83062 w 1825371"/>
              <a:gd name="connsiteY1" fmla="*/ 34837 h 3047785"/>
              <a:gd name="connsiteX2" fmla="*/ 961270 w 1825371"/>
              <a:gd name="connsiteY2" fmla="*/ 755975 h 3047785"/>
              <a:gd name="connsiteX3" fmla="*/ 1239162 w 1825371"/>
              <a:gd name="connsiteY3" fmla="*/ 1001764 h 3047785"/>
              <a:gd name="connsiteX4" fmla="*/ 1276445 w 1825371"/>
              <a:gd name="connsiteY4" fmla="*/ 1025928 h 3047785"/>
              <a:gd name="connsiteX5" fmla="*/ 1316489 w 1825371"/>
              <a:gd name="connsiteY5" fmla="*/ 1009704 h 3047785"/>
              <a:gd name="connsiteX6" fmla="*/ 1345141 w 1825371"/>
              <a:gd name="connsiteY6" fmla="*/ 948602 h 3047785"/>
              <a:gd name="connsiteX7" fmla="*/ 1407624 w 1825371"/>
              <a:gd name="connsiteY7" fmla="*/ 869894 h 3047785"/>
              <a:gd name="connsiteX8" fmla="*/ 1749379 w 1825371"/>
              <a:gd name="connsiteY8" fmla="*/ 590967 h 3047785"/>
              <a:gd name="connsiteX9" fmla="*/ 1808066 w 1825371"/>
              <a:gd name="connsiteY9" fmla="*/ 545399 h 3047785"/>
              <a:gd name="connsiteX10" fmla="*/ 1825326 w 1825371"/>
              <a:gd name="connsiteY10" fmla="*/ 554375 h 3047785"/>
              <a:gd name="connsiteX11" fmla="*/ 1811172 w 1825371"/>
              <a:gd name="connsiteY11" fmla="*/ 590277 h 3047785"/>
              <a:gd name="connsiteX12" fmla="*/ 1721073 w 1825371"/>
              <a:gd name="connsiteY12" fmla="*/ 698326 h 3047785"/>
              <a:gd name="connsiteX13" fmla="*/ 1385877 w 1825371"/>
              <a:gd name="connsiteY13" fmla="*/ 1068389 h 3047785"/>
              <a:gd name="connsiteX14" fmla="*/ 1376211 w 1825371"/>
              <a:gd name="connsiteY14" fmla="*/ 1098421 h 3047785"/>
              <a:gd name="connsiteX15" fmla="*/ 1361366 w 1825371"/>
              <a:gd name="connsiteY15" fmla="*/ 1135359 h 3047785"/>
              <a:gd name="connsiteX16" fmla="*/ 1355153 w 1825371"/>
              <a:gd name="connsiteY16" fmla="*/ 1169879 h 3047785"/>
              <a:gd name="connsiteX17" fmla="*/ 1409696 w 1825371"/>
              <a:gd name="connsiteY17" fmla="*/ 1384253 h 3047785"/>
              <a:gd name="connsiteX18" fmla="*/ 1524994 w 1825371"/>
              <a:gd name="connsiteY18" fmla="*/ 1739817 h 3047785"/>
              <a:gd name="connsiteX19" fmla="*/ 1659971 w 1825371"/>
              <a:gd name="connsiteY19" fmla="*/ 2199288 h 3047785"/>
              <a:gd name="connsiteX20" fmla="*/ 1782864 w 1825371"/>
              <a:gd name="connsiteY20" fmla="*/ 2697077 h 3047785"/>
              <a:gd name="connsiteX21" fmla="*/ 1794257 w 1825371"/>
              <a:gd name="connsiteY21" fmla="*/ 2767845 h 3047785"/>
              <a:gd name="connsiteX22" fmla="*/ 1791840 w 1825371"/>
              <a:gd name="connsiteY22" fmla="*/ 2778202 h 3047785"/>
              <a:gd name="connsiteX23" fmla="*/ 1784245 w 1825371"/>
              <a:gd name="connsiteY23" fmla="*/ 2770607 h 3047785"/>
              <a:gd name="connsiteX24" fmla="*/ 1746617 w 1825371"/>
              <a:gd name="connsiteY24" fmla="*/ 2660831 h 3047785"/>
              <a:gd name="connsiteX25" fmla="*/ 1513602 w 1825371"/>
              <a:gd name="connsiteY25" fmla="*/ 1875484 h 3047785"/>
              <a:gd name="connsiteX26" fmla="*/ 1297158 w 1825371"/>
              <a:gd name="connsiteY26" fmla="*/ 1267919 h 3047785"/>
              <a:gd name="connsiteX27" fmla="*/ 1275064 w 1825371"/>
              <a:gd name="connsiteY27" fmla="*/ 1217173 h 3047785"/>
              <a:gd name="connsiteX28" fmla="*/ 1248483 w 1825371"/>
              <a:gd name="connsiteY28" fmla="*/ 1193353 h 3047785"/>
              <a:gd name="connsiteX29" fmla="*/ 1232949 w 1825371"/>
              <a:gd name="connsiteY29" fmla="*/ 1222351 h 3047785"/>
              <a:gd name="connsiteX30" fmla="*/ 1230877 w 1825371"/>
              <a:gd name="connsiteY30" fmla="*/ 1283108 h 3047785"/>
              <a:gd name="connsiteX31" fmla="*/ 1243305 w 1825371"/>
              <a:gd name="connsiteY31" fmla="*/ 1522336 h 3047785"/>
              <a:gd name="connsiteX32" fmla="*/ 1261256 w 1825371"/>
              <a:gd name="connsiteY32" fmla="*/ 1854772 h 3047785"/>
              <a:gd name="connsiteX33" fmla="*/ 1272647 w 1825371"/>
              <a:gd name="connsiteY33" fmla="*/ 2086061 h 3047785"/>
              <a:gd name="connsiteX34" fmla="*/ 1288528 w 1825371"/>
              <a:gd name="connsiteY34" fmla="*/ 2674639 h 3047785"/>
              <a:gd name="connsiteX35" fmla="*/ 1297493 w 1825371"/>
              <a:gd name="connsiteY35" fmla="*/ 3047785 h 3047785"/>
              <a:gd name="connsiteX36" fmla="*/ 1048951 w 1825371"/>
              <a:gd name="connsiteY36" fmla="*/ 3047785 h 3047785"/>
              <a:gd name="connsiteX37" fmla="*/ 1053441 w 1825371"/>
              <a:gd name="connsiteY37" fmla="*/ 2920082 h 3047785"/>
              <a:gd name="connsiteX38" fmla="*/ 1066213 w 1825371"/>
              <a:gd name="connsiteY38" fmla="*/ 2573839 h 3047785"/>
              <a:gd name="connsiteX39" fmla="*/ 1077951 w 1825371"/>
              <a:gd name="connsiteY39" fmla="*/ 2236916 h 3047785"/>
              <a:gd name="connsiteX40" fmla="*/ 1093485 w 1825371"/>
              <a:gd name="connsiteY40" fmla="*/ 1882733 h 3047785"/>
              <a:gd name="connsiteX41" fmla="*/ 1107983 w 1825371"/>
              <a:gd name="connsiteY41" fmla="*/ 1608293 h 3047785"/>
              <a:gd name="connsiteX42" fmla="*/ 1125245 w 1825371"/>
              <a:gd name="connsiteY42" fmla="*/ 1293464 h 3047785"/>
              <a:gd name="connsiteX43" fmla="*/ 1096247 w 1825371"/>
              <a:gd name="connsiteY43" fmla="*/ 1270681 h 3047785"/>
              <a:gd name="connsiteX44" fmla="*/ 984400 w 1825371"/>
              <a:gd name="connsiteY44" fmla="*/ 1242374 h 3047785"/>
              <a:gd name="connsiteX45" fmla="*/ 977149 w 1825371"/>
              <a:gd name="connsiteY45" fmla="*/ 1225458 h 3047785"/>
              <a:gd name="connsiteX46" fmla="*/ 983019 w 1825371"/>
              <a:gd name="connsiteY46" fmla="*/ 1189902 h 3047785"/>
              <a:gd name="connsiteX47" fmla="*/ 1016158 w 1825371"/>
              <a:gd name="connsiteY47" fmla="*/ 1097041 h 3047785"/>
              <a:gd name="connsiteX48" fmla="*/ 1055513 w 1825371"/>
              <a:gd name="connsiteY48" fmla="*/ 1078055 h 3047785"/>
              <a:gd name="connsiteX49" fmla="*/ 1097628 w 1825371"/>
              <a:gd name="connsiteY49" fmla="*/ 1104290 h 3047785"/>
              <a:gd name="connsiteX50" fmla="*/ 1115579 w 1825371"/>
              <a:gd name="connsiteY50" fmla="*/ 1107743 h 3047785"/>
              <a:gd name="connsiteX51" fmla="*/ 1177026 w 1825371"/>
              <a:gd name="connsiteY51" fmla="*/ 1087375 h 3047785"/>
              <a:gd name="connsiteX52" fmla="*/ 1179787 w 1825371"/>
              <a:gd name="connsiteY52" fmla="*/ 1073913 h 3047785"/>
              <a:gd name="connsiteX53" fmla="*/ 1135255 w 1825371"/>
              <a:gd name="connsiteY53" fmla="*/ 1041117 h 3047785"/>
              <a:gd name="connsiteX54" fmla="*/ 939868 w 1825371"/>
              <a:gd name="connsiteY54" fmla="*/ 883702 h 3047785"/>
              <a:gd name="connsiteX55" fmla="*/ 549783 w 1825371"/>
              <a:gd name="connsiteY55" fmla="*/ 496379 h 3047785"/>
              <a:gd name="connsiteX56" fmla="*/ 40947 w 1825371"/>
              <a:gd name="connsiteY56" fmla="*/ 48990 h 3047785"/>
              <a:gd name="connsiteX57" fmla="*/ 5735 w 1825371"/>
              <a:gd name="connsiteY57" fmla="*/ 17231 h 3047785"/>
              <a:gd name="connsiteX58" fmla="*/ 902 w 1825371"/>
              <a:gd name="connsiteY58" fmla="*/ 4114 h 3047785"/>
              <a:gd name="connsiteX59" fmla="*/ 15747 w 1825371"/>
              <a:gd name="connsiteY59" fmla="*/ 1352 h 3047785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88528 w 1825371"/>
              <a:gd name="connsiteY34" fmla="*/ 2674639 h 4705763"/>
              <a:gd name="connsiteX35" fmla="*/ 1297493 w 1825371"/>
              <a:gd name="connsiteY35" fmla="*/ 3047785 h 4705763"/>
              <a:gd name="connsiteX36" fmla="*/ 938419 w 1825371"/>
              <a:gd name="connsiteY36" fmla="*/ 4705763 h 4705763"/>
              <a:gd name="connsiteX37" fmla="*/ 1053441 w 1825371"/>
              <a:gd name="connsiteY37" fmla="*/ 2920082 h 4705763"/>
              <a:gd name="connsiteX38" fmla="*/ 1066213 w 1825371"/>
              <a:gd name="connsiteY38" fmla="*/ 2573839 h 4705763"/>
              <a:gd name="connsiteX39" fmla="*/ 1077951 w 1825371"/>
              <a:gd name="connsiteY39" fmla="*/ 2236916 h 4705763"/>
              <a:gd name="connsiteX40" fmla="*/ 1093485 w 1825371"/>
              <a:gd name="connsiteY40" fmla="*/ 1882733 h 4705763"/>
              <a:gd name="connsiteX41" fmla="*/ 1107983 w 1825371"/>
              <a:gd name="connsiteY41" fmla="*/ 1608293 h 4705763"/>
              <a:gd name="connsiteX42" fmla="*/ 1125245 w 1825371"/>
              <a:gd name="connsiteY42" fmla="*/ 1293464 h 4705763"/>
              <a:gd name="connsiteX43" fmla="*/ 1096247 w 1825371"/>
              <a:gd name="connsiteY43" fmla="*/ 1270681 h 4705763"/>
              <a:gd name="connsiteX44" fmla="*/ 984400 w 1825371"/>
              <a:gd name="connsiteY44" fmla="*/ 1242374 h 4705763"/>
              <a:gd name="connsiteX45" fmla="*/ 977149 w 1825371"/>
              <a:gd name="connsiteY45" fmla="*/ 1225458 h 4705763"/>
              <a:gd name="connsiteX46" fmla="*/ 983019 w 1825371"/>
              <a:gd name="connsiteY46" fmla="*/ 1189902 h 4705763"/>
              <a:gd name="connsiteX47" fmla="*/ 1016158 w 1825371"/>
              <a:gd name="connsiteY47" fmla="*/ 1097041 h 4705763"/>
              <a:gd name="connsiteX48" fmla="*/ 1055513 w 1825371"/>
              <a:gd name="connsiteY48" fmla="*/ 1078055 h 4705763"/>
              <a:gd name="connsiteX49" fmla="*/ 1097628 w 1825371"/>
              <a:gd name="connsiteY49" fmla="*/ 1104290 h 4705763"/>
              <a:gd name="connsiteX50" fmla="*/ 1115579 w 1825371"/>
              <a:gd name="connsiteY50" fmla="*/ 1107743 h 4705763"/>
              <a:gd name="connsiteX51" fmla="*/ 1177026 w 1825371"/>
              <a:gd name="connsiteY51" fmla="*/ 1087375 h 4705763"/>
              <a:gd name="connsiteX52" fmla="*/ 1179787 w 1825371"/>
              <a:gd name="connsiteY52" fmla="*/ 1073913 h 4705763"/>
              <a:gd name="connsiteX53" fmla="*/ 1135255 w 1825371"/>
              <a:gd name="connsiteY53" fmla="*/ 1041117 h 4705763"/>
              <a:gd name="connsiteX54" fmla="*/ 939868 w 1825371"/>
              <a:gd name="connsiteY54" fmla="*/ 883702 h 4705763"/>
              <a:gd name="connsiteX55" fmla="*/ 549783 w 1825371"/>
              <a:gd name="connsiteY55" fmla="*/ 496379 h 4705763"/>
              <a:gd name="connsiteX56" fmla="*/ 40947 w 1825371"/>
              <a:gd name="connsiteY56" fmla="*/ 48990 h 4705763"/>
              <a:gd name="connsiteX57" fmla="*/ 5735 w 1825371"/>
              <a:gd name="connsiteY57" fmla="*/ 17231 h 4705763"/>
              <a:gd name="connsiteX58" fmla="*/ 902 w 1825371"/>
              <a:gd name="connsiteY58" fmla="*/ 4114 h 4705763"/>
              <a:gd name="connsiteX59" fmla="*/ 15747 w 1825371"/>
              <a:gd name="connsiteY59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88528 w 1825371"/>
              <a:gd name="connsiteY34" fmla="*/ 2674639 h 4705763"/>
              <a:gd name="connsiteX35" fmla="*/ 1297493 w 1825371"/>
              <a:gd name="connsiteY35" fmla="*/ 4685667 h 4705763"/>
              <a:gd name="connsiteX36" fmla="*/ 938419 w 1825371"/>
              <a:gd name="connsiteY36" fmla="*/ 4705763 h 4705763"/>
              <a:gd name="connsiteX37" fmla="*/ 1053441 w 1825371"/>
              <a:gd name="connsiteY37" fmla="*/ 2920082 h 4705763"/>
              <a:gd name="connsiteX38" fmla="*/ 1066213 w 1825371"/>
              <a:gd name="connsiteY38" fmla="*/ 2573839 h 4705763"/>
              <a:gd name="connsiteX39" fmla="*/ 1077951 w 1825371"/>
              <a:gd name="connsiteY39" fmla="*/ 2236916 h 4705763"/>
              <a:gd name="connsiteX40" fmla="*/ 1093485 w 1825371"/>
              <a:gd name="connsiteY40" fmla="*/ 1882733 h 4705763"/>
              <a:gd name="connsiteX41" fmla="*/ 1107983 w 1825371"/>
              <a:gd name="connsiteY41" fmla="*/ 1608293 h 4705763"/>
              <a:gd name="connsiteX42" fmla="*/ 1125245 w 1825371"/>
              <a:gd name="connsiteY42" fmla="*/ 1293464 h 4705763"/>
              <a:gd name="connsiteX43" fmla="*/ 1096247 w 1825371"/>
              <a:gd name="connsiteY43" fmla="*/ 1270681 h 4705763"/>
              <a:gd name="connsiteX44" fmla="*/ 984400 w 1825371"/>
              <a:gd name="connsiteY44" fmla="*/ 1242374 h 4705763"/>
              <a:gd name="connsiteX45" fmla="*/ 977149 w 1825371"/>
              <a:gd name="connsiteY45" fmla="*/ 1225458 h 4705763"/>
              <a:gd name="connsiteX46" fmla="*/ 983019 w 1825371"/>
              <a:gd name="connsiteY46" fmla="*/ 1189902 h 4705763"/>
              <a:gd name="connsiteX47" fmla="*/ 1016158 w 1825371"/>
              <a:gd name="connsiteY47" fmla="*/ 1097041 h 4705763"/>
              <a:gd name="connsiteX48" fmla="*/ 1055513 w 1825371"/>
              <a:gd name="connsiteY48" fmla="*/ 1078055 h 4705763"/>
              <a:gd name="connsiteX49" fmla="*/ 1097628 w 1825371"/>
              <a:gd name="connsiteY49" fmla="*/ 1104290 h 4705763"/>
              <a:gd name="connsiteX50" fmla="*/ 1115579 w 1825371"/>
              <a:gd name="connsiteY50" fmla="*/ 1107743 h 4705763"/>
              <a:gd name="connsiteX51" fmla="*/ 1177026 w 1825371"/>
              <a:gd name="connsiteY51" fmla="*/ 1087375 h 4705763"/>
              <a:gd name="connsiteX52" fmla="*/ 1179787 w 1825371"/>
              <a:gd name="connsiteY52" fmla="*/ 1073913 h 4705763"/>
              <a:gd name="connsiteX53" fmla="*/ 1135255 w 1825371"/>
              <a:gd name="connsiteY53" fmla="*/ 1041117 h 4705763"/>
              <a:gd name="connsiteX54" fmla="*/ 939868 w 1825371"/>
              <a:gd name="connsiteY54" fmla="*/ 883702 h 4705763"/>
              <a:gd name="connsiteX55" fmla="*/ 549783 w 1825371"/>
              <a:gd name="connsiteY55" fmla="*/ 496379 h 4705763"/>
              <a:gd name="connsiteX56" fmla="*/ 40947 w 1825371"/>
              <a:gd name="connsiteY56" fmla="*/ 48990 h 4705763"/>
              <a:gd name="connsiteX57" fmla="*/ 5735 w 1825371"/>
              <a:gd name="connsiteY57" fmla="*/ 17231 h 4705763"/>
              <a:gd name="connsiteX58" fmla="*/ 902 w 1825371"/>
              <a:gd name="connsiteY58" fmla="*/ 4114 h 4705763"/>
              <a:gd name="connsiteX59" fmla="*/ 15747 w 1825371"/>
              <a:gd name="connsiteY59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97493 w 1825371"/>
              <a:gd name="connsiteY34" fmla="*/ 4685667 h 4705763"/>
              <a:gd name="connsiteX35" fmla="*/ 938419 w 1825371"/>
              <a:gd name="connsiteY35" fmla="*/ 4705763 h 4705763"/>
              <a:gd name="connsiteX36" fmla="*/ 1053441 w 1825371"/>
              <a:gd name="connsiteY36" fmla="*/ 2920082 h 4705763"/>
              <a:gd name="connsiteX37" fmla="*/ 1066213 w 1825371"/>
              <a:gd name="connsiteY37" fmla="*/ 2573839 h 4705763"/>
              <a:gd name="connsiteX38" fmla="*/ 1077951 w 1825371"/>
              <a:gd name="connsiteY38" fmla="*/ 2236916 h 4705763"/>
              <a:gd name="connsiteX39" fmla="*/ 1093485 w 1825371"/>
              <a:gd name="connsiteY39" fmla="*/ 1882733 h 4705763"/>
              <a:gd name="connsiteX40" fmla="*/ 1107983 w 1825371"/>
              <a:gd name="connsiteY40" fmla="*/ 1608293 h 4705763"/>
              <a:gd name="connsiteX41" fmla="*/ 1125245 w 1825371"/>
              <a:gd name="connsiteY41" fmla="*/ 1293464 h 4705763"/>
              <a:gd name="connsiteX42" fmla="*/ 1096247 w 1825371"/>
              <a:gd name="connsiteY42" fmla="*/ 1270681 h 4705763"/>
              <a:gd name="connsiteX43" fmla="*/ 984400 w 1825371"/>
              <a:gd name="connsiteY43" fmla="*/ 1242374 h 4705763"/>
              <a:gd name="connsiteX44" fmla="*/ 977149 w 1825371"/>
              <a:gd name="connsiteY44" fmla="*/ 1225458 h 4705763"/>
              <a:gd name="connsiteX45" fmla="*/ 983019 w 1825371"/>
              <a:gd name="connsiteY45" fmla="*/ 1189902 h 4705763"/>
              <a:gd name="connsiteX46" fmla="*/ 1016158 w 1825371"/>
              <a:gd name="connsiteY46" fmla="*/ 1097041 h 4705763"/>
              <a:gd name="connsiteX47" fmla="*/ 1055513 w 1825371"/>
              <a:gd name="connsiteY47" fmla="*/ 1078055 h 4705763"/>
              <a:gd name="connsiteX48" fmla="*/ 1097628 w 1825371"/>
              <a:gd name="connsiteY48" fmla="*/ 1104290 h 4705763"/>
              <a:gd name="connsiteX49" fmla="*/ 1115579 w 1825371"/>
              <a:gd name="connsiteY49" fmla="*/ 1107743 h 4705763"/>
              <a:gd name="connsiteX50" fmla="*/ 1177026 w 1825371"/>
              <a:gd name="connsiteY50" fmla="*/ 1087375 h 4705763"/>
              <a:gd name="connsiteX51" fmla="*/ 1179787 w 1825371"/>
              <a:gd name="connsiteY51" fmla="*/ 1073913 h 4705763"/>
              <a:gd name="connsiteX52" fmla="*/ 1135255 w 1825371"/>
              <a:gd name="connsiteY52" fmla="*/ 1041117 h 4705763"/>
              <a:gd name="connsiteX53" fmla="*/ 939868 w 1825371"/>
              <a:gd name="connsiteY53" fmla="*/ 883702 h 4705763"/>
              <a:gd name="connsiteX54" fmla="*/ 549783 w 1825371"/>
              <a:gd name="connsiteY54" fmla="*/ 496379 h 4705763"/>
              <a:gd name="connsiteX55" fmla="*/ 40947 w 1825371"/>
              <a:gd name="connsiteY55" fmla="*/ 48990 h 4705763"/>
              <a:gd name="connsiteX56" fmla="*/ 5735 w 1825371"/>
              <a:gd name="connsiteY56" fmla="*/ 17231 h 4705763"/>
              <a:gd name="connsiteX57" fmla="*/ 902 w 1825371"/>
              <a:gd name="connsiteY57" fmla="*/ 4114 h 4705763"/>
              <a:gd name="connsiteX58" fmla="*/ 15747 w 1825371"/>
              <a:gd name="connsiteY58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97493 w 1825371"/>
              <a:gd name="connsiteY33" fmla="*/ 4685667 h 4705763"/>
              <a:gd name="connsiteX34" fmla="*/ 938419 w 1825371"/>
              <a:gd name="connsiteY34" fmla="*/ 4705763 h 4705763"/>
              <a:gd name="connsiteX35" fmla="*/ 1053441 w 1825371"/>
              <a:gd name="connsiteY35" fmla="*/ 2920082 h 4705763"/>
              <a:gd name="connsiteX36" fmla="*/ 1066213 w 1825371"/>
              <a:gd name="connsiteY36" fmla="*/ 2573839 h 4705763"/>
              <a:gd name="connsiteX37" fmla="*/ 1077951 w 1825371"/>
              <a:gd name="connsiteY37" fmla="*/ 2236916 h 4705763"/>
              <a:gd name="connsiteX38" fmla="*/ 1093485 w 1825371"/>
              <a:gd name="connsiteY38" fmla="*/ 1882733 h 4705763"/>
              <a:gd name="connsiteX39" fmla="*/ 1107983 w 1825371"/>
              <a:gd name="connsiteY39" fmla="*/ 1608293 h 4705763"/>
              <a:gd name="connsiteX40" fmla="*/ 1125245 w 1825371"/>
              <a:gd name="connsiteY40" fmla="*/ 1293464 h 4705763"/>
              <a:gd name="connsiteX41" fmla="*/ 1096247 w 1825371"/>
              <a:gd name="connsiteY41" fmla="*/ 1270681 h 4705763"/>
              <a:gd name="connsiteX42" fmla="*/ 984400 w 1825371"/>
              <a:gd name="connsiteY42" fmla="*/ 1242374 h 4705763"/>
              <a:gd name="connsiteX43" fmla="*/ 977149 w 1825371"/>
              <a:gd name="connsiteY43" fmla="*/ 1225458 h 4705763"/>
              <a:gd name="connsiteX44" fmla="*/ 983019 w 1825371"/>
              <a:gd name="connsiteY44" fmla="*/ 1189902 h 4705763"/>
              <a:gd name="connsiteX45" fmla="*/ 1016158 w 1825371"/>
              <a:gd name="connsiteY45" fmla="*/ 1097041 h 4705763"/>
              <a:gd name="connsiteX46" fmla="*/ 1055513 w 1825371"/>
              <a:gd name="connsiteY46" fmla="*/ 1078055 h 4705763"/>
              <a:gd name="connsiteX47" fmla="*/ 1097628 w 1825371"/>
              <a:gd name="connsiteY47" fmla="*/ 1104290 h 4705763"/>
              <a:gd name="connsiteX48" fmla="*/ 1115579 w 1825371"/>
              <a:gd name="connsiteY48" fmla="*/ 1107743 h 4705763"/>
              <a:gd name="connsiteX49" fmla="*/ 1177026 w 1825371"/>
              <a:gd name="connsiteY49" fmla="*/ 1087375 h 4705763"/>
              <a:gd name="connsiteX50" fmla="*/ 1179787 w 1825371"/>
              <a:gd name="connsiteY50" fmla="*/ 1073913 h 4705763"/>
              <a:gd name="connsiteX51" fmla="*/ 1135255 w 1825371"/>
              <a:gd name="connsiteY51" fmla="*/ 1041117 h 4705763"/>
              <a:gd name="connsiteX52" fmla="*/ 939868 w 1825371"/>
              <a:gd name="connsiteY52" fmla="*/ 883702 h 4705763"/>
              <a:gd name="connsiteX53" fmla="*/ 549783 w 1825371"/>
              <a:gd name="connsiteY53" fmla="*/ 496379 h 4705763"/>
              <a:gd name="connsiteX54" fmla="*/ 40947 w 1825371"/>
              <a:gd name="connsiteY54" fmla="*/ 48990 h 4705763"/>
              <a:gd name="connsiteX55" fmla="*/ 5735 w 1825371"/>
              <a:gd name="connsiteY55" fmla="*/ 17231 h 4705763"/>
              <a:gd name="connsiteX56" fmla="*/ 902 w 1825371"/>
              <a:gd name="connsiteY56" fmla="*/ 4114 h 4705763"/>
              <a:gd name="connsiteX57" fmla="*/ 15747 w 1825371"/>
              <a:gd name="connsiteY57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97493 w 1825371"/>
              <a:gd name="connsiteY32" fmla="*/ 4685667 h 4705763"/>
              <a:gd name="connsiteX33" fmla="*/ 938419 w 1825371"/>
              <a:gd name="connsiteY33" fmla="*/ 4705763 h 4705763"/>
              <a:gd name="connsiteX34" fmla="*/ 1053441 w 1825371"/>
              <a:gd name="connsiteY34" fmla="*/ 2920082 h 4705763"/>
              <a:gd name="connsiteX35" fmla="*/ 1066213 w 1825371"/>
              <a:gd name="connsiteY35" fmla="*/ 2573839 h 4705763"/>
              <a:gd name="connsiteX36" fmla="*/ 1077951 w 1825371"/>
              <a:gd name="connsiteY36" fmla="*/ 2236916 h 4705763"/>
              <a:gd name="connsiteX37" fmla="*/ 1093485 w 1825371"/>
              <a:gd name="connsiteY37" fmla="*/ 1882733 h 4705763"/>
              <a:gd name="connsiteX38" fmla="*/ 1107983 w 1825371"/>
              <a:gd name="connsiteY38" fmla="*/ 1608293 h 4705763"/>
              <a:gd name="connsiteX39" fmla="*/ 1125245 w 1825371"/>
              <a:gd name="connsiteY39" fmla="*/ 1293464 h 4705763"/>
              <a:gd name="connsiteX40" fmla="*/ 1096247 w 1825371"/>
              <a:gd name="connsiteY40" fmla="*/ 1270681 h 4705763"/>
              <a:gd name="connsiteX41" fmla="*/ 984400 w 1825371"/>
              <a:gd name="connsiteY41" fmla="*/ 1242374 h 4705763"/>
              <a:gd name="connsiteX42" fmla="*/ 977149 w 1825371"/>
              <a:gd name="connsiteY42" fmla="*/ 1225458 h 4705763"/>
              <a:gd name="connsiteX43" fmla="*/ 983019 w 1825371"/>
              <a:gd name="connsiteY43" fmla="*/ 1189902 h 4705763"/>
              <a:gd name="connsiteX44" fmla="*/ 1016158 w 1825371"/>
              <a:gd name="connsiteY44" fmla="*/ 1097041 h 4705763"/>
              <a:gd name="connsiteX45" fmla="*/ 1055513 w 1825371"/>
              <a:gd name="connsiteY45" fmla="*/ 1078055 h 4705763"/>
              <a:gd name="connsiteX46" fmla="*/ 1097628 w 1825371"/>
              <a:gd name="connsiteY46" fmla="*/ 1104290 h 4705763"/>
              <a:gd name="connsiteX47" fmla="*/ 1115579 w 1825371"/>
              <a:gd name="connsiteY47" fmla="*/ 1107743 h 4705763"/>
              <a:gd name="connsiteX48" fmla="*/ 1177026 w 1825371"/>
              <a:gd name="connsiteY48" fmla="*/ 1087375 h 4705763"/>
              <a:gd name="connsiteX49" fmla="*/ 1179787 w 1825371"/>
              <a:gd name="connsiteY49" fmla="*/ 1073913 h 4705763"/>
              <a:gd name="connsiteX50" fmla="*/ 1135255 w 1825371"/>
              <a:gd name="connsiteY50" fmla="*/ 1041117 h 4705763"/>
              <a:gd name="connsiteX51" fmla="*/ 939868 w 1825371"/>
              <a:gd name="connsiteY51" fmla="*/ 883702 h 4705763"/>
              <a:gd name="connsiteX52" fmla="*/ 549783 w 1825371"/>
              <a:gd name="connsiteY52" fmla="*/ 496379 h 4705763"/>
              <a:gd name="connsiteX53" fmla="*/ 40947 w 1825371"/>
              <a:gd name="connsiteY53" fmla="*/ 48990 h 4705763"/>
              <a:gd name="connsiteX54" fmla="*/ 5735 w 1825371"/>
              <a:gd name="connsiteY54" fmla="*/ 17231 h 4705763"/>
              <a:gd name="connsiteX55" fmla="*/ 902 w 1825371"/>
              <a:gd name="connsiteY55" fmla="*/ 4114 h 4705763"/>
              <a:gd name="connsiteX56" fmla="*/ 15747 w 1825371"/>
              <a:gd name="connsiteY56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093485 w 1825371"/>
              <a:gd name="connsiteY36" fmla="*/ 1882733 h 4705763"/>
              <a:gd name="connsiteX37" fmla="*/ 1107983 w 1825371"/>
              <a:gd name="connsiteY37" fmla="*/ 1608293 h 4705763"/>
              <a:gd name="connsiteX38" fmla="*/ 1125245 w 1825371"/>
              <a:gd name="connsiteY38" fmla="*/ 1293464 h 4705763"/>
              <a:gd name="connsiteX39" fmla="*/ 1096247 w 1825371"/>
              <a:gd name="connsiteY39" fmla="*/ 1270681 h 4705763"/>
              <a:gd name="connsiteX40" fmla="*/ 984400 w 1825371"/>
              <a:gd name="connsiteY40" fmla="*/ 1242374 h 4705763"/>
              <a:gd name="connsiteX41" fmla="*/ 977149 w 1825371"/>
              <a:gd name="connsiteY41" fmla="*/ 1225458 h 4705763"/>
              <a:gd name="connsiteX42" fmla="*/ 983019 w 1825371"/>
              <a:gd name="connsiteY42" fmla="*/ 1189902 h 4705763"/>
              <a:gd name="connsiteX43" fmla="*/ 1016158 w 1825371"/>
              <a:gd name="connsiteY43" fmla="*/ 1097041 h 4705763"/>
              <a:gd name="connsiteX44" fmla="*/ 1055513 w 1825371"/>
              <a:gd name="connsiteY44" fmla="*/ 1078055 h 4705763"/>
              <a:gd name="connsiteX45" fmla="*/ 1097628 w 1825371"/>
              <a:gd name="connsiteY45" fmla="*/ 1104290 h 4705763"/>
              <a:gd name="connsiteX46" fmla="*/ 1115579 w 1825371"/>
              <a:gd name="connsiteY46" fmla="*/ 1107743 h 4705763"/>
              <a:gd name="connsiteX47" fmla="*/ 1177026 w 1825371"/>
              <a:gd name="connsiteY47" fmla="*/ 1087375 h 4705763"/>
              <a:gd name="connsiteX48" fmla="*/ 1179787 w 1825371"/>
              <a:gd name="connsiteY48" fmla="*/ 1073913 h 4705763"/>
              <a:gd name="connsiteX49" fmla="*/ 1135255 w 1825371"/>
              <a:gd name="connsiteY49" fmla="*/ 1041117 h 4705763"/>
              <a:gd name="connsiteX50" fmla="*/ 939868 w 1825371"/>
              <a:gd name="connsiteY50" fmla="*/ 883702 h 4705763"/>
              <a:gd name="connsiteX51" fmla="*/ 549783 w 1825371"/>
              <a:gd name="connsiteY51" fmla="*/ 496379 h 4705763"/>
              <a:gd name="connsiteX52" fmla="*/ 40947 w 1825371"/>
              <a:gd name="connsiteY52" fmla="*/ 48990 h 4705763"/>
              <a:gd name="connsiteX53" fmla="*/ 5735 w 1825371"/>
              <a:gd name="connsiteY53" fmla="*/ 17231 h 4705763"/>
              <a:gd name="connsiteX54" fmla="*/ 902 w 1825371"/>
              <a:gd name="connsiteY54" fmla="*/ 4114 h 4705763"/>
              <a:gd name="connsiteX55" fmla="*/ 15747 w 1825371"/>
              <a:gd name="connsiteY55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093485 w 1825371"/>
              <a:gd name="connsiteY36" fmla="*/ 1882733 h 4705763"/>
              <a:gd name="connsiteX37" fmla="*/ 1125245 w 1825371"/>
              <a:gd name="connsiteY37" fmla="*/ 1293464 h 4705763"/>
              <a:gd name="connsiteX38" fmla="*/ 1096247 w 1825371"/>
              <a:gd name="connsiteY38" fmla="*/ 1270681 h 4705763"/>
              <a:gd name="connsiteX39" fmla="*/ 984400 w 1825371"/>
              <a:gd name="connsiteY39" fmla="*/ 1242374 h 4705763"/>
              <a:gd name="connsiteX40" fmla="*/ 977149 w 1825371"/>
              <a:gd name="connsiteY40" fmla="*/ 1225458 h 4705763"/>
              <a:gd name="connsiteX41" fmla="*/ 983019 w 1825371"/>
              <a:gd name="connsiteY41" fmla="*/ 1189902 h 4705763"/>
              <a:gd name="connsiteX42" fmla="*/ 1016158 w 1825371"/>
              <a:gd name="connsiteY42" fmla="*/ 1097041 h 4705763"/>
              <a:gd name="connsiteX43" fmla="*/ 1055513 w 1825371"/>
              <a:gd name="connsiteY43" fmla="*/ 1078055 h 4705763"/>
              <a:gd name="connsiteX44" fmla="*/ 1097628 w 1825371"/>
              <a:gd name="connsiteY44" fmla="*/ 1104290 h 4705763"/>
              <a:gd name="connsiteX45" fmla="*/ 1115579 w 1825371"/>
              <a:gd name="connsiteY45" fmla="*/ 1107743 h 4705763"/>
              <a:gd name="connsiteX46" fmla="*/ 1177026 w 1825371"/>
              <a:gd name="connsiteY46" fmla="*/ 1087375 h 4705763"/>
              <a:gd name="connsiteX47" fmla="*/ 1179787 w 1825371"/>
              <a:gd name="connsiteY47" fmla="*/ 1073913 h 4705763"/>
              <a:gd name="connsiteX48" fmla="*/ 1135255 w 1825371"/>
              <a:gd name="connsiteY48" fmla="*/ 1041117 h 4705763"/>
              <a:gd name="connsiteX49" fmla="*/ 939868 w 1825371"/>
              <a:gd name="connsiteY49" fmla="*/ 883702 h 4705763"/>
              <a:gd name="connsiteX50" fmla="*/ 549783 w 1825371"/>
              <a:gd name="connsiteY50" fmla="*/ 496379 h 4705763"/>
              <a:gd name="connsiteX51" fmla="*/ 40947 w 1825371"/>
              <a:gd name="connsiteY51" fmla="*/ 48990 h 4705763"/>
              <a:gd name="connsiteX52" fmla="*/ 5735 w 1825371"/>
              <a:gd name="connsiteY52" fmla="*/ 17231 h 4705763"/>
              <a:gd name="connsiteX53" fmla="*/ 902 w 1825371"/>
              <a:gd name="connsiteY53" fmla="*/ 4114 h 4705763"/>
              <a:gd name="connsiteX54" fmla="*/ 15747 w 1825371"/>
              <a:gd name="connsiteY54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125245 w 1825371"/>
              <a:gd name="connsiteY36" fmla="*/ 1293464 h 4705763"/>
              <a:gd name="connsiteX37" fmla="*/ 1096247 w 1825371"/>
              <a:gd name="connsiteY37" fmla="*/ 1270681 h 4705763"/>
              <a:gd name="connsiteX38" fmla="*/ 984400 w 1825371"/>
              <a:gd name="connsiteY38" fmla="*/ 1242374 h 4705763"/>
              <a:gd name="connsiteX39" fmla="*/ 977149 w 1825371"/>
              <a:gd name="connsiteY39" fmla="*/ 1225458 h 4705763"/>
              <a:gd name="connsiteX40" fmla="*/ 983019 w 1825371"/>
              <a:gd name="connsiteY40" fmla="*/ 1189902 h 4705763"/>
              <a:gd name="connsiteX41" fmla="*/ 1016158 w 1825371"/>
              <a:gd name="connsiteY41" fmla="*/ 1097041 h 4705763"/>
              <a:gd name="connsiteX42" fmla="*/ 1055513 w 1825371"/>
              <a:gd name="connsiteY42" fmla="*/ 1078055 h 4705763"/>
              <a:gd name="connsiteX43" fmla="*/ 1097628 w 1825371"/>
              <a:gd name="connsiteY43" fmla="*/ 1104290 h 4705763"/>
              <a:gd name="connsiteX44" fmla="*/ 1115579 w 1825371"/>
              <a:gd name="connsiteY44" fmla="*/ 1107743 h 4705763"/>
              <a:gd name="connsiteX45" fmla="*/ 1177026 w 1825371"/>
              <a:gd name="connsiteY45" fmla="*/ 1087375 h 4705763"/>
              <a:gd name="connsiteX46" fmla="*/ 1179787 w 1825371"/>
              <a:gd name="connsiteY46" fmla="*/ 1073913 h 4705763"/>
              <a:gd name="connsiteX47" fmla="*/ 1135255 w 1825371"/>
              <a:gd name="connsiteY47" fmla="*/ 1041117 h 4705763"/>
              <a:gd name="connsiteX48" fmla="*/ 939868 w 1825371"/>
              <a:gd name="connsiteY48" fmla="*/ 883702 h 4705763"/>
              <a:gd name="connsiteX49" fmla="*/ 549783 w 1825371"/>
              <a:gd name="connsiteY49" fmla="*/ 496379 h 4705763"/>
              <a:gd name="connsiteX50" fmla="*/ 40947 w 1825371"/>
              <a:gd name="connsiteY50" fmla="*/ 48990 h 4705763"/>
              <a:gd name="connsiteX51" fmla="*/ 5735 w 1825371"/>
              <a:gd name="connsiteY51" fmla="*/ 17231 h 4705763"/>
              <a:gd name="connsiteX52" fmla="*/ 902 w 1825371"/>
              <a:gd name="connsiteY52" fmla="*/ 4114 h 4705763"/>
              <a:gd name="connsiteX53" fmla="*/ 15747 w 1825371"/>
              <a:gd name="connsiteY53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125245 w 1825371"/>
              <a:gd name="connsiteY35" fmla="*/ 1293464 h 4705763"/>
              <a:gd name="connsiteX36" fmla="*/ 1096247 w 1825371"/>
              <a:gd name="connsiteY36" fmla="*/ 1270681 h 4705763"/>
              <a:gd name="connsiteX37" fmla="*/ 984400 w 1825371"/>
              <a:gd name="connsiteY37" fmla="*/ 1242374 h 4705763"/>
              <a:gd name="connsiteX38" fmla="*/ 977149 w 1825371"/>
              <a:gd name="connsiteY38" fmla="*/ 1225458 h 4705763"/>
              <a:gd name="connsiteX39" fmla="*/ 983019 w 1825371"/>
              <a:gd name="connsiteY39" fmla="*/ 1189902 h 4705763"/>
              <a:gd name="connsiteX40" fmla="*/ 1016158 w 1825371"/>
              <a:gd name="connsiteY40" fmla="*/ 1097041 h 4705763"/>
              <a:gd name="connsiteX41" fmla="*/ 1055513 w 1825371"/>
              <a:gd name="connsiteY41" fmla="*/ 1078055 h 4705763"/>
              <a:gd name="connsiteX42" fmla="*/ 1097628 w 1825371"/>
              <a:gd name="connsiteY42" fmla="*/ 1104290 h 4705763"/>
              <a:gd name="connsiteX43" fmla="*/ 1115579 w 1825371"/>
              <a:gd name="connsiteY43" fmla="*/ 1107743 h 4705763"/>
              <a:gd name="connsiteX44" fmla="*/ 1177026 w 1825371"/>
              <a:gd name="connsiteY44" fmla="*/ 1087375 h 4705763"/>
              <a:gd name="connsiteX45" fmla="*/ 1179787 w 1825371"/>
              <a:gd name="connsiteY45" fmla="*/ 1073913 h 4705763"/>
              <a:gd name="connsiteX46" fmla="*/ 1135255 w 1825371"/>
              <a:gd name="connsiteY46" fmla="*/ 1041117 h 4705763"/>
              <a:gd name="connsiteX47" fmla="*/ 939868 w 1825371"/>
              <a:gd name="connsiteY47" fmla="*/ 883702 h 4705763"/>
              <a:gd name="connsiteX48" fmla="*/ 549783 w 1825371"/>
              <a:gd name="connsiteY48" fmla="*/ 496379 h 4705763"/>
              <a:gd name="connsiteX49" fmla="*/ 40947 w 1825371"/>
              <a:gd name="connsiteY49" fmla="*/ 48990 h 4705763"/>
              <a:gd name="connsiteX50" fmla="*/ 5735 w 1825371"/>
              <a:gd name="connsiteY50" fmla="*/ 17231 h 4705763"/>
              <a:gd name="connsiteX51" fmla="*/ 902 w 1825371"/>
              <a:gd name="connsiteY51" fmla="*/ 4114 h 4705763"/>
              <a:gd name="connsiteX52" fmla="*/ 15747 w 1825371"/>
              <a:gd name="connsiteY52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125245 w 1825371"/>
              <a:gd name="connsiteY34" fmla="*/ 1293464 h 4705763"/>
              <a:gd name="connsiteX35" fmla="*/ 1096247 w 1825371"/>
              <a:gd name="connsiteY35" fmla="*/ 1270681 h 4705763"/>
              <a:gd name="connsiteX36" fmla="*/ 984400 w 1825371"/>
              <a:gd name="connsiteY36" fmla="*/ 1242374 h 4705763"/>
              <a:gd name="connsiteX37" fmla="*/ 977149 w 1825371"/>
              <a:gd name="connsiteY37" fmla="*/ 1225458 h 4705763"/>
              <a:gd name="connsiteX38" fmla="*/ 983019 w 1825371"/>
              <a:gd name="connsiteY38" fmla="*/ 1189902 h 4705763"/>
              <a:gd name="connsiteX39" fmla="*/ 1016158 w 1825371"/>
              <a:gd name="connsiteY39" fmla="*/ 1097041 h 4705763"/>
              <a:gd name="connsiteX40" fmla="*/ 1055513 w 1825371"/>
              <a:gd name="connsiteY40" fmla="*/ 1078055 h 4705763"/>
              <a:gd name="connsiteX41" fmla="*/ 1097628 w 1825371"/>
              <a:gd name="connsiteY41" fmla="*/ 1104290 h 4705763"/>
              <a:gd name="connsiteX42" fmla="*/ 1115579 w 1825371"/>
              <a:gd name="connsiteY42" fmla="*/ 1107743 h 4705763"/>
              <a:gd name="connsiteX43" fmla="*/ 1177026 w 1825371"/>
              <a:gd name="connsiteY43" fmla="*/ 1087375 h 4705763"/>
              <a:gd name="connsiteX44" fmla="*/ 1179787 w 1825371"/>
              <a:gd name="connsiteY44" fmla="*/ 1073913 h 4705763"/>
              <a:gd name="connsiteX45" fmla="*/ 1135255 w 1825371"/>
              <a:gd name="connsiteY45" fmla="*/ 1041117 h 4705763"/>
              <a:gd name="connsiteX46" fmla="*/ 939868 w 1825371"/>
              <a:gd name="connsiteY46" fmla="*/ 883702 h 4705763"/>
              <a:gd name="connsiteX47" fmla="*/ 549783 w 1825371"/>
              <a:gd name="connsiteY47" fmla="*/ 496379 h 4705763"/>
              <a:gd name="connsiteX48" fmla="*/ 40947 w 1825371"/>
              <a:gd name="connsiteY48" fmla="*/ 48990 h 4705763"/>
              <a:gd name="connsiteX49" fmla="*/ 5735 w 1825371"/>
              <a:gd name="connsiteY49" fmla="*/ 17231 h 4705763"/>
              <a:gd name="connsiteX50" fmla="*/ 902 w 1825371"/>
              <a:gd name="connsiteY50" fmla="*/ 4114 h 4705763"/>
              <a:gd name="connsiteX51" fmla="*/ 15747 w 1825371"/>
              <a:gd name="connsiteY51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125245 w 1825371"/>
              <a:gd name="connsiteY33" fmla="*/ 1293464 h 4705763"/>
              <a:gd name="connsiteX34" fmla="*/ 1096247 w 1825371"/>
              <a:gd name="connsiteY34" fmla="*/ 1270681 h 4705763"/>
              <a:gd name="connsiteX35" fmla="*/ 984400 w 1825371"/>
              <a:gd name="connsiteY35" fmla="*/ 1242374 h 4705763"/>
              <a:gd name="connsiteX36" fmla="*/ 977149 w 1825371"/>
              <a:gd name="connsiteY36" fmla="*/ 1225458 h 4705763"/>
              <a:gd name="connsiteX37" fmla="*/ 983019 w 1825371"/>
              <a:gd name="connsiteY37" fmla="*/ 1189902 h 4705763"/>
              <a:gd name="connsiteX38" fmla="*/ 1016158 w 1825371"/>
              <a:gd name="connsiteY38" fmla="*/ 1097041 h 4705763"/>
              <a:gd name="connsiteX39" fmla="*/ 1055513 w 1825371"/>
              <a:gd name="connsiteY39" fmla="*/ 1078055 h 4705763"/>
              <a:gd name="connsiteX40" fmla="*/ 1097628 w 1825371"/>
              <a:gd name="connsiteY40" fmla="*/ 1104290 h 4705763"/>
              <a:gd name="connsiteX41" fmla="*/ 1115579 w 1825371"/>
              <a:gd name="connsiteY41" fmla="*/ 1107743 h 4705763"/>
              <a:gd name="connsiteX42" fmla="*/ 1177026 w 1825371"/>
              <a:gd name="connsiteY42" fmla="*/ 1087375 h 4705763"/>
              <a:gd name="connsiteX43" fmla="*/ 1179787 w 1825371"/>
              <a:gd name="connsiteY43" fmla="*/ 1073913 h 4705763"/>
              <a:gd name="connsiteX44" fmla="*/ 1135255 w 1825371"/>
              <a:gd name="connsiteY44" fmla="*/ 1041117 h 4705763"/>
              <a:gd name="connsiteX45" fmla="*/ 939868 w 1825371"/>
              <a:gd name="connsiteY45" fmla="*/ 883702 h 4705763"/>
              <a:gd name="connsiteX46" fmla="*/ 549783 w 1825371"/>
              <a:gd name="connsiteY46" fmla="*/ 496379 h 4705763"/>
              <a:gd name="connsiteX47" fmla="*/ 40947 w 1825371"/>
              <a:gd name="connsiteY47" fmla="*/ 48990 h 4705763"/>
              <a:gd name="connsiteX48" fmla="*/ 5735 w 1825371"/>
              <a:gd name="connsiteY48" fmla="*/ 17231 h 4705763"/>
              <a:gd name="connsiteX49" fmla="*/ 902 w 1825371"/>
              <a:gd name="connsiteY49" fmla="*/ 4114 h 4705763"/>
              <a:gd name="connsiteX50" fmla="*/ 15747 w 1825371"/>
              <a:gd name="connsiteY50" fmla="*/ 1352 h 4705763"/>
              <a:gd name="connsiteX0" fmla="*/ 15747 w 1825371"/>
              <a:gd name="connsiteY0" fmla="*/ 1352 h 4685667"/>
              <a:gd name="connsiteX1" fmla="*/ 83062 w 1825371"/>
              <a:gd name="connsiteY1" fmla="*/ 34837 h 4685667"/>
              <a:gd name="connsiteX2" fmla="*/ 961270 w 1825371"/>
              <a:gd name="connsiteY2" fmla="*/ 755975 h 4685667"/>
              <a:gd name="connsiteX3" fmla="*/ 1239162 w 1825371"/>
              <a:gd name="connsiteY3" fmla="*/ 1001764 h 4685667"/>
              <a:gd name="connsiteX4" fmla="*/ 1276445 w 1825371"/>
              <a:gd name="connsiteY4" fmla="*/ 1025928 h 4685667"/>
              <a:gd name="connsiteX5" fmla="*/ 1316489 w 1825371"/>
              <a:gd name="connsiteY5" fmla="*/ 1009704 h 4685667"/>
              <a:gd name="connsiteX6" fmla="*/ 1345141 w 1825371"/>
              <a:gd name="connsiteY6" fmla="*/ 948602 h 4685667"/>
              <a:gd name="connsiteX7" fmla="*/ 1407624 w 1825371"/>
              <a:gd name="connsiteY7" fmla="*/ 869894 h 4685667"/>
              <a:gd name="connsiteX8" fmla="*/ 1749379 w 1825371"/>
              <a:gd name="connsiteY8" fmla="*/ 590967 h 4685667"/>
              <a:gd name="connsiteX9" fmla="*/ 1808066 w 1825371"/>
              <a:gd name="connsiteY9" fmla="*/ 545399 h 4685667"/>
              <a:gd name="connsiteX10" fmla="*/ 1825326 w 1825371"/>
              <a:gd name="connsiteY10" fmla="*/ 554375 h 4685667"/>
              <a:gd name="connsiteX11" fmla="*/ 1811172 w 1825371"/>
              <a:gd name="connsiteY11" fmla="*/ 590277 h 4685667"/>
              <a:gd name="connsiteX12" fmla="*/ 1721073 w 1825371"/>
              <a:gd name="connsiteY12" fmla="*/ 698326 h 4685667"/>
              <a:gd name="connsiteX13" fmla="*/ 1385877 w 1825371"/>
              <a:gd name="connsiteY13" fmla="*/ 1068389 h 4685667"/>
              <a:gd name="connsiteX14" fmla="*/ 1376211 w 1825371"/>
              <a:gd name="connsiteY14" fmla="*/ 1098421 h 4685667"/>
              <a:gd name="connsiteX15" fmla="*/ 1361366 w 1825371"/>
              <a:gd name="connsiteY15" fmla="*/ 1135359 h 4685667"/>
              <a:gd name="connsiteX16" fmla="*/ 1355153 w 1825371"/>
              <a:gd name="connsiteY16" fmla="*/ 1169879 h 4685667"/>
              <a:gd name="connsiteX17" fmla="*/ 1409696 w 1825371"/>
              <a:gd name="connsiteY17" fmla="*/ 1384253 h 4685667"/>
              <a:gd name="connsiteX18" fmla="*/ 1524994 w 1825371"/>
              <a:gd name="connsiteY18" fmla="*/ 1739817 h 4685667"/>
              <a:gd name="connsiteX19" fmla="*/ 1659971 w 1825371"/>
              <a:gd name="connsiteY19" fmla="*/ 2199288 h 4685667"/>
              <a:gd name="connsiteX20" fmla="*/ 1782864 w 1825371"/>
              <a:gd name="connsiteY20" fmla="*/ 2697077 h 4685667"/>
              <a:gd name="connsiteX21" fmla="*/ 1794257 w 1825371"/>
              <a:gd name="connsiteY21" fmla="*/ 2767845 h 4685667"/>
              <a:gd name="connsiteX22" fmla="*/ 1791840 w 1825371"/>
              <a:gd name="connsiteY22" fmla="*/ 2778202 h 4685667"/>
              <a:gd name="connsiteX23" fmla="*/ 1784245 w 1825371"/>
              <a:gd name="connsiteY23" fmla="*/ 2770607 h 4685667"/>
              <a:gd name="connsiteX24" fmla="*/ 1746617 w 1825371"/>
              <a:gd name="connsiteY24" fmla="*/ 2660831 h 4685667"/>
              <a:gd name="connsiteX25" fmla="*/ 1513602 w 1825371"/>
              <a:gd name="connsiteY25" fmla="*/ 1875484 h 4685667"/>
              <a:gd name="connsiteX26" fmla="*/ 1297158 w 1825371"/>
              <a:gd name="connsiteY26" fmla="*/ 1267919 h 4685667"/>
              <a:gd name="connsiteX27" fmla="*/ 1275064 w 1825371"/>
              <a:gd name="connsiteY27" fmla="*/ 1217173 h 4685667"/>
              <a:gd name="connsiteX28" fmla="*/ 1248483 w 1825371"/>
              <a:gd name="connsiteY28" fmla="*/ 1193353 h 4685667"/>
              <a:gd name="connsiteX29" fmla="*/ 1232949 w 1825371"/>
              <a:gd name="connsiteY29" fmla="*/ 1222351 h 4685667"/>
              <a:gd name="connsiteX30" fmla="*/ 1230877 w 1825371"/>
              <a:gd name="connsiteY30" fmla="*/ 1283108 h 4685667"/>
              <a:gd name="connsiteX31" fmla="*/ 1297493 w 1825371"/>
              <a:gd name="connsiteY31" fmla="*/ 4685667 h 4685667"/>
              <a:gd name="connsiteX32" fmla="*/ 978613 w 1825371"/>
              <a:gd name="connsiteY32" fmla="*/ 4685667 h 4685667"/>
              <a:gd name="connsiteX33" fmla="*/ 1125245 w 1825371"/>
              <a:gd name="connsiteY33" fmla="*/ 1293464 h 4685667"/>
              <a:gd name="connsiteX34" fmla="*/ 1096247 w 1825371"/>
              <a:gd name="connsiteY34" fmla="*/ 1270681 h 4685667"/>
              <a:gd name="connsiteX35" fmla="*/ 984400 w 1825371"/>
              <a:gd name="connsiteY35" fmla="*/ 1242374 h 4685667"/>
              <a:gd name="connsiteX36" fmla="*/ 977149 w 1825371"/>
              <a:gd name="connsiteY36" fmla="*/ 1225458 h 4685667"/>
              <a:gd name="connsiteX37" fmla="*/ 983019 w 1825371"/>
              <a:gd name="connsiteY37" fmla="*/ 1189902 h 4685667"/>
              <a:gd name="connsiteX38" fmla="*/ 1016158 w 1825371"/>
              <a:gd name="connsiteY38" fmla="*/ 1097041 h 4685667"/>
              <a:gd name="connsiteX39" fmla="*/ 1055513 w 1825371"/>
              <a:gd name="connsiteY39" fmla="*/ 1078055 h 4685667"/>
              <a:gd name="connsiteX40" fmla="*/ 1097628 w 1825371"/>
              <a:gd name="connsiteY40" fmla="*/ 1104290 h 4685667"/>
              <a:gd name="connsiteX41" fmla="*/ 1115579 w 1825371"/>
              <a:gd name="connsiteY41" fmla="*/ 1107743 h 4685667"/>
              <a:gd name="connsiteX42" fmla="*/ 1177026 w 1825371"/>
              <a:gd name="connsiteY42" fmla="*/ 1087375 h 4685667"/>
              <a:gd name="connsiteX43" fmla="*/ 1179787 w 1825371"/>
              <a:gd name="connsiteY43" fmla="*/ 1073913 h 4685667"/>
              <a:gd name="connsiteX44" fmla="*/ 1135255 w 1825371"/>
              <a:gd name="connsiteY44" fmla="*/ 1041117 h 4685667"/>
              <a:gd name="connsiteX45" fmla="*/ 939868 w 1825371"/>
              <a:gd name="connsiteY45" fmla="*/ 883702 h 4685667"/>
              <a:gd name="connsiteX46" fmla="*/ 549783 w 1825371"/>
              <a:gd name="connsiteY46" fmla="*/ 496379 h 4685667"/>
              <a:gd name="connsiteX47" fmla="*/ 40947 w 1825371"/>
              <a:gd name="connsiteY47" fmla="*/ 48990 h 4685667"/>
              <a:gd name="connsiteX48" fmla="*/ 5735 w 1825371"/>
              <a:gd name="connsiteY48" fmla="*/ 17231 h 4685667"/>
              <a:gd name="connsiteX49" fmla="*/ 902 w 1825371"/>
              <a:gd name="connsiteY49" fmla="*/ 4114 h 4685667"/>
              <a:gd name="connsiteX50" fmla="*/ 15747 w 1825371"/>
              <a:gd name="connsiteY50" fmla="*/ 1352 h 4685667"/>
              <a:gd name="connsiteX0" fmla="*/ 15747 w 1825371"/>
              <a:gd name="connsiteY0" fmla="*/ 1352 h 4685667"/>
              <a:gd name="connsiteX1" fmla="*/ 83062 w 1825371"/>
              <a:gd name="connsiteY1" fmla="*/ 34837 h 4685667"/>
              <a:gd name="connsiteX2" fmla="*/ 961270 w 1825371"/>
              <a:gd name="connsiteY2" fmla="*/ 755975 h 4685667"/>
              <a:gd name="connsiteX3" fmla="*/ 1239162 w 1825371"/>
              <a:gd name="connsiteY3" fmla="*/ 1001764 h 4685667"/>
              <a:gd name="connsiteX4" fmla="*/ 1276445 w 1825371"/>
              <a:gd name="connsiteY4" fmla="*/ 1025928 h 4685667"/>
              <a:gd name="connsiteX5" fmla="*/ 1316489 w 1825371"/>
              <a:gd name="connsiteY5" fmla="*/ 1009704 h 4685667"/>
              <a:gd name="connsiteX6" fmla="*/ 1345141 w 1825371"/>
              <a:gd name="connsiteY6" fmla="*/ 948602 h 4685667"/>
              <a:gd name="connsiteX7" fmla="*/ 1407624 w 1825371"/>
              <a:gd name="connsiteY7" fmla="*/ 869894 h 4685667"/>
              <a:gd name="connsiteX8" fmla="*/ 1749379 w 1825371"/>
              <a:gd name="connsiteY8" fmla="*/ 590967 h 4685667"/>
              <a:gd name="connsiteX9" fmla="*/ 1808066 w 1825371"/>
              <a:gd name="connsiteY9" fmla="*/ 545399 h 4685667"/>
              <a:gd name="connsiteX10" fmla="*/ 1825326 w 1825371"/>
              <a:gd name="connsiteY10" fmla="*/ 554375 h 4685667"/>
              <a:gd name="connsiteX11" fmla="*/ 1811172 w 1825371"/>
              <a:gd name="connsiteY11" fmla="*/ 590277 h 4685667"/>
              <a:gd name="connsiteX12" fmla="*/ 1721073 w 1825371"/>
              <a:gd name="connsiteY12" fmla="*/ 698326 h 4685667"/>
              <a:gd name="connsiteX13" fmla="*/ 1385877 w 1825371"/>
              <a:gd name="connsiteY13" fmla="*/ 1068389 h 4685667"/>
              <a:gd name="connsiteX14" fmla="*/ 1376211 w 1825371"/>
              <a:gd name="connsiteY14" fmla="*/ 1098421 h 4685667"/>
              <a:gd name="connsiteX15" fmla="*/ 1361366 w 1825371"/>
              <a:gd name="connsiteY15" fmla="*/ 1135359 h 4685667"/>
              <a:gd name="connsiteX16" fmla="*/ 1355153 w 1825371"/>
              <a:gd name="connsiteY16" fmla="*/ 1169879 h 4685667"/>
              <a:gd name="connsiteX17" fmla="*/ 1409696 w 1825371"/>
              <a:gd name="connsiteY17" fmla="*/ 1384253 h 4685667"/>
              <a:gd name="connsiteX18" fmla="*/ 1524994 w 1825371"/>
              <a:gd name="connsiteY18" fmla="*/ 1739817 h 4685667"/>
              <a:gd name="connsiteX19" fmla="*/ 1659971 w 1825371"/>
              <a:gd name="connsiteY19" fmla="*/ 2199288 h 4685667"/>
              <a:gd name="connsiteX20" fmla="*/ 1782864 w 1825371"/>
              <a:gd name="connsiteY20" fmla="*/ 2697077 h 4685667"/>
              <a:gd name="connsiteX21" fmla="*/ 1794257 w 1825371"/>
              <a:gd name="connsiteY21" fmla="*/ 2767845 h 4685667"/>
              <a:gd name="connsiteX22" fmla="*/ 1791840 w 1825371"/>
              <a:gd name="connsiteY22" fmla="*/ 2778202 h 4685667"/>
              <a:gd name="connsiteX23" fmla="*/ 1784245 w 1825371"/>
              <a:gd name="connsiteY23" fmla="*/ 2770607 h 4685667"/>
              <a:gd name="connsiteX24" fmla="*/ 1746617 w 1825371"/>
              <a:gd name="connsiteY24" fmla="*/ 2660831 h 4685667"/>
              <a:gd name="connsiteX25" fmla="*/ 1513602 w 1825371"/>
              <a:gd name="connsiteY25" fmla="*/ 1875484 h 4685667"/>
              <a:gd name="connsiteX26" fmla="*/ 1297158 w 1825371"/>
              <a:gd name="connsiteY26" fmla="*/ 1267919 h 4685667"/>
              <a:gd name="connsiteX27" fmla="*/ 1275064 w 1825371"/>
              <a:gd name="connsiteY27" fmla="*/ 1217173 h 4685667"/>
              <a:gd name="connsiteX28" fmla="*/ 1248483 w 1825371"/>
              <a:gd name="connsiteY28" fmla="*/ 1193353 h 4685667"/>
              <a:gd name="connsiteX29" fmla="*/ 1232949 w 1825371"/>
              <a:gd name="connsiteY29" fmla="*/ 1222351 h 4685667"/>
              <a:gd name="connsiteX30" fmla="*/ 1230877 w 1825371"/>
              <a:gd name="connsiteY30" fmla="*/ 1283108 h 4685667"/>
              <a:gd name="connsiteX31" fmla="*/ 1217106 w 1825371"/>
              <a:gd name="connsiteY31" fmla="*/ 4685667 h 4685667"/>
              <a:gd name="connsiteX32" fmla="*/ 978613 w 1825371"/>
              <a:gd name="connsiteY32" fmla="*/ 4685667 h 4685667"/>
              <a:gd name="connsiteX33" fmla="*/ 1125245 w 1825371"/>
              <a:gd name="connsiteY33" fmla="*/ 1293464 h 4685667"/>
              <a:gd name="connsiteX34" fmla="*/ 1096247 w 1825371"/>
              <a:gd name="connsiteY34" fmla="*/ 1270681 h 4685667"/>
              <a:gd name="connsiteX35" fmla="*/ 984400 w 1825371"/>
              <a:gd name="connsiteY35" fmla="*/ 1242374 h 4685667"/>
              <a:gd name="connsiteX36" fmla="*/ 977149 w 1825371"/>
              <a:gd name="connsiteY36" fmla="*/ 1225458 h 4685667"/>
              <a:gd name="connsiteX37" fmla="*/ 983019 w 1825371"/>
              <a:gd name="connsiteY37" fmla="*/ 1189902 h 4685667"/>
              <a:gd name="connsiteX38" fmla="*/ 1016158 w 1825371"/>
              <a:gd name="connsiteY38" fmla="*/ 1097041 h 4685667"/>
              <a:gd name="connsiteX39" fmla="*/ 1055513 w 1825371"/>
              <a:gd name="connsiteY39" fmla="*/ 1078055 h 4685667"/>
              <a:gd name="connsiteX40" fmla="*/ 1097628 w 1825371"/>
              <a:gd name="connsiteY40" fmla="*/ 1104290 h 4685667"/>
              <a:gd name="connsiteX41" fmla="*/ 1115579 w 1825371"/>
              <a:gd name="connsiteY41" fmla="*/ 1107743 h 4685667"/>
              <a:gd name="connsiteX42" fmla="*/ 1177026 w 1825371"/>
              <a:gd name="connsiteY42" fmla="*/ 1087375 h 4685667"/>
              <a:gd name="connsiteX43" fmla="*/ 1179787 w 1825371"/>
              <a:gd name="connsiteY43" fmla="*/ 1073913 h 4685667"/>
              <a:gd name="connsiteX44" fmla="*/ 1135255 w 1825371"/>
              <a:gd name="connsiteY44" fmla="*/ 1041117 h 4685667"/>
              <a:gd name="connsiteX45" fmla="*/ 939868 w 1825371"/>
              <a:gd name="connsiteY45" fmla="*/ 883702 h 4685667"/>
              <a:gd name="connsiteX46" fmla="*/ 549783 w 1825371"/>
              <a:gd name="connsiteY46" fmla="*/ 496379 h 4685667"/>
              <a:gd name="connsiteX47" fmla="*/ 40947 w 1825371"/>
              <a:gd name="connsiteY47" fmla="*/ 48990 h 4685667"/>
              <a:gd name="connsiteX48" fmla="*/ 5735 w 1825371"/>
              <a:gd name="connsiteY48" fmla="*/ 17231 h 4685667"/>
              <a:gd name="connsiteX49" fmla="*/ 902 w 1825371"/>
              <a:gd name="connsiteY49" fmla="*/ 4114 h 4685667"/>
              <a:gd name="connsiteX50" fmla="*/ 15747 w 1825371"/>
              <a:gd name="connsiteY50" fmla="*/ 1352 h 4685667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78613 w 1825371"/>
              <a:gd name="connsiteY32" fmla="*/ 4685667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98710 w 1825371"/>
              <a:gd name="connsiteY32" fmla="*/ 4695715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98710 w 1825371"/>
              <a:gd name="connsiteY32" fmla="*/ 4695715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825371" h="4705764">
                <a:moveTo>
                  <a:pt x="15747" y="1352"/>
                </a:moveTo>
                <a:cubicBezTo>
                  <a:pt x="40601" y="7565"/>
                  <a:pt x="63040" y="19648"/>
                  <a:pt x="83062" y="34837"/>
                </a:cubicBezTo>
                <a:cubicBezTo>
                  <a:pt x="383392" y="265435"/>
                  <a:pt x="679236" y="502594"/>
                  <a:pt x="961270" y="755975"/>
                </a:cubicBezTo>
                <a:cubicBezTo>
                  <a:pt x="1053096" y="838826"/>
                  <a:pt x="1146302" y="919949"/>
                  <a:pt x="1239162" y="1001764"/>
                </a:cubicBezTo>
                <a:cubicBezTo>
                  <a:pt x="1250209" y="1011775"/>
                  <a:pt x="1262636" y="1020060"/>
                  <a:pt x="1276445" y="1025928"/>
                </a:cubicBezTo>
                <a:cubicBezTo>
                  <a:pt x="1296466" y="1034213"/>
                  <a:pt x="1308204" y="1030070"/>
                  <a:pt x="1316489" y="1009704"/>
                </a:cubicBezTo>
                <a:cubicBezTo>
                  <a:pt x="1325119" y="988991"/>
                  <a:pt x="1335821" y="968968"/>
                  <a:pt x="1345141" y="948602"/>
                </a:cubicBezTo>
                <a:cubicBezTo>
                  <a:pt x="1359640" y="917188"/>
                  <a:pt x="1382079" y="892679"/>
                  <a:pt x="1407624" y="869894"/>
                </a:cubicBezTo>
                <a:cubicBezTo>
                  <a:pt x="1517055" y="771511"/>
                  <a:pt x="1634081" y="682447"/>
                  <a:pt x="1749379" y="590967"/>
                </a:cubicBezTo>
                <a:cubicBezTo>
                  <a:pt x="1768711" y="575432"/>
                  <a:pt x="1788043" y="559898"/>
                  <a:pt x="1808066" y="545399"/>
                </a:cubicBezTo>
                <a:cubicBezTo>
                  <a:pt x="1819802" y="536769"/>
                  <a:pt x="1824634" y="539875"/>
                  <a:pt x="1825326" y="554375"/>
                </a:cubicBezTo>
                <a:cubicBezTo>
                  <a:pt x="1826015" y="568528"/>
                  <a:pt x="1818766" y="579575"/>
                  <a:pt x="1811172" y="590277"/>
                </a:cubicBezTo>
                <a:cubicBezTo>
                  <a:pt x="1783900" y="628594"/>
                  <a:pt x="1751451" y="662770"/>
                  <a:pt x="1721073" y="698326"/>
                </a:cubicBezTo>
                <a:cubicBezTo>
                  <a:pt x="1613023" y="825017"/>
                  <a:pt x="1503592" y="950328"/>
                  <a:pt x="1385877" y="1068389"/>
                </a:cubicBezTo>
                <a:cubicBezTo>
                  <a:pt x="1376900" y="1077364"/>
                  <a:pt x="1378626" y="1088411"/>
                  <a:pt x="1376211" y="1098421"/>
                </a:cubicBezTo>
                <a:cubicBezTo>
                  <a:pt x="1373449" y="1111885"/>
                  <a:pt x="1370342" y="1124658"/>
                  <a:pt x="1361366" y="1135359"/>
                </a:cubicBezTo>
                <a:cubicBezTo>
                  <a:pt x="1352736" y="1145370"/>
                  <a:pt x="1352736" y="1157798"/>
                  <a:pt x="1355153" y="1169879"/>
                </a:cubicBezTo>
                <a:cubicBezTo>
                  <a:pt x="1369651" y="1242374"/>
                  <a:pt x="1391054" y="1312796"/>
                  <a:pt x="1409696" y="1384253"/>
                </a:cubicBezTo>
                <a:cubicBezTo>
                  <a:pt x="1440764" y="1505076"/>
                  <a:pt x="1484260" y="1622102"/>
                  <a:pt x="1524994" y="1739817"/>
                </a:cubicBezTo>
                <a:cubicBezTo>
                  <a:pt x="1577466" y="1890674"/>
                  <a:pt x="1615785" y="2046016"/>
                  <a:pt x="1659971" y="2199288"/>
                </a:cubicBezTo>
                <a:cubicBezTo>
                  <a:pt x="1707264" y="2363607"/>
                  <a:pt x="1746273" y="2529998"/>
                  <a:pt x="1782864" y="2697077"/>
                </a:cubicBezTo>
                <a:cubicBezTo>
                  <a:pt x="1788043" y="2720207"/>
                  <a:pt x="1790460" y="2744026"/>
                  <a:pt x="1794257" y="2767845"/>
                </a:cubicBezTo>
                <a:cubicBezTo>
                  <a:pt x="1794947" y="2771643"/>
                  <a:pt x="1797364" y="2776822"/>
                  <a:pt x="1791840" y="2778202"/>
                </a:cubicBezTo>
                <a:cubicBezTo>
                  <a:pt x="1786662" y="2779583"/>
                  <a:pt x="1785626" y="2774405"/>
                  <a:pt x="1784245" y="2770607"/>
                </a:cubicBezTo>
                <a:cubicBezTo>
                  <a:pt x="1770437" y="2734360"/>
                  <a:pt x="1756975" y="2698113"/>
                  <a:pt x="1746617" y="2660831"/>
                </a:cubicBezTo>
                <a:cubicBezTo>
                  <a:pt x="1673779" y="2397784"/>
                  <a:pt x="1595762" y="2136116"/>
                  <a:pt x="1513602" y="1875484"/>
                </a:cubicBezTo>
                <a:cubicBezTo>
                  <a:pt x="1448704" y="1670431"/>
                  <a:pt x="1380007" y="1466759"/>
                  <a:pt x="1297158" y="1267919"/>
                </a:cubicBezTo>
                <a:cubicBezTo>
                  <a:pt x="1289909" y="1251004"/>
                  <a:pt x="1282659" y="1234089"/>
                  <a:pt x="1275064" y="1217173"/>
                </a:cubicBezTo>
                <a:cubicBezTo>
                  <a:pt x="1269541" y="1205436"/>
                  <a:pt x="1260911" y="1191628"/>
                  <a:pt x="1248483" y="1193353"/>
                </a:cubicBezTo>
                <a:cubicBezTo>
                  <a:pt x="1238128" y="1194734"/>
                  <a:pt x="1235711" y="1211649"/>
                  <a:pt x="1232949" y="1222351"/>
                </a:cubicBezTo>
                <a:cubicBezTo>
                  <a:pt x="1228115" y="1242374"/>
                  <a:pt x="1229843" y="1262740"/>
                  <a:pt x="1230877" y="1283108"/>
                </a:cubicBezTo>
                <a:cubicBezTo>
                  <a:pt x="1226287" y="2417294"/>
                  <a:pt x="1231744" y="3571578"/>
                  <a:pt x="1227154" y="4705764"/>
                </a:cubicBezTo>
                <a:lnTo>
                  <a:pt x="998710" y="4695715"/>
                </a:lnTo>
                <a:cubicBezTo>
                  <a:pt x="1020244" y="4110251"/>
                  <a:pt x="1098940" y="1865978"/>
                  <a:pt x="1125245" y="1293464"/>
                </a:cubicBezTo>
                <a:cubicBezTo>
                  <a:pt x="1126970" y="1262740"/>
                  <a:pt x="1124553" y="1258943"/>
                  <a:pt x="1096247" y="1270681"/>
                </a:cubicBezTo>
                <a:cubicBezTo>
                  <a:pt x="1050679" y="1289666"/>
                  <a:pt x="1018575" y="1263776"/>
                  <a:pt x="984400" y="1242374"/>
                </a:cubicBezTo>
                <a:cubicBezTo>
                  <a:pt x="979221" y="1238921"/>
                  <a:pt x="977841" y="1232017"/>
                  <a:pt x="977149" y="1225458"/>
                </a:cubicBezTo>
                <a:cubicBezTo>
                  <a:pt x="976115" y="1213030"/>
                  <a:pt x="978530" y="1200949"/>
                  <a:pt x="983019" y="1189902"/>
                </a:cubicBezTo>
                <a:cubicBezTo>
                  <a:pt x="995792" y="1159523"/>
                  <a:pt x="1005457" y="1128109"/>
                  <a:pt x="1016158" y="1097041"/>
                </a:cubicBezTo>
                <a:cubicBezTo>
                  <a:pt x="1022717" y="1078055"/>
                  <a:pt x="1036181" y="1071841"/>
                  <a:pt x="1055513" y="1078055"/>
                </a:cubicBezTo>
                <a:cubicBezTo>
                  <a:pt x="1071737" y="1082887"/>
                  <a:pt x="1084855" y="1093934"/>
                  <a:pt x="1097628" y="1104290"/>
                </a:cubicBezTo>
                <a:cubicBezTo>
                  <a:pt x="1103496" y="1108779"/>
                  <a:pt x="1107983" y="1110504"/>
                  <a:pt x="1115579" y="1107743"/>
                </a:cubicBezTo>
                <a:cubicBezTo>
                  <a:pt x="1135945" y="1100147"/>
                  <a:pt x="1156313" y="1093589"/>
                  <a:pt x="1177026" y="1087375"/>
                </a:cubicBezTo>
                <a:cubicBezTo>
                  <a:pt x="1187726" y="1084268"/>
                  <a:pt x="1185655" y="1080126"/>
                  <a:pt x="1179787" y="1073913"/>
                </a:cubicBezTo>
                <a:cubicBezTo>
                  <a:pt x="1166668" y="1060449"/>
                  <a:pt x="1151134" y="1050438"/>
                  <a:pt x="1135255" y="1041117"/>
                </a:cubicBezTo>
                <a:cubicBezTo>
                  <a:pt x="1062417" y="998311"/>
                  <a:pt x="998207" y="944460"/>
                  <a:pt x="939868" y="883702"/>
                </a:cubicBezTo>
                <a:cubicBezTo>
                  <a:pt x="813177" y="751488"/>
                  <a:pt x="683379" y="622035"/>
                  <a:pt x="549783" y="496379"/>
                </a:cubicBezTo>
                <a:cubicBezTo>
                  <a:pt x="385809" y="341382"/>
                  <a:pt x="211479" y="197084"/>
                  <a:pt x="40947" y="48990"/>
                </a:cubicBezTo>
                <a:cubicBezTo>
                  <a:pt x="28864" y="38635"/>
                  <a:pt x="17472" y="27933"/>
                  <a:pt x="5735" y="17231"/>
                </a:cubicBezTo>
                <a:cubicBezTo>
                  <a:pt x="2283" y="13780"/>
                  <a:pt x="-1859" y="9292"/>
                  <a:pt x="902" y="4114"/>
                </a:cubicBezTo>
                <a:cubicBezTo>
                  <a:pt x="4009" y="-1755"/>
                  <a:pt x="10568" y="-29"/>
                  <a:pt x="15747" y="1352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 w="226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sz="135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D52FCF1B-F1CF-41E9-84C6-9D8022AAF358}"/>
              </a:ext>
            </a:extLst>
          </p:cNvPr>
          <p:cNvSpPr/>
          <p:nvPr userDrawn="1"/>
        </p:nvSpPr>
        <p:spPr>
          <a:xfrm>
            <a:off x="1045599" y="5094016"/>
            <a:ext cx="524188" cy="1801790"/>
          </a:xfrm>
          <a:custGeom>
            <a:avLst/>
            <a:gdLst>
              <a:gd name="connsiteX0" fmla="*/ 15747 w 1825371"/>
              <a:gd name="connsiteY0" fmla="*/ 1352 h 3047785"/>
              <a:gd name="connsiteX1" fmla="*/ 83062 w 1825371"/>
              <a:gd name="connsiteY1" fmla="*/ 34837 h 3047785"/>
              <a:gd name="connsiteX2" fmla="*/ 961270 w 1825371"/>
              <a:gd name="connsiteY2" fmla="*/ 755975 h 3047785"/>
              <a:gd name="connsiteX3" fmla="*/ 1239162 w 1825371"/>
              <a:gd name="connsiteY3" fmla="*/ 1001764 h 3047785"/>
              <a:gd name="connsiteX4" fmla="*/ 1276445 w 1825371"/>
              <a:gd name="connsiteY4" fmla="*/ 1025928 h 3047785"/>
              <a:gd name="connsiteX5" fmla="*/ 1316489 w 1825371"/>
              <a:gd name="connsiteY5" fmla="*/ 1009704 h 3047785"/>
              <a:gd name="connsiteX6" fmla="*/ 1345141 w 1825371"/>
              <a:gd name="connsiteY6" fmla="*/ 948602 h 3047785"/>
              <a:gd name="connsiteX7" fmla="*/ 1407624 w 1825371"/>
              <a:gd name="connsiteY7" fmla="*/ 869894 h 3047785"/>
              <a:gd name="connsiteX8" fmla="*/ 1749379 w 1825371"/>
              <a:gd name="connsiteY8" fmla="*/ 590967 h 3047785"/>
              <a:gd name="connsiteX9" fmla="*/ 1808066 w 1825371"/>
              <a:gd name="connsiteY9" fmla="*/ 545399 h 3047785"/>
              <a:gd name="connsiteX10" fmla="*/ 1825326 w 1825371"/>
              <a:gd name="connsiteY10" fmla="*/ 554375 h 3047785"/>
              <a:gd name="connsiteX11" fmla="*/ 1811172 w 1825371"/>
              <a:gd name="connsiteY11" fmla="*/ 590277 h 3047785"/>
              <a:gd name="connsiteX12" fmla="*/ 1721073 w 1825371"/>
              <a:gd name="connsiteY12" fmla="*/ 698326 h 3047785"/>
              <a:gd name="connsiteX13" fmla="*/ 1385877 w 1825371"/>
              <a:gd name="connsiteY13" fmla="*/ 1068389 h 3047785"/>
              <a:gd name="connsiteX14" fmla="*/ 1376211 w 1825371"/>
              <a:gd name="connsiteY14" fmla="*/ 1098421 h 3047785"/>
              <a:gd name="connsiteX15" fmla="*/ 1361366 w 1825371"/>
              <a:gd name="connsiteY15" fmla="*/ 1135359 h 3047785"/>
              <a:gd name="connsiteX16" fmla="*/ 1355153 w 1825371"/>
              <a:gd name="connsiteY16" fmla="*/ 1169879 h 3047785"/>
              <a:gd name="connsiteX17" fmla="*/ 1409696 w 1825371"/>
              <a:gd name="connsiteY17" fmla="*/ 1384253 h 3047785"/>
              <a:gd name="connsiteX18" fmla="*/ 1524994 w 1825371"/>
              <a:gd name="connsiteY18" fmla="*/ 1739817 h 3047785"/>
              <a:gd name="connsiteX19" fmla="*/ 1659971 w 1825371"/>
              <a:gd name="connsiteY19" fmla="*/ 2199288 h 3047785"/>
              <a:gd name="connsiteX20" fmla="*/ 1782864 w 1825371"/>
              <a:gd name="connsiteY20" fmla="*/ 2697077 h 3047785"/>
              <a:gd name="connsiteX21" fmla="*/ 1794257 w 1825371"/>
              <a:gd name="connsiteY21" fmla="*/ 2767845 h 3047785"/>
              <a:gd name="connsiteX22" fmla="*/ 1791840 w 1825371"/>
              <a:gd name="connsiteY22" fmla="*/ 2778202 h 3047785"/>
              <a:gd name="connsiteX23" fmla="*/ 1784245 w 1825371"/>
              <a:gd name="connsiteY23" fmla="*/ 2770607 h 3047785"/>
              <a:gd name="connsiteX24" fmla="*/ 1746617 w 1825371"/>
              <a:gd name="connsiteY24" fmla="*/ 2660831 h 3047785"/>
              <a:gd name="connsiteX25" fmla="*/ 1513602 w 1825371"/>
              <a:gd name="connsiteY25" fmla="*/ 1875484 h 3047785"/>
              <a:gd name="connsiteX26" fmla="*/ 1297158 w 1825371"/>
              <a:gd name="connsiteY26" fmla="*/ 1267919 h 3047785"/>
              <a:gd name="connsiteX27" fmla="*/ 1275064 w 1825371"/>
              <a:gd name="connsiteY27" fmla="*/ 1217173 h 3047785"/>
              <a:gd name="connsiteX28" fmla="*/ 1248483 w 1825371"/>
              <a:gd name="connsiteY28" fmla="*/ 1193353 h 3047785"/>
              <a:gd name="connsiteX29" fmla="*/ 1232949 w 1825371"/>
              <a:gd name="connsiteY29" fmla="*/ 1222351 h 3047785"/>
              <a:gd name="connsiteX30" fmla="*/ 1230877 w 1825371"/>
              <a:gd name="connsiteY30" fmla="*/ 1283108 h 3047785"/>
              <a:gd name="connsiteX31" fmla="*/ 1243305 w 1825371"/>
              <a:gd name="connsiteY31" fmla="*/ 1522336 h 3047785"/>
              <a:gd name="connsiteX32" fmla="*/ 1261256 w 1825371"/>
              <a:gd name="connsiteY32" fmla="*/ 1854772 h 3047785"/>
              <a:gd name="connsiteX33" fmla="*/ 1272647 w 1825371"/>
              <a:gd name="connsiteY33" fmla="*/ 2086061 h 3047785"/>
              <a:gd name="connsiteX34" fmla="*/ 1288528 w 1825371"/>
              <a:gd name="connsiteY34" fmla="*/ 2674639 h 3047785"/>
              <a:gd name="connsiteX35" fmla="*/ 1297493 w 1825371"/>
              <a:gd name="connsiteY35" fmla="*/ 3047785 h 3047785"/>
              <a:gd name="connsiteX36" fmla="*/ 1048951 w 1825371"/>
              <a:gd name="connsiteY36" fmla="*/ 3047785 h 3047785"/>
              <a:gd name="connsiteX37" fmla="*/ 1053441 w 1825371"/>
              <a:gd name="connsiteY37" fmla="*/ 2920082 h 3047785"/>
              <a:gd name="connsiteX38" fmla="*/ 1066213 w 1825371"/>
              <a:gd name="connsiteY38" fmla="*/ 2573839 h 3047785"/>
              <a:gd name="connsiteX39" fmla="*/ 1077951 w 1825371"/>
              <a:gd name="connsiteY39" fmla="*/ 2236916 h 3047785"/>
              <a:gd name="connsiteX40" fmla="*/ 1093485 w 1825371"/>
              <a:gd name="connsiteY40" fmla="*/ 1882733 h 3047785"/>
              <a:gd name="connsiteX41" fmla="*/ 1107983 w 1825371"/>
              <a:gd name="connsiteY41" fmla="*/ 1608293 h 3047785"/>
              <a:gd name="connsiteX42" fmla="*/ 1125245 w 1825371"/>
              <a:gd name="connsiteY42" fmla="*/ 1293464 h 3047785"/>
              <a:gd name="connsiteX43" fmla="*/ 1096247 w 1825371"/>
              <a:gd name="connsiteY43" fmla="*/ 1270681 h 3047785"/>
              <a:gd name="connsiteX44" fmla="*/ 984400 w 1825371"/>
              <a:gd name="connsiteY44" fmla="*/ 1242374 h 3047785"/>
              <a:gd name="connsiteX45" fmla="*/ 977149 w 1825371"/>
              <a:gd name="connsiteY45" fmla="*/ 1225458 h 3047785"/>
              <a:gd name="connsiteX46" fmla="*/ 983019 w 1825371"/>
              <a:gd name="connsiteY46" fmla="*/ 1189902 h 3047785"/>
              <a:gd name="connsiteX47" fmla="*/ 1016158 w 1825371"/>
              <a:gd name="connsiteY47" fmla="*/ 1097041 h 3047785"/>
              <a:gd name="connsiteX48" fmla="*/ 1055513 w 1825371"/>
              <a:gd name="connsiteY48" fmla="*/ 1078055 h 3047785"/>
              <a:gd name="connsiteX49" fmla="*/ 1097628 w 1825371"/>
              <a:gd name="connsiteY49" fmla="*/ 1104290 h 3047785"/>
              <a:gd name="connsiteX50" fmla="*/ 1115579 w 1825371"/>
              <a:gd name="connsiteY50" fmla="*/ 1107743 h 3047785"/>
              <a:gd name="connsiteX51" fmla="*/ 1177026 w 1825371"/>
              <a:gd name="connsiteY51" fmla="*/ 1087375 h 3047785"/>
              <a:gd name="connsiteX52" fmla="*/ 1179787 w 1825371"/>
              <a:gd name="connsiteY52" fmla="*/ 1073913 h 3047785"/>
              <a:gd name="connsiteX53" fmla="*/ 1135255 w 1825371"/>
              <a:gd name="connsiteY53" fmla="*/ 1041117 h 3047785"/>
              <a:gd name="connsiteX54" fmla="*/ 939868 w 1825371"/>
              <a:gd name="connsiteY54" fmla="*/ 883702 h 3047785"/>
              <a:gd name="connsiteX55" fmla="*/ 549783 w 1825371"/>
              <a:gd name="connsiteY55" fmla="*/ 496379 h 3047785"/>
              <a:gd name="connsiteX56" fmla="*/ 40947 w 1825371"/>
              <a:gd name="connsiteY56" fmla="*/ 48990 h 3047785"/>
              <a:gd name="connsiteX57" fmla="*/ 5735 w 1825371"/>
              <a:gd name="connsiteY57" fmla="*/ 17231 h 3047785"/>
              <a:gd name="connsiteX58" fmla="*/ 902 w 1825371"/>
              <a:gd name="connsiteY58" fmla="*/ 4114 h 3047785"/>
              <a:gd name="connsiteX59" fmla="*/ 15747 w 1825371"/>
              <a:gd name="connsiteY59" fmla="*/ 1352 h 3047785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88528 w 1825371"/>
              <a:gd name="connsiteY34" fmla="*/ 2674639 h 4705763"/>
              <a:gd name="connsiteX35" fmla="*/ 1297493 w 1825371"/>
              <a:gd name="connsiteY35" fmla="*/ 3047785 h 4705763"/>
              <a:gd name="connsiteX36" fmla="*/ 938419 w 1825371"/>
              <a:gd name="connsiteY36" fmla="*/ 4705763 h 4705763"/>
              <a:gd name="connsiteX37" fmla="*/ 1053441 w 1825371"/>
              <a:gd name="connsiteY37" fmla="*/ 2920082 h 4705763"/>
              <a:gd name="connsiteX38" fmla="*/ 1066213 w 1825371"/>
              <a:gd name="connsiteY38" fmla="*/ 2573839 h 4705763"/>
              <a:gd name="connsiteX39" fmla="*/ 1077951 w 1825371"/>
              <a:gd name="connsiteY39" fmla="*/ 2236916 h 4705763"/>
              <a:gd name="connsiteX40" fmla="*/ 1093485 w 1825371"/>
              <a:gd name="connsiteY40" fmla="*/ 1882733 h 4705763"/>
              <a:gd name="connsiteX41" fmla="*/ 1107983 w 1825371"/>
              <a:gd name="connsiteY41" fmla="*/ 1608293 h 4705763"/>
              <a:gd name="connsiteX42" fmla="*/ 1125245 w 1825371"/>
              <a:gd name="connsiteY42" fmla="*/ 1293464 h 4705763"/>
              <a:gd name="connsiteX43" fmla="*/ 1096247 w 1825371"/>
              <a:gd name="connsiteY43" fmla="*/ 1270681 h 4705763"/>
              <a:gd name="connsiteX44" fmla="*/ 984400 w 1825371"/>
              <a:gd name="connsiteY44" fmla="*/ 1242374 h 4705763"/>
              <a:gd name="connsiteX45" fmla="*/ 977149 w 1825371"/>
              <a:gd name="connsiteY45" fmla="*/ 1225458 h 4705763"/>
              <a:gd name="connsiteX46" fmla="*/ 983019 w 1825371"/>
              <a:gd name="connsiteY46" fmla="*/ 1189902 h 4705763"/>
              <a:gd name="connsiteX47" fmla="*/ 1016158 w 1825371"/>
              <a:gd name="connsiteY47" fmla="*/ 1097041 h 4705763"/>
              <a:gd name="connsiteX48" fmla="*/ 1055513 w 1825371"/>
              <a:gd name="connsiteY48" fmla="*/ 1078055 h 4705763"/>
              <a:gd name="connsiteX49" fmla="*/ 1097628 w 1825371"/>
              <a:gd name="connsiteY49" fmla="*/ 1104290 h 4705763"/>
              <a:gd name="connsiteX50" fmla="*/ 1115579 w 1825371"/>
              <a:gd name="connsiteY50" fmla="*/ 1107743 h 4705763"/>
              <a:gd name="connsiteX51" fmla="*/ 1177026 w 1825371"/>
              <a:gd name="connsiteY51" fmla="*/ 1087375 h 4705763"/>
              <a:gd name="connsiteX52" fmla="*/ 1179787 w 1825371"/>
              <a:gd name="connsiteY52" fmla="*/ 1073913 h 4705763"/>
              <a:gd name="connsiteX53" fmla="*/ 1135255 w 1825371"/>
              <a:gd name="connsiteY53" fmla="*/ 1041117 h 4705763"/>
              <a:gd name="connsiteX54" fmla="*/ 939868 w 1825371"/>
              <a:gd name="connsiteY54" fmla="*/ 883702 h 4705763"/>
              <a:gd name="connsiteX55" fmla="*/ 549783 w 1825371"/>
              <a:gd name="connsiteY55" fmla="*/ 496379 h 4705763"/>
              <a:gd name="connsiteX56" fmla="*/ 40947 w 1825371"/>
              <a:gd name="connsiteY56" fmla="*/ 48990 h 4705763"/>
              <a:gd name="connsiteX57" fmla="*/ 5735 w 1825371"/>
              <a:gd name="connsiteY57" fmla="*/ 17231 h 4705763"/>
              <a:gd name="connsiteX58" fmla="*/ 902 w 1825371"/>
              <a:gd name="connsiteY58" fmla="*/ 4114 h 4705763"/>
              <a:gd name="connsiteX59" fmla="*/ 15747 w 1825371"/>
              <a:gd name="connsiteY59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88528 w 1825371"/>
              <a:gd name="connsiteY34" fmla="*/ 2674639 h 4705763"/>
              <a:gd name="connsiteX35" fmla="*/ 1297493 w 1825371"/>
              <a:gd name="connsiteY35" fmla="*/ 4685667 h 4705763"/>
              <a:gd name="connsiteX36" fmla="*/ 938419 w 1825371"/>
              <a:gd name="connsiteY36" fmla="*/ 4705763 h 4705763"/>
              <a:gd name="connsiteX37" fmla="*/ 1053441 w 1825371"/>
              <a:gd name="connsiteY37" fmla="*/ 2920082 h 4705763"/>
              <a:gd name="connsiteX38" fmla="*/ 1066213 w 1825371"/>
              <a:gd name="connsiteY38" fmla="*/ 2573839 h 4705763"/>
              <a:gd name="connsiteX39" fmla="*/ 1077951 w 1825371"/>
              <a:gd name="connsiteY39" fmla="*/ 2236916 h 4705763"/>
              <a:gd name="connsiteX40" fmla="*/ 1093485 w 1825371"/>
              <a:gd name="connsiteY40" fmla="*/ 1882733 h 4705763"/>
              <a:gd name="connsiteX41" fmla="*/ 1107983 w 1825371"/>
              <a:gd name="connsiteY41" fmla="*/ 1608293 h 4705763"/>
              <a:gd name="connsiteX42" fmla="*/ 1125245 w 1825371"/>
              <a:gd name="connsiteY42" fmla="*/ 1293464 h 4705763"/>
              <a:gd name="connsiteX43" fmla="*/ 1096247 w 1825371"/>
              <a:gd name="connsiteY43" fmla="*/ 1270681 h 4705763"/>
              <a:gd name="connsiteX44" fmla="*/ 984400 w 1825371"/>
              <a:gd name="connsiteY44" fmla="*/ 1242374 h 4705763"/>
              <a:gd name="connsiteX45" fmla="*/ 977149 w 1825371"/>
              <a:gd name="connsiteY45" fmla="*/ 1225458 h 4705763"/>
              <a:gd name="connsiteX46" fmla="*/ 983019 w 1825371"/>
              <a:gd name="connsiteY46" fmla="*/ 1189902 h 4705763"/>
              <a:gd name="connsiteX47" fmla="*/ 1016158 w 1825371"/>
              <a:gd name="connsiteY47" fmla="*/ 1097041 h 4705763"/>
              <a:gd name="connsiteX48" fmla="*/ 1055513 w 1825371"/>
              <a:gd name="connsiteY48" fmla="*/ 1078055 h 4705763"/>
              <a:gd name="connsiteX49" fmla="*/ 1097628 w 1825371"/>
              <a:gd name="connsiteY49" fmla="*/ 1104290 h 4705763"/>
              <a:gd name="connsiteX50" fmla="*/ 1115579 w 1825371"/>
              <a:gd name="connsiteY50" fmla="*/ 1107743 h 4705763"/>
              <a:gd name="connsiteX51" fmla="*/ 1177026 w 1825371"/>
              <a:gd name="connsiteY51" fmla="*/ 1087375 h 4705763"/>
              <a:gd name="connsiteX52" fmla="*/ 1179787 w 1825371"/>
              <a:gd name="connsiteY52" fmla="*/ 1073913 h 4705763"/>
              <a:gd name="connsiteX53" fmla="*/ 1135255 w 1825371"/>
              <a:gd name="connsiteY53" fmla="*/ 1041117 h 4705763"/>
              <a:gd name="connsiteX54" fmla="*/ 939868 w 1825371"/>
              <a:gd name="connsiteY54" fmla="*/ 883702 h 4705763"/>
              <a:gd name="connsiteX55" fmla="*/ 549783 w 1825371"/>
              <a:gd name="connsiteY55" fmla="*/ 496379 h 4705763"/>
              <a:gd name="connsiteX56" fmla="*/ 40947 w 1825371"/>
              <a:gd name="connsiteY56" fmla="*/ 48990 h 4705763"/>
              <a:gd name="connsiteX57" fmla="*/ 5735 w 1825371"/>
              <a:gd name="connsiteY57" fmla="*/ 17231 h 4705763"/>
              <a:gd name="connsiteX58" fmla="*/ 902 w 1825371"/>
              <a:gd name="connsiteY58" fmla="*/ 4114 h 4705763"/>
              <a:gd name="connsiteX59" fmla="*/ 15747 w 1825371"/>
              <a:gd name="connsiteY59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97493 w 1825371"/>
              <a:gd name="connsiteY34" fmla="*/ 4685667 h 4705763"/>
              <a:gd name="connsiteX35" fmla="*/ 938419 w 1825371"/>
              <a:gd name="connsiteY35" fmla="*/ 4705763 h 4705763"/>
              <a:gd name="connsiteX36" fmla="*/ 1053441 w 1825371"/>
              <a:gd name="connsiteY36" fmla="*/ 2920082 h 4705763"/>
              <a:gd name="connsiteX37" fmla="*/ 1066213 w 1825371"/>
              <a:gd name="connsiteY37" fmla="*/ 2573839 h 4705763"/>
              <a:gd name="connsiteX38" fmla="*/ 1077951 w 1825371"/>
              <a:gd name="connsiteY38" fmla="*/ 2236916 h 4705763"/>
              <a:gd name="connsiteX39" fmla="*/ 1093485 w 1825371"/>
              <a:gd name="connsiteY39" fmla="*/ 1882733 h 4705763"/>
              <a:gd name="connsiteX40" fmla="*/ 1107983 w 1825371"/>
              <a:gd name="connsiteY40" fmla="*/ 1608293 h 4705763"/>
              <a:gd name="connsiteX41" fmla="*/ 1125245 w 1825371"/>
              <a:gd name="connsiteY41" fmla="*/ 1293464 h 4705763"/>
              <a:gd name="connsiteX42" fmla="*/ 1096247 w 1825371"/>
              <a:gd name="connsiteY42" fmla="*/ 1270681 h 4705763"/>
              <a:gd name="connsiteX43" fmla="*/ 984400 w 1825371"/>
              <a:gd name="connsiteY43" fmla="*/ 1242374 h 4705763"/>
              <a:gd name="connsiteX44" fmla="*/ 977149 w 1825371"/>
              <a:gd name="connsiteY44" fmla="*/ 1225458 h 4705763"/>
              <a:gd name="connsiteX45" fmla="*/ 983019 w 1825371"/>
              <a:gd name="connsiteY45" fmla="*/ 1189902 h 4705763"/>
              <a:gd name="connsiteX46" fmla="*/ 1016158 w 1825371"/>
              <a:gd name="connsiteY46" fmla="*/ 1097041 h 4705763"/>
              <a:gd name="connsiteX47" fmla="*/ 1055513 w 1825371"/>
              <a:gd name="connsiteY47" fmla="*/ 1078055 h 4705763"/>
              <a:gd name="connsiteX48" fmla="*/ 1097628 w 1825371"/>
              <a:gd name="connsiteY48" fmla="*/ 1104290 h 4705763"/>
              <a:gd name="connsiteX49" fmla="*/ 1115579 w 1825371"/>
              <a:gd name="connsiteY49" fmla="*/ 1107743 h 4705763"/>
              <a:gd name="connsiteX50" fmla="*/ 1177026 w 1825371"/>
              <a:gd name="connsiteY50" fmla="*/ 1087375 h 4705763"/>
              <a:gd name="connsiteX51" fmla="*/ 1179787 w 1825371"/>
              <a:gd name="connsiteY51" fmla="*/ 1073913 h 4705763"/>
              <a:gd name="connsiteX52" fmla="*/ 1135255 w 1825371"/>
              <a:gd name="connsiteY52" fmla="*/ 1041117 h 4705763"/>
              <a:gd name="connsiteX53" fmla="*/ 939868 w 1825371"/>
              <a:gd name="connsiteY53" fmla="*/ 883702 h 4705763"/>
              <a:gd name="connsiteX54" fmla="*/ 549783 w 1825371"/>
              <a:gd name="connsiteY54" fmla="*/ 496379 h 4705763"/>
              <a:gd name="connsiteX55" fmla="*/ 40947 w 1825371"/>
              <a:gd name="connsiteY55" fmla="*/ 48990 h 4705763"/>
              <a:gd name="connsiteX56" fmla="*/ 5735 w 1825371"/>
              <a:gd name="connsiteY56" fmla="*/ 17231 h 4705763"/>
              <a:gd name="connsiteX57" fmla="*/ 902 w 1825371"/>
              <a:gd name="connsiteY57" fmla="*/ 4114 h 4705763"/>
              <a:gd name="connsiteX58" fmla="*/ 15747 w 1825371"/>
              <a:gd name="connsiteY58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97493 w 1825371"/>
              <a:gd name="connsiteY33" fmla="*/ 4685667 h 4705763"/>
              <a:gd name="connsiteX34" fmla="*/ 938419 w 1825371"/>
              <a:gd name="connsiteY34" fmla="*/ 4705763 h 4705763"/>
              <a:gd name="connsiteX35" fmla="*/ 1053441 w 1825371"/>
              <a:gd name="connsiteY35" fmla="*/ 2920082 h 4705763"/>
              <a:gd name="connsiteX36" fmla="*/ 1066213 w 1825371"/>
              <a:gd name="connsiteY36" fmla="*/ 2573839 h 4705763"/>
              <a:gd name="connsiteX37" fmla="*/ 1077951 w 1825371"/>
              <a:gd name="connsiteY37" fmla="*/ 2236916 h 4705763"/>
              <a:gd name="connsiteX38" fmla="*/ 1093485 w 1825371"/>
              <a:gd name="connsiteY38" fmla="*/ 1882733 h 4705763"/>
              <a:gd name="connsiteX39" fmla="*/ 1107983 w 1825371"/>
              <a:gd name="connsiteY39" fmla="*/ 1608293 h 4705763"/>
              <a:gd name="connsiteX40" fmla="*/ 1125245 w 1825371"/>
              <a:gd name="connsiteY40" fmla="*/ 1293464 h 4705763"/>
              <a:gd name="connsiteX41" fmla="*/ 1096247 w 1825371"/>
              <a:gd name="connsiteY41" fmla="*/ 1270681 h 4705763"/>
              <a:gd name="connsiteX42" fmla="*/ 984400 w 1825371"/>
              <a:gd name="connsiteY42" fmla="*/ 1242374 h 4705763"/>
              <a:gd name="connsiteX43" fmla="*/ 977149 w 1825371"/>
              <a:gd name="connsiteY43" fmla="*/ 1225458 h 4705763"/>
              <a:gd name="connsiteX44" fmla="*/ 983019 w 1825371"/>
              <a:gd name="connsiteY44" fmla="*/ 1189902 h 4705763"/>
              <a:gd name="connsiteX45" fmla="*/ 1016158 w 1825371"/>
              <a:gd name="connsiteY45" fmla="*/ 1097041 h 4705763"/>
              <a:gd name="connsiteX46" fmla="*/ 1055513 w 1825371"/>
              <a:gd name="connsiteY46" fmla="*/ 1078055 h 4705763"/>
              <a:gd name="connsiteX47" fmla="*/ 1097628 w 1825371"/>
              <a:gd name="connsiteY47" fmla="*/ 1104290 h 4705763"/>
              <a:gd name="connsiteX48" fmla="*/ 1115579 w 1825371"/>
              <a:gd name="connsiteY48" fmla="*/ 1107743 h 4705763"/>
              <a:gd name="connsiteX49" fmla="*/ 1177026 w 1825371"/>
              <a:gd name="connsiteY49" fmla="*/ 1087375 h 4705763"/>
              <a:gd name="connsiteX50" fmla="*/ 1179787 w 1825371"/>
              <a:gd name="connsiteY50" fmla="*/ 1073913 h 4705763"/>
              <a:gd name="connsiteX51" fmla="*/ 1135255 w 1825371"/>
              <a:gd name="connsiteY51" fmla="*/ 1041117 h 4705763"/>
              <a:gd name="connsiteX52" fmla="*/ 939868 w 1825371"/>
              <a:gd name="connsiteY52" fmla="*/ 883702 h 4705763"/>
              <a:gd name="connsiteX53" fmla="*/ 549783 w 1825371"/>
              <a:gd name="connsiteY53" fmla="*/ 496379 h 4705763"/>
              <a:gd name="connsiteX54" fmla="*/ 40947 w 1825371"/>
              <a:gd name="connsiteY54" fmla="*/ 48990 h 4705763"/>
              <a:gd name="connsiteX55" fmla="*/ 5735 w 1825371"/>
              <a:gd name="connsiteY55" fmla="*/ 17231 h 4705763"/>
              <a:gd name="connsiteX56" fmla="*/ 902 w 1825371"/>
              <a:gd name="connsiteY56" fmla="*/ 4114 h 4705763"/>
              <a:gd name="connsiteX57" fmla="*/ 15747 w 1825371"/>
              <a:gd name="connsiteY57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97493 w 1825371"/>
              <a:gd name="connsiteY32" fmla="*/ 4685667 h 4705763"/>
              <a:gd name="connsiteX33" fmla="*/ 938419 w 1825371"/>
              <a:gd name="connsiteY33" fmla="*/ 4705763 h 4705763"/>
              <a:gd name="connsiteX34" fmla="*/ 1053441 w 1825371"/>
              <a:gd name="connsiteY34" fmla="*/ 2920082 h 4705763"/>
              <a:gd name="connsiteX35" fmla="*/ 1066213 w 1825371"/>
              <a:gd name="connsiteY35" fmla="*/ 2573839 h 4705763"/>
              <a:gd name="connsiteX36" fmla="*/ 1077951 w 1825371"/>
              <a:gd name="connsiteY36" fmla="*/ 2236916 h 4705763"/>
              <a:gd name="connsiteX37" fmla="*/ 1093485 w 1825371"/>
              <a:gd name="connsiteY37" fmla="*/ 1882733 h 4705763"/>
              <a:gd name="connsiteX38" fmla="*/ 1107983 w 1825371"/>
              <a:gd name="connsiteY38" fmla="*/ 1608293 h 4705763"/>
              <a:gd name="connsiteX39" fmla="*/ 1125245 w 1825371"/>
              <a:gd name="connsiteY39" fmla="*/ 1293464 h 4705763"/>
              <a:gd name="connsiteX40" fmla="*/ 1096247 w 1825371"/>
              <a:gd name="connsiteY40" fmla="*/ 1270681 h 4705763"/>
              <a:gd name="connsiteX41" fmla="*/ 984400 w 1825371"/>
              <a:gd name="connsiteY41" fmla="*/ 1242374 h 4705763"/>
              <a:gd name="connsiteX42" fmla="*/ 977149 w 1825371"/>
              <a:gd name="connsiteY42" fmla="*/ 1225458 h 4705763"/>
              <a:gd name="connsiteX43" fmla="*/ 983019 w 1825371"/>
              <a:gd name="connsiteY43" fmla="*/ 1189902 h 4705763"/>
              <a:gd name="connsiteX44" fmla="*/ 1016158 w 1825371"/>
              <a:gd name="connsiteY44" fmla="*/ 1097041 h 4705763"/>
              <a:gd name="connsiteX45" fmla="*/ 1055513 w 1825371"/>
              <a:gd name="connsiteY45" fmla="*/ 1078055 h 4705763"/>
              <a:gd name="connsiteX46" fmla="*/ 1097628 w 1825371"/>
              <a:gd name="connsiteY46" fmla="*/ 1104290 h 4705763"/>
              <a:gd name="connsiteX47" fmla="*/ 1115579 w 1825371"/>
              <a:gd name="connsiteY47" fmla="*/ 1107743 h 4705763"/>
              <a:gd name="connsiteX48" fmla="*/ 1177026 w 1825371"/>
              <a:gd name="connsiteY48" fmla="*/ 1087375 h 4705763"/>
              <a:gd name="connsiteX49" fmla="*/ 1179787 w 1825371"/>
              <a:gd name="connsiteY49" fmla="*/ 1073913 h 4705763"/>
              <a:gd name="connsiteX50" fmla="*/ 1135255 w 1825371"/>
              <a:gd name="connsiteY50" fmla="*/ 1041117 h 4705763"/>
              <a:gd name="connsiteX51" fmla="*/ 939868 w 1825371"/>
              <a:gd name="connsiteY51" fmla="*/ 883702 h 4705763"/>
              <a:gd name="connsiteX52" fmla="*/ 549783 w 1825371"/>
              <a:gd name="connsiteY52" fmla="*/ 496379 h 4705763"/>
              <a:gd name="connsiteX53" fmla="*/ 40947 w 1825371"/>
              <a:gd name="connsiteY53" fmla="*/ 48990 h 4705763"/>
              <a:gd name="connsiteX54" fmla="*/ 5735 w 1825371"/>
              <a:gd name="connsiteY54" fmla="*/ 17231 h 4705763"/>
              <a:gd name="connsiteX55" fmla="*/ 902 w 1825371"/>
              <a:gd name="connsiteY55" fmla="*/ 4114 h 4705763"/>
              <a:gd name="connsiteX56" fmla="*/ 15747 w 1825371"/>
              <a:gd name="connsiteY56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093485 w 1825371"/>
              <a:gd name="connsiteY36" fmla="*/ 1882733 h 4705763"/>
              <a:gd name="connsiteX37" fmla="*/ 1107983 w 1825371"/>
              <a:gd name="connsiteY37" fmla="*/ 1608293 h 4705763"/>
              <a:gd name="connsiteX38" fmla="*/ 1125245 w 1825371"/>
              <a:gd name="connsiteY38" fmla="*/ 1293464 h 4705763"/>
              <a:gd name="connsiteX39" fmla="*/ 1096247 w 1825371"/>
              <a:gd name="connsiteY39" fmla="*/ 1270681 h 4705763"/>
              <a:gd name="connsiteX40" fmla="*/ 984400 w 1825371"/>
              <a:gd name="connsiteY40" fmla="*/ 1242374 h 4705763"/>
              <a:gd name="connsiteX41" fmla="*/ 977149 w 1825371"/>
              <a:gd name="connsiteY41" fmla="*/ 1225458 h 4705763"/>
              <a:gd name="connsiteX42" fmla="*/ 983019 w 1825371"/>
              <a:gd name="connsiteY42" fmla="*/ 1189902 h 4705763"/>
              <a:gd name="connsiteX43" fmla="*/ 1016158 w 1825371"/>
              <a:gd name="connsiteY43" fmla="*/ 1097041 h 4705763"/>
              <a:gd name="connsiteX44" fmla="*/ 1055513 w 1825371"/>
              <a:gd name="connsiteY44" fmla="*/ 1078055 h 4705763"/>
              <a:gd name="connsiteX45" fmla="*/ 1097628 w 1825371"/>
              <a:gd name="connsiteY45" fmla="*/ 1104290 h 4705763"/>
              <a:gd name="connsiteX46" fmla="*/ 1115579 w 1825371"/>
              <a:gd name="connsiteY46" fmla="*/ 1107743 h 4705763"/>
              <a:gd name="connsiteX47" fmla="*/ 1177026 w 1825371"/>
              <a:gd name="connsiteY47" fmla="*/ 1087375 h 4705763"/>
              <a:gd name="connsiteX48" fmla="*/ 1179787 w 1825371"/>
              <a:gd name="connsiteY48" fmla="*/ 1073913 h 4705763"/>
              <a:gd name="connsiteX49" fmla="*/ 1135255 w 1825371"/>
              <a:gd name="connsiteY49" fmla="*/ 1041117 h 4705763"/>
              <a:gd name="connsiteX50" fmla="*/ 939868 w 1825371"/>
              <a:gd name="connsiteY50" fmla="*/ 883702 h 4705763"/>
              <a:gd name="connsiteX51" fmla="*/ 549783 w 1825371"/>
              <a:gd name="connsiteY51" fmla="*/ 496379 h 4705763"/>
              <a:gd name="connsiteX52" fmla="*/ 40947 w 1825371"/>
              <a:gd name="connsiteY52" fmla="*/ 48990 h 4705763"/>
              <a:gd name="connsiteX53" fmla="*/ 5735 w 1825371"/>
              <a:gd name="connsiteY53" fmla="*/ 17231 h 4705763"/>
              <a:gd name="connsiteX54" fmla="*/ 902 w 1825371"/>
              <a:gd name="connsiteY54" fmla="*/ 4114 h 4705763"/>
              <a:gd name="connsiteX55" fmla="*/ 15747 w 1825371"/>
              <a:gd name="connsiteY55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093485 w 1825371"/>
              <a:gd name="connsiteY36" fmla="*/ 1882733 h 4705763"/>
              <a:gd name="connsiteX37" fmla="*/ 1125245 w 1825371"/>
              <a:gd name="connsiteY37" fmla="*/ 1293464 h 4705763"/>
              <a:gd name="connsiteX38" fmla="*/ 1096247 w 1825371"/>
              <a:gd name="connsiteY38" fmla="*/ 1270681 h 4705763"/>
              <a:gd name="connsiteX39" fmla="*/ 984400 w 1825371"/>
              <a:gd name="connsiteY39" fmla="*/ 1242374 h 4705763"/>
              <a:gd name="connsiteX40" fmla="*/ 977149 w 1825371"/>
              <a:gd name="connsiteY40" fmla="*/ 1225458 h 4705763"/>
              <a:gd name="connsiteX41" fmla="*/ 983019 w 1825371"/>
              <a:gd name="connsiteY41" fmla="*/ 1189902 h 4705763"/>
              <a:gd name="connsiteX42" fmla="*/ 1016158 w 1825371"/>
              <a:gd name="connsiteY42" fmla="*/ 1097041 h 4705763"/>
              <a:gd name="connsiteX43" fmla="*/ 1055513 w 1825371"/>
              <a:gd name="connsiteY43" fmla="*/ 1078055 h 4705763"/>
              <a:gd name="connsiteX44" fmla="*/ 1097628 w 1825371"/>
              <a:gd name="connsiteY44" fmla="*/ 1104290 h 4705763"/>
              <a:gd name="connsiteX45" fmla="*/ 1115579 w 1825371"/>
              <a:gd name="connsiteY45" fmla="*/ 1107743 h 4705763"/>
              <a:gd name="connsiteX46" fmla="*/ 1177026 w 1825371"/>
              <a:gd name="connsiteY46" fmla="*/ 1087375 h 4705763"/>
              <a:gd name="connsiteX47" fmla="*/ 1179787 w 1825371"/>
              <a:gd name="connsiteY47" fmla="*/ 1073913 h 4705763"/>
              <a:gd name="connsiteX48" fmla="*/ 1135255 w 1825371"/>
              <a:gd name="connsiteY48" fmla="*/ 1041117 h 4705763"/>
              <a:gd name="connsiteX49" fmla="*/ 939868 w 1825371"/>
              <a:gd name="connsiteY49" fmla="*/ 883702 h 4705763"/>
              <a:gd name="connsiteX50" fmla="*/ 549783 w 1825371"/>
              <a:gd name="connsiteY50" fmla="*/ 496379 h 4705763"/>
              <a:gd name="connsiteX51" fmla="*/ 40947 w 1825371"/>
              <a:gd name="connsiteY51" fmla="*/ 48990 h 4705763"/>
              <a:gd name="connsiteX52" fmla="*/ 5735 w 1825371"/>
              <a:gd name="connsiteY52" fmla="*/ 17231 h 4705763"/>
              <a:gd name="connsiteX53" fmla="*/ 902 w 1825371"/>
              <a:gd name="connsiteY53" fmla="*/ 4114 h 4705763"/>
              <a:gd name="connsiteX54" fmla="*/ 15747 w 1825371"/>
              <a:gd name="connsiteY54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125245 w 1825371"/>
              <a:gd name="connsiteY36" fmla="*/ 1293464 h 4705763"/>
              <a:gd name="connsiteX37" fmla="*/ 1096247 w 1825371"/>
              <a:gd name="connsiteY37" fmla="*/ 1270681 h 4705763"/>
              <a:gd name="connsiteX38" fmla="*/ 984400 w 1825371"/>
              <a:gd name="connsiteY38" fmla="*/ 1242374 h 4705763"/>
              <a:gd name="connsiteX39" fmla="*/ 977149 w 1825371"/>
              <a:gd name="connsiteY39" fmla="*/ 1225458 h 4705763"/>
              <a:gd name="connsiteX40" fmla="*/ 983019 w 1825371"/>
              <a:gd name="connsiteY40" fmla="*/ 1189902 h 4705763"/>
              <a:gd name="connsiteX41" fmla="*/ 1016158 w 1825371"/>
              <a:gd name="connsiteY41" fmla="*/ 1097041 h 4705763"/>
              <a:gd name="connsiteX42" fmla="*/ 1055513 w 1825371"/>
              <a:gd name="connsiteY42" fmla="*/ 1078055 h 4705763"/>
              <a:gd name="connsiteX43" fmla="*/ 1097628 w 1825371"/>
              <a:gd name="connsiteY43" fmla="*/ 1104290 h 4705763"/>
              <a:gd name="connsiteX44" fmla="*/ 1115579 w 1825371"/>
              <a:gd name="connsiteY44" fmla="*/ 1107743 h 4705763"/>
              <a:gd name="connsiteX45" fmla="*/ 1177026 w 1825371"/>
              <a:gd name="connsiteY45" fmla="*/ 1087375 h 4705763"/>
              <a:gd name="connsiteX46" fmla="*/ 1179787 w 1825371"/>
              <a:gd name="connsiteY46" fmla="*/ 1073913 h 4705763"/>
              <a:gd name="connsiteX47" fmla="*/ 1135255 w 1825371"/>
              <a:gd name="connsiteY47" fmla="*/ 1041117 h 4705763"/>
              <a:gd name="connsiteX48" fmla="*/ 939868 w 1825371"/>
              <a:gd name="connsiteY48" fmla="*/ 883702 h 4705763"/>
              <a:gd name="connsiteX49" fmla="*/ 549783 w 1825371"/>
              <a:gd name="connsiteY49" fmla="*/ 496379 h 4705763"/>
              <a:gd name="connsiteX50" fmla="*/ 40947 w 1825371"/>
              <a:gd name="connsiteY50" fmla="*/ 48990 h 4705763"/>
              <a:gd name="connsiteX51" fmla="*/ 5735 w 1825371"/>
              <a:gd name="connsiteY51" fmla="*/ 17231 h 4705763"/>
              <a:gd name="connsiteX52" fmla="*/ 902 w 1825371"/>
              <a:gd name="connsiteY52" fmla="*/ 4114 h 4705763"/>
              <a:gd name="connsiteX53" fmla="*/ 15747 w 1825371"/>
              <a:gd name="connsiteY53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125245 w 1825371"/>
              <a:gd name="connsiteY35" fmla="*/ 1293464 h 4705763"/>
              <a:gd name="connsiteX36" fmla="*/ 1096247 w 1825371"/>
              <a:gd name="connsiteY36" fmla="*/ 1270681 h 4705763"/>
              <a:gd name="connsiteX37" fmla="*/ 984400 w 1825371"/>
              <a:gd name="connsiteY37" fmla="*/ 1242374 h 4705763"/>
              <a:gd name="connsiteX38" fmla="*/ 977149 w 1825371"/>
              <a:gd name="connsiteY38" fmla="*/ 1225458 h 4705763"/>
              <a:gd name="connsiteX39" fmla="*/ 983019 w 1825371"/>
              <a:gd name="connsiteY39" fmla="*/ 1189902 h 4705763"/>
              <a:gd name="connsiteX40" fmla="*/ 1016158 w 1825371"/>
              <a:gd name="connsiteY40" fmla="*/ 1097041 h 4705763"/>
              <a:gd name="connsiteX41" fmla="*/ 1055513 w 1825371"/>
              <a:gd name="connsiteY41" fmla="*/ 1078055 h 4705763"/>
              <a:gd name="connsiteX42" fmla="*/ 1097628 w 1825371"/>
              <a:gd name="connsiteY42" fmla="*/ 1104290 h 4705763"/>
              <a:gd name="connsiteX43" fmla="*/ 1115579 w 1825371"/>
              <a:gd name="connsiteY43" fmla="*/ 1107743 h 4705763"/>
              <a:gd name="connsiteX44" fmla="*/ 1177026 w 1825371"/>
              <a:gd name="connsiteY44" fmla="*/ 1087375 h 4705763"/>
              <a:gd name="connsiteX45" fmla="*/ 1179787 w 1825371"/>
              <a:gd name="connsiteY45" fmla="*/ 1073913 h 4705763"/>
              <a:gd name="connsiteX46" fmla="*/ 1135255 w 1825371"/>
              <a:gd name="connsiteY46" fmla="*/ 1041117 h 4705763"/>
              <a:gd name="connsiteX47" fmla="*/ 939868 w 1825371"/>
              <a:gd name="connsiteY47" fmla="*/ 883702 h 4705763"/>
              <a:gd name="connsiteX48" fmla="*/ 549783 w 1825371"/>
              <a:gd name="connsiteY48" fmla="*/ 496379 h 4705763"/>
              <a:gd name="connsiteX49" fmla="*/ 40947 w 1825371"/>
              <a:gd name="connsiteY49" fmla="*/ 48990 h 4705763"/>
              <a:gd name="connsiteX50" fmla="*/ 5735 w 1825371"/>
              <a:gd name="connsiteY50" fmla="*/ 17231 h 4705763"/>
              <a:gd name="connsiteX51" fmla="*/ 902 w 1825371"/>
              <a:gd name="connsiteY51" fmla="*/ 4114 h 4705763"/>
              <a:gd name="connsiteX52" fmla="*/ 15747 w 1825371"/>
              <a:gd name="connsiteY52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125245 w 1825371"/>
              <a:gd name="connsiteY34" fmla="*/ 1293464 h 4705763"/>
              <a:gd name="connsiteX35" fmla="*/ 1096247 w 1825371"/>
              <a:gd name="connsiteY35" fmla="*/ 1270681 h 4705763"/>
              <a:gd name="connsiteX36" fmla="*/ 984400 w 1825371"/>
              <a:gd name="connsiteY36" fmla="*/ 1242374 h 4705763"/>
              <a:gd name="connsiteX37" fmla="*/ 977149 w 1825371"/>
              <a:gd name="connsiteY37" fmla="*/ 1225458 h 4705763"/>
              <a:gd name="connsiteX38" fmla="*/ 983019 w 1825371"/>
              <a:gd name="connsiteY38" fmla="*/ 1189902 h 4705763"/>
              <a:gd name="connsiteX39" fmla="*/ 1016158 w 1825371"/>
              <a:gd name="connsiteY39" fmla="*/ 1097041 h 4705763"/>
              <a:gd name="connsiteX40" fmla="*/ 1055513 w 1825371"/>
              <a:gd name="connsiteY40" fmla="*/ 1078055 h 4705763"/>
              <a:gd name="connsiteX41" fmla="*/ 1097628 w 1825371"/>
              <a:gd name="connsiteY41" fmla="*/ 1104290 h 4705763"/>
              <a:gd name="connsiteX42" fmla="*/ 1115579 w 1825371"/>
              <a:gd name="connsiteY42" fmla="*/ 1107743 h 4705763"/>
              <a:gd name="connsiteX43" fmla="*/ 1177026 w 1825371"/>
              <a:gd name="connsiteY43" fmla="*/ 1087375 h 4705763"/>
              <a:gd name="connsiteX44" fmla="*/ 1179787 w 1825371"/>
              <a:gd name="connsiteY44" fmla="*/ 1073913 h 4705763"/>
              <a:gd name="connsiteX45" fmla="*/ 1135255 w 1825371"/>
              <a:gd name="connsiteY45" fmla="*/ 1041117 h 4705763"/>
              <a:gd name="connsiteX46" fmla="*/ 939868 w 1825371"/>
              <a:gd name="connsiteY46" fmla="*/ 883702 h 4705763"/>
              <a:gd name="connsiteX47" fmla="*/ 549783 w 1825371"/>
              <a:gd name="connsiteY47" fmla="*/ 496379 h 4705763"/>
              <a:gd name="connsiteX48" fmla="*/ 40947 w 1825371"/>
              <a:gd name="connsiteY48" fmla="*/ 48990 h 4705763"/>
              <a:gd name="connsiteX49" fmla="*/ 5735 w 1825371"/>
              <a:gd name="connsiteY49" fmla="*/ 17231 h 4705763"/>
              <a:gd name="connsiteX50" fmla="*/ 902 w 1825371"/>
              <a:gd name="connsiteY50" fmla="*/ 4114 h 4705763"/>
              <a:gd name="connsiteX51" fmla="*/ 15747 w 1825371"/>
              <a:gd name="connsiteY51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125245 w 1825371"/>
              <a:gd name="connsiteY33" fmla="*/ 1293464 h 4705763"/>
              <a:gd name="connsiteX34" fmla="*/ 1096247 w 1825371"/>
              <a:gd name="connsiteY34" fmla="*/ 1270681 h 4705763"/>
              <a:gd name="connsiteX35" fmla="*/ 984400 w 1825371"/>
              <a:gd name="connsiteY35" fmla="*/ 1242374 h 4705763"/>
              <a:gd name="connsiteX36" fmla="*/ 977149 w 1825371"/>
              <a:gd name="connsiteY36" fmla="*/ 1225458 h 4705763"/>
              <a:gd name="connsiteX37" fmla="*/ 983019 w 1825371"/>
              <a:gd name="connsiteY37" fmla="*/ 1189902 h 4705763"/>
              <a:gd name="connsiteX38" fmla="*/ 1016158 w 1825371"/>
              <a:gd name="connsiteY38" fmla="*/ 1097041 h 4705763"/>
              <a:gd name="connsiteX39" fmla="*/ 1055513 w 1825371"/>
              <a:gd name="connsiteY39" fmla="*/ 1078055 h 4705763"/>
              <a:gd name="connsiteX40" fmla="*/ 1097628 w 1825371"/>
              <a:gd name="connsiteY40" fmla="*/ 1104290 h 4705763"/>
              <a:gd name="connsiteX41" fmla="*/ 1115579 w 1825371"/>
              <a:gd name="connsiteY41" fmla="*/ 1107743 h 4705763"/>
              <a:gd name="connsiteX42" fmla="*/ 1177026 w 1825371"/>
              <a:gd name="connsiteY42" fmla="*/ 1087375 h 4705763"/>
              <a:gd name="connsiteX43" fmla="*/ 1179787 w 1825371"/>
              <a:gd name="connsiteY43" fmla="*/ 1073913 h 4705763"/>
              <a:gd name="connsiteX44" fmla="*/ 1135255 w 1825371"/>
              <a:gd name="connsiteY44" fmla="*/ 1041117 h 4705763"/>
              <a:gd name="connsiteX45" fmla="*/ 939868 w 1825371"/>
              <a:gd name="connsiteY45" fmla="*/ 883702 h 4705763"/>
              <a:gd name="connsiteX46" fmla="*/ 549783 w 1825371"/>
              <a:gd name="connsiteY46" fmla="*/ 496379 h 4705763"/>
              <a:gd name="connsiteX47" fmla="*/ 40947 w 1825371"/>
              <a:gd name="connsiteY47" fmla="*/ 48990 h 4705763"/>
              <a:gd name="connsiteX48" fmla="*/ 5735 w 1825371"/>
              <a:gd name="connsiteY48" fmla="*/ 17231 h 4705763"/>
              <a:gd name="connsiteX49" fmla="*/ 902 w 1825371"/>
              <a:gd name="connsiteY49" fmla="*/ 4114 h 4705763"/>
              <a:gd name="connsiteX50" fmla="*/ 15747 w 1825371"/>
              <a:gd name="connsiteY50" fmla="*/ 1352 h 4705763"/>
              <a:gd name="connsiteX0" fmla="*/ 15747 w 1825371"/>
              <a:gd name="connsiteY0" fmla="*/ 1352 h 4685667"/>
              <a:gd name="connsiteX1" fmla="*/ 83062 w 1825371"/>
              <a:gd name="connsiteY1" fmla="*/ 34837 h 4685667"/>
              <a:gd name="connsiteX2" fmla="*/ 961270 w 1825371"/>
              <a:gd name="connsiteY2" fmla="*/ 755975 h 4685667"/>
              <a:gd name="connsiteX3" fmla="*/ 1239162 w 1825371"/>
              <a:gd name="connsiteY3" fmla="*/ 1001764 h 4685667"/>
              <a:gd name="connsiteX4" fmla="*/ 1276445 w 1825371"/>
              <a:gd name="connsiteY4" fmla="*/ 1025928 h 4685667"/>
              <a:gd name="connsiteX5" fmla="*/ 1316489 w 1825371"/>
              <a:gd name="connsiteY5" fmla="*/ 1009704 h 4685667"/>
              <a:gd name="connsiteX6" fmla="*/ 1345141 w 1825371"/>
              <a:gd name="connsiteY6" fmla="*/ 948602 h 4685667"/>
              <a:gd name="connsiteX7" fmla="*/ 1407624 w 1825371"/>
              <a:gd name="connsiteY7" fmla="*/ 869894 h 4685667"/>
              <a:gd name="connsiteX8" fmla="*/ 1749379 w 1825371"/>
              <a:gd name="connsiteY8" fmla="*/ 590967 h 4685667"/>
              <a:gd name="connsiteX9" fmla="*/ 1808066 w 1825371"/>
              <a:gd name="connsiteY9" fmla="*/ 545399 h 4685667"/>
              <a:gd name="connsiteX10" fmla="*/ 1825326 w 1825371"/>
              <a:gd name="connsiteY10" fmla="*/ 554375 h 4685667"/>
              <a:gd name="connsiteX11" fmla="*/ 1811172 w 1825371"/>
              <a:gd name="connsiteY11" fmla="*/ 590277 h 4685667"/>
              <a:gd name="connsiteX12" fmla="*/ 1721073 w 1825371"/>
              <a:gd name="connsiteY12" fmla="*/ 698326 h 4685667"/>
              <a:gd name="connsiteX13" fmla="*/ 1385877 w 1825371"/>
              <a:gd name="connsiteY13" fmla="*/ 1068389 h 4685667"/>
              <a:gd name="connsiteX14" fmla="*/ 1376211 w 1825371"/>
              <a:gd name="connsiteY14" fmla="*/ 1098421 h 4685667"/>
              <a:gd name="connsiteX15" fmla="*/ 1361366 w 1825371"/>
              <a:gd name="connsiteY15" fmla="*/ 1135359 h 4685667"/>
              <a:gd name="connsiteX16" fmla="*/ 1355153 w 1825371"/>
              <a:gd name="connsiteY16" fmla="*/ 1169879 h 4685667"/>
              <a:gd name="connsiteX17" fmla="*/ 1409696 w 1825371"/>
              <a:gd name="connsiteY17" fmla="*/ 1384253 h 4685667"/>
              <a:gd name="connsiteX18" fmla="*/ 1524994 w 1825371"/>
              <a:gd name="connsiteY18" fmla="*/ 1739817 h 4685667"/>
              <a:gd name="connsiteX19" fmla="*/ 1659971 w 1825371"/>
              <a:gd name="connsiteY19" fmla="*/ 2199288 h 4685667"/>
              <a:gd name="connsiteX20" fmla="*/ 1782864 w 1825371"/>
              <a:gd name="connsiteY20" fmla="*/ 2697077 h 4685667"/>
              <a:gd name="connsiteX21" fmla="*/ 1794257 w 1825371"/>
              <a:gd name="connsiteY21" fmla="*/ 2767845 h 4685667"/>
              <a:gd name="connsiteX22" fmla="*/ 1791840 w 1825371"/>
              <a:gd name="connsiteY22" fmla="*/ 2778202 h 4685667"/>
              <a:gd name="connsiteX23" fmla="*/ 1784245 w 1825371"/>
              <a:gd name="connsiteY23" fmla="*/ 2770607 h 4685667"/>
              <a:gd name="connsiteX24" fmla="*/ 1746617 w 1825371"/>
              <a:gd name="connsiteY24" fmla="*/ 2660831 h 4685667"/>
              <a:gd name="connsiteX25" fmla="*/ 1513602 w 1825371"/>
              <a:gd name="connsiteY25" fmla="*/ 1875484 h 4685667"/>
              <a:gd name="connsiteX26" fmla="*/ 1297158 w 1825371"/>
              <a:gd name="connsiteY26" fmla="*/ 1267919 h 4685667"/>
              <a:gd name="connsiteX27" fmla="*/ 1275064 w 1825371"/>
              <a:gd name="connsiteY27" fmla="*/ 1217173 h 4685667"/>
              <a:gd name="connsiteX28" fmla="*/ 1248483 w 1825371"/>
              <a:gd name="connsiteY28" fmla="*/ 1193353 h 4685667"/>
              <a:gd name="connsiteX29" fmla="*/ 1232949 w 1825371"/>
              <a:gd name="connsiteY29" fmla="*/ 1222351 h 4685667"/>
              <a:gd name="connsiteX30" fmla="*/ 1230877 w 1825371"/>
              <a:gd name="connsiteY30" fmla="*/ 1283108 h 4685667"/>
              <a:gd name="connsiteX31" fmla="*/ 1297493 w 1825371"/>
              <a:gd name="connsiteY31" fmla="*/ 4685667 h 4685667"/>
              <a:gd name="connsiteX32" fmla="*/ 978613 w 1825371"/>
              <a:gd name="connsiteY32" fmla="*/ 4685667 h 4685667"/>
              <a:gd name="connsiteX33" fmla="*/ 1125245 w 1825371"/>
              <a:gd name="connsiteY33" fmla="*/ 1293464 h 4685667"/>
              <a:gd name="connsiteX34" fmla="*/ 1096247 w 1825371"/>
              <a:gd name="connsiteY34" fmla="*/ 1270681 h 4685667"/>
              <a:gd name="connsiteX35" fmla="*/ 984400 w 1825371"/>
              <a:gd name="connsiteY35" fmla="*/ 1242374 h 4685667"/>
              <a:gd name="connsiteX36" fmla="*/ 977149 w 1825371"/>
              <a:gd name="connsiteY36" fmla="*/ 1225458 h 4685667"/>
              <a:gd name="connsiteX37" fmla="*/ 983019 w 1825371"/>
              <a:gd name="connsiteY37" fmla="*/ 1189902 h 4685667"/>
              <a:gd name="connsiteX38" fmla="*/ 1016158 w 1825371"/>
              <a:gd name="connsiteY38" fmla="*/ 1097041 h 4685667"/>
              <a:gd name="connsiteX39" fmla="*/ 1055513 w 1825371"/>
              <a:gd name="connsiteY39" fmla="*/ 1078055 h 4685667"/>
              <a:gd name="connsiteX40" fmla="*/ 1097628 w 1825371"/>
              <a:gd name="connsiteY40" fmla="*/ 1104290 h 4685667"/>
              <a:gd name="connsiteX41" fmla="*/ 1115579 w 1825371"/>
              <a:gd name="connsiteY41" fmla="*/ 1107743 h 4685667"/>
              <a:gd name="connsiteX42" fmla="*/ 1177026 w 1825371"/>
              <a:gd name="connsiteY42" fmla="*/ 1087375 h 4685667"/>
              <a:gd name="connsiteX43" fmla="*/ 1179787 w 1825371"/>
              <a:gd name="connsiteY43" fmla="*/ 1073913 h 4685667"/>
              <a:gd name="connsiteX44" fmla="*/ 1135255 w 1825371"/>
              <a:gd name="connsiteY44" fmla="*/ 1041117 h 4685667"/>
              <a:gd name="connsiteX45" fmla="*/ 939868 w 1825371"/>
              <a:gd name="connsiteY45" fmla="*/ 883702 h 4685667"/>
              <a:gd name="connsiteX46" fmla="*/ 549783 w 1825371"/>
              <a:gd name="connsiteY46" fmla="*/ 496379 h 4685667"/>
              <a:gd name="connsiteX47" fmla="*/ 40947 w 1825371"/>
              <a:gd name="connsiteY47" fmla="*/ 48990 h 4685667"/>
              <a:gd name="connsiteX48" fmla="*/ 5735 w 1825371"/>
              <a:gd name="connsiteY48" fmla="*/ 17231 h 4685667"/>
              <a:gd name="connsiteX49" fmla="*/ 902 w 1825371"/>
              <a:gd name="connsiteY49" fmla="*/ 4114 h 4685667"/>
              <a:gd name="connsiteX50" fmla="*/ 15747 w 1825371"/>
              <a:gd name="connsiteY50" fmla="*/ 1352 h 4685667"/>
              <a:gd name="connsiteX0" fmla="*/ 15747 w 1825371"/>
              <a:gd name="connsiteY0" fmla="*/ 1352 h 4685667"/>
              <a:gd name="connsiteX1" fmla="*/ 83062 w 1825371"/>
              <a:gd name="connsiteY1" fmla="*/ 34837 h 4685667"/>
              <a:gd name="connsiteX2" fmla="*/ 961270 w 1825371"/>
              <a:gd name="connsiteY2" fmla="*/ 755975 h 4685667"/>
              <a:gd name="connsiteX3" fmla="*/ 1239162 w 1825371"/>
              <a:gd name="connsiteY3" fmla="*/ 1001764 h 4685667"/>
              <a:gd name="connsiteX4" fmla="*/ 1276445 w 1825371"/>
              <a:gd name="connsiteY4" fmla="*/ 1025928 h 4685667"/>
              <a:gd name="connsiteX5" fmla="*/ 1316489 w 1825371"/>
              <a:gd name="connsiteY5" fmla="*/ 1009704 h 4685667"/>
              <a:gd name="connsiteX6" fmla="*/ 1345141 w 1825371"/>
              <a:gd name="connsiteY6" fmla="*/ 948602 h 4685667"/>
              <a:gd name="connsiteX7" fmla="*/ 1407624 w 1825371"/>
              <a:gd name="connsiteY7" fmla="*/ 869894 h 4685667"/>
              <a:gd name="connsiteX8" fmla="*/ 1749379 w 1825371"/>
              <a:gd name="connsiteY8" fmla="*/ 590967 h 4685667"/>
              <a:gd name="connsiteX9" fmla="*/ 1808066 w 1825371"/>
              <a:gd name="connsiteY9" fmla="*/ 545399 h 4685667"/>
              <a:gd name="connsiteX10" fmla="*/ 1825326 w 1825371"/>
              <a:gd name="connsiteY10" fmla="*/ 554375 h 4685667"/>
              <a:gd name="connsiteX11" fmla="*/ 1811172 w 1825371"/>
              <a:gd name="connsiteY11" fmla="*/ 590277 h 4685667"/>
              <a:gd name="connsiteX12" fmla="*/ 1721073 w 1825371"/>
              <a:gd name="connsiteY12" fmla="*/ 698326 h 4685667"/>
              <a:gd name="connsiteX13" fmla="*/ 1385877 w 1825371"/>
              <a:gd name="connsiteY13" fmla="*/ 1068389 h 4685667"/>
              <a:gd name="connsiteX14" fmla="*/ 1376211 w 1825371"/>
              <a:gd name="connsiteY14" fmla="*/ 1098421 h 4685667"/>
              <a:gd name="connsiteX15" fmla="*/ 1361366 w 1825371"/>
              <a:gd name="connsiteY15" fmla="*/ 1135359 h 4685667"/>
              <a:gd name="connsiteX16" fmla="*/ 1355153 w 1825371"/>
              <a:gd name="connsiteY16" fmla="*/ 1169879 h 4685667"/>
              <a:gd name="connsiteX17" fmla="*/ 1409696 w 1825371"/>
              <a:gd name="connsiteY17" fmla="*/ 1384253 h 4685667"/>
              <a:gd name="connsiteX18" fmla="*/ 1524994 w 1825371"/>
              <a:gd name="connsiteY18" fmla="*/ 1739817 h 4685667"/>
              <a:gd name="connsiteX19" fmla="*/ 1659971 w 1825371"/>
              <a:gd name="connsiteY19" fmla="*/ 2199288 h 4685667"/>
              <a:gd name="connsiteX20" fmla="*/ 1782864 w 1825371"/>
              <a:gd name="connsiteY20" fmla="*/ 2697077 h 4685667"/>
              <a:gd name="connsiteX21" fmla="*/ 1794257 w 1825371"/>
              <a:gd name="connsiteY21" fmla="*/ 2767845 h 4685667"/>
              <a:gd name="connsiteX22" fmla="*/ 1791840 w 1825371"/>
              <a:gd name="connsiteY22" fmla="*/ 2778202 h 4685667"/>
              <a:gd name="connsiteX23" fmla="*/ 1784245 w 1825371"/>
              <a:gd name="connsiteY23" fmla="*/ 2770607 h 4685667"/>
              <a:gd name="connsiteX24" fmla="*/ 1746617 w 1825371"/>
              <a:gd name="connsiteY24" fmla="*/ 2660831 h 4685667"/>
              <a:gd name="connsiteX25" fmla="*/ 1513602 w 1825371"/>
              <a:gd name="connsiteY25" fmla="*/ 1875484 h 4685667"/>
              <a:gd name="connsiteX26" fmla="*/ 1297158 w 1825371"/>
              <a:gd name="connsiteY26" fmla="*/ 1267919 h 4685667"/>
              <a:gd name="connsiteX27" fmla="*/ 1275064 w 1825371"/>
              <a:gd name="connsiteY27" fmla="*/ 1217173 h 4685667"/>
              <a:gd name="connsiteX28" fmla="*/ 1248483 w 1825371"/>
              <a:gd name="connsiteY28" fmla="*/ 1193353 h 4685667"/>
              <a:gd name="connsiteX29" fmla="*/ 1232949 w 1825371"/>
              <a:gd name="connsiteY29" fmla="*/ 1222351 h 4685667"/>
              <a:gd name="connsiteX30" fmla="*/ 1230877 w 1825371"/>
              <a:gd name="connsiteY30" fmla="*/ 1283108 h 4685667"/>
              <a:gd name="connsiteX31" fmla="*/ 1217106 w 1825371"/>
              <a:gd name="connsiteY31" fmla="*/ 4685667 h 4685667"/>
              <a:gd name="connsiteX32" fmla="*/ 978613 w 1825371"/>
              <a:gd name="connsiteY32" fmla="*/ 4685667 h 4685667"/>
              <a:gd name="connsiteX33" fmla="*/ 1125245 w 1825371"/>
              <a:gd name="connsiteY33" fmla="*/ 1293464 h 4685667"/>
              <a:gd name="connsiteX34" fmla="*/ 1096247 w 1825371"/>
              <a:gd name="connsiteY34" fmla="*/ 1270681 h 4685667"/>
              <a:gd name="connsiteX35" fmla="*/ 984400 w 1825371"/>
              <a:gd name="connsiteY35" fmla="*/ 1242374 h 4685667"/>
              <a:gd name="connsiteX36" fmla="*/ 977149 w 1825371"/>
              <a:gd name="connsiteY36" fmla="*/ 1225458 h 4685667"/>
              <a:gd name="connsiteX37" fmla="*/ 983019 w 1825371"/>
              <a:gd name="connsiteY37" fmla="*/ 1189902 h 4685667"/>
              <a:gd name="connsiteX38" fmla="*/ 1016158 w 1825371"/>
              <a:gd name="connsiteY38" fmla="*/ 1097041 h 4685667"/>
              <a:gd name="connsiteX39" fmla="*/ 1055513 w 1825371"/>
              <a:gd name="connsiteY39" fmla="*/ 1078055 h 4685667"/>
              <a:gd name="connsiteX40" fmla="*/ 1097628 w 1825371"/>
              <a:gd name="connsiteY40" fmla="*/ 1104290 h 4685667"/>
              <a:gd name="connsiteX41" fmla="*/ 1115579 w 1825371"/>
              <a:gd name="connsiteY41" fmla="*/ 1107743 h 4685667"/>
              <a:gd name="connsiteX42" fmla="*/ 1177026 w 1825371"/>
              <a:gd name="connsiteY42" fmla="*/ 1087375 h 4685667"/>
              <a:gd name="connsiteX43" fmla="*/ 1179787 w 1825371"/>
              <a:gd name="connsiteY43" fmla="*/ 1073913 h 4685667"/>
              <a:gd name="connsiteX44" fmla="*/ 1135255 w 1825371"/>
              <a:gd name="connsiteY44" fmla="*/ 1041117 h 4685667"/>
              <a:gd name="connsiteX45" fmla="*/ 939868 w 1825371"/>
              <a:gd name="connsiteY45" fmla="*/ 883702 h 4685667"/>
              <a:gd name="connsiteX46" fmla="*/ 549783 w 1825371"/>
              <a:gd name="connsiteY46" fmla="*/ 496379 h 4685667"/>
              <a:gd name="connsiteX47" fmla="*/ 40947 w 1825371"/>
              <a:gd name="connsiteY47" fmla="*/ 48990 h 4685667"/>
              <a:gd name="connsiteX48" fmla="*/ 5735 w 1825371"/>
              <a:gd name="connsiteY48" fmla="*/ 17231 h 4685667"/>
              <a:gd name="connsiteX49" fmla="*/ 902 w 1825371"/>
              <a:gd name="connsiteY49" fmla="*/ 4114 h 4685667"/>
              <a:gd name="connsiteX50" fmla="*/ 15747 w 1825371"/>
              <a:gd name="connsiteY50" fmla="*/ 1352 h 4685667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78613 w 1825371"/>
              <a:gd name="connsiteY32" fmla="*/ 4685667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98710 w 1825371"/>
              <a:gd name="connsiteY32" fmla="*/ 4695715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98710 w 1825371"/>
              <a:gd name="connsiteY32" fmla="*/ 4695715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825371" h="4705764">
                <a:moveTo>
                  <a:pt x="15747" y="1352"/>
                </a:moveTo>
                <a:cubicBezTo>
                  <a:pt x="40601" y="7565"/>
                  <a:pt x="63040" y="19648"/>
                  <a:pt x="83062" y="34837"/>
                </a:cubicBezTo>
                <a:cubicBezTo>
                  <a:pt x="383392" y="265435"/>
                  <a:pt x="679236" y="502594"/>
                  <a:pt x="961270" y="755975"/>
                </a:cubicBezTo>
                <a:cubicBezTo>
                  <a:pt x="1053096" y="838826"/>
                  <a:pt x="1146302" y="919949"/>
                  <a:pt x="1239162" y="1001764"/>
                </a:cubicBezTo>
                <a:cubicBezTo>
                  <a:pt x="1250209" y="1011775"/>
                  <a:pt x="1262636" y="1020060"/>
                  <a:pt x="1276445" y="1025928"/>
                </a:cubicBezTo>
                <a:cubicBezTo>
                  <a:pt x="1296466" y="1034213"/>
                  <a:pt x="1308204" y="1030070"/>
                  <a:pt x="1316489" y="1009704"/>
                </a:cubicBezTo>
                <a:cubicBezTo>
                  <a:pt x="1325119" y="988991"/>
                  <a:pt x="1335821" y="968968"/>
                  <a:pt x="1345141" y="948602"/>
                </a:cubicBezTo>
                <a:cubicBezTo>
                  <a:pt x="1359640" y="917188"/>
                  <a:pt x="1382079" y="892679"/>
                  <a:pt x="1407624" y="869894"/>
                </a:cubicBezTo>
                <a:cubicBezTo>
                  <a:pt x="1517055" y="771511"/>
                  <a:pt x="1634081" y="682447"/>
                  <a:pt x="1749379" y="590967"/>
                </a:cubicBezTo>
                <a:cubicBezTo>
                  <a:pt x="1768711" y="575432"/>
                  <a:pt x="1788043" y="559898"/>
                  <a:pt x="1808066" y="545399"/>
                </a:cubicBezTo>
                <a:cubicBezTo>
                  <a:pt x="1819802" y="536769"/>
                  <a:pt x="1824634" y="539875"/>
                  <a:pt x="1825326" y="554375"/>
                </a:cubicBezTo>
                <a:cubicBezTo>
                  <a:pt x="1826015" y="568528"/>
                  <a:pt x="1818766" y="579575"/>
                  <a:pt x="1811172" y="590277"/>
                </a:cubicBezTo>
                <a:cubicBezTo>
                  <a:pt x="1783900" y="628594"/>
                  <a:pt x="1751451" y="662770"/>
                  <a:pt x="1721073" y="698326"/>
                </a:cubicBezTo>
                <a:cubicBezTo>
                  <a:pt x="1613023" y="825017"/>
                  <a:pt x="1503592" y="950328"/>
                  <a:pt x="1385877" y="1068389"/>
                </a:cubicBezTo>
                <a:cubicBezTo>
                  <a:pt x="1376900" y="1077364"/>
                  <a:pt x="1378626" y="1088411"/>
                  <a:pt x="1376211" y="1098421"/>
                </a:cubicBezTo>
                <a:cubicBezTo>
                  <a:pt x="1373449" y="1111885"/>
                  <a:pt x="1370342" y="1124658"/>
                  <a:pt x="1361366" y="1135359"/>
                </a:cubicBezTo>
                <a:cubicBezTo>
                  <a:pt x="1352736" y="1145370"/>
                  <a:pt x="1352736" y="1157798"/>
                  <a:pt x="1355153" y="1169879"/>
                </a:cubicBezTo>
                <a:cubicBezTo>
                  <a:pt x="1369651" y="1242374"/>
                  <a:pt x="1391054" y="1312796"/>
                  <a:pt x="1409696" y="1384253"/>
                </a:cubicBezTo>
                <a:cubicBezTo>
                  <a:pt x="1440764" y="1505076"/>
                  <a:pt x="1484260" y="1622102"/>
                  <a:pt x="1524994" y="1739817"/>
                </a:cubicBezTo>
                <a:cubicBezTo>
                  <a:pt x="1577466" y="1890674"/>
                  <a:pt x="1615785" y="2046016"/>
                  <a:pt x="1659971" y="2199288"/>
                </a:cubicBezTo>
                <a:cubicBezTo>
                  <a:pt x="1707264" y="2363607"/>
                  <a:pt x="1746273" y="2529998"/>
                  <a:pt x="1782864" y="2697077"/>
                </a:cubicBezTo>
                <a:cubicBezTo>
                  <a:pt x="1788043" y="2720207"/>
                  <a:pt x="1790460" y="2744026"/>
                  <a:pt x="1794257" y="2767845"/>
                </a:cubicBezTo>
                <a:cubicBezTo>
                  <a:pt x="1794947" y="2771643"/>
                  <a:pt x="1797364" y="2776822"/>
                  <a:pt x="1791840" y="2778202"/>
                </a:cubicBezTo>
                <a:cubicBezTo>
                  <a:pt x="1786662" y="2779583"/>
                  <a:pt x="1785626" y="2774405"/>
                  <a:pt x="1784245" y="2770607"/>
                </a:cubicBezTo>
                <a:cubicBezTo>
                  <a:pt x="1770437" y="2734360"/>
                  <a:pt x="1756975" y="2698113"/>
                  <a:pt x="1746617" y="2660831"/>
                </a:cubicBezTo>
                <a:cubicBezTo>
                  <a:pt x="1673779" y="2397784"/>
                  <a:pt x="1595762" y="2136116"/>
                  <a:pt x="1513602" y="1875484"/>
                </a:cubicBezTo>
                <a:cubicBezTo>
                  <a:pt x="1448704" y="1670431"/>
                  <a:pt x="1380007" y="1466759"/>
                  <a:pt x="1297158" y="1267919"/>
                </a:cubicBezTo>
                <a:cubicBezTo>
                  <a:pt x="1289909" y="1251004"/>
                  <a:pt x="1282659" y="1234089"/>
                  <a:pt x="1275064" y="1217173"/>
                </a:cubicBezTo>
                <a:cubicBezTo>
                  <a:pt x="1269541" y="1205436"/>
                  <a:pt x="1260911" y="1191628"/>
                  <a:pt x="1248483" y="1193353"/>
                </a:cubicBezTo>
                <a:cubicBezTo>
                  <a:pt x="1238128" y="1194734"/>
                  <a:pt x="1235711" y="1211649"/>
                  <a:pt x="1232949" y="1222351"/>
                </a:cubicBezTo>
                <a:cubicBezTo>
                  <a:pt x="1228115" y="1242374"/>
                  <a:pt x="1229843" y="1262740"/>
                  <a:pt x="1230877" y="1283108"/>
                </a:cubicBezTo>
                <a:cubicBezTo>
                  <a:pt x="1226287" y="2417294"/>
                  <a:pt x="1231744" y="3571578"/>
                  <a:pt x="1227154" y="4705764"/>
                </a:cubicBezTo>
                <a:lnTo>
                  <a:pt x="998710" y="4695715"/>
                </a:lnTo>
                <a:cubicBezTo>
                  <a:pt x="1020244" y="4110251"/>
                  <a:pt x="1098940" y="1865978"/>
                  <a:pt x="1125245" y="1293464"/>
                </a:cubicBezTo>
                <a:cubicBezTo>
                  <a:pt x="1126970" y="1262740"/>
                  <a:pt x="1124553" y="1258943"/>
                  <a:pt x="1096247" y="1270681"/>
                </a:cubicBezTo>
                <a:cubicBezTo>
                  <a:pt x="1050679" y="1289666"/>
                  <a:pt x="1018575" y="1263776"/>
                  <a:pt x="984400" y="1242374"/>
                </a:cubicBezTo>
                <a:cubicBezTo>
                  <a:pt x="979221" y="1238921"/>
                  <a:pt x="977841" y="1232017"/>
                  <a:pt x="977149" y="1225458"/>
                </a:cubicBezTo>
                <a:cubicBezTo>
                  <a:pt x="976115" y="1213030"/>
                  <a:pt x="978530" y="1200949"/>
                  <a:pt x="983019" y="1189902"/>
                </a:cubicBezTo>
                <a:cubicBezTo>
                  <a:pt x="995792" y="1159523"/>
                  <a:pt x="1005457" y="1128109"/>
                  <a:pt x="1016158" y="1097041"/>
                </a:cubicBezTo>
                <a:cubicBezTo>
                  <a:pt x="1022717" y="1078055"/>
                  <a:pt x="1036181" y="1071841"/>
                  <a:pt x="1055513" y="1078055"/>
                </a:cubicBezTo>
                <a:cubicBezTo>
                  <a:pt x="1071737" y="1082887"/>
                  <a:pt x="1084855" y="1093934"/>
                  <a:pt x="1097628" y="1104290"/>
                </a:cubicBezTo>
                <a:cubicBezTo>
                  <a:pt x="1103496" y="1108779"/>
                  <a:pt x="1107983" y="1110504"/>
                  <a:pt x="1115579" y="1107743"/>
                </a:cubicBezTo>
                <a:cubicBezTo>
                  <a:pt x="1135945" y="1100147"/>
                  <a:pt x="1156313" y="1093589"/>
                  <a:pt x="1177026" y="1087375"/>
                </a:cubicBezTo>
                <a:cubicBezTo>
                  <a:pt x="1187726" y="1084268"/>
                  <a:pt x="1185655" y="1080126"/>
                  <a:pt x="1179787" y="1073913"/>
                </a:cubicBezTo>
                <a:cubicBezTo>
                  <a:pt x="1166668" y="1060449"/>
                  <a:pt x="1151134" y="1050438"/>
                  <a:pt x="1135255" y="1041117"/>
                </a:cubicBezTo>
                <a:cubicBezTo>
                  <a:pt x="1062417" y="998311"/>
                  <a:pt x="998207" y="944460"/>
                  <a:pt x="939868" y="883702"/>
                </a:cubicBezTo>
                <a:cubicBezTo>
                  <a:pt x="813177" y="751488"/>
                  <a:pt x="683379" y="622035"/>
                  <a:pt x="549783" y="496379"/>
                </a:cubicBezTo>
                <a:cubicBezTo>
                  <a:pt x="385809" y="341382"/>
                  <a:pt x="211479" y="197084"/>
                  <a:pt x="40947" y="48990"/>
                </a:cubicBezTo>
                <a:cubicBezTo>
                  <a:pt x="28864" y="38635"/>
                  <a:pt x="17472" y="27933"/>
                  <a:pt x="5735" y="17231"/>
                </a:cubicBezTo>
                <a:cubicBezTo>
                  <a:pt x="2283" y="13780"/>
                  <a:pt x="-1859" y="9292"/>
                  <a:pt x="902" y="4114"/>
                </a:cubicBezTo>
                <a:cubicBezTo>
                  <a:pt x="4009" y="-1755"/>
                  <a:pt x="10568" y="-29"/>
                  <a:pt x="15747" y="1352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 w="226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sz="135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BA80C23-9532-403F-8276-9AD3849FBC9A}"/>
              </a:ext>
            </a:extLst>
          </p:cNvPr>
          <p:cNvSpPr/>
          <p:nvPr userDrawn="1"/>
        </p:nvSpPr>
        <p:spPr>
          <a:xfrm rot="3600000" flipV="1">
            <a:off x="894014" y="-60116"/>
            <a:ext cx="1739424" cy="1796360"/>
          </a:xfrm>
          <a:custGeom>
            <a:avLst/>
            <a:gdLst>
              <a:gd name="connsiteX0" fmla="*/ 1077528 w 1739424"/>
              <a:gd name="connsiteY0" fmla="*/ 398319 h 2395147"/>
              <a:gd name="connsiteX1" fmla="*/ 1067918 w 1739424"/>
              <a:gd name="connsiteY1" fmla="*/ 380004 h 2395147"/>
              <a:gd name="connsiteX2" fmla="*/ 1092561 w 1739424"/>
              <a:gd name="connsiteY2" fmla="*/ 411557 h 2395147"/>
              <a:gd name="connsiteX3" fmla="*/ 1093901 w 1739424"/>
              <a:gd name="connsiteY3" fmla="*/ 415398 h 2395147"/>
              <a:gd name="connsiteX4" fmla="*/ 1090150 w 1739424"/>
              <a:gd name="connsiteY4" fmla="*/ 414575 h 2395147"/>
              <a:gd name="connsiteX5" fmla="*/ 1077528 w 1739424"/>
              <a:gd name="connsiteY5" fmla="*/ 398319 h 2395147"/>
              <a:gd name="connsiteX6" fmla="*/ 1064970 w 1739424"/>
              <a:gd name="connsiteY6" fmla="*/ 378632 h 2395147"/>
              <a:gd name="connsiteX7" fmla="*/ 1065239 w 1739424"/>
              <a:gd name="connsiteY7" fmla="*/ 377535 h 2395147"/>
              <a:gd name="connsiteX8" fmla="*/ 1067113 w 1739424"/>
              <a:gd name="connsiteY8" fmla="*/ 379456 h 2395147"/>
              <a:gd name="connsiteX9" fmla="*/ 1064970 w 1739424"/>
              <a:gd name="connsiteY9" fmla="*/ 378632 h 2395147"/>
              <a:gd name="connsiteX10" fmla="*/ 1734633 w 1739424"/>
              <a:gd name="connsiteY10" fmla="*/ 2247062 h 2395147"/>
              <a:gd name="connsiteX11" fmla="*/ 1739424 w 1739424"/>
              <a:gd name="connsiteY11" fmla="*/ 2180709 h 2395147"/>
              <a:gd name="connsiteX12" fmla="*/ 1737481 w 1739424"/>
              <a:gd name="connsiteY12" fmla="*/ 2187429 h 2395147"/>
              <a:gd name="connsiteX13" fmla="*/ 1734633 w 1739424"/>
              <a:gd name="connsiteY13" fmla="*/ 2247062 h 2395147"/>
              <a:gd name="connsiteX14" fmla="*/ 51484 w 1739424"/>
              <a:gd name="connsiteY14" fmla="*/ 1299625 h 2395147"/>
              <a:gd name="connsiteX15" fmla="*/ 225973 w 1739424"/>
              <a:gd name="connsiteY15" fmla="*/ 1500814 h 2395147"/>
              <a:gd name="connsiteX16" fmla="*/ 421792 w 1739424"/>
              <a:gd name="connsiteY16" fmla="*/ 1544987 h 2395147"/>
              <a:gd name="connsiteX17" fmla="*/ 528944 w 1739424"/>
              <a:gd name="connsiteY17" fmla="*/ 1408075 h 2395147"/>
              <a:gd name="connsiteX18" fmla="*/ 515014 w 1739424"/>
              <a:gd name="connsiteY18" fmla="*/ 1396279 h 2395147"/>
              <a:gd name="connsiteX19" fmla="*/ 348661 w 1739424"/>
              <a:gd name="connsiteY19" fmla="*/ 1408350 h 2395147"/>
              <a:gd name="connsiteX20" fmla="*/ 279815 w 1739424"/>
              <a:gd name="connsiteY20" fmla="*/ 1396004 h 2395147"/>
              <a:gd name="connsiteX21" fmla="*/ 319463 w 1739424"/>
              <a:gd name="connsiteY21" fmla="*/ 1397376 h 2395147"/>
              <a:gd name="connsiteX22" fmla="*/ 483940 w 1739424"/>
              <a:gd name="connsiteY22" fmla="*/ 1374603 h 2395147"/>
              <a:gd name="connsiteX23" fmla="*/ 539659 w 1739424"/>
              <a:gd name="connsiteY23" fmla="*/ 1360061 h 2395147"/>
              <a:gd name="connsiteX24" fmla="*/ 725033 w 1739424"/>
              <a:gd name="connsiteY24" fmla="*/ 1297230 h 2395147"/>
              <a:gd name="connsiteX25" fmla="*/ 885491 w 1739424"/>
              <a:gd name="connsiteY25" fmla="*/ 1249489 h 2395147"/>
              <a:gd name="connsiteX26" fmla="*/ 965854 w 1739424"/>
              <a:gd name="connsiteY26" fmla="*/ 1237965 h 2395147"/>
              <a:gd name="connsiteX27" fmla="*/ 1140675 w 1739424"/>
              <a:gd name="connsiteY27" fmla="*/ 1261289 h 2395147"/>
              <a:gd name="connsiteX28" fmla="*/ 1430909 w 1739424"/>
              <a:gd name="connsiteY28" fmla="*/ 1481407 h 2395147"/>
              <a:gd name="connsiteX29" fmla="*/ 1549564 w 1739424"/>
              <a:gd name="connsiteY29" fmla="*/ 1651718 h 2395147"/>
              <a:gd name="connsiteX30" fmla="*/ 1557415 w 1739424"/>
              <a:gd name="connsiteY30" fmla="*/ 1670822 h 2395147"/>
              <a:gd name="connsiteX31" fmla="*/ 1555525 w 1739424"/>
              <a:gd name="connsiteY31" fmla="*/ 1670473 h 2395147"/>
              <a:gd name="connsiteX32" fmla="*/ 1398512 w 1739424"/>
              <a:gd name="connsiteY32" fmla="*/ 1652472 h 2395147"/>
              <a:gd name="connsiteX33" fmla="*/ 1046085 w 1739424"/>
              <a:gd name="connsiteY33" fmla="*/ 1706261 h 2395147"/>
              <a:gd name="connsiteX34" fmla="*/ 1003447 w 1739424"/>
              <a:gd name="connsiteY34" fmla="*/ 1719049 h 2395147"/>
              <a:gd name="connsiteX35" fmla="*/ 1087567 w 1739424"/>
              <a:gd name="connsiteY35" fmla="*/ 1688103 h 2395147"/>
              <a:gd name="connsiteX36" fmla="*/ 1370422 w 1739424"/>
              <a:gd name="connsiteY36" fmla="*/ 1632771 h 2395147"/>
              <a:gd name="connsiteX37" fmla="*/ 1376144 w 1739424"/>
              <a:gd name="connsiteY37" fmla="*/ 1623897 h 2395147"/>
              <a:gd name="connsiteX38" fmla="*/ 1329191 w 1739424"/>
              <a:gd name="connsiteY38" fmla="*/ 1578151 h 2395147"/>
              <a:gd name="connsiteX39" fmla="*/ 1229320 w 1739424"/>
              <a:gd name="connsiteY39" fmla="*/ 1559619 h 2395147"/>
              <a:gd name="connsiteX40" fmla="*/ 996653 w 1739424"/>
              <a:gd name="connsiteY40" fmla="*/ 1626677 h 2395147"/>
              <a:gd name="connsiteX41" fmla="*/ 863114 w 1739424"/>
              <a:gd name="connsiteY41" fmla="*/ 1736938 h 2395147"/>
              <a:gd name="connsiteX42" fmla="*/ 811586 w 1739424"/>
              <a:gd name="connsiteY42" fmla="*/ 1832416 h 2395147"/>
              <a:gd name="connsiteX43" fmla="*/ 807916 w 1739424"/>
              <a:gd name="connsiteY43" fmla="*/ 1845357 h 2395147"/>
              <a:gd name="connsiteX44" fmla="*/ 807963 w 1739424"/>
              <a:gd name="connsiteY44" fmla="*/ 1848892 h 2395147"/>
              <a:gd name="connsiteX45" fmla="*/ 879991 w 1739424"/>
              <a:gd name="connsiteY45" fmla="*/ 1820168 h 2395147"/>
              <a:gd name="connsiteX46" fmla="*/ 1011289 w 1739424"/>
              <a:gd name="connsiteY46" fmla="*/ 1801302 h 2395147"/>
              <a:gd name="connsiteX47" fmla="*/ 1249185 w 1739424"/>
              <a:gd name="connsiteY47" fmla="*/ 1765402 h 2395147"/>
              <a:gd name="connsiteX48" fmla="*/ 1343560 w 1739424"/>
              <a:gd name="connsiteY48" fmla="*/ 1722610 h 2395147"/>
              <a:gd name="connsiteX49" fmla="*/ 1376800 w 1739424"/>
              <a:gd name="connsiteY49" fmla="*/ 1677991 h 2395147"/>
              <a:gd name="connsiteX50" fmla="*/ 1387169 w 1739424"/>
              <a:gd name="connsiteY50" fmla="*/ 1672942 h 2395147"/>
              <a:gd name="connsiteX51" fmla="*/ 1500972 w 1739424"/>
              <a:gd name="connsiteY51" fmla="*/ 1682857 h 2395147"/>
              <a:gd name="connsiteX52" fmla="*/ 1566833 w 1739424"/>
              <a:gd name="connsiteY52" fmla="*/ 1693739 h 2395147"/>
              <a:gd name="connsiteX53" fmla="*/ 1593093 w 1739424"/>
              <a:gd name="connsiteY53" fmla="*/ 1757638 h 2395147"/>
              <a:gd name="connsiteX54" fmla="*/ 1627517 w 1739424"/>
              <a:gd name="connsiteY54" fmla="*/ 1871216 h 2395147"/>
              <a:gd name="connsiteX55" fmla="*/ 1642518 w 1739424"/>
              <a:gd name="connsiteY55" fmla="*/ 1943101 h 2395147"/>
              <a:gd name="connsiteX56" fmla="*/ 1641715 w 1739424"/>
              <a:gd name="connsiteY56" fmla="*/ 2189761 h 2395147"/>
              <a:gd name="connsiteX57" fmla="*/ 1669305 w 1739424"/>
              <a:gd name="connsiteY57" fmla="*/ 2379903 h 2395147"/>
              <a:gd name="connsiteX58" fmla="*/ 1669117 w 1739424"/>
              <a:gd name="connsiteY58" fmla="*/ 2383495 h 2395147"/>
              <a:gd name="connsiteX59" fmla="*/ 1722169 w 1739424"/>
              <a:gd name="connsiteY59" fmla="*/ 2376292 h 2395147"/>
              <a:gd name="connsiteX60" fmla="*/ 1680021 w 1739424"/>
              <a:gd name="connsiteY60" fmla="*/ 2119798 h 2395147"/>
              <a:gd name="connsiteX61" fmla="*/ 1684306 w 1739424"/>
              <a:gd name="connsiteY61" fmla="*/ 1712628 h 2395147"/>
              <a:gd name="connsiteX62" fmla="*/ 1631534 w 1739424"/>
              <a:gd name="connsiteY62" fmla="*/ 1258270 h 2395147"/>
              <a:gd name="connsiteX63" fmla="*/ 1545546 w 1739424"/>
              <a:gd name="connsiteY63" fmla="*/ 1033010 h 2395147"/>
              <a:gd name="connsiteX64" fmla="*/ 1482058 w 1739424"/>
              <a:gd name="connsiteY64" fmla="*/ 912011 h 2395147"/>
              <a:gd name="connsiteX65" fmla="*/ 1482326 w 1739424"/>
              <a:gd name="connsiteY65" fmla="*/ 893903 h 2395147"/>
              <a:gd name="connsiteX66" fmla="*/ 1498131 w 1739424"/>
              <a:gd name="connsiteY66" fmla="*/ 852199 h 2395147"/>
              <a:gd name="connsiteX67" fmla="*/ 1490363 w 1739424"/>
              <a:gd name="connsiteY67" fmla="*/ 758088 h 2395147"/>
              <a:gd name="connsiteX68" fmla="*/ 1392854 w 1739424"/>
              <a:gd name="connsiteY68" fmla="*/ 556701 h 2395147"/>
              <a:gd name="connsiteX69" fmla="*/ 1132209 w 1739424"/>
              <a:gd name="connsiteY69" fmla="*/ 271353 h 2395147"/>
              <a:gd name="connsiteX70" fmla="*/ 813699 w 1739424"/>
              <a:gd name="connsiteY70" fmla="*/ 1097 h 2395147"/>
              <a:gd name="connsiteX71" fmla="*/ 810218 w 1739424"/>
              <a:gd name="connsiteY71" fmla="*/ 0 h 2395147"/>
              <a:gd name="connsiteX72" fmla="*/ 810486 w 1739424"/>
              <a:gd name="connsiteY72" fmla="*/ 4391 h 2395147"/>
              <a:gd name="connsiteX73" fmla="*/ 914155 w 1739424"/>
              <a:gd name="connsiteY73" fmla="*/ 340496 h 2395147"/>
              <a:gd name="connsiteX74" fmla="*/ 1228378 w 1739424"/>
              <a:gd name="connsiteY74" fmla="*/ 826682 h 2395147"/>
              <a:gd name="connsiteX75" fmla="*/ 1341690 w 1739424"/>
              <a:gd name="connsiteY75" fmla="*/ 917499 h 2395147"/>
              <a:gd name="connsiteX76" fmla="*/ 1412410 w 1739424"/>
              <a:gd name="connsiteY76" fmla="*/ 934785 h 2395147"/>
              <a:gd name="connsiteX77" fmla="*/ 1420713 w 1739424"/>
              <a:gd name="connsiteY77" fmla="*/ 920793 h 2395147"/>
              <a:gd name="connsiteX78" fmla="*/ 1351601 w 1739424"/>
              <a:gd name="connsiteY78" fmla="*/ 800342 h 2395147"/>
              <a:gd name="connsiteX79" fmla="*/ 1099795 w 1739424"/>
              <a:gd name="connsiteY79" fmla="*/ 430764 h 2395147"/>
              <a:gd name="connsiteX80" fmla="*/ 1092829 w 1739424"/>
              <a:gd name="connsiteY80" fmla="*/ 418142 h 2395147"/>
              <a:gd name="connsiteX81" fmla="*/ 1101403 w 1739424"/>
              <a:gd name="connsiteY81" fmla="*/ 424179 h 2395147"/>
              <a:gd name="connsiteX82" fmla="*/ 1305794 w 1739424"/>
              <a:gd name="connsiteY82" fmla="*/ 694435 h 2395147"/>
              <a:gd name="connsiteX83" fmla="*/ 1424463 w 1739424"/>
              <a:gd name="connsiteY83" fmla="*/ 872227 h 2395147"/>
              <a:gd name="connsiteX84" fmla="*/ 1500810 w 1739424"/>
              <a:gd name="connsiteY84" fmla="*/ 1008316 h 2395147"/>
              <a:gd name="connsiteX85" fmla="*/ 1610640 w 1739424"/>
              <a:gd name="connsiteY85" fmla="*/ 1310125 h 2395147"/>
              <a:gd name="connsiteX86" fmla="*/ 1646268 w 1739424"/>
              <a:gd name="connsiteY86" fmla="*/ 1762565 h 2395147"/>
              <a:gd name="connsiteX87" fmla="*/ 1643589 w 1739424"/>
              <a:gd name="connsiteY87" fmla="*/ 1766407 h 2395147"/>
              <a:gd name="connsiteX88" fmla="*/ 1637160 w 1739424"/>
              <a:gd name="connsiteY88" fmla="*/ 1747474 h 2395147"/>
              <a:gd name="connsiteX89" fmla="*/ 1480720 w 1739424"/>
              <a:gd name="connsiteY89" fmla="*/ 1478590 h 2395147"/>
              <a:gd name="connsiteX90" fmla="*/ 1140741 w 1739424"/>
              <a:gd name="connsiteY90" fmla="*/ 1210217 h 2395147"/>
              <a:gd name="connsiteX91" fmla="*/ 942550 w 1739424"/>
              <a:gd name="connsiteY91" fmla="*/ 1071697 h 2395147"/>
              <a:gd name="connsiteX92" fmla="*/ 710299 w 1739424"/>
              <a:gd name="connsiteY92" fmla="*/ 861253 h 2395147"/>
              <a:gd name="connsiteX93" fmla="*/ 706012 w 1739424"/>
              <a:gd name="connsiteY93" fmla="*/ 845339 h 2395147"/>
              <a:gd name="connsiteX94" fmla="*/ 722086 w 1739424"/>
              <a:gd name="connsiteY94" fmla="*/ 767417 h 2395147"/>
              <a:gd name="connsiteX95" fmla="*/ 679759 w 1739424"/>
              <a:gd name="connsiteY95" fmla="*/ 625567 h 2395147"/>
              <a:gd name="connsiteX96" fmla="*/ 497603 w 1739424"/>
              <a:gd name="connsiteY96" fmla="*/ 336106 h 2395147"/>
              <a:gd name="connsiteX97" fmla="*/ 396076 w 1739424"/>
              <a:gd name="connsiteY97" fmla="*/ 177244 h 2395147"/>
              <a:gd name="connsiteX98" fmla="*/ 359644 w 1739424"/>
              <a:gd name="connsiteY98" fmla="*/ 72707 h 2395147"/>
              <a:gd name="connsiteX99" fmla="*/ 355893 w 1739424"/>
              <a:gd name="connsiteY99" fmla="*/ 76001 h 2395147"/>
              <a:gd name="connsiteX100" fmla="*/ 345714 w 1739424"/>
              <a:gd name="connsiteY100" fmla="*/ 92187 h 2395147"/>
              <a:gd name="connsiteX101" fmla="*/ 293210 w 1739424"/>
              <a:gd name="connsiteY101" fmla="*/ 237881 h 2395147"/>
              <a:gd name="connsiteX102" fmla="*/ 300978 w 1739424"/>
              <a:gd name="connsiteY102" fmla="*/ 485638 h 2395147"/>
              <a:gd name="connsiteX103" fmla="*/ 445633 w 1739424"/>
              <a:gd name="connsiteY103" fmla="*/ 798970 h 2395147"/>
              <a:gd name="connsiteX104" fmla="*/ 557339 w 1739424"/>
              <a:gd name="connsiteY104" fmla="*/ 888690 h 2395147"/>
              <a:gd name="connsiteX105" fmla="*/ 648686 w 1739424"/>
              <a:gd name="connsiteY105" fmla="*/ 895823 h 2395147"/>
              <a:gd name="connsiteX106" fmla="*/ 652705 w 1739424"/>
              <a:gd name="connsiteY106" fmla="*/ 881283 h 2395147"/>
              <a:gd name="connsiteX107" fmla="*/ 449383 w 1739424"/>
              <a:gd name="connsiteY107" fmla="*/ 525148 h 2395147"/>
              <a:gd name="connsiteX108" fmla="*/ 404113 w 1739424"/>
              <a:gd name="connsiteY108" fmla="*/ 405521 h 2395147"/>
              <a:gd name="connsiteX109" fmla="*/ 430098 w 1739424"/>
              <a:gd name="connsiteY109" fmla="*/ 463414 h 2395147"/>
              <a:gd name="connsiteX110" fmla="*/ 699315 w 1739424"/>
              <a:gd name="connsiteY110" fmla="*/ 892806 h 2395147"/>
              <a:gd name="connsiteX111" fmla="*/ 1003893 w 1739424"/>
              <a:gd name="connsiteY111" fmla="*/ 1157849 h 2395147"/>
              <a:gd name="connsiteX112" fmla="*/ 1056131 w 1739424"/>
              <a:gd name="connsiteY112" fmla="*/ 1196809 h 2395147"/>
              <a:gd name="connsiteX113" fmla="*/ 1026396 w 1739424"/>
              <a:gd name="connsiteY113" fmla="*/ 1194890 h 2395147"/>
              <a:gd name="connsiteX114" fmla="*/ 847988 w 1739424"/>
              <a:gd name="connsiteY114" fmla="*/ 1218760 h 2395147"/>
              <a:gd name="connsiteX115" fmla="*/ 525462 w 1739424"/>
              <a:gd name="connsiteY115" fmla="*/ 1334545 h 2395147"/>
              <a:gd name="connsiteX116" fmla="*/ 506711 w 1739424"/>
              <a:gd name="connsiteY116" fmla="*/ 1327960 h 2395147"/>
              <a:gd name="connsiteX117" fmla="*/ 302050 w 1739424"/>
              <a:gd name="connsiteY117" fmla="*/ 1262933 h 2395147"/>
              <a:gd name="connsiteX118" fmla="*/ 0 w 1739424"/>
              <a:gd name="connsiteY118" fmla="*/ 1208733 h 2395147"/>
              <a:gd name="connsiteX119" fmla="*/ 51484 w 1739424"/>
              <a:gd name="connsiteY119" fmla="*/ 1299625 h 2395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1739424" h="2395147">
                <a:moveTo>
                  <a:pt x="1077528" y="398319"/>
                </a:moveTo>
                <a:cubicBezTo>
                  <a:pt x="1073409" y="392832"/>
                  <a:pt x="1069793" y="387001"/>
                  <a:pt x="1067918" y="380004"/>
                </a:cubicBezTo>
                <a:cubicBezTo>
                  <a:pt x="1077560" y="389333"/>
                  <a:pt x="1085061" y="400308"/>
                  <a:pt x="1092561" y="411557"/>
                </a:cubicBezTo>
                <a:cubicBezTo>
                  <a:pt x="1093366" y="412654"/>
                  <a:pt x="1095240" y="413478"/>
                  <a:pt x="1093901" y="415398"/>
                </a:cubicBezTo>
                <a:cubicBezTo>
                  <a:pt x="1092295" y="417319"/>
                  <a:pt x="1091222" y="415673"/>
                  <a:pt x="1090150" y="414575"/>
                </a:cubicBezTo>
                <a:cubicBezTo>
                  <a:pt x="1086267" y="408951"/>
                  <a:pt x="1081646" y="403807"/>
                  <a:pt x="1077528" y="398319"/>
                </a:cubicBezTo>
                <a:close/>
                <a:moveTo>
                  <a:pt x="1064970" y="378632"/>
                </a:moveTo>
                <a:cubicBezTo>
                  <a:pt x="1064970" y="378359"/>
                  <a:pt x="1065239" y="377810"/>
                  <a:pt x="1065239" y="377535"/>
                </a:cubicBezTo>
                <a:lnTo>
                  <a:pt x="1067113" y="379456"/>
                </a:lnTo>
                <a:cubicBezTo>
                  <a:pt x="1066310" y="380279"/>
                  <a:pt x="1065507" y="380004"/>
                  <a:pt x="1064970" y="378632"/>
                </a:cubicBezTo>
                <a:close/>
                <a:moveTo>
                  <a:pt x="1734633" y="2247062"/>
                </a:moveTo>
                <a:lnTo>
                  <a:pt x="1739424" y="2180709"/>
                </a:lnTo>
                <a:lnTo>
                  <a:pt x="1737481" y="2187429"/>
                </a:lnTo>
                <a:cubicBezTo>
                  <a:pt x="1736531" y="2207307"/>
                  <a:pt x="1735583" y="2227184"/>
                  <a:pt x="1734633" y="2247062"/>
                </a:cubicBezTo>
                <a:close/>
                <a:moveTo>
                  <a:pt x="51484" y="1299625"/>
                </a:moveTo>
                <a:cubicBezTo>
                  <a:pt x="107250" y="1386350"/>
                  <a:pt x="173250" y="1458783"/>
                  <a:pt x="225973" y="1500814"/>
                </a:cubicBezTo>
                <a:cubicBezTo>
                  <a:pt x="296271" y="1556856"/>
                  <a:pt x="349466" y="1562823"/>
                  <a:pt x="421792" y="1544987"/>
                </a:cubicBezTo>
                <a:cubicBezTo>
                  <a:pt x="494924" y="1526879"/>
                  <a:pt x="532962" y="1478041"/>
                  <a:pt x="528944" y="1408075"/>
                </a:cubicBezTo>
                <a:cubicBezTo>
                  <a:pt x="528409" y="1397649"/>
                  <a:pt x="526265" y="1394083"/>
                  <a:pt x="515014" y="1396279"/>
                </a:cubicBezTo>
                <a:cubicBezTo>
                  <a:pt x="460099" y="1406978"/>
                  <a:pt x="404648" y="1412191"/>
                  <a:pt x="348661" y="1408350"/>
                </a:cubicBezTo>
                <a:cubicBezTo>
                  <a:pt x="326160" y="1406978"/>
                  <a:pt x="303657" y="1403412"/>
                  <a:pt x="279815" y="1396004"/>
                </a:cubicBezTo>
                <a:cubicBezTo>
                  <a:pt x="294818" y="1392986"/>
                  <a:pt x="307139" y="1396827"/>
                  <a:pt x="319463" y="1397376"/>
                </a:cubicBezTo>
                <a:cubicBezTo>
                  <a:pt x="375717" y="1400120"/>
                  <a:pt x="429829" y="1388870"/>
                  <a:pt x="483940" y="1374603"/>
                </a:cubicBezTo>
                <a:cubicBezTo>
                  <a:pt x="502424" y="1369665"/>
                  <a:pt x="521443" y="1365549"/>
                  <a:pt x="539659" y="1360061"/>
                </a:cubicBezTo>
                <a:cubicBezTo>
                  <a:pt x="602343" y="1341953"/>
                  <a:pt x="663419" y="1318632"/>
                  <a:pt x="725033" y="1297230"/>
                </a:cubicBezTo>
                <a:cubicBezTo>
                  <a:pt x="777804" y="1278847"/>
                  <a:pt x="831379" y="1263208"/>
                  <a:pt x="885491" y="1249489"/>
                </a:cubicBezTo>
                <a:lnTo>
                  <a:pt x="965854" y="1237965"/>
                </a:lnTo>
                <a:cubicBezTo>
                  <a:pt x="1008386" y="1239932"/>
                  <a:pt x="1063167" y="1220715"/>
                  <a:pt x="1140675" y="1261289"/>
                </a:cubicBezTo>
                <a:cubicBezTo>
                  <a:pt x="1218186" y="1301862"/>
                  <a:pt x="1362760" y="1416335"/>
                  <a:pt x="1430909" y="1481407"/>
                </a:cubicBezTo>
                <a:cubicBezTo>
                  <a:pt x="1499057" y="1546478"/>
                  <a:pt x="1516795" y="1586751"/>
                  <a:pt x="1549564" y="1651718"/>
                </a:cubicBezTo>
                <a:lnTo>
                  <a:pt x="1557415" y="1670822"/>
                </a:lnTo>
                <a:lnTo>
                  <a:pt x="1555525" y="1670473"/>
                </a:lnTo>
                <a:cubicBezTo>
                  <a:pt x="1503614" y="1661478"/>
                  <a:pt x="1446534" y="1653334"/>
                  <a:pt x="1398512" y="1652472"/>
                </a:cubicBezTo>
                <a:cubicBezTo>
                  <a:pt x="1277780" y="1650277"/>
                  <a:pt x="1160915" y="1670735"/>
                  <a:pt x="1046085" y="1706261"/>
                </a:cubicBezTo>
                <a:cubicBezTo>
                  <a:pt x="1031962" y="1710529"/>
                  <a:pt x="1017823" y="1715069"/>
                  <a:pt x="1003447" y="1719049"/>
                </a:cubicBezTo>
                <a:cubicBezTo>
                  <a:pt x="1030832" y="1706926"/>
                  <a:pt x="1059271" y="1697451"/>
                  <a:pt x="1087567" y="1688103"/>
                </a:cubicBezTo>
                <a:cubicBezTo>
                  <a:pt x="1179405" y="1657507"/>
                  <a:pt x="1273537" y="1637923"/>
                  <a:pt x="1370422" y="1632771"/>
                </a:cubicBezTo>
                <a:cubicBezTo>
                  <a:pt x="1377778" y="1632422"/>
                  <a:pt x="1379106" y="1630739"/>
                  <a:pt x="1376144" y="1623897"/>
                </a:cubicBezTo>
                <a:cubicBezTo>
                  <a:pt x="1366655" y="1602111"/>
                  <a:pt x="1350034" y="1587888"/>
                  <a:pt x="1329191" y="1578151"/>
                </a:cubicBezTo>
                <a:cubicBezTo>
                  <a:pt x="1297530" y="1563385"/>
                  <a:pt x="1263689" y="1559482"/>
                  <a:pt x="1229320" y="1559619"/>
                </a:cubicBezTo>
                <a:cubicBezTo>
                  <a:pt x="1145365" y="1560020"/>
                  <a:pt x="1068453" y="1584359"/>
                  <a:pt x="996653" y="1626677"/>
                </a:cubicBezTo>
                <a:cubicBezTo>
                  <a:pt x="946428" y="1656370"/>
                  <a:pt x="899719" y="1690631"/>
                  <a:pt x="863114" y="1736938"/>
                </a:cubicBezTo>
                <a:cubicBezTo>
                  <a:pt x="840384" y="1765651"/>
                  <a:pt x="822768" y="1797268"/>
                  <a:pt x="811586" y="1832416"/>
                </a:cubicBezTo>
                <a:cubicBezTo>
                  <a:pt x="810229" y="1836675"/>
                  <a:pt x="809000" y="1841079"/>
                  <a:pt x="807916" y="1845357"/>
                </a:cubicBezTo>
                <a:cubicBezTo>
                  <a:pt x="807864" y="1846169"/>
                  <a:pt x="807939" y="1847124"/>
                  <a:pt x="807963" y="1848892"/>
                </a:cubicBezTo>
                <a:cubicBezTo>
                  <a:pt x="831400" y="1836927"/>
                  <a:pt x="855096" y="1827287"/>
                  <a:pt x="879991" y="1820168"/>
                </a:cubicBezTo>
                <a:cubicBezTo>
                  <a:pt x="922865" y="1807938"/>
                  <a:pt x="966993" y="1803800"/>
                  <a:pt x="1011289" y="1801302"/>
                </a:cubicBezTo>
                <a:cubicBezTo>
                  <a:pt x="1091805" y="1797289"/>
                  <a:pt x="1171657" y="1788752"/>
                  <a:pt x="1249185" y="1765402"/>
                </a:cubicBezTo>
                <a:cubicBezTo>
                  <a:pt x="1282546" y="1755423"/>
                  <a:pt x="1315560" y="1744472"/>
                  <a:pt x="1343560" y="1722610"/>
                </a:cubicBezTo>
                <a:cubicBezTo>
                  <a:pt x="1358845" y="1710673"/>
                  <a:pt x="1371004" y="1696638"/>
                  <a:pt x="1376800" y="1677991"/>
                </a:cubicBezTo>
                <a:cubicBezTo>
                  <a:pt x="1378851" y="1671330"/>
                  <a:pt x="1382967" y="1672813"/>
                  <a:pt x="1387169" y="1672942"/>
                </a:cubicBezTo>
                <a:cubicBezTo>
                  <a:pt x="1424336" y="1673661"/>
                  <a:pt x="1463273" y="1677620"/>
                  <a:pt x="1500972" y="1682857"/>
                </a:cubicBezTo>
                <a:lnTo>
                  <a:pt x="1566833" y="1693739"/>
                </a:lnTo>
                <a:lnTo>
                  <a:pt x="1593093" y="1757638"/>
                </a:lnTo>
                <a:cubicBezTo>
                  <a:pt x="1605907" y="1794995"/>
                  <a:pt x="1617203" y="1833627"/>
                  <a:pt x="1627517" y="1871216"/>
                </a:cubicBezTo>
                <a:cubicBezTo>
                  <a:pt x="1633946" y="1894812"/>
                  <a:pt x="1643322" y="1918133"/>
                  <a:pt x="1642518" y="1943101"/>
                </a:cubicBezTo>
                <a:cubicBezTo>
                  <a:pt x="1640107" y="2025412"/>
                  <a:pt x="1638499" y="2107725"/>
                  <a:pt x="1641715" y="2189761"/>
                </a:cubicBezTo>
                <a:cubicBezTo>
                  <a:pt x="1644125" y="2253964"/>
                  <a:pt x="1644928" y="2318717"/>
                  <a:pt x="1669305" y="2379903"/>
                </a:cubicBezTo>
                <a:cubicBezTo>
                  <a:pt x="1669242" y="2381100"/>
                  <a:pt x="1669180" y="2382297"/>
                  <a:pt x="1669117" y="2383495"/>
                </a:cubicBezTo>
                <a:cubicBezTo>
                  <a:pt x="1673135" y="2372016"/>
                  <a:pt x="1720350" y="2420240"/>
                  <a:pt x="1722169" y="2376292"/>
                </a:cubicBezTo>
                <a:cubicBezTo>
                  <a:pt x="1711719" y="2312911"/>
                  <a:pt x="1681361" y="2183726"/>
                  <a:pt x="1680021" y="2119798"/>
                </a:cubicBezTo>
                <a:cubicBezTo>
                  <a:pt x="1677610" y="1983983"/>
                  <a:pt x="1684308" y="1848168"/>
                  <a:pt x="1684306" y="1712628"/>
                </a:cubicBezTo>
                <a:cubicBezTo>
                  <a:pt x="1684306" y="1558981"/>
                  <a:pt x="1673055" y="1406703"/>
                  <a:pt x="1631534" y="1258270"/>
                </a:cubicBezTo>
                <a:cubicBezTo>
                  <a:pt x="1609835" y="1180348"/>
                  <a:pt x="1581442" y="1105169"/>
                  <a:pt x="1545546" y="1033010"/>
                </a:cubicBezTo>
                <a:cubicBezTo>
                  <a:pt x="1520632" y="975301"/>
                  <a:pt x="1492596" y="935197"/>
                  <a:pt x="1482058" y="912011"/>
                </a:cubicBezTo>
                <a:cubicBezTo>
                  <a:pt x="1478307" y="905426"/>
                  <a:pt x="1477504" y="900763"/>
                  <a:pt x="1482326" y="893903"/>
                </a:cubicBezTo>
                <a:cubicBezTo>
                  <a:pt x="1491434" y="881558"/>
                  <a:pt x="1495452" y="867289"/>
                  <a:pt x="1498131" y="852199"/>
                </a:cubicBezTo>
                <a:cubicBezTo>
                  <a:pt x="1504024" y="820097"/>
                  <a:pt x="1498131" y="788819"/>
                  <a:pt x="1490363" y="758088"/>
                </a:cubicBezTo>
                <a:cubicBezTo>
                  <a:pt x="1471344" y="684284"/>
                  <a:pt x="1433840" y="619531"/>
                  <a:pt x="1392854" y="556701"/>
                </a:cubicBezTo>
                <a:cubicBezTo>
                  <a:pt x="1321331" y="446953"/>
                  <a:pt x="1229715" y="356135"/>
                  <a:pt x="1132209" y="271353"/>
                </a:cubicBezTo>
                <a:cubicBezTo>
                  <a:pt x="1027199" y="179713"/>
                  <a:pt x="917637" y="94109"/>
                  <a:pt x="813699" y="1097"/>
                </a:cubicBezTo>
                <a:cubicBezTo>
                  <a:pt x="812897" y="275"/>
                  <a:pt x="811557" y="275"/>
                  <a:pt x="810218" y="0"/>
                </a:cubicBezTo>
                <a:cubicBezTo>
                  <a:pt x="810218" y="1920"/>
                  <a:pt x="810218" y="3292"/>
                  <a:pt x="810486" y="4391"/>
                </a:cubicBezTo>
                <a:cubicBezTo>
                  <a:pt x="830845" y="120998"/>
                  <a:pt x="868080" y="232118"/>
                  <a:pt x="914155" y="340496"/>
                </a:cubicBezTo>
                <a:cubicBezTo>
                  <a:pt x="991303" y="521307"/>
                  <a:pt x="1092561" y="685930"/>
                  <a:pt x="1228378" y="826682"/>
                </a:cubicBezTo>
                <a:cubicBezTo>
                  <a:pt x="1262397" y="861803"/>
                  <a:pt x="1298293" y="894726"/>
                  <a:pt x="1341690" y="917499"/>
                </a:cubicBezTo>
                <a:cubicBezTo>
                  <a:pt x="1363924" y="929022"/>
                  <a:pt x="1387228" y="936431"/>
                  <a:pt x="1412410" y="934785"/>
                </a:cubicBezTo>
                <a:cubicBezTo>
                  <a:pt x="1427143" y="933960"/>
                  <a:pt x="1427411" y="933688"/>
                  <a:pt x="1420713" y="920793"/>
                </a:cubicBezTo>
                <a:cubicBezTo>
                  <a:pt x="1399015" y="879911"/>
                  <a:pt x="1375709" y="839852"/>
                  <a:pt x="1351601" y="800342"/>
                </a:cubicBezTo>
                <a:cubicBezTo>
                  <a:pt x="1273648" y="672759"/>
                  <a:pt x="1185784" y="552310"/>
                  <a:pt x="1099795" y="430764"/>
                </a:cubicBezTo>
                <a:cubicBezTo>
                  <a:pt x="1097116" y="426923"/>
                  <a:pt x="1093098" y="423630"/>
                  <a:pt x="1092829" y="418142"/>
                </a:cubicBezTo>
                <a:cubicBezTo>
                  <a:pt x="1098455" y="417594"/>
                  <a:pt x="1099527" y="421710"/>
                  <a:pt x="1101403" y="424179"/>
                </a:cubicBezTo>
                <a:cubicBezTo>
                  <a:pt x="1170247" y="513625"/>
                  <a:pt x="1239895" y="602520"/>
                  <a:pt x="1305794" y="694435"/>
                </a:cubicBezTo>
                <a:cubicBezTo>
                  <a:pt x="1347316" y="752328"/>
                  <a:pt x="1387228" y="811318"/>
                  <a:pt x="1424463" y="872227"/>
                </a:cubicBezTo>
                <a:cubicBezTo>
                  <a:pt x="1451519" y="916677"/>
                  <a:pt x="1476165" y="962497"/>
                  <a:pt x="1500810" y="1008316"/>
                </a:cubicBezTo>
                <a:cubicBezTo>
                  <a:pt x="1531839" y="1081300"/>
                  <a:pt x="1586397" y="1184417"/>
                  <a:pt x="1610640" y="1310125"/>
                </a:cubicBezTo>
                <a:cubicBezTo>
                  <a:pt x="1644660" y="1459110"/>
                  <a:pt x="1650018" y="1610562"/>
                  <a:pt x="1646268" y="1762565"/>
                </a:cubicBezTo>
                <a:cubicBezTo>
                  <a:pt x="1646268" y="1763937"/>
                  <a:pt x="1647071" y="1766407"/>
                  <a:pt x="1643589" y="1766407"/>
                </a:cubicBezTo>
                <a:lnTo>
                  <a:pt x="1637160" y="1747474"/>
                </a:lnTo>
                <a:cubicBezTo>
                  <a:pt x="1602603" y="1647053"/>
                  <a:pt x="1563456" y="1568132"/>
                  <a:pt x="1480720" y="1478590"/>
                </a:cubicBezTo>
                <a:cubicBezTo>
                  <a:pt x="1397982" y="1389046"/>
                  <a:pt x="1230435" y="1278034"/>
                  <a:pt x="1140741" y="1210217"/>
                </a:cubicBezTo>
                <a:cubicBezTo>
                  <a:pt x="1051045" y="1142403"/>
                  <a:pt x="1014290" y="1129857"/>
                  <a:pt x="942550" y="1071697"/>
                </a:cubicBezTo>
                <a:cubicBezTo>
                  <a:pt x="870809" y="1013535"/>
                  <a:pt x="780483" y="939723"/>
                  <a:pt x="710299" y="861253"/>
                </a:cubicBezTo>
                <a:cubicBezTo>
                  <a:pt x="706280" y="856863"/>
                  <a:pt x="700922" y="853846"/>
                  <a:pt x="706012" y="845339"/>
                </a:cubicBezTo>
                <a:cubicBezTo>
                  <a:pt x="720210" y="821469"/>
                  <a:pt x="723692" y="795129"/>
                  <a:pt x="722086" y="767417"/>
                </a:cubicBezTo>
                <a:cubicBezTo>
                  <a:pt x="719139" y="716659"/>
                  <a:pt x="700119" y="670839"/>
                  <a:pt x="679759" y="625567"/>
                </a:cubicBezTo>
                <a:cubicBezTo>
                  <a:pt x="632613" y="520209"/>
                  <a:pt x="567787" y="426373"/>
                  <a:pt x="497603" y="336106"/>
                </a:cubicBezTo>
                <a:cubicBezTo>
                  <a:pt x="459296" y="286170"/>
                  <a:pt x="422864" y="234862"/>
                  <a:pt x="396076" y="177244"/>
                </a:cubicBezTo>
                <a:cubicBezTo>
                  <a:pt x="380539" y="143770"/>
                  <a:pt x="368752" y="109200"/>
                  <a:pt x="359644" y="72707"/>
                </a:cubicBezTo>
                <a:cubicBezTo>
                  <a:pt x="357769" y="74354"/>
                  <a:pt x="356698" y="75177"/>
                  <a:pt x="355893" y="76001"/>
                </a:cubicBezTo>
                <a:cubicBezTo>
                  <a:pt x="352411" y="81214"/>
                  <a:pt x="348930" y="86702"/>
                  <a:pt x="345714" y="92187"/>
                </a:cubicBezTo>
                <a:cubicBezTo>
                  <a:pt x="319195" y="137460"/>
                  <a:pt x="302318" y="186298"/>
                  <a:pt x="293210" y="237881"/>
                </a:cubicBezTo>
                <a:cubicBezTo>
                  <a:pt x="278477" y="321014"/>
                  <a:pt x="285709" y="403600"/>
                  <a:pt x="300978" y="485638"/>
                </a:cubicBezTo>
                <a:cubicBezTo>
                  <a:pt x="322945" y="602795"/>
                  <a:pt x="368485" y="708427"/>
                  <a:pt x="445633" y="798970"/>
                </a:cubicBezTo>
                <a:cubicBezTo>
                  <a:pt x="477244" y="836010"/>
                  <a:pt x="512603" y="868661"/>
                  <a:pt x="557339" y="888690"/>
                </a:cubicBezTo>
                <a:cubicBezTo>
                  <a:pt x="586806" y="901860"/>
                  <a:pt x="617075" y="906251"/>
                  <a:pt x="648686" y="895823"/>
                </a:cubicBezTo>
                <a:cubicBezTo>
                  <a:pt x="658597" y="892531"/>
                  <a:pt x="659134" y="889513"/>
                  <a:pt x="652705" y="881283"/>
                </a:cubicBezTo>
                <a:cubicBezTo>
                  <a:pt x="568590" y="772357"/>
                  <a:pt x="502156" y="652731"/>
                  <a:pt x="449383" y="525148"/>
                </a:cubicBezTo>
                <a:cubicBezTo>
                  <a:pt x="433043" y="485913"/>
                  <a:pt x="416703" y="446403"/>
                  <a:pt x="404113" y="405521"/>
                </a:cubicBezTo>
                <a:cubicBezTo>
                  <a:pt x="413219" y="424727"/>
                  <a:pt x="421524" y="444207"/>
                  <a:pt x="430098" y="463414"/>
                </a:cubicBezTo>
                <a:cubicBezTo>
                  <a:pt x="498942" y="620354"/>
                  <a:pt x="585466" y="765223"/>
                  <a:pt x="699315" y="892806"/>
                </a:cubicBezTo>
                <a:cubicBezTo>
                  <a:pt x="789859" y="994324"/>
                  <a:pt x="944425" y="1107182"/>
                  <a:pt x="1003893" y="1157849"/>
                </a:cubicBezTo>
                <a:cubicBezTo>
                  <a:pt x="1063363" y="1208516"/>
                  <a:pt x="1052380" y="1190636"/>
                  <a:pt x="1056131" y="1196809"/>
                </a:cubicBezTo>
                <a:lnTo>
                  <a:pt x="1026396" y="1194890"/>
                </a:lnTo>
                <a:cubicBezTo>
                  <a:pt x="965588" y="1191871"/>
                  <a:pt x="906386" y="1202297"/>
                  <a:pt x="847988" y="1218760"/>
                </a:cubicBezTo>
                <a:cubicBezTo>
                  <a:pt x="737889" y="1250038"/>
                  <a:pt x="632344" y="1294212"/>
                  <a:pt x="525462" y="1334545"/>
                </a:cubicBezTo>
                <a:cubicBezTo>
                  <a:pt x="516622" y="1337837"/>
                  <a:pt x="511532" y="1338934"/>
                  <a:pt x="506711" y="1327960"/>
                </a:cubicBezTo>
                <a:cubicBezTo>
                  <a:pt x="468939" y="1241807"/>
                  <a:pt x="387055" y="1245709"/>
                  <a:pt x="302050" y="1262933"/>
                </a:cubicBezTo>
                <a:cubicBezTo>
                  <a:pt x="225689" y="1278407"/>
                  <a:pt x="119549" y="1258220"/>
                  <a:pt x="0" y="1208733"/>
                </a:cubicBezTo>
                <a:cubicBezTo>
                  <a:pt x="15444" y="1240221"/>
                  <a:pt x="32896" y="1270717"/>
                  <a:pt x="51484" y="1299625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672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sz="1350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11CEBA1-0EDA-4340-A4AD-56B021D0A009}"/>
              </a:ext>
            </a:extLst>
          </p:cNvPr>
          <p:cNvSpPr/>
          <p:nvPr userDrawn="1"/>
        </p:nvSpPr>
        <p:spPr>
          <a:xfrm>
            <a:off x="415221" y="3377150"/>
            <a:ext cx="341591" cy="455455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CF2F2F2-DE5A-4BD1-85CE-DD9ECFCBD255}"/>
              </a:ext>
            </a:extLst>
          </p:cNvPr>
          <p:cNvSpPr/>
          <p:nvPr userDrawn="1"/>
        </p:nvSpPr>
        <p:spPr>
          <a:xfrm>
            <a:off x="1824959" y="3595191"/>
            <a:ext cx="348098" cy="464131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C92DCE5-2166-4668-B521-0638D75A07ED}"/>
              </a:ext>
            </a:extLst>
          </p:cNvPr>
          <p:cNvSpPr/>
          <p:nvPr userDrawn="1"/>
        </p:nvSpPr>
        <p:spPr>
          <a:xfrm>
            <a:off x="1735932" y="5741793"/>
            <a:ext cx="536879" cy="715838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9050765-659D-4573-A04D-668C8D965743}"/>
              </a:ext>
            </a:extLst>
          </p:cNvPr>
          <p:cNvSpPr/>
          <p:nvPr userDrawn="1"/>
        </p:nvSpPr>
        <p:spPr>
          <a:xfrm>
            <a:off x="2078991" y="3611117"/>
            <a:ext cx="619738" cy="826317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27A1F9B-E51F-46C1-928E-641E8940A002}"/>
              </a:ext>
            </a:extLst>
          </p:cNvPr>
          <p:cNvSpPr/>
          <p:nvPr userDrawn="1"/>
        </p:nvSpPr>
        <p:spPr>
          <a:xfrm>
            <a:off x="1014413" y="4688929"/>
            <a:ext cx="169284" cy="225712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2E7F8D1-0943-4483-BBC8-C0EA02399BA2}"/>
              </a:ext>
            </a:extLst>
          </p:cNvPr>
          <p:cNvSpPr/>
          <p:nvPr userDrawn="1"/>
        </p:nvSpPr>
        <p:spPr>
          <a:xfrm>
            <a:off x="615389" y="824947"/>
            <a:ext cx="348098" cy="464131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3C29172-A0D3-46ED-9F09-2AB2F89E9419}"/>
              </a:ext>
            </a:extLst>
          </p:cNvPr>
          <p:cNvSpPr/>
          <p:nvPr userDrawn="1"/>
        </p:nvSpPr>
        <p:spPr>
          <a:xfrm>
            <a:off x="184407" y="388837"/>
            <a:ext cx="619738" cy="826317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5889500-846F-42F1-99B4-64FC8796EC66}"/>
              </a:ext>
            </a:extLst>
          </p:cNvPr>
          <p:cNvSpPr/>
          <p:nvPr userDrawn="1"/>
        </p:nvSpPr>
        <p:spPr>
          <a:xfrm>
            <a:off x="22391" y="5050411"/>
            <a:ext cx="169284" cy="225712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BD4DB23-347B-441F-B307-6A5452DFA1EB}"/>
              </a:ext>
            </a:extLst>
          </p:cNvPr>
          <p:cNvSpPr/>
          <p:nvPr userDrawn="1"/>
        </p:nvSpPr>
        <p:spPr>
          <a:xfrm>
            <a:off x="519455" y="3716896"/>
            <a:ext cx="191867" cy="255823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AA81D6F-6D57-49A7-ACE9-4CB76CAB4B5B}"/>
              </a:ext>
            </a:extLst>
          </p:cNvPr>
          <p:cNvSpPr/>
          <p:nvPr userDrawn="1"/>
        </p:nvSpPr>
        <p:spPr>
          <a:xfrm>
            <a:off x="2484416" y="1679029"/>
            <a:ext cx="169284" cy="225712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FDB441B-A93D-469C-8F26-6C38E82A4BEC}"/>
              </a:ext>
            </a:extLst>
          </p:cNvPr>
          <p:cNvSpPr/>
          <p:nvPr userDrawn="1"/>
        </p:nvSpPr>
        <p:spPr>
          <a:xfrm>
            <a:off x="2219575" y="163124"/>
            <a:ext cx="91970" cy="122626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36607180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897817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6C6AC5C-B6EC-435C-A85E-3D6239B8E699}"/>
              </a:ext>
            </a:extLst>
          </p:cNvPr>
          <p:cNvSpPr/>
          <p:nvPr userDrawn="1"/>
        </p:nvSpPr>
        <p:spPr>
          <a:xfrm>
            <a:off x="4279678" y="1134291"/>
            <a:ext cx="4864322" cy="274973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061880F9-20D3-4626-A329-F4C73B45566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401704" y="1889760"/>
            <a:ext cx="2458368" cy="49682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DF69E93-AE09-4200-A06B-AF62BA2DEF83}"/>
              </a:ext>
            </a:extLst>
          </p:cNvPr>
          <p:cNvSpPr/>
          <p:nvPr userDrawn="1"/>
        </p:nvSpPr>
        <p:spPr>
          <a:xfrm>
            <a:off x="0" y="0"/>
            <a:ext cx="2939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C10B3C62-656F-435D-9524-4DDA6D575D2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833280" y="-1"/>
            <a:ext cx="2458368" cy="364889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</p:spTree>
    <p:extLst>
      <p:ext uri="{BB962C8B-B14F-4D97-AF65-F5344CB8AC3E}">
        <p14:creationId xmlns:p14="http://schemas.microsoft.com/office/powerpoint/2010/main" val="328052517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8"/>
          <p:cNvSpPr txBox="1">
            <a:spLocks noGrp="1"/>
          </p:cNvSpPr>
          <p:nvPr>
            <p:ph type="title"/>
          </p:nvPr>
        </p:nvSpPr>
        <p:spPr>
          <a:xfrm>
            <a:off x="1829400" y="1968500"/>
            <a:ext cx="5485800" cy="29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604313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2647" y="339510"/>
            <a:ext cx="8679898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3E69537-CC5A-4694-B61B-401CDCE14E9F}"/>
              </a:ext>
            </a:extLst>
          </p:cNvPr>
          <p:cNvGrpSpPr/>
          <p:nvPr userDrawn="1"/>
        </p:nvGrpSpPr>
        <p:grpSpPr>
          <a:xfrm>
            <a:off x="242647" y="4603539"/>
            <a:ext cx="8741099" cy="2035618"/>
            <a:chOff x="323529" y="4603539"/>
            <a:chExt cx="11654798" cy="2035618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F2045BAE-2033-4781-88D7-3316C0868B69}"/>
                </a:ext>
              </a:extLst>
            </p:cNvPr>
            <p:cNvSpPr/>
            <p:nvPr/>
          </p:nvSpPr>
          <p:spPr>
            <a:xfrm rot="16200000">
              <a:off x="363852" y="6186863"/>
              <a:ext cx="411971" cy="492617"/>
            </a:xfrm>
            <a:custGeom>
              <a:avLst/>
              <a:gdLst>
                <a:gd name="connsiteX0" fmla="*/ 182559 w 565444"/>
                <a:gd name="connsiteY0" fmla="*/ 37056 h 676134"/>
                <a:gd name="connsiteX1" fmla="*/ 182559 w 565444"/>
                <a:gd name="connsiteY1" fmla="*/ 175472 h 676134"/>
                <a:gd name="connsiteX2" fmla="*/ 108447 w 565444"/>
                <a:gd name="connsiteY2" fmla="*/ 175472 h 676134"/>
                <a:gd name="connsiteX3" fmla="*/ 108447 w 565444"/>
                <a:gd name="connsiteY3" fmla="*/ 37056 h 676134"/>
                <a:gd name="connsiteX4" fmla="*/ 145503 w 565444"/>
                <a:gd name="connsiteY4" fmla="*/ 0 h 676134"/>
                <a:gd name="connsiteX5" fmla="*/ 182559 w 565444"/>
                <a:gd name="connsiteY5" fmla="*/ 37056 h 676134"/>
                <a:gd name="connsiteX6" fmla="*/ 456997 w 565444"/>
                <a:gd name="connsiteY6" fmla="*/ 37056 h 676134"/>
                <a:gd name="connsiteX7" fmla="*/ 456997 w 565444"/>
                <a:gd name="connsiteY7" fmla="*/ 175472 h 676134"/>
                <a:gd name="connsiteX8" fmla="*/ 382885 w 565444"/>
                <a:gd name="connsiteY8" fmla="*/ 175472 h 676134"/>
                <a:gd name="connsiteX9" fmla="*/ 382885 w 565444"/>
                <a:gd name="connsiteY9" fmla="*/ 37056 h 676134"/>
                <a:gd name="connsiteX10" fmla="*/ 419941 w 565444"/>
                <a:gd name="connsiteY10" fmla="*/ 0 h 676134"/>
                <a:gd name="connsiteX11" fmla="*/ 456997 w 565444"/>
                <a:gd name="connsiteY11" fmla="*/ 37056 h 676134"/>
                <a:gd name="connsiteX12" fmla="*/ 486829 w 565444"/>
                <a:gd name="connsiteY12" fmla="*/ 382985 h 676134"/>
                <a:gd name="connsiteX13" fmla="*/ 483130 w 565444"/>
                <a:gd name="connsiteY13" fmla="*/ 374057 h 676134"/>
                <a:gd name="connsiteX14" fmla="*/ 474202 w 565444"/>
                <a:gd name="connsiteY14" fmla="*/ 370359 h 676134"/>
                <a:gd name="connsiteX15" fmla="*/ 91243 w 565444"/>
                <a:gd name="connsiteY15" fmla="*/ 370358 h 676134"/>
                <a:gd name="connsiteX16" fmla="*/ 78616 w 565444"/>
                <a:gd name="connsiteY16" fmla="*/ 382985 h 676134"/>
                <a:gd name="connsiteX17" fmla="*/ 78615 w 565444"/>
                <a:gd name="connsiteY17" fmla="*/ 382985 h 676134"/>
                <a:gd name="connsiteX18" fmla="*/ 91242 w 565444"/>
                <a:gd name="connsiteY18" fmla="*/ 395612 h 676134"/>
                <a:gd name="connsiteX19" fmla="*/ 474202 w 565444"/>
                <a:gd name="connsiteY19" fmla="*/ 395612 h 676134"/>
                <a:gd name="connsiteX20" fmla="*/ 483130 w 565444"/>
                <a:gd name="connsiteY20" fmla="*/ 391914 h 676134"/>
                <a:gd name="connsiteX21" fmla="*/ 486829 w 565444"/>
                <a:gd name="connsiteY21" fmla="*/ 329550 h 676134"/>
                <a:gd name="connsiteX22" fmla="*/ 483130 w 565444"/>
                <a:gd name="connsiteY22" fmla="*/ 320622 h 676134"/>
                <a:gd name="connsiteX23" fmla="*/ 474202 w 565444"/>
                <a:gd name="connsiteY23" fmla="*/ 316924 h 676134"/>
                <a:gd name="connsiteX24" fmla="*/ 91243 w 565444"/>
                <a:gd name="connsiteY24" fmla="*/ 316923 h 676134"/>
                <a:gd name="connsiteX25" fmla="*/ 78616 w 565444"/>
                <a:gd name="connsiteY25" fmla="*/ 329550 h 676134"/>
                <a:gd name="connsiteX26" fmla="*/ 78615 w 565444"/>
                <a:gd name="connsiteY26" fmla="*/ 329550 h 676134"/>
                <a:gd name="connsiteX27" fmla="*/ 91242 w 565444"/>
                <a:gd name="connsiteY27" fmla="*/ 342177 h 676134"/>
                <a:gd name="connsiteX28" fmla="*/ 474202 w 565444"/>
                <a:gd name="connsiteY28" fmla="*/ 342177 h 676134"/>
                <a:gd name="connsiteX29" fmla="*/ 483130 w 565444"/>
                <a:gd name="connsiteY29" fmla="*/ 338479 h 676134"/>
                <a:gd name="connsiteX30" fmla="*/ 486829 w 565444"/>
                <a:gd name="connsiteY30" fmla="*/ 276115 h 676134"/>
                <a:gd name="connsiteX31" fmla="*/ 483130 w 565444"/>
                <a:gd name="connsiteY31" fmla="*/ 267187 h 676134"/>
                <a:gd name="connsiteX32" fmla="*/ 474202 w 565444"/>
                <a:gd name="connsiteY32" fmla="*/ 263489 h 676134"/>
                <a:gd name="connsiteX33" fmla="*/ 91243 w 565444"/>
                <a:gd name="connsiteY33" fmla="*/ 263488 h 676134"/>
                <a:gd name="connsiteX34" fmla="*/ 78616 w 565444"/>
                <a:gd name="connsiteY34" fmla="*/ 276115 h 676134"/>
                <a:gd name="connsiteX35" fmla="*/ 78615 w 565444"/>
                <a:gd name="connsiteY35" fmla="*/ 276115 h 676134"/>
                <a:gd name="connsiteX36" fmla="*/ 91242 w 565444"/>
                <a:gd name="connsiteY36" fmla="*/ 288742 h 676134"/>
                <a:gd name="connsiteX37" fmla="*/ 474202 w 565444"/>
                <a:gd name="connsiteY37" fmla="*/ 288742 h 676134"/>
                <a:gd name="connsiteX38" fmla="*/ 483130 w 565444"/>
                <a:gd name="connsiteY38" fmla="*/ 285044 h 676134"/>
                <a:gd name="connsiteX39" fmla="*/ 565444 w 565444"/>
                <a:gd name="connsiteY39" fmla="*/ 194687 h 676134"/>
                <a:gd name="connsiteX40" fmla="*/ 546230 w 565444"/>
                <a:gd name="connsiteY40" fmla="*/ 213901 h 676134"/>
                <a:gd name="connsiteX41" fmla="*/ 525276 w 565444"/>
                <a:gd name="connsiteY41" fmla="*/ 213901 h 676134"/>
                <a:gd name="connsiteX42" fmla="*/ 508899 w 565444"/>
                <a:gd name="connsiteY42" fmla="*/ 524387 h 676134"/>
                <a:gd name="connsiteX43" fmla="*/ 378242 w 565444"/>
                <a:gd name="connsiteY43" fmla="*/ 676134 h 676134"/>
                <a:gd name="connsiteX44" fmla="*/ 184454 w 565444"/>
                <a:gd name="connsiteY44" fmla="*/ 676134 h 676134"/>
                <a:gd name="connsiteX45" fmla="*/ 53798 w 565444"/>
                <a:gd name="connsiteY45" fmla="*/ 524387 h 676134"/>
                <a:gd name="connsiteX46" fmla="*/ 37421 w 565444"/>
                <a:gd name="connsiteY46" fmla="*/ 213901 h 676134"/>
                <a:gd name="connsiteX47" fmla="*/ 19214 w 565444"/>
                <a:gd name="connsiteY47" fmla="*/ 213901 h 676134"/>
                <a:gd name="connsiteX48" fmla="*/ 0 w 565444"/>
                <a:gd name="connsiteY48" fmla="*/ 194687 h 676134"/>
                <a:gd name="connsiteX49" fmla="*/ 19214 w 565444"/>
                <a:gd name="connsiteY49" fmla="*/ 175473 h 676134"/>
                <a:gd name="connsiteX50" fmla="*/ 546230 w 565444"/>
                <a:gd name="connsiteY50" fmla="*/ 175473 h 676134"/>
                <a:gd name="connsiteX51" fmla="*/ 565444 w 565444"/>
                <a:gd name="connsiteY51" fmla="*/ 194687 h 676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565444" h="676134">
                  <a:moveTo>
                    <a:pt x="182559" y="37056"/>
                  </a:moveTo>
                  <a:lnTo>
                    <a:pt x="182559" y="175472"/>
                  </a:lnTo>
                  <a:lnTo>
                    <a:pt x="108447" y="175472"/>
                  </a:lnTo>
                  <a:lnTo>
                    <a:pt x="108447" y="37056"/>
                  </a:lnTo>
                  <a:cubicBezTo>
                    <a:pt x="108447" y="16591"/>
                    <a:pt x="125038" y="0"/>
                    <a:pt x="145503" y="0"/>
                  </a:cubicBezTo>
                  <a:cubicBezTo>
                    <a:pt x="165968" y="0"/>
                    <a:pt x="182559" y="16591"/>
                    <a:pt x="182559" y="37056"/>
                  </a:cubicBezTo>
                  <a:close/>
                  <a:moveTo>
                    <a:pt x="456997" y="37056"/>
                  </a:moveTo>
                  <a:lnTo>
                    <a:pt x="456997" y="175472"/>
                  </a:lnTo>
                  <a:lnTo>
                    <a:pt x="382885" y="175472"/>
                  </a:lnTo>
                  <a:lnTo>
                    <a:pt x="382885" y="37056"/>
                  </a:lnTo>
                  <a:cubicBezTo>
                    <a:pt x="382885" y="16591"/>
                    <a:pt x="399476" y="0"/>
                    <a:pt x="419941" y="0"/>
                  </a:cubicBezTo>
                  <a:cubicBezTo>
                    <a:pt x="440406" y="0"/>
                    <a:pt x="456997" y="16591"/>
                    <a:pt x="456997" y="37056"/>
                  </a:cubicBezTo>
                  <a:close/>
                  <a:moveTo>
                    <a:pt x="486829" y="382985"/>
                  </a:moveTo>
                  <a:lnTo>
                    <a:pt x="483130" y="374057"/>
                  </a:lnTo>
                  <a:cubicBezTo>
                    <a:pt x="480845" y="371772"/>
                    <a:pt x="477689" y="370359"/>
                    <a:pt x="474202" y="370359"/>
                  </a:cubicBezTo>
                  <a:lnTo>
                    <a:pt x="91243" y="370358"/>
                  </a:lnTo>
                  <a:cubicBezTo>
                    <a:pt x="84269" y="370358"/>
                    <a:pt x="78616" y="376011"/>
                    <a:pt x="78616" y="382985"/>
                  </a:cubicBezTo>
                  <a:lnTo>
                    <a:pt x="78615" y="382985"/>
                  </a:lnTo>
                  <a:cubicBezTo>
                    <a:pt x="78615" y="389959"/>
                    <a:pt x="84268" y="395612"/>
                    <a:pt x="91242" y="395612"/>
                  </a:cubicBezTo>
                  <a:lnTo>
                    <a:pt x="474202" y="395612"/>
                  </a:lnTo>
                  <a:cubicBezTo>
                    <a:pt x="477689" y="395612"/>
                    <a:pt x="480845" y="394199"/>
                    <a:pt x="483130" y="391914"/>
                  </a:cubicBezTo>
                  <a:close/>
                  <a:moveTo>
                    <a:pt x="486829" y="329550"/>
                  </a:moveTo>
                  <a:lnTo>
                    <a:pt x="483130" y="320622"/>
                  </a:lnTo>
                  <a:cubicBezTo>
                    <a:pt x="480845" y="318337"/>
                    <a:pt x="477689" y="316924"/>
                    <a:pt x="474202" y="316924"/>
                  </a:cubicBezTo>
                  <a:lnTo>
                    <a:pt x="91243" y="316923"/>
                  </a:lnTo>
                  <a:cubicBezTo>
                    <a:pt x="84269" y="316923"/>
                    <a:pt x="78616" y="322576"/>
                    <a:pt x="78616" y="329550"/>
                  </a:cubicBezTo>
                  <a:lnTo>
                    <a:pt x="78615" y="329550"/>
                  </a:lnTo>
                  <a:cubicBezTo>
                    <a:pt x="78615" y="336524"/>
                    <a:pt x="84268" y="342177"/>
                    <a:pt x="91242" y="342177"/>
                  </a:cubicBezTo>
                  <a:lnTo>
                    <a:pt x="474202" y="342177"/>
                  </a:lnTo>
                  <a:cubicBezTo>
                    <a:pt x="477689" y="342177"/>
                    <a:pt x="480845" y="340764"/>
                    <a:pt x="483130" y="338479"/>
                  </a:cubicBezTo>
                  <a:close/>
                  <a:moveTo>
                    <a:pt x="486829" y="276115"/>
                  </a:moveTo>
                  <a:lnTo>
                    <a:pt x="483130" y="267187"/>
                  </a:lnTo>
                  <a:cubicBezTo>
                    <a:pt x="480845" y="264902"/>
                    <a:pt x="477689" y="263489"/>
                    <a:pt x="474202" y="263489"/>
                  </a:cubicBezTo>
                  <a:lnTo>
                    <a:pt x="91243" y="263488"/>
                  </a:lnTo>
                  <a:cubicBezTo>
                    <a:pt x="84269" y="263488"/>
                    <a:pt x="78616" y="269141"/>
                    <a:pt x="78616" y="276115"/>
                  </a:cubicBezTo>
                  <a:lnTo>
                    <a:pt x="78615" y="276115"/>
                  </a:lnTo>
                  <a:cubicBezTo>
                    <a:pt x="78615" y="283089"/>
                    <a:pt x="84268" y="288742"/>
                    <a:pt x="91242" y="288742"/>
                  </a:cubicBezTo>
                  <a:lnTo>
                    <a:pt x="474202" y="288742"/>
                  </a:lnTo>
                  <a:cubicBezTo>
                    <a:pt x="477689" y="288742"/>
                    <a:pt x="480845" y="287329"/>
                    <a:pt x="483130" y="285044"/>
                  </a:cubicBezTo>
                  <a:close/>
                  <a:moveTo>
                    <a:pt x="565444" y="194687"/>
                  </a:moveTo>
                  <a:cubicBezTo>
                    <a:pt x="565444" y="205299"/>
                    <a:pt x="556842" y="213901"/>
                    <a:pt x="546230" y="213901"/>
                  </a:cubicBezTo>
                  <a:lnTo>
                    <a:pt x="525276" y="213901"/>
                  </a:lnTo>
                  <a:lnTo>
                    <a:pt x="508899" y="524387"/>
                  </a:lnTo>
                  <a:cubicBezTo>
                    <a:pt x="504507" y="609787"/>
                    <a:pt x="447139" y="676134"/>
                    <a:pt x="378242" y="676134"/>
                  </a:cubicBezTo>
                  <a:lnTo>
                    <a:pt x="184454" y="676134"/>
                  </a:lnTo>
                  <a:cubicBezTo>
                    <a:pt x="115558" y="676134"/>
                    <a:pt x="58190" y="609787"/>
                    <a:pt x="53798" y="524387"/>
                  </a:cubicBezTo>
                  <a:lnTo>
                    <a:pt x="37421" y="213901"/>
                  </a:lnTo>
                  <a:lnTo>
                    <a:pt x="19214" y="213901"/>
                  </a:lnTo>
                  <a:cubicBezTo>
                    <a:pt x="8602" y="213901"/>
                    <a:pt x="0" y="205299"/>
                    <a:pt x="0" y="194687"/>
                  </a:cubicBezTo>
                  <a:cubicBezTo>
                    <a:pt x="0" y="184075"/>
                    <a:pt x="8602" y="175473"/>
                    <a:pt x="19214" y="175473"/>
                  </a:cubicBezTo>
                  <a:lnTo>
                    <a:pt x="546230" y="175473"/>
                  </a:lnTo>
                  <a:cubicBezTo>
                    <a:pt x="556842" y="175473"/>
                    <a:pt x="565444" y="184075"/>
                    <a:pt x="565444" y="1946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12" name="Arrow: Bent 11">
              <a:extLst>
                <a:ext uri="{FF2B5EF4-FFF2-40B4-BE49-F238E27FC236}">
                  <a16:creationId xmlns:a16="http://schemas.microsoft.com/office/drawing/2014/main" id="{4C701790-911F-49B9-B58C-72E9534D4C93}"/>
                </a:ext>
              </a:extLst>
            </p:cNvPr>
            <p:cNvSpPr/>
            <p:nvPr/>
          </p:nvSpPr>
          <p:spPr>
            <a:xfrm flipH="1" flipV="1">
              <a:off x="816143" y="5935877"/>
              <a:ext cx="10779743" cy="582611"/>
            </a:xfrm>
            <a:prstGeom prst="bentArrow">
              <a:avLst>
                <a:gd name="adj1" fmla="val 14113"/>
                <a:gd name="adj2" fmla="val 12152"/>
                <a:gd name="adj3" fmla="val 0"/>
                <a:gd name="adj4" fmla="val 5453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solidFill>
                  <a:schemeClr val="tx1"/>
                </a:solidFill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A2CAA496-8808-490A-A588-30FACF8CED72}"/>
                </a:ext>
              </a:extLst>
            </p:cNvPr>
            <p:cNvSpPr/>
            <p:nvPr userDrawn="1"/>
          </p:nvSpPr>
          <p:spPr>
            <a:xfrm flipH="1">
              <a:off x="11086249" y="4603539"/>
              <a:ext cx="892078" cy="1332338"/>
            </a:xfrm>
            <a:custGeom>
              <a:avLst/>
              <a:gdLst>
                <a:gd name="connsiteX0" fmla="*/ 501893 w 892078"/>
                <a:gd name="connsiteY0" fmla="*/ 0 h 1332338"/>
                <a:gd name="connsiteX1" fmla="*/ 498205 w 892078"/>
                <a:gd name="connsiteY1" fmla="*/ 53000 h 1332338"/>
                <a:gd name="connsiteX2" fmla="*/ 456830 w 892078"/>
                <a:gd name="connsiteY2" fmla="*/ 120945 h 1332338"/>
                <a:gd name="connsiteX3" fmla="*/ 387912 w 892078"/>
                <a:gd name="connsiteY3" fmla="*/ 218109 h 1332338"/>
                <a:gd name="connsiteX4" fmla="*/ 391667 w 892078"/>
                <a:gd name="connsiteY4" fmla="*/ 334412 h 1332338"/>
                <a:gd name="connsiteX5" fmla="*/ 407219 w 892078"/>
                <a:gd name="connsiteY5" fmla="*/ 351214 h 1332338"/>
                <a:gd name="connsiteX6" fmla="*/ 413637 w 892078"/>
                <a:gd name="connsiteY6" fmla="*/ 474030 h 1332338"/>
                <a:gd name="connsiteX7" fmla="*/ 416812 w 892078"/>
                <a:gd name="connsiteY7" fmla="*/ 504492 h 1332338"/>
                <a:gd name="connsiteX8" fmla="*/ 402754 w 892078"/>
                <a:gd name="connsiteY8" fmla="*/ 505610 h 1332338"/>
                <a:gd name="connsiteX9" fmla="*/ 369924 w 892078"/>
                <a:gd name="connsiteY9" fmla="*/ 475906 h 1332338"/>
                <a:gd name="connsiteX10" fmla="*/ 126043 w 892078"/>
                <a:gd name="connsiteY10" fmla="*/ 282053 h 1332338"/>
                <a:gd name="connsiteX11" fmla="*/ 204209 w 892078"/>
                <a:gd name="connsiteY11" fmla="*/ 408681 h 1332338"/>
                <a:gd name="connsiteX12" fmla="*/ 344910 w 892078"/>
                <a:gd name="connsiteY12" fmla="*/ 500918 h 1332338"/>
                <a:gd name="connsiteX13" fmla="*/ 418387 w 892078"/>
                <a:gd name="connsiteY13" fmla="*/ 565015 h 1332338"/>
                <a:gd name="connsiteX14" fmla="*/ 404318 w 892078"/>
                <a:gd name="connsiteY14" fmla="*/ 841726 h 1332338"/>
                <a:gd name="connsiteX15" fmla="*/ 354290 w 892078"/>
                <a:gd name="connsiteY15" fmla="*/ 830783 h 1332338"/>
                <a:gd name="connsiteX16" fmla="*/ 353526 w 892078"/>
                <a:gd name="connsiteY16" fmla="*/ 831058 h 1332338"/>
                <a:gd name="connsiteX17" fmla="*/ 350580 w 892078"/>
                <a:gd name="connsiteY17" fmla="*/ 827584 h 1332338"/>
                <a:gd name="connsiteX18" fmla="*/ 347061 w 892078"/>
                <a:gd name="connsiteY18" fmla="*/ 800105 h 1332338"/>
                <a:gd name="connsiteX19" fmla="*/ 281402 w 892078"/>
                <a:gd name="connsiteY19" fmla="*/ 603126 h 1332338"/>
                <a:gd name="connsiteX20" fmla="*/ 0 w 892078"/>
                <a:gd name="connsiteY20" fmla="*/ 531211 h 1332338"/>
                <a:gd name="connsiteX21" fmla="*/ 87546 w 892078"/>
                <a:gd name="connsiteY21" fmla="*/ 639081 h 1332338"/>
                <a:gd name="connsiteX22" fmla="*/ 156335 w 892078"/>
                <a:gd name="connsiteY22" fmla="*/ 770401 h 1332338"/>
                <a:gd name="connsiteX23" fmla="*/ 309542 w 892078"/>
                <a:gd name="connsiteY23" fmla="*/ 829808 h 1332338"/>
                <a:gd name="connsiteX24" fmla="*/ 340979 w 892078"/>
                <a:gd name="connsiteY24" fmla="*/ 837942 h 1332338"/>
                <a:gd name="connsiteX25" fmla="*/ 348283 w 892078"/>
                <a:gd name="connsiteY25" fmla="*/ 838787 h 1332338"/>
                <a:gd name="connsiteX26" fmla="*/ 348036 w 892078"/>
                <a:gd name="connsiteY26" fmla="*/ 840162 h 1332338"/>
                <a:gd name="connsiteX27" fmla="*/ 405880 w 892078"/>
                <a:gd name="connsiteY27" fmla="*/ 949596 h 1332338"/>
                <a:gd name="connsiteX28" fmla="*/ 392717 w 892078"/>
                <a:gd name="connsiteY28" fmla="*/ 1332338 h 1332338"/>
                <a:gd name="connsiteX29" fmla="*/ 473368 w 892078"/>
                <a:gd name="connsiteY29" fmla="*/ 1332338 h 1332338"/>
                <a:gd name="connsiteX30" fmla="*/ 463724 w 892078"/>
                <a:gd name="connsiteY30" fmla="*/ 999622 h 1332338"/>
                <a:gd name="connsiteX31" fmla="*/ 476231 w 892078"/>
                <a:gd name="connsiteY31" fmla="*/ 908949 h 1332338"/>
                <a:gd name="connsiteX32" fmla="*/ 523131 w 892078"/>
                <a:gd name="connsiteY32" fmla="*/ 880809 h 1332338"/>
                <a:gd name="connsiteX33" fmla="*/ 827981 w 892078"/>
                <a:gd name="connsiteY33" fmla="*/ 722913 h 1332338"/>
                <a:gd name="connsiteX34" fmla="*/ 892078 w 892078"/>
                <a:gd name="connsiteY34" fmla="*/ 391486 h 1332338"/>
                <a:gd name="connsiteX35" fmla="*/ 671648 w 892078"/>
                <a:gd name="connsiteY35" fmla="*/ 560326 h 1332338"/>
                <a:gd name="connsiteX36" fmla="*/ 535636 w 892078"/>
                <a:gd name="connsiteY36" fmla="*/ 646309 h 1332338"/>
                <a:gd name="connsiteX37" fmla="*/ 480920 w 892078"/>
                <a:gd name="connsiteY37" fmla="*/ 830783 h 1332338"/>
                <a:gd name="connsiteX38" fmla="*/ 448091 w 892078"/>
                <a:gd name="connsiteY38" fmla="*/ 882373 h 1332338"/>
                <a:gd name="connsiteX39" fmla="*/ 448091 w 892078"/>
                <a:gd name="connsiteY39" fmla="*/ 608790 h 1332338"/>
                <a:gd name="connsiteX40" fmla="*/ 513752 w 892078"/>
                <a:gd name="connsiteY40" fmla="*/ 546257 h 1332338"/>
                <a:gd name="connsiteX41" fmla="*/ 582537 w 892078"/>
                <a:gd name="connsiteY41" fmla="*/ 540003 h 1332338"/>
                <a:gd name="connsiteX42" fmla="*/ 748253 w 892078"/>
                <a:gd name="connsiteY42" fmla="*/ 207012 h 1332338"/>
                <a:gd name="connsiteX43" fmla="*/ 596608 w 892078"/>
                <a:gd name="connsiteY43" fmla="*/ 313318 h 1332338"/>
                <a:gd name="connsiteX44" fmla="*/ 451217 w 892078"/>
                <a:gd name="connsiteY44" fmla="*/ 482159 h 1332338"/>
                <a:gd name="connsiteX45" fmla="*/ 445183 w 892078"/>
                <a:gd name="connsiteY45" fmla="*/ 497255 h 1332338"/>
                <a:gd name="connsiteX46" fmla="*/ 439086 w 892078"/>
                <a:gd name="connsiteY46" fmla="*/ 500090 h 1332338"/>
                <a:gd name="connsiteX47" fmla="*/ 435706 w 892078"/>
                <a:gd name="connsiteY47" fmla="*/ 482384 h 1332338"/>
                <a:gd name="connsiteX48" fmla="*/ 420305 w 892078"/>
                <a:gd name="connsiteY48" fmla="*/ 370688 h 1332338"/>
                <a:gd name="connsiteX49" fmla="*/ 426244 w 892078"/>
                <a:gd name="connsiteY49" fmla="*/ 360755 h 1332338"/>
                <a:gd name="connsiteX50" fmla="*/ 485748 w 892078"/>
                <a:gd name="connsiteY50" fmla="*/ 335852 h 1332338"/>
                <a:gd name="connsiteX51" fmla="*/ 556629 w 892078"/>
                <a:gd name="connsiteY51" fmla="*/ 224791 h 1332338"/>
                <a:gd name="connsiteX52" fmla="*/ 533558 w 892078"/>
                <a:gd name="connsiteY52" fmla="*/ 68029 h 1332338"/>
                <a:gd name="connsiteX53" fmla="*/ 501893 w 892078"/>
                <a:gd name="connsiteY53" fmla="*/ 0 h 133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892078" h="1332338">
                  <a:moveTo>
                    <a:pt x="501893" y="0"/>
                  </a:moveTo>
                  <a:cubicBezTo>
                    <a:pt x="505496" y="20041"/>
                    <a:pt x="503339" y="36518"/>
                    <a:pt x="498205" y="53000"/>
                  </a:cubicBezTo>
                  <a:cubicBezTo>
                    <a:pt x="489909" y="79014"/>
                    <a:pt x="474662" y="101069"/>
                    <a:pt x="456830" y="120945"/>
                  </a:cubicBezTo>
                  <a:cubicBezTo>
                    <a:pt x="430082" y="150759"/>
                    <a:pt x="404129" y="181166"/>
                    <a:pt x="387912" y="218109"/>
                  </a:cubicBezTo>
                  <a:cubicBezTo>
                    <a:pt x="370904" y="257435"/>
                    <a:pt x="367592" y="296342"/>
                    <a:pt x="391667" y="334412"/>
                  </a:cubicBezTo>
                  <a:cubicBezTo>
                    <a:pt x="396044" y="341153"/>
                    <a:pt x="402085" y="346893"/>
                    <a:pt x="407219" y="351214"/>
                  </a:cubicBezTo>
                  <a:cubicBezTo>
                    <a:pt x="406074" y="380095"/>
                    <a:pt x="409823" y="433373"/>
                    <a:pt x="413637" y="474030"/>
                  </a:cubicBezTo>
                  <a:lnTo>
                    <a:pt x="416812" y="504492"/>
                  </a:lnTo>
                  <a:lnTo>
                    <a:pt x="402754" y="505610"/>
                  </a:lnTo>
                  <a:cubicBezTo>
                    <a:pt x="393375" y="507174"/>
                    <a:pt x="371487" y="502482"/>
                    <a:pt x="369924" y="475906"/>
                  </a:cubicBezTo>
                  <a:cubicBezTo>
                    <a:pt x="358979" y="328953"/>
                    <a:pt x="269870" y="258602"/>
                    <a:pt x="126043" y="282053"/>
                  </a:cubicBezTo>
                  <a:cubicBezTo>
                    <a:pt x="168253" y="316446"/>
                    <a:pt x="180759" y="364908"/>
                    <a:pt x="204209" y="408681"/>
                  </a:cubicBezTo>
                  <a:cubicBezTo>
                    <a:pt x="232351" y="463399"/>
                    <a:pt x="265180" y="511863"/>
                    <a:pt x="344910" y="500918"/>
                  </a:cubicBezTo>
                  <a:cubicBezTo>
                    <a:pt x="371487" y="496228"/>
                    <a:pt x="423077" y="507174"/>
                    <a:pt x="418387" y="565015"/>
                  </a:cubicBezTo>
                  <a:cubicBezTo>
                    <a:pt x="412133" y="655690"/>
                    <a:pt x="409008" y="747925"/>
                    <a:pt x="404318" y="841726"/>
                  </a:cubicBezTo>
                  <a:cubicBezTo>
                    <a:pt x="387119" y="838598"/>
                    <a:pt x="371487" y="833909"/>
                    <a:pt x="354290" y="830783"/>
                  </a:cubicBezTo>
                  <a:lnTo>
                    <a:pt x="353526" y="831058"/>
                  </a:lnTo>
                  <a:lnTo>
                    <a:pt x="350580" y="827584"/>
                  </a:lnTo>
                  <a:cubicBezTo>
                    <a:pt x="345889" y="820623"/>
                    <a:pt x="344717" y="813002"/>
                    <a:pt x="347061" y="800105"/>
                  </a:cubicBezTo>
                  <a:cubicBezTo>
                    <a:pt x="362694" y="723500"/>
                    <a:pt x="339244" y="656278"/>
                    <a:pt x="281402" y="603126"/>
                  </a:cubicBezTo>
                  <a:cubicBezTo>
                    <a:pt x="218869" y="545282"/>
                    <a:pt x="87546" y="512451"/>
                    <a:pt x="0" y="531211"/>
                  </a:cubicBezTo>
                  <a:cubicBezTo>
                    <a:pt x="43773" y="554661"/>
                    <a:pt x="68787" y="595308"/>
                    <a:pt x="87546" y="639081"/>
                  </a:cubicBezTo>
                  <a:cubicBezTo>
                    <a:pt x="106307" y="684418"/>
                    <a:pt x="123503" y="731318"/>
                    <a:pt x="156335" y="770401"/>
                  </a:cubicBezTo>
                  <a:cubicBezTo>
                    <a:pt x="196980" y="818865"/>
                    <a:pt x="240755" y="856384"/>
                    <a:pt x="309542" y="829808"/>
                  </a:cubicBezTo>
                  <a:cubicBezTo>
                    <a:pt x="322440" y="823945"/>
                    <a:pt x="330940" y="833912"/>
                    <a:pt x="340979" y="837942"/>
                  </a:cubicBezTo>
                  <a:lnTo>
                    <a:pt x="348283" y="838787"/>
                  </a:lnTo>
                  <a:lnTo>
                    <a:pt x="348036" y="840162"/>
                  </a:lnTo>
                  <a:cubicBezTo>
                    <a:pt x="404318" y="857359"/>
                    <a:pt x="409008" y="898006"/>
                    <a:pt x="405880" y="949596"/>
                  </a:cubicBezTo>
                  <a:lnTo>
                    <a:pt x="392717" y="1332338"/>
                  </a:lnTo>
                  <a:lnTo>
                    <a:pt x="473368" y="1332338"/>
                  </a:lnTo>
                  <a:lnTo>
                    <a:pt x="463724" y="999622"/>
                  </a:lnTo>
                  <a:cubicBezTo>
                    <a:pt x="463724" y="968357"/>
                    <a:pt x="463724" y="938653"/>
                    <a:pt x="476231" y="908949"/>
                  </a:cubicBezTo>
                  <a:cubicBezTo>
                    <a:pt x="485610" y="887063"/>
                    <a:pt x="490302" y="874556"/>
                    <a:pt x="523131" y="880809"/>
                  </a:cubicBezTo>
                  <a:cubicBezTo>
                    <a:pt x="652888" y="904260"/>
                    <a:pt x="767011" y="840162"/>
                    <a:pt x="827981" y="722913"/>
                  </a:cubicBezTo>
                  <a:cubicBezTo>
                    <a:pt x="878009" y="624423"/>
                    <a:pt x="884261" y="516553"/>
                    <a:pt x="892078" y="391486"/>
                  </a:cubicBezTo>
                  <a:cubicBezTo>
                    <a:pt x="840488" y="494664"/>
                    <a:pt x="756068" y="525932"/>
                    <a:pt x="671648" y="560326"/>
                  </a:cubicBezTo>
                  <a:cubicBezTo>
                    <a:pt x="621620" y="580648"/>
                    <a:pt x="573158" y="607226"/>
                    <a:pt x="535636" y="646309"/>
                  </a:cubicBezTo>
                  <a:cubicBezTo>
                    <a:pt x="485610" y="697899"/>
                    <a:pt x="448091" y="754179"/>
                    <a:pt x="480920" y="830783"/>
                  </a:cubicBezTo>
                  <a:cubicBezTo>
                    <a:pt x="488738" y="849542"/>
                    <a:pt x="477793" y="868302"/>
                    <a:pt x="448091" y="882373"/>
                  </a:cubicBezTo>
                  <a:cubicBezTo>
                    <a:pt x="448091" y="787008"/>
                    <a:pt x="448091" y="697899"/>
                    <a:pt x="448091" y="608790"/>
                  </a:cubicBezTo>
                  <a:cubicBezTo>
                    <a:pt x="448091" y="565015"/>
                    <a:pt x="455908" y="533749"/>
                    <a:pt x="513752" y="546257"/>
                  </a:cubicBezTo>
                  <a:cubicBezTo>
                    <a:pt x="535636" y="550946"/>
                    <a:pt x="559087" y="546257"/>
                    <a:pt x="582537" y="540003"/>
                  </a:cubicBezTo>
                  <a:cubicBezTo>
                    <a:pt x="701352" y="504046"/>
                    <a:pt x="779518" y="347712"/>
                    <a:pt x="748253" y="207012"/>
                  </a:cubicBezTo>
                  <a:cubicBezTo>
                    <a:pt x="716985" y="269546"/>
                    <a:pt x="652888" y="285178"/>
                    <a:pt x="596608" y="313318"/>
                  </a:cubicBezTo>
                  <a:cubicBezTo>
                    <a:pt x="524693" y="349275"/>
                    <a:pt x="454344" y="386797"/>
                    <a:pt x="451217" y="482159"/>
                  </a:cubicBezTo>
                  <a:cubicBezTo>
                    <a:pt x="450826" y="489194"/>
                    <a:pt x="448579" y="493982"/>
                    <a:pt x="445183" y="497255"/>
                  </a:cubicBezTo>
                  <a:lnTo>
                    <a:pt x="439086" y="500090"/>
                  </a:lnTo>
                  <a:lnTo>
                    <a:pt x="435706" y="482384"/>
                  </a:lnTo>
                  <a:cubicBezTo>
                    <a:pt x="429401" y="445321"/>
                    <a:pt x="420625" y="384681"/>
                    <a:pt x="420305" y="370688"/>
                  </a:cubicBezTo>
                  <a:cubicBezTo>
                    <a:pt x="420100" y="366322"/>
                    <a:pt x="417511" y="361166"/>
                    <a:pt x="426244" y="360755"/>
                  </a:cubicBezTo>
                  <a:cubicBezTo>
                    <a:pt x="449067" y="359727"/>
                    <a:pt x="467310" y="348584"/>
                    <a:pt x="485748" y="335852"/>
                  </a:cubicBezTo>
                  <a:cubicBezTo>
                    <a:pt x="524607" y="308401"/>
                    <a:pt x="549757" y="272437"/>
                    <a:pt x="556629" y="224791"/>
                  </a:cubicBezTo>
                  <a:cubicBezTo>
                    <a:pt x="564085" y="170396"/>
                    <a:pt x="553286" y="118213"/>
                    <a:pt x="533558" y="68029"/>
                  </a:cubicBezTo>
                  <a:cubicBezTo>
                    <a:pt x="524789" y="45615"/>
                    <a:pt x="518004" y="22205"/>
                    <a:pt x="501893" y="0"/>
                  </a:cubicBezTo>
                  <a:close/>
                </a:path>
              </a:pathLst>
            </a:custGeom>
            <a:grpFill/>
            <a:ln w="808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sz="1350"/>
            </a:p>
          </p:txBody>
        </p:sp>
      </p:grpSp>
    </p:spTree>
    <p:extLst>
      <p:ext uri="{BB962C8B-B14F-4D97-AF65-F5344CB8AC3E}">
        <p14:creationId xmlns:p14="http://schemas.microsoft.com/office/powerpoint/2010/main" val="319007345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1"/>
          <p:cNvSpPr>
            <a:spLocks noGrp="1"/>
          </p:cNvSpPr>
          <p:nvPr>
            <p:ph type="title" hasCustomPrompt="1"/>
          </p:nvPr>
        </p:nvSpPr>
        <p:spPr>
          <a:xfrm>
            <a:off x="480445" y="238552"/>
            <a:ext cx="4176464" cy="1656184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33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IMAGES AND CONTENTS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293394" y="0"/>
            <a:ext cx="4850606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0231612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46FE0F-4CA7-4D49-90FE-DEABC09A67C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77205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6EF156-B873-47FE-990E-8DEBACEFF3B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47578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8F3D6A-EA21-40F8-B27D-E423E67DE3F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82198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1C5C7F-3B90-4535-AEE0-D54E16808BD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873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4524873-6BE5-4879-B50F-EC3ECF1F2BA1}"/>
              </a:ext>
            </a:extLst>
          </p:cNvPr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2647" y="339510"/>
            <a:ext cx="8679898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9DB7680-BCD7-4C1B-97B4-C82E082C47C2}"/>
              </a:ext>
            </a:extLst>
          </p:cNvPr>
          <p:cNvGrpSpPr/>
          <p:nvPr userDrawn="1"/>
        </p:nvGrpSpPr>
        <p:grpSpPr>
          <a:xfrm>
            <a:off x="467675" y="-9292"/>
            <a:ext cx="1826202" cy="1219200"/>
            <a:chOff x="623567" y="20852"/>
            <a:chExt cx="2434936" cy="121920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60C6E2EE-321A-47CB-9B17-01A6C7F54C53}"/>
                </a:ext>
              </a:extLst>
            </p:cNvPr>
            <p:cNvSpPr/>
            <p:nvPr userDrawn="1"/>
          </p:nvSpPr>
          <p:spPr>
            <a:xfrm>
              <a:off x="1538287" y="20852"/>
              <a:ext cx="704850" cy="1219200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sz="135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81EE286-F844-4771-9CFC-94BF60D78565}"/>
                </a:ext>
              </a:extLst>
            </p:cNvPr>
            <p:cNvSpPr/>
            <p:nvPr userDrawn="1"/>
          </p:nvSpPr>
          <p:spPr>
            <a:xfrm>
              <a:off x="2161853" y="284463"/>
              <a:ext cx="552450" cy="955589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sz="135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819794EC-70B7-4CA7-B86F-B7DD5B250116}"/>
                </a:ext>
              </a:extLst>
            </p:cNvPr>
            <p:cNvSpPr/>
            <p:nvPr userDrawn="1"/>
          </p:nvSpPr>
          <p:spPr>
            <a:xfrm>
              <a:off x="1378101" y="436863"/>
              <a:ext cx="464344" cy="803189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sz="135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5923C14-7C77-40CC-82DB-9E1F4A7524AB}"/>
                </a:ext>
              </a:extLst>
            </p:cNvPr>
            <p:cNvSpPr/>
            <p:nvPr userDrawn="1"/>
          </p:nvSpPr>
          <p:spPr>
            <a:xfrm>
              <a:off x="745171" y="282011"/>
              <a:ext cx="553868" cy="958041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sz="135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B35BE877-79E4-493D-8CCE-9682FE0748AA}"/>
                </a:ext>
              </a:extLst>
            </p:cNvPr>
            <p:cNvSpPr/>
            <p:nvPr userDrawn="1"/>
          </p:nvSpPr>
          <p:spPr>
            <a:xfrm>
              <a:off x="623567" y="609600"/>
              <a:ext cx="364480" cy="630452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4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sz="135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592FD92A-CC13-4DFD-A85C-8CE910B21828}"/>
                </a:ext>
              </a:extLst>
            </p:cNvPr>
            <p:cNvSpPr/>
            <p:nvPr userDrawn="1"/>
          </p:nvSpPr>
          <p:spPr>
            <a:xfrm>
              <a:off x="1235073" y="609600"/>
              <a:ext cx="364480" cy="630452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4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sz="135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DC05787A-C43E-453A-BE07-3D337B74A2E0}"/>
                </a:ext>
              </a:extLst>
            </p:cNvPr>
            <p:cNvSpPr/>
            <p:nvPr userDrawn="1"/>
          </p:nvSpPr>
          <p:spPr>
            <a:xfrm>
              <a:off x="2674902" y="576526"/>
              <a:ext cx="383601" cy="663526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sz="135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9A36D23-48BD-4BA3-8545-A3920D835DF4}"/>
              </a:ext>
            </a:extLst>
          </p:cNvPr>
          <p:cNvGrpSpPr/>
          <p:nvPr userDrawn="1"/>
        </p:nvGrpSpPr>
        <p:grpSpPr>
          <a:xfrm flipH="1">
            <a:off x="7317798" y="5636998"/>
            <a:ext cx="1826202" cy="1240052"/>
            <a:chOff x="328292" y="0"/>
            <a:chExt cx="2434936" cy="1240052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222CDA6-66B0-4261-8AAB-F61537EBC5C1}"/>
                </a:ext>
              </a:extLst>
            </p:cNvPr>
            <p:cNvSpPr/>
            <p:nvPr userDrawn="1"/>
          </p:nvSpPr>
          <p:spPr>
            <a:xfrm>
              <a:off x="1243012" y="0"/>
              <a:ext cx="704850" cy="1219200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sz="135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9E29A8A-7472-4C7B-B2D8-F2CA911113E6}"/>
                </a:ext>
              </a:extLst>
            </p:cNvPr>
            <p:cNvSpPr/>
            <p:nvPr userDrawn="1"/>
          </p:nvSpPr>
          <p:spPr>
            <a:xfrm>
              <a:off x="1866578" y="263611"/>
              <a:ext cx="552450" cy="955589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sz="135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BF2D5BA9-02F0-4EBF-8047-65342716CF01}"/>
                </a:ext>
              </a:extLst>
            </p:cNvPr>
            <p:cNvSpPr/>
            <p:nvPr userDrawn="1"/>
          </p:nvSpPr>
          <p:spPr>
            <a:xfrm>
              <a:off x="1082826" y="422492"/>
              <a:ext cx="464344" cy="803189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sz="135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94CD11AB-8BFB-424D-B3CC-4FEB6AB5C821}"/>
                </a:ext>
              </a:extLst>
            </p:cNvPr>
            <p:cNvSpPr/>
            <p:nvPr userDrawn="1"/>
          </p:nvSpPr>
          <p:spPr>
            <a:xfrm>
              <a:off x="449896" y="280904"/>
              <a:ext cx="553868" cy="958041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sz="135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B82DE08-397D-4848-B109-C55EEF52BDA4}"/>
                </a:ext>
              </a:extLst>
            </p:cNvPr>
            <p:cNvSpPr/>
            <p:nvPr userDrawn="1"/>
          </p:nvSpPr>
          <p:spPr>
            <a:xfrm>
              <a:off x="328292" y="609600"/>
              <a:ext cx="364480" cy="630452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4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sz="135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29598C0A-7EE6-4767-B149-6F044CB9FD7B}"/>
                </a:ext>
              </a:extLst>
            </p:cNvPr>
            <p:cNvSpPr/>
            <p:nvPr userDrawn="1"/>
          </p:nvSpPr>
          <p:spPr>
            <a:xfrm>
              <a:off x="939798" y="608493"/>
              <a:ext cx="364480" cy="630452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4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sz="135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736E712-C4F3-4B0A-8585-2B8D1DBCB0CC}"/>
                </a:ext>
              </a:extLst>
            </p:cNvPr>
            <p:cNvSpPr/>
            <p:nvPr userDrawn="1"/>
          </p:nvSpPr>
          <p:spPr>
            <a:xfrm>
              <a:off x="2379627" y="555674"/>
              <a:ext cx="383601" cy="663526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sz="1350"/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D758FE55-F2E3-411E-B08B-7BB726147569}"/>
              </a:ext>
            </a:extLst>
          </p:cNvPr>
          <p:cNvSpPr/>
          <p:nvPr userDrawn="1"/>
        </p:nvSpPr>
        <p:spPr>
          <a:xfrm>
            <a:off x="1" y="6359792"/>
            <a:ext cx="6993974" cy="568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8BD529C-F177-4014-858A-48426744683D}"/>
              </a:ext>
            </a:extLst>
          </p:cNvPr>
          <p:cNvSpPr/>
          <p:nvPr userDrawn="1"/>
        </p:nvSpPr>
        <p:spPr>
          <a:xfrm>
            <a:off x="1" y="6512192"/>
            <a:ext cx="6993974" cy="568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29A4EDC-BC81-48B2-A5D1-5C42D2143CB0}"/>
              </a:ext>
            </a:extLst>
          </p:cNvPr>
          <p:cNvSpPr/>
          <p:nvPr userDrawn="1"/>
        </p:nvSpPr>
        <p:spPr>
          <a:xfrm>
            <a:off x="1" y="6664592"/>
            <a:ext cx="6993974" cy="568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419862808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A5E3B8-F34B-4D80-A0A4-8CF2B6CB77F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45318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BC62F3-F058-409F-8AAC-DBED23D3FFC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32349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E76BDA-C8FB-4E01-B2BC-B3BD2043930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85288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EFA57A-2148-46C6-B0DC-C152835B777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14574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7B9D12-50FE-4C66-88C3-63C8ADE2954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48069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782394-A3A7-44FB-B224-E70E2E1294D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23107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0F63F9-7A29-400C-A1C3-9C0E113629F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15195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94E754-3203-45C9-9B89-8011C4CF200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79822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46FE0F-4CA7-4D49-90FE-DEABC09A67C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05118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6EF156-B873-47FE-990E-8DEBACEFF3B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589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532377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8F3D6A-EA21-40F8-B27D-E423E67DE3F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73469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1C5C7F-3B90-4535-AEE0-D54E16808BD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45992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A5E3B8-F34B-4D80-A0A4-8CF2B6CB77F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16984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BC62F3-F058-409F-8AAC-DBED23D3FFC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74902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E76BDA-C8FB-4E01-B2BC-B3BD2043930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88591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EFA57A-2148-46C6-B0DC-C152835B777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88206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7B9D12-50FE-4C66-88C3-63C8ADE2954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85132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782394-A3A7-44FB-B224-E70E2E1294D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11133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0F63F9-7A29-400C-A1C3-9C0E113629F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33997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94E754-3203-45C9-9B89-8011C4CF200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807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0DE4DB8-95B1-490C-9ADC-E0A3E777B4A5}"/>
              </a:ext>
            </a:extLst>
          </p:cNvPr>
          <p:cNvSpPr/>
          <p:nvPr userDrawn="1"/>
        </p:nvSpPr>
        <p:spPr>
          <a:xfrm>
            <a:off x="314325" y="490538"/>
            <a:ext cx="6322219" cy="5876925"/>
          </a:xfrm>
          <a:prstGeom prst="roundRect">
            <a:avLst>
              <a:gd name="adj" fmla="val 4836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71382728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46FE0F-4CA7-4D49-90FE-DEABC09A67C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60304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6EF156-B873-47FE-990E-8DEBACEFF3B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27182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8F3D6A-EA21-40F8-B27D-E423E67DE3F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29419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1C5C7F-3B90-4535-AEE0-D54E16808BD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24346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A5E3B8-F34B-4D80-A0A4-8CF2B6CB77F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66111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BC62F3-F058-409F-8AAC-DBED23D3FFC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15060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E76BDA-C8FB-4E01-B2BC-B3BD2043930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44606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EFA57A-2148-46C6-B0DC-C152835B777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0644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7B9D12-50FE-4C66-88C3-63C8ADE2954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45525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782394-A3A7-44FB-B224-E70E2E1294D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027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9DA522A-2DEF-4520-8803-18075D5AFB6D}"/>
              </a:ext>
            </a:extLst>
          </p:cNvPr>
          <p:cNvSpPr/>
          <p:nvPr userDrawn="1"/>
        </p:nvSpPr>
        <p:spPr>
          <a:xfrm>
            <a:off x="304294" y="347409"/>
            <a:ext cx="8535413" cy="6163182"/>
          </a:xfrm>
          <a:prstGeom prst="roundRect">
            <a:avLst>
              <a:gd name="adj" fmla="val 3889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9573359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0F63F9-7A29-400C-A1C3-9C0E113629F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59504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94E754-3203-45C9-9B89-8011C4CF200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50907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46FE0F-4CA7-4D49-90FE-DEABC09A67C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0660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6EF156-B873-47FE-990E-8DEBACEFF3B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18949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8F3D6A-EA21-40F8-B27D-E423E67DE3F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92097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1C5C7F-3B90-4535-AEE0-D54E16808BD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86971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A5E3B8-F34B-4D80-A0A4-8CF2B6CB77F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35974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BC62F3-F058-409F-8AAC-DBED23D3FFC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10342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E76BDA-C8FB-4E01-B2BC-B3BD2043930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51842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EFA57A-2148-46C6-B0DC-C152835B777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224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299558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7B9D12-50FE-4C66-88C3-63C8ADE2954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42537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782394-A3A7-44FB-B224-E70E2E1294D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44690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0F63F9-7A29-400C-A1C3-9C0E113629F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88441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94E754-3203-45C9-9B89-8011C4CF200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12016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46FE0F-4CA7-4D49-90FE-DEABC09A67C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09784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6EF156-B873-47FE-990E-8DEBACEFF3B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85004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8F3D6A-EA21-40F8-B27D-E423E67DE3F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3189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1C5C7F-3B90-4535-AEE0-D54E16808BD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19815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A5E3B8-F34B-4D80-A0A4-8CF2B6CB77F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05865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BC62F3-F058-409F-8AAC-DBED23D3FFC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557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1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96.xml"/><Relationship Id="rId7" Type="http://schemas.openxmlformats.org/officeDocument/2006/relationships/slideLayout" Target="../slideLayouts/slideLayout100.xml"/><Relationship Id="rId12" Type="http://schemas.openxmlformats.org/officeDocument/2006/relationships/slideLayout" Target="../slideLayouts/slideLayout105.xml"/><Relationship Id="rId2" Type="http://schemas.openxmlformats.org/officeDocument/2006/relationships/slideLayout" Target="../slideLayouts/slideLayout95.xml"/><Relationship Id="rId1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9.xml"/><Relationship Id="rId11" Type="http://schemas.openxmlformats.org/officeDocument/2006/relationships/slideLayout" Target="../slideLayouts/slideLayout104.xml"/><Relationship Id="rId5" Type="http://schemas.openxmlformats.org/officeDocument/2006/relationships/slideLayout" Target="../slideLayouts/slideLayout98.xml"/><Relationship Id="rId10" Type="http://schemas.openxmlformats.org/officeDocument/2006/relationships/slideLayout" Target="../slideLayouts/slideLayout103.xml"/><Relationship Id="rId4" Type="http://schemas.openxmlformats.org/officeDocument/2006/relationships/slideLayout" Target="../slideLayouts/slideLayout97.xml"/><Relationship Id="rId9" Type="http://schemas.openxmlformats.org/officeDocument/2006/relationships/slideLayout" Target="../slideLayouts/slideLayout10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19" Type="http://schemas.openxmlformats.org/officeDocument/2006/relationships/theme" Target="../theme/theme5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slideLayout" Target="../slideLayouts/slideLayout81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slideLayout" Target="../slideLayouts/slideLayout93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1698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3D42C49-E549-4FB9-B0C3-B8266DB97988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902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6816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61" r:id="rId2"/>
    <p:sldLayoutId id="2147483662" r:id="rId3"/>
    <p:sldLayoutId id="2147483658" r:id="rId4"/>
    <p:sldLayoutId id="2147483666" r:id="rId5"/>
    <p:sldLayoutId id="2147483665" r:id="rId6"/>
    <p:sldLayoutId id="2147483664" r:id="rId7"/>
    <p:sldLayoutId id="2147483667" r:id="rId8"/>
    <p:sldLayoutId id="2147483669" r:id="rId9"/>
    <p:sldLayoutId id="2147483671" r:id="rId10"/>
    <p:sldLayoutId id="2147483663" r:id="rId11"/>
    <p:sldLayoutId id="2147483679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2553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10/28/2023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4177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10/28/2023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630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8" r:id="rId15"/>
    <p:sldLayoutId id="2147483709" r:id="rId16"/>
    <p:sldLayoutId id="2147483711" r:id="rId17"/>
    <p:sldLayoutId id="2147483712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3D42C49-E549-4FB9-B0C3-B8266DB97988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651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3D42C49-E549-4FB9-B0C3-B8266DB97988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978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3D42C49-E549-4FB9-B0C3-B8266DB97988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478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3D42C49-E549-4FB9-B0C3-B8266DB97988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708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4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oleObject" Target="../embeddings/oleObject2.bin"/><Relationship Id="rId9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5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4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40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Oval 419">
            <a:extLst>
              <a:ext uri="{FF2B5EF4-FFF2-40B4-BE49-F238E27FC236}">
                <a16:creationId xmlns:a16="http://schemas.microsoft.com/office/drawing/2014/main" id="{1AB10920-13D4-4C1E-9AC1-39B88C51974D}"/>
              </a:ext>
            </a:extLst>
          </p:cNvPr>
          <p:cNvSpPr/>
          <p:nvPr/>
        </p:nvSpPr>
        <p:spPr>
          <a:xfrm>
            <a:off x="7992169" y="5206860"/>
            <a:ext cx="579953" cy="531268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92" name="Group 391">
            <a:extLst>
              <a:ext uri="{FF2B5EF4-FFF2-40B4-BE49-F238E27FC236}">
                <a16:creationId xmlns:a16="http://schemas.microsoft.com/office/drawing/2014/main" id="{2FAA82C2-1E4E-472D-96A4-9AA743706C45}"/>
              </a:ext>
            </a:extLst>
          </p:cNvPr>
          <p:cNvGrpSpPr/>
          <p:nvPr/>
        </p:nvGrpSpPr>
        <p:grpSpPr>
          <a:xfrm>
            <a:off x="1" y="4159735"/>
            <a:ext cx="9202388" cy="1938949"/>
            <a:chOff x="5766" y="3861713"/>
            <a:chExt cx="12269851" cy="3026948"/>
          </a:xfrm>
        </p:grpSpPr>
        <p:sp>
          <p:nvSpPr>
            <p:cNvPr id="348" name="Graphic 346">
              <a:extLst>
                <a:ext uri="{FF2B5EF4-FFF2-40B4-BE49-F238E27FC236}">
                  <a16:creationId xmlns:a16="http://schemas.microsoft.com/office/drawing/2014/main" id="{922012E8-225F-4604-AA9E-94F0160A2042}"/>
                </a:ext>
              </a:extLst>
            </p:cNvPr>
            <p:cNvSpPr/>
            <p:nvPr/>
          </p:nvSpPr>
          <p:spPr>
            <a:xfrm>
              <a:off x="5766" y="3861713"/>
              <a:ext cx="12186576" cy="3026948"/>
            </a:xfrm>
            <a:custGeom>
              <a:avLst/>
              <a:gdLst>
                <a:gd name="connsiteX0" fmla="*/ 0 w 6029325"/>
                <a:gd name="connsiteY0" fmla="*/ 578168 h 2667000"/>
                <a:gd name="connsiteX1" fmla="*/ 826770 w 6029325"/>
                <a:gd name="connsiteY1" fmla="*/ 521018 h 2667000"/>
                <a:gd name="connsiteX2" fmla="*/ 4795838 w 6029325"/>
                <a:gd name="connsiteY2" fmla="*/ 951548 h 2667000"/>
                <a:gd name="connsiteX3" fmla="*/ 6034088 w 6029325"/>
                <a:gd name="connsiteY3" fmla="*/ 0 h 2667000"/>
                <a:gd name="connsiteX4" fmla="*/ 6034088 w 6029325"/>
                <a:gd name="connsiteY4" fmla="*/ 2594610 h 2667000"/>
                <a:gd name="connsiteX5" fmla="*/ 0 w 6029325"/>
                <a:gd name="connsiteY5" fmla="*/ 2675573 h 2667000"/>
                <a:gd name="connsiteX6" fmla="*/ 0 w 6029325"/>
                <a:gd name="connsiteY6" fmla="*/ 578168 h 2667000"/>
                <a:gd name="connsiteX0" fmla="*/ 0 w 6034088"/>
                <a:gd name="connsiteY0" fmla="*/ 578168 h 2676804"/>
                <a:gd name="connsiteX1" fmla="*/ 826770 w 6034088"/>
                <a:gd name="connsiteY1" fmla="*/ 521018 h 2676804"/>
                <a:gd name="connsiteX2" fmla="*/ 4795838 w 6034088"/>
                <a:gd name="connsiteY2" fmla="*/ 951548 h 2676804"/>
                <a:gd name="connsiteX3" fmla="*/ 6034088 w 6034088"/>
                <a:gd name="connsiteY3" fmla="*/ 0 h 2676804"/>
                <a:gd name="connsiteX4" fmla="*/ 6029005 w 6034088"/>
                <a:gd name="connsiteY4" fmla="*/ 2676804 h 2676804"/>
                <a:gd name="connsiteX5" fmla="*/ 0 w 6034088"/>
                <a:gd name="connsiteY5" fmla="*/ 2675573 h 2676804"/>
                <a:gd name="connsiteX6" fmla="*/ 0 w 6034088"/>
                <a:gd name="connsiteY6" fmla="*/ 578168 h 2676804"/>
                <a:gd name="connsiteX0" fmla="*/ 0 w 6034088"/>
                <a:gd name="connsiteY0" fmla="*/ 578168 h 2676804"/>
                <a:gd name="connsiteX1" fmla="*/ 826770 w 6034088"/>
                <a:gd name="connsiteY1" fmla="*/ 521018 h 2676804"/>
                <a:gd name="connsiteX2" fmla="*/ 4795838 w 6034088"/>
                <a:gd name="connsiteY2" fmla="*/ 951548 h 2676804"/>
                <a:gd name="connsiteX3" fmla="*/ 6034088 w 6034088"/>
                <a:gd name="connsiteY3" fmla="*/ 0 h 2676804"/>
                <a:gd name="connsiteX4" fmla="*/ 6029005 w 6034088"/>
                <a:gd name="connsiteY4" fmla="*/ 2676804 h 2676804"/>
                <a:gd name="connsiteX5" fmla="*/ 0 w 6034088"/>
                <a:gd name="connsiteY5" fmla="*/ 2675573 h 2676804"/>
                <a:gd name="connsiteX6" fmla="*/ 0 w 6034088"/>
                <a:gd name="connsiteY6" fmla="*/ 578168 h 2676804"/>
                <a:gd name="connsiteX0" fmla="*/ 0 w 6034088"/>
                <a:gd name="connsiteY0" fmla="*/ 578168 h 2676804"/>
                <a:gd name="connsiteX1" fmla="*/ 826770 w 6034088"/>
                <a:gd name="connsiteY1" fmla="*/ 521018 h 2676804"/>
                <a:gd name="connsiteX2" fmla="*/ 4795838 w 6034088"/>
                <a:gd name="connsiteY2" fmla="*/ 951548 h 2676804"/>
                <a:gd name="connsiteX3" fmla="*/ 6034088 w 6034088"/>
                <a:gd name="connsiteY3" fmla="*/ 0 h 2676804"/>
                <a:gd name="connsiteX4" fmla="*/ 6029005 w 6034088"/>
                <a:gd name="connsiteY4" fmla="*/ 2676804 h 2676804"/>
                <a:gd name="connsiteX5" fmla="*/ 0 w 6034088"/>
                <a:gd name="connsiteY5" fmla="*/ 2675573 h 2676804"/>
                <a:gd name="connsiteX6" fmla="*/ 0 w 6034088"/>
                <a:gd name="connsiteY6" fmla="*/ 578168 h 2676804"/>
                <a:gd name="connsiteX0" fmla="*/ 0 w 6034088"/>
                <a:gd name="connsiteY0" fmla="*/ 578168 h 2676804"/>
                <a:gd name="connsiteX1" fmla="*/ 826770 w 6034088"/>
                <a:gd name="connsiteY1" fmla="*/ 521018 h 2676804"/>
                <a:gd name="connsiteX2" fmla="*/ 4699255 w 6034088"/>
                <a:gd name="connsiteY2" fmla="*/ 1014046 h 2676804"/>
                <a:gd name="connsiteX3" fmla="*/ 6034088 w 6034088"/>
                <a:gd name="connsiteY3" fmla="*/ 0 h 2676804"/>
                <a:gd name="connsiteX4" fmla="*/ 6029005 w 6034088"/>
                <a:gd name="connsiteY4" fmla="*/ 2676804 h 2676804"/>
                <a:gd name="connsiteX5" fmla="*/ 0 w 6034088"/>
                <a:gd name="connsiteY5" fmla="*/ 2675573 h 2676804"/>
                <a:gd name="connsiteX6" fmla="*/ 0 w 6034088"/>
                <a:gd name="connsiteY6" fmla="*/ 578168 h 2676804"/>
                <a:gd name="connsiteX0" fmla="*/ 0 w 6034088"/>
                <a:gd name="connsiteY0" fmla="*/ 578168 h 2676804"/>
                <a:gd name="connsiteX1" fmla="*/ 913186 w 6034088"/>
                <a:gd name="connsiteY1" fmla="*/ 396022 h 2676804"/>
                <a:gd name="connsiteX2" fmla="*/ 4699255 w 6034088"/>
                <a:gd name="connsiteY2" fmla="*/ 1014046 h 2676804"/>
                <a:gd name="connsiteX3" fmla="*/ 6034088 w 6034088"/>
                <a:gd name="connsiteY3" fmla="*/ 0 h 2676804"/>
                <a:gd name="connsiteX4" fmla="*/ 6029005 w 6034088"/>
                <a:gd name="connsiteY4" fmla="*/ 2676804 h 2676804"/>
                <a:gd name="connsiteX5" fmla="*/ 0 w 6034088"/>
                <a:gd name="connsiteY5" fmla="*/ 2675573 h 2676804"/>
                <a:gd name="connsiteX6" fmla="*/ 0 w 6034088"/>
                <a:gd name="connsiteY6" fmla="*/ 578168 h 2676804"/>
                <a:gd name="connsiteX0" fmla="*/ 0 w 6034088"/>
                <a:gd name="connsiteY0" fmla="*/ 578168 h 2676804"/>
                <a:gd name="connsiteX1" fmla="*/ 913186 w 6034088"/>
                <a:gd name="connsiteY1" fmla="*/ 396022 h 2676804"/>
                <a:gd name="connsiteX2" fmla="*/ 4699255 w 6034088"/>
                <a:gd name="connsiteY2" fmla="*/ 1014046 h 2676804"/>
                <a:gd name="connsiteX3" fmla="*/ 6034088 w 6034088"/>
                <a:gd name="connsiteY3" fmla="*/ 0 h 2676804"/>
                <a:gd name="connsiteX4" fmla="*/ 6029005 w 6034088"/>
                <a:gd name="connsiteY4" fmla="*/ 2676804 h 2676804"/>
                <a:gd name="connsiteX5" fmla="*/ 0 w 6034088"/>
                <a:gd name="connsiteY5" fmla="*/ 2675573 h 2676804"/>
                <a:gd name="connsiteX6" fmla="*/ 0 w 6034088"/>
                <a:gd name="connsiteY6" fmla="*/ 578168 h 2676804"/>
                <a:gd name="connsiteX0" fmla="*/ 0 w 6034088"/>
                <a:gd name="connsiteY0" fmla="*/ 578168 h 2676804"/>
                <a:gd name="connsiteX1" fmla="*/ 913186 w 6034088"/>
                <a:gd name="connsiteY1" fmla="*/ 396022 h 2676804"/>
                <a:gd name="connsiteX2" fmla="*/ 4699255 w 6034088"/>
                <a:gd name="connsiteY2" fmla="*/ 1014046 h 2676804"/>
                <a:gd name="connsiteX3" fmla="*/ 6034088 w 6034088"/>
                <a:gd name="connsiteY3" fmla="*/ 0 h 2676804"/>
                <a:gd name="connsiteX4" fmla="*/ 6029005 w 6034088"/>
                <a:gd name="connsiteY4" fmla="*/ 2676804 h 2676804"/>
                <a:gd name="connsiteX5" fmla="*/ 0 w 6034088"/>
                <a:gd name="connsiteY5" fmla="*/ 2675573 h 2676804"/>
                <a:gd name="connsiteX6" fmla="*/ 0 w 6034088"/>
                <a:gd name="connsiteY6" fmla="*/ 578168 h 2676804"/>
                <a:gd name="connsiteX0" fmla="*/ 0 w 6034088"/>
                <a:gd name="connsiteY0" fmla="*/ 578168 h 2676804"/>
                <a:gd name="connsiteX1" fmla="*/ 913186 w 6034088"/>
                <a:gd name="connsiteY1" fmla="*/ 396022 h 2676804"/>
                <a:gd name="connsiteX2" fmla="*/ 4699255 w 6034088"/>
                <a:gd name="connsiteY2" fmla="*/ 1014046 h 2676804"/>
                <a:gd name="connsiteX3" fmla="*/ 6034088 w 6034088"/>
                <a:gd name="connsiteY3" fmla="*/ 0 h 2676804"/>
                <a:gd name="connsiteX4" fmla="*/ 6029005 w 6034088"/>
                <a:gd name="connsiteY4" fmla="*/ 2676804 h 2676804"/>
                <a:gd name="connsiteX5" fmla="*/ 0 w 6034088"/>
                <a:gd name="connsiteY5" fmla="*/ 2675573 h 2676804"/>
                <a:gd name="connsiteX6" fmla="*/ 0 w 6034088"/>
                <a:gd name="connsiteY6" fmla="*/ 578168 h 2676804"/>
                <a:gd name="connsiteX0" fmla="*/ 0 w 6034088"/>
                <a:gd name="connsiteY0" fmla="*/ 578168 h 2676804"/>
                <a:gd name="connsiteX1" fmla="*/ 1025019 w 6034088"/>
                <a:gd name="connsiteY1" fmla="*/ 389078 h 2676804"/>
                <a:gd name="connsiteX2" fmla="*/ 4699255 w 6034088"/>
                <a:gd name="connsiteY2" fmla="*/ 1014046 h 2676804"/>
                <a:gd name="connsiteX3" fmla="*/ 6034088 w 6034088"/>
                <a:gd name="connsiteY3" fmla="*/ 0 h 2676804"/>
                <a:gd name="connsiteX4" fmla="*/ 6029005 w 6034088"/>
                <a:gd name="connsiteY4" fmla="*/ 2676804 h 2676804"/>
                <a:gd name="connsiteX5" fmla="*/ 0 w 6034088"/>
                <a:gd name="connsiteY5" fmla="*/ 2675573 h 2676804"/>
                <a:gd name="connsiteX6" fmla="*/ 0 w 6034088"/>
                <a:gd name="connsiteY6" fmla="*/ 578168 h 2676804"/>
                <a:gd name="connsiteX0" fmla="*/ 0 w 6034088"/>
                <a:gd name="connsiteY0" fmla="*/ 578168 h 2676804"/>
                <a:gd name="connsiteX1" fmla="*/ 1025019 w 6034088"/>
                <a:gd name="connsiteY1" fmla="*/ 389078 h 2676804"/>
                <a:gd name="connsiteX2" fmla="*/ 4699255 w 6034088"/>
                <a:gd name="connsiteY2" fmla="*/ 1014046 h 2676804"/>
                <a:gd name="connsiteX3" fmla="*/ 6034088 w 6034088"/>
                <a:gd name="connsiteY3" fmla="*/ 0 h 2676804"/>
                <a:gd name="connsiteX4" fmla="*/ 6029005 w 6034088"/>
                <a:gd name="connsiteY4" fmla="*/ 2676804 h 2676804"/>
                <a:gd name="connsiteX5" fmla="*/ 0 w 6034088"/>
                <a:gd name="connsiteY5" fmla="*/ 2675573 h 2676804"/>
                <a:gd name="connsiteX6" fmla="*/ 0 w 6034088"/>
                <a:gd name="connsiteY6" fmla="*/ 578168 h 2676804"/>
                <a:gd name="connsiteX0" fmla="*/ 0 w 6034088"/>
                <a:gd name="connsiteY0" fmla="*/ 578168 h 2676804"/>
                <a:gd name="connsiteX1" fmla="*/ 1025019 w 6034088"/>
                <a:gd name="connsiteY1" fmla="*/ 389078 h 2676804"/>
                <a:gd name="connsiteX2" fmla="*/ 4699255 w 6034088"/>
                <a:gd name="connsiteY2" fmla="*/ 1014046 h 2676804"/>
                <a:gd name="connsiteX3" fmla="*/ 6034088 w 6034088"/>
                <a:gd name="connsiteY3" fmla="*/ 0 h 2676804"/>
                <a:gd name="connsiteX4" fmla="*/ 6029005 w 6034088"/>
                <a:gd name="connsiteY4" fmla="*/ 2676804 h 2676804"/>
                <a:gd name="connsiteX5" fmla="*/ 0 w 6034088"/>
                <a:gd name="connsiteY5" fmla="*/ 2675573 h 2676804"/>
                <a:gd name="connsiteX6" fmla="*/ 0 w 6034088"/>
                <a:gd name="connsiteY6" fmla="*/ 578168 h 2676804"/>
                <a:gd name="connsiteX0" fmla="*/ 0 w 6034088"/>
                <a:gd name="connsiteY0" fmla="*/ 578168 h 2676804"/>
                <a:gd name="connsiteX1" fmla="*/ 1335100 w 6034088"/>
                <a:gd name="connsiteY1" fmla="*/ 479353 h 2676804"/>
                <a:gd name="connsiteX2" fmla="*/ 4699255 w 6034088"/>
                <a:gd name="connsiteY2" fmla="*/ 1014046 h 2676804"/>
                <a:gd name="connsiteX3" fmla="*/ 6034088 w 6034088"/>
                <a:gd name="connsiteY3" fmla="*/ 0 h 2676804"/>
                <a:gd name="connsiteX4" fmla="*/ 6029005 w 6034088"/>
                <a:gd name="connsiteY4" fmla="*/ 2676804 h 2676804"/>
                <a:gd name="connsiteX5" fmla="*/ 0 w 6034088"/>
                <a:gd name="connsiteY5" fmla="*/ 2675573 h 2676804"/>
                <a:gd name="connsiteX6" fmla="*/ 0 w 6034088"/>
                <a:gd name="connsiteY6" fmla="*/ 578168 h 2676804"/>
                <a:gd name="connsiteX0" fmla="*/ 0 w 6034088"/>
                <a:gd name="connsiteY0" fmla="*/ 578168 h 2676804"/>
                <a:gd name="connsiteX1" fmla="*/ 1192768 w 6034088"/>
                <a:gd name="connsiteY1" fmla="*/ 458520 h 2676804"/>
                <a:gd name="connsiteX2" fmla="*/ 4699255 w 6034088"/>
                <a:gd name="connsiteY2" fmla="*/ 1014046 h 2676804"/>
                <a:gd name="connsiteX3" fmla="*/ 6034088 w 6034088"/>
                <a:gd name="connsiteY3" fmla="*/ 0 h 2676804"/>
                <a:gd name="connsiteX4" fmla="*/ 6029005 w 6034088"/>
                <a:gd name="connsiteY4" fmla="*/ 2676804 h 2676804"/>
                <a:gd name="connsiteX5" fmla="*/ 0 w 6034088"/>
                <a:gd name="connsiteY5" fmla="*/ 2675573 h 2676804"/>
                <a:gd name="connsiteX6" fmla="*/ 0 w 6034088"/>
                <a:gd name="connsiteY6" fmla="*/ 578168 h 2676804"/>
                <a:gd name="connsiteX0" fmla="*/ 0 w 6034088"/>
                <a:gd name="connsiteY0" fmla="*/ 578168 h 2676804"/>
                <a:gd name="connsiteX1" fmla="*/ 1192768 w 6034088"/>
                <a:gd name="connsiteY1" fmla="*/ 458520 h 2676804"/>
                <a:gd name="connsiteX2" fmla="*/ 4699255 w 6034088"/>
                <a:gd name="connsiteY2" fmla="*/ 1014046 h 2676804"/>
                <a:gd name="connsiteX3" fmla="*/ 6034088 w 6034088"/>
                <a:gd name="connsiteY3" fmla="*/ 0 h 2676804"/>
                <a:gd name="connsiteX4" fmla="*/ 6029005 w 6034088"/>
                <a:gd name="connsiteY4" fmla="*/ 2676804 h 2676804"/>
                <a:gd name="connsiteX5" fmla="*/ 0 w 6034088"/>
                <a:gd name="connsiteY5" fmla="*/ 2675573 h 2676804"/>
                <a:gd name="connsiteX6" fmla="*/ 0 w 6034088"/>
                <a:gd name="connsiteY6" fmla="*/ 578168 h 2676804"/>
                <a:gd name="connsiteX0" fmla="*/ 0 w 6034088"/>
                <a:gd name="connsiteY0" fmla="*/ 578168 h 2676804"/>
                <a:gd name="connsiteX1" fmla="*/ 1080935 w 6034088"/>
                <a:gd name="connsiteY1" fmla="*/ 430744 h 2676804"/>
                <a:gd name="connsiteX2" fmla="*/ 4699255 w 6034088"/>
                <a:gd name="connsiteY2" fmla="*/ 1014046 h 2676804"/>
                <a:gd name="connsiteX3" fmla="*/ 6034088 w 6034088"/>
                <a:gd name="connsiteY3" fmla="*/ 0 h 2676804"/>
                <a:gd name="connsiteX4" fmla="*/ 6029005 w 6034088"/>
                <a:gd name="connsiteY4" fmla="*/ 2676804 h 2676804"/>
                <a:gd name="connsiteX5" fmla="*/ 0 w 6034088"/>
                <a:gd name="connsiteY5" fmla="*/ 2675573 h 2676804"/>
                <a:gd name="connsiteX6" fmla="*/ 0 w 6034088"/>
                <a:gd name="connsiteY6" fmla="*/ 578168 h 2676804"/>
                <a:gd name="connsiteX0" fmla="*/ 0 w 6034088"/>
                <a:gd name="connsiteY0" fmla="*/ 578168 h 2676804"/>
                <a:gd name="connsiteX1" fmla="*/ 1162267 w 6034088"/>
                <a:gd name="connsiteY1" fmla="*/ 422473 h 2676804"/>
                <a:gd name="connsiteX2" fmla="*/ 4699255 w 6034088"/>
                <a:gd name="connsiteY2" fmla="*/ 1014046 h 2676804"/>
                <a:gd name="connsiteX3" fmla="*/ 6034088 w 6034088"/>
                <a:gd name="connsiteY3" fmla="*/ 0 h 2676804"/>
                <a:gd name="connsiteX4" fmla="*/ 6029005 w 6034088"/>
                <a:gd name="connsiteY4" fmla="*/ 2676804 h 2676804"/>
                <a:gd name="connsiteX5" fmla="*/ 0 w 6034088"/>
                <a:gd name="connsiteY5" fmla="*/ 2675573 h 2676804"/>
                <a:gd name="connsiteX6" fmla="*/ 0 w 6034088"/>
                <a:gd name="connsiteY6" fmla="*/ 578168 h 2676804"/>
                <a:gd name="connsiteX0" fmla="*/ 0 w 6029494"/>
                <a:gd name="connsiteY0" fmla="*/ 338294 h 2436930"/>
                <a:gd name="connsiteX1" fmla="*/ 1162267 w 6029494"/>
                <a:gd name="connsiteY1" fmla="*/ 182599 h 2436930"/>
                <a:gd name="connsiteX2" fmla="*/ 4699255 w 6029494"/>
                <a:gd name="connsiteY2" fmla="*/ 774172 h 2436930"/>
                <a:gd name="connsiteX3" fmla="*/ 6029005 w 6029494"/>
                <a:gd name="connsiteY3" fmla="*/ 0 h 2436930"/>
                <a:gd name="connsiteX4" fmla="*/ 6029005 w 6029494"/>
                <a:gd name="connsiteY4" fmla="*/ 2436930 h 2436930"/>
                <a:gd name="connsiteX5" fmla="*/ 0 w 6029494"/>
                <a:gd name="connsiteY5" fmla="*/ 2435699 h 2436930"/>
                <a:gd name="connsiteX6" fmla="*/ 0 w 6029494"/>
                <a:gd name="connsiteY6" fmla="*/ 338294 h 2436930"/>
                <a:gd name="connsiteX0" fmla="*/ 0 w 6029494"/>
                <a:gd name="connsiteY0" fmla="*/ 338294 h 2436930"/>
                <a:gd name="connsiteX1" fmla="*/ 1162267 w 6029494"/>
                <a:gd name="connsiteY1" fmla="*/ 182599 h 2436930"/>
                <a:gd name="connsiteX2" fmla="*/ 4699255 w 6029494"/>
                <a:gd name="connsiteY2" fmla="*/ 774172 h 2436930"/>
                <a:gd name="connsiteX3" fmla="*/ 6029005 w 6029494"/>
                <a:gd name="connsiteY3" fmla="*/ 0 h 2436930"/>
                <a:gd name="connsiteX4" fmla="*/ 6029005 w 6029494"/>
                <a:gd name="connsiteY4" fmla="*/ 2436930 h 2436930"/>
                <a:gd name="connsiteX5" fmla="*/ 0 w 6029494"/>
                <a:gd name="connsiteY5" fmla="*/ 2435699 h 2436930"/>
                <a:gd name="connsiteX6" fmla="*/ 0 w 6029494"/>
                <a:gd name="connsiteY6" fmla="*/ 338294 h 2436930"/>
                <a:gd name="connsiteX0" fmla="*/ 0 w 6029494"/>
                <a:gd name="connsiteY0" fmla="*/ 338294 h 2436930"/>
                <a:gd name="connsiteX1" fmla="*/ 1162267 w 6029494"/>
                <a:gd name="connsiteY1" fmla="*/ 182599 h 2436930"/>
                <a:gd name="connsiteX2" fmla="*/ 4699255 w 6029494"/>
                <a:gd name="connsiteY2" fmla="*/ 774172 h 2436930"/>
                <a:gd name="connsiteX3" fmla="*/ 6029005 w 6029494"/>
                <a:gd name="connsiteY3" fmla="*/ 0 h 2436930"/>
                <a:gd name="connsiteX4" fmla="*/ 6029005 w 6029494"/>
                <a:gd name="connsiteY4" fmla="*/ 2436930 h 2436930"/>
                <a:gd name="connsiteX5" fmla="*/ 0 w 6029494"/>
                <a:gd name="connsiteY5" fmla="*/ 2435699 h 2436930"/>
                <a:gd name="connsiteX6" fmla="*/ 0 w 6029494"/>
                <a:gd name="connsiteY6" fmla="*/ 338294 h 2436930"/>
                <a:gd name="connsiteX0" fmla="*/ 0 w 6029494"/>
                <a:gd name="connsiteY0" fmla="*/ 338294 h 2436930"/>
                <a:gd name="connsiteX1" fmla="*/ 1162267 w 6029494"/>
                <a:gd name="connsiteY1" fmla="*/ 182599 h 2436930"/>
                <a:gd name="connsiteX2" fmla="*/ 4699255 w 6029494"/>
                <a:gd name="connsiteY2" fmla="*/ 774172 h 2436930"/>
                <a:gd name="connsiteX3" fmla="*/ 6029005 w 6029494"/>
                <a:gd name="connsiteY3" fmla="*/ 0 h 2436930"/>
                <a:gd name="connsiteX4" fmla="*/ 6029005 w 6029494"/>
                <a:gd name="connsiteY4" fmla="*/ 2436930 h 2436930"/>
                <a:gd name="connsiteX5" fmla="*/ 0 w 6029494"/>
                <a:gd name="connsiteY5" fmla="*/ 2435699 h 2436930"/>
                <a:gd name="connsiteX6" fmla="*/ 0 w 6029494"/>
                <a:gd name="connsiteY6" fmla="*/ 338294 h 2436930"/>
                <a:gd name="connsiteX0" fmla="*/ 0 w 6029494"/>
                <a:gd name="connsiteY0" fmla="*/ 338294 h 2436930"/>
                <a:gd name="connsiteX1" fmla="*/ 1162267 w 6029494"/>
                <a:gd name="connsiteY1" fmla="*/ 182599 h 2436930"/>
                <a:gd name="connsiteX2" fmla="*/ 4699255 w 6029494"/>
                <a:gd name="connsiteY2" fmla="*/ 774172 h 2436930"/>
                <a:gd name="connsiteX3" fmla="*/ 6029005 w 6029494"/>
                <a:gd name="connsiteY3" fmla="*/ 0 h 2436930"/>
                <a:gd name="connsiteX4" fmla="*/ 6029005 w 6029494"/>
                <a:gd name="connsiteY4" fmla="*/ 2436930 h 2436930"/>
                <a:gd name="connsiteX5" fmla="*/ 0 w 6029494"/>
                <a:gd name="connsiteY5" fmla="*/ 2435699 h 2436930"/>
                <a:gd name="connsiteX6" fmla="*/ 0 w 6029494"/>
                <a:gd name="connsiteY6" fmla="*/ 338294 h 2436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29494" h="2436930">
                  <a:moveTo>
                    <a:pt x="0" y="338294"/>
                  </a:moveTo>
                  <a:cubicBezTo>
                    <a:pt x="0" y="338294"/>
                    <a:pt x="610403" y="-48255"/>
                    <a:pt x="1162267" y="182599"/>
                  </a:cubicBezTo>
                  <a:cubicBezTo>
                    <a:pt x="3102084" y="994057"/>
                    <a:pt x="3903382" y="1069293"/>
                    <a:pt x="4699255" y="774172"/>
                  </a:cubicBezTo>
                  <a:cubicBezTo>
                    <a:pt x="5460310" y="491962"/>
                    <a:pt x="6029005" y="0"/>
                    <a:pt x="6029005" y="0"/>
                  </a:cubicBezTo>
                  <a:cubicBezTo>
                    <a:pt x="6027311" y="892268"/>
                    <a:pt x="6030699" y="1544662"/>
                    <a:pt x="6029005" y="2436930"/>
                  </a:cubicBezTo>
                  <a:lnTo>
                    <a:pt x="0" y="2435699"/>
                  </a:lnTo>
                  <a:lnTo>
                    <a:pt x="0" y="338294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6" name="Freeform: Shape 365">
              <a:extLst>
                <a:ext uri="{FF2B5EF4-FFF2-40B4-BE49-F238E27FC236}">
                  <a16:creationId xmlns:a16="http://schemas.microsoft.com/office/drawing/2014/main" id="{77A79572-5308-4EBA-8E28-18D379155367}"/>
                </a:ext>
              </a:extLst>
            </p:cNvPr>
            <p:cNvSpPr/>
            <p:nvPr/>
          </p:nvSpPr>
          <p:spPr>
            <a:xfrm rot="21037873">
              <a:off x="6504119" y="4502327"/>
              <a:ext cx="5771498" cy="510387"/>
            </a:xfrm>
            <a:custGeom>
              <a:avLst/>
              <a:gdLst>
                <a:gd name="connsiteX0" fmla="*/ 0 w 6785839"/>
                <a:gd name="connsiteY0" fmla="*/ 0 h 798186"/>
                <a:gd name="connsiteX1" fmla="*/ 346779 w 6785839"/>
                <a:gd name="connsiteY1" fmla="*/ 136280 h 798186"/>
                <a:gd name="connsiteX2" fmla="*/ 876369 w 6785839"/>
                <a:gd name="connsiteY2" fmla="*/ 348095 h 798186"/>
                <a:gd name="connsiteX3" fmla="*/ 1584076 w 6785839"/>
                <a:gd name="connsiteY3" fmla="*/ 521330 h 798186"/>
                <a:gd name="connsiteX4" fmla="*/ 2204154 w 6785839"/>
                <a:gd name="connsiteY4" fmla="*/ 636315 h 798186"/>
                <a:gd name="connsiteX5" fmla="*/ 3103314 w 6785839"/>
                <a:gd name="connsiteY5" fmla="*/ 733145 h 798186"/>
                <a:gd name="connsiteX6" fmla="*/ 4044383 w 6785839"/>
                <a:gd name="connsiteY6" fmla="*/ 754327 h 798186"/>
                <a:gd name="connsiteX7" fmla="*/ 5875088 w 6785839"/>
                <a:gd name="connsiteY7" fmla="*/ 465350 h 798186"/>
                <a:gd name="connsiteX8" fmla="*/ 6482784 w 6785839"/>
                <a:gd name="connsiteY8" fmla="*/ 203606 h 798186"/>
                <a:gd name="connsiteX9" fmla="*/ 6699834 w 6785839"/>
                <a:gd name="connsiteY9" fmla="*/ 74815 h 798186"/>
                <a:gd name="connsiteX10" fmla="*/ 6785839 w 6785839"/>
                <a:gd name="connsiteY10" fmla="*/ 15755 h 798186"/>
                <a:gd name="connsiteX11" fmla="*/ 6785839 w 6785839"/>
                <a:gd name="connsiteY11" fmla="*/ 44461 h 798186"/>
                <a:gd name="connsiteX12" fmla="*/ 6731061 w 6785839"/>
                <a:gd name="connsiteY12" fmla="*/ 83894 h 798186"/>
                <a:gd name="connsiteX13" fmla="*/ 6513412 w 6785839"/>
                <a:gd name="connsiteY13" fmla="*/ 219277 h 798186"/>
                <a:gd name="connsiteX14" fmla="*/ 5904039 w 6785839"/>
                <a:gd name="connsiteY14" fmla="*/ 494418 h 798186"/>
                <a:gd name="connsiteX15" fmla="*/ 4068283 w 6785839"/>
                <a:gd name="connsiteY15" fmla="*/ 798186 h 798186"/>
                <a:gd name="connsiteX16" fmla="*/ 3124618 w 6785839"/>
                <a:gd name="connsiteY16" fmla="*/ 775920 h 798186"/>
                <a:gd name="connsiteX17" fmla="*/ 2222978 w 6785839"/>
                <a:gd name="connsiteY17" fmla="*/ 674134 h 798186"/>
                <a:gd name="connsiteX18" fmla="*/ 1601188 w 6785839"/>
                <a:gd name="connsiteY18" fmla="*/ 553263 h 798186"/>
                <a:gd name="connsiteX19" fmla="*/ 891529 w 6785839"/>
                <a:gd name="connsiteY19" fmla="*/ 371162 h 798186"/>
                <a:gd name="connsiteX20" fmla="*/ 360478 w 6785839"/>
                <a:gd name="connsiteY20" fmla="*/ 148504 h 798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785839" h="798186">
                  <a:moveTo>
                    <a:pt x="0" y="0"/>
                  </a:moveTo>
                  <a:lnTo>
                    <a:pt x="346779" y="136280"/>
                  </a:lnTo>
                  <a:cubicBezTo>
                    <a:pt x="448696" y="179399"/>
                    <a:pt x="804931" y="328427"/>
                    <a:pt x="876369" y="348095"/>
                  </a:cubicBezTo>
                  <a:cubicBezTo>
                    <a:pt x="1109731" y="413153"/>
                    <a:pt x="1344046" y="475185"/>
                    <a:pt x="1584076" y="521330"/>
                  </a:cubicBezTo>
                  <a:cubicBezTo>
                    <a:pt x="1787911" y="568989"/>
                    <a:pt x="1995556" y="604543"/>
                    <a:pt x="2204154" y="636315"/>
                  </a:cubicBezTo>
                  <a:cubicBezTo>
                    <a:pt x="2501334" y="681705"/>
                    <a:pt x="2801371" y="712721"/>
                    <a:pt x="3103314" y="733145"/>
                  </a:cubicBezTo>
                  <a:cubicBezTo>
                    <a:pt x="3273811" y="744493"/>
                    <a:pt x="3901508" y="754327"/>
                    <a:pt x="4044383" y="754327"/>
                  </a:cubicBezTo>
                  <a:cubicBezTo>
                    <a:pt x="4476819" y="754327"/>
                    <a:pt x="5147378" y="689269"/>
                    <a:pt x="5875088" y="465350"/>
                  </a:cubicBezTo>
                  <a:cubicBezTo>
                    <a:pt x="6091306" y="398779"/>
                    <a:pt x="6294188" y="312540"/>
                    <a:pt x="6482784" y="203606"/>
                  </a:cubicBezTo>
                  <a:cubicBezTo>
                    <a:pt x="6556126" y="161243"/>
                    <a:pt x="6629706" y="119637"/>
                    <a:pt x="6699834" y="74815"/>
                  </a:cubicBezTo>
                  <a:lnTo>
                    <a:pt x="6785839" y="15755"/>
                  </a:lnTo>
                  <a:lnTo>
                    <a:pt x="6785839" y="44461"/>
                  </a:lnTo>
                  <a:lnTo>
                    <a:pt x="6731061" y="83894"/>
                  </a:lnTo>
                  <a:cubicBezTo>
                    <a:pt x="6660739" y="131009"/>
                    <a:pt x="6586956" y="174746"/>
                    <a:pt x="6513412" y="219277"/>
                  </a:cubicBezTo>
                  <a:cubicBezTo>
                    <a:pt x="6324294" y="333787"/>
                    <a:pt x="6120854" y="424440"/>
                    <a:pt x="5904039" y="494418"/>
                  </a:cubicBezTo>
                  <a:cubicBezTo>
                    <a:pt x="5174321" y="729798"/>
                    <a:pt x="4501912" y="798186"/>
                    <a:pt x="4068283" y="798186"/>
                  </a:cubicBezTo>
                  <a:cubicBezTo>
                    <a:pt x="3925014" y="798186"/>
                    <a:pt x="3295585" y="787849"/>
                    <a:pt x="3124618" y="775920"/>
                  </a:cubicBezTo>
                  <a:cubicBezTo>
                    <a:pt x="2821842" y="754450"/>
                    <a:pt x="2520978" y="721846"/>
                    <a:pt x="2222978" y="674134"/>
                  </a:cubicBezTo>
                  <a:cubicBezTo>
                    <a:pt x="2013804" y="640735"/>
                    <a:pt x="1805586" y="603361"/>
                    <a:pt x="1601188" y="553263"/>
                  </a:cubicBezTo>
                  <a:cubicBezTo>
                    <a:pt x="1360496" y="504756"/>
                    <a:pt x="1125535" y="439549"/>
                    <a:pt x="891529" y="371162"/>
                  </a:cubicBezTo>
                  <a:cubicBezTo>
                    <a:pt x="819894" y="350486"/>
                    <a:pt x="462676" y="193831"/>
                    <a:pt x="360478" y="148504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91" name="Group 390">
            <a:extLst>
              <a:ext uri="{FF2B5EF4-FFF2-40B4-BE49-F238E27FC236}">
                <a16:creationId xmlns:a16="http://schemas.microsoft.com/office/drawing/2014/main" id="{A0F79E74-7863-4F84-9768-87F1D95D1B66}"/>
              </a:ext>
            </a:extLst>
          </p:cNvPr>
          <p:cNvGrpSpPr/>
          <p:nvPr/>
        </p:nvGrpSpPr>
        <p:grpSpPr>
          <a:xfrm>
            <a:off x="-60196" y="4903400"/>
            <a:ext cx="9147676" cy="1908922"/>
            <a:chOff x="-3146" y="3803889"/>
            <a:chExt cx="12196901" cy="3041068"/>
          </a:xfrm>
        </p:grpSpPr>
        <p:grpSp>
          <p:nvGrpSpPr>
            <p:cNvPr id="351" name="Graphic 349">
              <a:extLst>
                <a:ext uri="{FF2B5EF4-FFF2-40B4-BE49-F238E27FC236}">
                  <a16:creationId xmlns:a16="http://schemas.microsoft.com/office/drawing/2014/main" id="{6AAE5BC0-A965-49C8-A586-C52F08D1FAA6}"/>
                </a:ext>
              </a:extLst>
            </p:cNvPr>
            <p:cNvGrpSpPr/>
            <p:nvPr/>
          </p:nvGrpSpPr>
          <p:grpSpPr>
            <a:xfrm>
              <a:off x="802" y="3803889"/>
              <a:ext cx="12192953" cy="3041068"/>
              <a:chOff x="-953" y="1514475"/>
              <a:chExt cx="12192953" cy="3829050"/>
            </a:xfrm>
          </p:grpSpPr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E763ECF9-1217-4C2B-BC2D-C3F301931A10}"/>
                  </a:ext>
                </a:extLst>
              </p:cNvPr>
              <p:cNvSpPr/>
              <p:nvPr/>
            </p:nvSpPr>
            <p:spPr>
              <a:xfrm>
                <a:off x="0" y="4151037"/>
                <a:ext cx="4867275" cy="904875"/>
              </a:xfrm>
              <a:custGeom>
                <a:avLst/>
                <a:gdLst>
                  <a:gd name="connsiteX0" fmla="*/ 3367088 w 4867275"/>
                  <a:gd name="connsiteY0" fmla="*/ 86082 h 904875"/>
                  <a:gd name="connsiteX1" fmla="*/ 2744153 w 4867275"/>
                  <a:gd name="connsiteY1" fmla="*/ 68937 h 904875"/>
                  <a:gd name="connsiteX2" fmla="*/ 2684145 w 4867275"/>
                  <a:gd name="connsiteY2" fmla="*/ 80367 h 904875"/>
                  <a:gd name="connsiteX3" fmla="*/ 4870133 w 4867275"/>
                  <a:gd name="connsiteY3" fmla="*/ 529947 h 904875"/>
                  <a:gd name="connsiteX4" fmla="*/ 4868228 w 4867275"/>
                  <a:gd name="connsiteY4" fmla="*/ 542330 h 904875"/>
                  <a:gd name="connsiteX5" fmla="*/ 4690110 w 4867275"/>
                  <a:gd name="connsiteY5" fmla="*/ 508992 h 904875"/>
                  <a:gd name="connsiteX6" fmla="*/ 3483293 w 4867275"/>
                  <a:gd name="connsiteY6" fmla="*/ 348020 h 904875"/>
                  <a:gd name="connsiteX7" fmla="*/ 2422208 w 4867275"/>
                  <a:gd name="connsiteY7" fmla="*/ 342305 h 904875"/>
                  <a:gd name="connsiteX8" fmla="*/ 31433 w 4867275"/>
                  <a:gd name="connsiteY8" fmla="*/ 902374 h 904875"/>
                  <a:gd name="connsiteX9" fmla="*/ 0 w 4867275"/>
                  <a:gd name="connsiteY9" fmla="*/ 911899 h 904875"/>
                  <a:gd name="connsiteX10" fmla="*/ 0 w 4867275"/>
                  <a:gd name="connsiteY10" fmla="*/ 321349 h 904875"/>
                  <a:gd name="connsiteX11" fmla="*/ 27623 w 4867275"/>
                  <a:gd name="connsiteY11" fmla="*/ 316587 h 904875"/>
                  <a:gd name="connsiteX12" fmla="*/ 1003935 w 4867275"/>
                  <a:gd name="connsiteY12" fmla="*/ 71795 h 904875"/>
                  <a:gd name="connsiteX13" fmla="*/ 2651760 w 4867275"/>
                  <a:gd name="connsiteY13" fmla="*/ 5120 h 904875"/>
                  <a:gd name="connsiteX14" fmla="*/ 3345180 w 4867275"/>
                  <a:gd name="connsiteY14" fmla="*/ 81320 h 904875"/>
                  <a:gd name="connsiteX15" fmla="*/ 3367088 w 4867275"/>
                  <a:gd name="connsiteY15" fmla="*/ 86082 h 904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867275" h="904875">
                    <a:moveTo>
                      <a:pt x="3367088" y="86082"/>
                    </a:moveTo>
                    <a:cubicBezTo>
                      <a:pt x="3159443" y="75605"/>
                      <a:pt x="2951798" y="66080"/>
                      <a:pt x="2744153" y="68937"/>
                    </a:cubicBezTo>
                    <a:cubicBezTo>
                      <a:pt x="2726055" y="68937"/>
                      <a:pt x="2707005" y="64174"/>
                      <a:pt x="2684145" y="80367"/>
                    </a:cubicBezTo>
                    <a:cubicBezTo>
                      <a:pt x="3433763" y="147042"/>
                      <a:pt x="4161473" y="293727"/>
                      <a:pt x="4870133" y="529947"/>
                    </a:cubicBezTo>
                    <a:cubicBezTo>
                      <a:pt x="4869180" y="533757"/>
                      <a:pt x="4868228" y="538520"/>
                      <a:pt x="4868228" y="542330"/>
                    </a:cubicBezTo>
                    <a:cubicBezTo>
                      <a:pt x="4809173" y="530899"/>
                      <a:pt x="4749165" y="520422"/>
                      <a:pt x="4690110" y="508992"/>
                    </a:cubicBezTo>
                    <a:cubicBezTo>
                      <a:pt x="4291013" y="429934"/>
                      <a:pt x="3889058" y="376595"/>
                      <a:pt x="3483293" y="348020"/>
                    </a:cubicBezTo>
                    <a:cubicBezTo>
                      <a:pt x="3129915" y="324207"/>
                      <a:pt x="2775585" y="320397"/>
                      <a:pt x="2422208" y="342305"/>
                    </a:cubicBezTo>
                    <a:cubicBezTo>
                      <a:pt x="1593533" y="393739"/>
                      <a:pt x="793433" y="567095"/>
                      <a:pt x="31433" y="902374"/>
                    </a:cubicBezTo>
                    <a:cubicBezTo>
                      <a:pt x="21908" y="907137"/>
                      <a:pt x="10478" y="909042"/>
                      <a:pt x="0" y="911899"/>
                    </a:cubicBezTo>
                    <a:cubicBezTo>
                      <a:pt x="0" y="714732"/>
                      <a:pt x="0" y="518517"/>
                      <a:pt x="0" y="321349"/>
                    </a:cubicBezTo>
                    <a:cubicBezTo>
                      <a:pt x="9525" y="319445"/>
                      <a:pt x="19050" y="319445"/>
                      <a:pt x="27623" y="316587"/>
                    </a:cubicBezTo>
                    <a:cubicBezTo>
                      <a:pt x="345758" y="206097"/>
                      <a:pt x="671513" y="127992"/>
                      <a:pt x="1003935" y="71795"/>
                    </a:cubicBezTo>
                    <a:cubicBezTo>
                      <a:pt x="1211580" y="36552"/>
                      <a:pt x="2363153" y="-16788"/>
                      <a:pt x="2651760" y="5120"/>
                    </a:cubicBezTo>
                    <a:cubicBezTo>
                      <a:pt x="2884170" y="23217"/>
                      <a:pt x="3114675" y="49887"/>
                      <a:pt x="3345180" y="81320"/>
                    </a:cubicBezTo>
                    <a:cubicBezTo>
                      <a:pt x="3352800" y="82272"/>
                      <a:pt x="3359468" y="84177"/>
                      <a:pt x="3367088" y="86082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3FD31BFE-8D18-4A1D-AF17-983FEE9B8C3D}"/>
                  </a:ext>
                </a:extLst>
              </p:cNvPr>
              <p:cNvSpPr/>
              <p:nvPr/>
            </p:nvSpPr>
            <p:spPr>
              <a:xfrm>
                <a:off x="7269480" y="3256597"/>
                <a:ext cx="4914900" cy="1352550"/>
              </a:xfrm>
              <a:custGeom>
                <a:avLst/>
                <a:gdLst>
                  <a:gd name="connsiteX0" fmla="*/ 4913947 w 4914900"/>
                  <a:gd name="connsiteY0" fmla="*/ 0 h 1352550"/>
                  <a:gd name="connsiteX1" fmla="*/ 4640580 w 4914900"/>
                  <a:gd name="connsiteY1" fmla="*/ 204788 h 1352550"/>
                  <a:gd name="connsiteX2" fmla="*/ 4413885 w 4914900"/>
                  <a:gd name="connsiteY2" fmla="*/ 350520 h 1352550"/>
                  <a:gd name="connsiteX3" fmla="*/ 3948112 w 4914900"/>
                  <a:gd name="connsiteY3" fmla="*/ 570548 h 1352550"/>
                  <a:gd name="connsiteX4" fmla="*/ 3041333 w 4914900"/>
                  <a:gd name="connsiteY4" fmla="*/ 811530 h 1352550"/>
                  <a:gd name="connsiteX5" fmla="*/ 2436495 w 4914900"/>
                  <a:gd name="connsiteY5" fmla="*/ 864870 h 1352550"/>
                  <a:gd name="connsiteX6" fmla="*/ 1454468 w 4914900"/>
                  <a:gd name="connsiteY6" fmla="*/ 805815 h 1352550"/>
                  <a:gd name="connsiteX7" fmla="*/ 44768 w 4914900"/>
                  <a:gd name="connsiteY7" fmla="*/ 455295 h 1352550"/>
                  <a:gd name="connsiteX8" fmla="*/ 0 w 4914900"/>
                  <a:gd name="connsiteY8" fmla="*/ 450533 h 1352550"/>
                  <a:gd name="connsiteX9" fmla="*/ 10477 w 4914900"/>
                  <a:gd name="connsiteY9" fmla="*/ 459105 h 1352550"/>
                  <a:gd name="connsiteX10" fmla="*/ 549593 w 4914900"/>
                  <a:gd name="connsiteY10" fmla="*/ 739140 h 1352550"/>
                  <a:gd name="connsiteX11" fmla="*/ 1250632 w 4914900"/>
                  <a:gd name="connsiteY11" fmla="*/ 1040130 h 1352550"/>
                  <a:gd name="connsiteX12" fmla="*/ 1898332 w 4914900"/>
                  <a:gd name="connsiteY12" fmla="*/ 1231583 h 1352550"/>
                  <a:gd name="connsiteX13" fmla="*/ 2636520 w 4914900"/>
                  <a:gd name="connsiteY13" fmla="*/ 1341120 h 1352550"/>
                  <a:gd name="connsiteX14" fmla="*/ 3229928 w 4914900"/>
                  <a:gd name="connsiteY14" fmla="*/ 1342073 h 1352550"/>
                  <a:gd name="connsiteX15" fmla="*/ 3962400 w 4914900"/>
                  <a:gd name="connsiteY15" fmla="*/ 1213485 h 1352550"/>
                  <a:gd name="connsiteX16" fmla="*/ 4923472 w 4914900"/>
                  <a:gd name="connsiteY16" fmla="*/ 731520 h 1352550"/>
                  <a:gd name="connsiteX17" fmla="*/ 4913947 w 4914900"/>
                  <a:gd name="connsiteY17" fmla="*/ 0 h 1352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914900" h="1352550">
                    <a:moveTo>
                      <a:pt x="4913947" y="0"/>
                    </a:moveTo>
                    <a:cubicBezTo>
                      <a:pt x="4825366" y="71438"/>
                      <a:pt x="4734878" y="141923"/>
                      <a:pt x="4640580" y="204788"/>
                    </a:cubicBezTo>
                    <a:cubicBezTo>
                      <a:pt x="4565333" y="254318"/>
                      <a:pt x="4491991" y="307658"/>
                      <a:pt x="4413885" y="350520"/>
                    </a:cubicBezTo>
                    <a:cubicBezTo>
                      <a:pt x="4292918" y="416243"/>
                      <a:pt x="3958590" y="566738"/>
                      <a:pt x="3948112" y="570548"/>
                    </a:cubicBezTo>
                    <a:cubicBezTo>
                      <a:pt x="3655695" y="686753"/>
                      <a:pt x="3352800" y="764858"/>
                      <a:pt x="3041333" y="811530"/>
                    </a:cubicBezTo>
                    <a:cubicBezTo>
                      <a:pt x="2856547" y="840105"/>
                      <a:pt x="2451735" y="864870"/>
                      <a:pt x="2436495" y="864870"/>
                    </a:cubicBezTo>
                    <a:cubicBezTo>
                      <a:pt x="2106930" y="872490"/>
                      <a:pt x="1780222" y="852488"/>
                      <a:pt x="1454468" y="805815"/>
                    </a:cubicBezTo>
                    <a:cubicBezTo>
                      <a:pt x="972502" y="737235"/>
                      <a:pt x="502920" y="621030"/>
                      <a:pt x="44768" y="455295"/>
                    </a:cubicBezTo>
                    <a:cubicBezTo>
                      <a:pt x="31432" y="450533"/>
                      <a:pt x="18097" y="438150"/>
                      <a:pt x="0" y="450533"/>
                    </a:cubicBezTo>
                    <a:cubicBezTo>
                      <a:pt x="3810" y="453390"/>
                      <a:pt x="7620" y="457200"/>
                      <a:pt x="10477" y="459105"/>
                    </a:cubicBezTo>
                    <a:cubicBezTo>
                      <a:pt x="192405" y="547688"/>
                      <a:pt x="367665" y="649605"/>
                      <a:pt x="549593" y="739140"/>
                    </a:cubicBezTo>
                    <a:cubicBezTo>
                      <a:pt x="778193" y="852488"/>
                      <a:pt x="1011555" y="952500"/>
                      <a:pt x="1250632" y="1040130"/>
                    </a:cubicBezTo>
                    <a:cubicBezTo>
                      <a:pt x="1462088" y="1118235"/>
                      <a:pt x="1679257" y="1180148"/>
                      <a:pt x="1898332" y="1231583"/>
                    </a:cubicBezTo>
                    <a:cubicBezTo>
                      <a:pt x="2109788" y="1281113"/>
                      <a:pt x="2629853" y="1341120"/>
                      <a:pt x="2636520" y="1341120"/>
                    </a:cubicBezTo>
                    <a:cubicBezTo>
                      <a:pt x="2833687" y="1360170"/>
                      <a:pt x="3031808" y="1356360"/>
                      <a:pt x="3229928" y="1342073"/>
                    </a:cubicBezTo>
                    <a:cubicBezTo>
                      <a:pt x="3478530" y="1324928"/>
                      <a:pt x="3723322" y="1283970"/>
                      <a:pt x="3962400" y="1213485"/>
                    </a:cubicBezTo>
                    <a:cubicBezTo>
                      <a:pt x="4297680" y="1122998"/>
                      <a:pt x="4923472" y="756285"/>
                      <a:pt x="4923472" y="731520"/>
                    </a:cubicBezTo>
                    <a:cubicBezTo>
                      <a:pt x="4922520" y="500063"/>
                      <a:pt x="4928235" y="12383"/>
                      <a:pt x="4913947" y="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2" name="Freeform: Shape 351">
                <a:extLst>
                  <a:ext uri="{FF2B5EF4-FFF2-40B4-BE49-F238E27FC236}">
                    <a16:creationId xmlns:a16="http://schemas.microsoft.com/office/drawing/2014/main" id="{4530FCFB-B2EF-45D5-8D3D-4D287DAF9CA0}"/>
                  </a:ext>
                </a:extLst>
              </p:cNvPr>
              <p:cNvSpPr/>
              <p:nvPr/>
            </p:nvSpPr>
            <p:spPr>
              <a:xfrm>
                <a:off x="0" y="1514475"/>
                <a:ext cx="12192000" cy="3829050"/>
              </a:xfrm>
              <a:custGeom>
                <a:avLst/>
                <a:gdLst>
                  <a:gd name="connsiteX0" fmla="*/ 12189142 w 12192000"/>
                  <a:gd name="connsiteY0" fmla="*/ 2646998 h 3829050"/>
                  <a:gd name="connsiteX1" fmla="*/ 12141517 w 12192000"/>
                  <a:gd name="connsiteY1" fmla="*/ 2670810 h 3829050"/>
                  <a:gd name="connsiteX2" fmla="*/ 11187112 w 12192000"/>
                  <a:gd name="connsiteY2" fmla="*/ 3076575 h 3829050"/>
                  <a:gd name="connsiteX3" fmla="*/ 10240327 w 12192000"/>
                  <a:gd name="connsiteY3" fmla="*/ 3248978 h 3829050"/>
                  <a:gd name="connsiteX4" fmla="*/ 9317355 w 12192000"/>
                  <a:gd name="connsiteY4" fmla="*/ 3191828 h 3829050"/>
                  <a:gd name="connsiteX5" fmla="*/ 8830627 w 12192000"/>
                  <a:gd name="connsiteY5" fmla="*/ 3085148 h 3829050"/>
                  <a:gd name="connsiteX6" fmla="*/ 8441055 w 12192000"/>
                  <a:gd name="connsiteY6" fmla="*/ 2957513 h 3829050"/>
                  <a:gd name="connsiteX7" fmla="*/ 7615238 w 12192000"/>
                  <a:gd name="connsiteY7" fmla="*/ 2605088 h 3829050"/>
                  <a:gd name="connsiteX8" fmla="*/ 5779770 w 12192000"/>
                  <a:gd name="connsiteY8" fmla="*/ 1497330 h 3829050"/>
                  <a:gd name="connsiteX9" fmla="*/ 3469005 w 12192000"/>
                  <a:gd name="connsiteY9" fmla="*/ 353378 h 3829050"/>
                  <a:gd name="connsiteX10" fmla="*/ 2181225 w 12192000"/>
                  <a:gd name="connsiteY10" fmla="*/ 64770 h 3829050"/>
                  <a:gd name="connsiteX11" fmla="*/ 1381125 w 12192000"/>
                  <a:gd name="connsiteY11" fmla="*/ 0 h 3829050"/>
                  <a:gd name="connsiteX12" fmla="*/ 466725 w 12192000"/>
                  <a:gd name="connsiteY12" fmla="*/ 26670 h 3829050"/>
                  <a:gd name="connsiteX13" fmla="*/ 0 w 12192000"/>
                  <a:gd name="connsiteY13" fmla="*/ 83820 h 3829050"/>
                  <a:gd name="connsiteX14" fmla="*/ 0 w 12192000"/>
                  <a:gd name="connsiteY14" fmla="*/ 2274570 h 3829050"/>
                  <a:gd name="connsiteX15" fmla="*/ 647700 w 12192000"/>
                  <a:gd name="connsiteY15" fmla="*/ 2130743 h 3829050"/>
                  <a:gd name="connsiteX16" fmla="*/ 647700 w 12192000"/>
                  <a:gd name="connsiteY16" fmla="*/ 2130743 h 3829050"/>
                  <a:gd name="connsiteX17" fmla="*/ 1829753 w 12192000"/>
                  <a:gd name="connsiteY17" fmla="*/ 2048828 h 3829050"/>
                  <a:gd name="connsiteX18" fmla="*/ 3505200 w 12192000"/>
                  <a:gd name="connsiteY18" fmla="*/ 2263140 h 3829050"/>
                  <a:gd name="connsiteX19" fmla="*/ 3523298 w 12192000"/>
                  <a:gd name="connsiteY19" fmla="*/ 2266950 h 3829050"/>
                  <a:gd name="connsiteX20" fmla="*/ 3525203 w 12192000"/>
                  <a:gd name="connsiteY20" fmla="*/ 2273618 h 3829050"/>
                  <a:gd name="connsiteX21" fmla="*/ 3963353 w 12192000"/>
                  <a:gd name="connsiteY21" fmla="*/ 2388870 h 3829050"/>
                  <a:gd name="connsiteX22" fmla="*/ 5601653 w 12192000"/>
                  <a:gd name="connsiteY22" fmla="*/ 3054668 h 3829050"/>
                  <a:gd name="connsiteX23" fmla="*/ 6131243 w 12192000"/>
                  <a:gd name="connsiteY23" fmla="*/ 3321368 h 3829050"/>
                  <a:gd name="connsiteX24" fmla="*/ 6838950 w 12192000"/>
                  <a:gd name="connsiteY24" fmla="*/ 3539490 h 3829050"/>
                  <a:gd name="connsiteX25" fmla="*/ 6838950 w 12192000"/>
                  <a:gd name="connsiteY25" fmla="*/ 3539490 h 3829050"/>
                  <a:gd name="connsiteX26" fmla="*/ 7459028 w 12192000"/>
                  <a:gd name="connsiteY26" fmla="*/ 3684270 h 3829050"/>
                  <a:gd name="connsiteX27" fmla="*/ 8358188 w 12192000"/>
                  <a:gd name="connsiteY27" fmla="*/ 3806190 h 3829050"/>
                  <a:gd name="connsiteX28" fmla="*/ 9299257 w 12192000"/>
                  <a:gd name="connsiteY28" fmla="*/ 3832860 h 3829050"/>
                  <a:gd name="connsiteX29" fmla="*/ 11129962 w 12192000"/>
                  <a:gd name="connsiteY29" fmla="*/ 3469005 h 3829050"/>
                  <a:gd name="connsiteX30" fmla="*/ 11737658 w 12192000"/>
                  <a:gd name="connsiteY30" fmla="*/ 3139440 h 3829050"/>
                  <a:gd name="connsiteX31" fmla="*/ 12151042 w 12192000"/>
                  <a:gd name="connsiteY31" fmla="*/ 2790825 h 3829050"/>
                  <a:gd name="connsiteX32" fmla="*/ 12189142 w 12192000"/>
                  <a:gd name="connsiteY32" fmla="*/ 2646998 h 382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2192000" h="3829050">
                    <a:moveTo>
                      <a:pt x="12189142" y="2646998"/>
                    </a:moveTo>
                    <a:cubicBezTo>
                      <a:pt x="12171998" y="2655570"/>
                      <a:pt x="12155805" y="2663190"/>
                      <a:pt x="12141517" y="2670810"/>
                    </a:cubicBezTo>
                    <a:cubicBezTo>
                      <a:pt x="11835765" y="2834640"/>
                      <a:pt x="11519535" y="2975610"/>
                      <a:pt x="11187112" y="3076575"/>
                    </a:cubicBezTo>
                    <a:cubicBezTo>
                      <a:pt x="10877550" y="3170873"/>
                      <a:pt x="10562273" y="3228023"/>
                      <a:pt x="10240327" y="3248978"/>
                    </a:cubicBezTo>
                    <a:cubicBezTo>
                      <a:pt x="10189845" y="3250883"/>
                      <a:pt x="9434512" y="3210878"/>
                      <a:pt x="9317355" y="3191828"/>
                    </a:cubicBezTo>
                    <a:cubicBezTo>
                      <a:pt x="9153525" y="3165158"/>
                      <a:pt x="8992552" y="3122295"/>
                      <a:pt x="8830627" y="3085148"/>
                    </a:cubicBezTo>
                    <a:cubicBezTo>
                      <a:pt x="8827770" y="3084195"/>
                      <a:pt x="8547735" y="2997518"/>
                      <a:pt x="8441055" y="2957513"/>
                    </a:cubicBezTo>
                    <a:cubicBezTo>
                      <a:pt x="8285798" y="2900363"/>
                      <a:pt x="7646670" y="2621280"/>
                      <a:pt x="7615238" y="2605088"/>
                    </a:cubicBezTo>
                    <a:cubicBezTo>
                      <a:pt x="6972300" y="2286953"/>
                      <a:pt x="6367463" y="1905000"/>
                      <a:pt x="5779770" y="1497330"/>
                    </a:cubicBezTo>
                    <a:cubicBezTo>
                      <a:pt x="5065395" y="1002030"/>
                      <a:pt x="4297680" y="615315"/>
                      <a:pt x="3469005" y="353378"/>
                    </a:cubicBezTo>
                    <a:cubicBezTo>
                      <a:pt x="3279458" y="293370"/>
                      <a:pt x="2514600" y="93345"/>
                      <a:pt x="2181225" y="64770"/>
                    </a:cubicBezTo>
                    <a:cubicBezTo>
                      <a:pt x="2171700" y="63818"/>
                      <a:pt x="1553528" y="0"/>
                      <a:pt x="1381125" y="0"/>
                    </a:cubicBezTo>
                    <a:cubicBezTo>
                      <a:pt x="1359218" y="0"/>
                      <a:pt x="576263" y="8573"/>
                      <a:pt x="466725" y="26670"/>
                    </a:cubicBezTo>
                    <a:cubicBezTo>
                      <a:pt x="309563" y="36195"/>
                      <a:pt x="154305" y="55245"/>
                      <a:pt x="0" y="83820"/>
                    </a:cubicBezTo>
                    <a:cubicBezTo>
                      <a:pt x="0" y="814388"/>
                      <a:pt x="0" y="1544003"/>
                      <a:pt x="0" y="2274570"/>
                    </a:cubicBezTo>
                    <a:cubicBezTo>
                      <a:pt x="212408" y="2212658"/>
                      <a:pt x="430530" y="2172653"/>
                      <a:pt x="647700" y="2130743"/>
                    </a:cubicBezTo>
                    <a:cubicBezTo>
                      <a:pt x="647700" y="2130743"/>
                      <a:pt x="647700" y="2130743"/>
                      <a:pt x="647700" y="2130743"/>
                    </a:cubicBezTo>
                    <a:cubicBezTo>
                      <a:pt x="748665" y="2117408"/>
                      <a:pt x="1756410" y="2044065"/>
                      <a:pt x="1829753" y="2048828"/>
                    </a:cubicBezTo>
                    <a:cubicBezTo>
                      <a:pt x="2273618" y="2045970"/>
                      <a:pt x="2845118" y="2131695"/>
                      <a:pt x="3505200" y="2263140"/>
                    </a:cubicBezTo>
                    <a:cubicBezTo>
                      <a:pt x="3510915" y="2264093"/>
                      <a:pt x="3517583" y="2265998"/>
                      <a:pt x="3523298" y="2266950"/>
                    </a:cubicBezTo>
                    <a:cubicBezTo>
                      <a:pt x="3524250" y="2268855"/>
                      <a:pt x="3524250" y="2271713"/>
                      <a:pt x="3525203" y="2273618"/>
                    </a:cubicBezTo>
                    <a:cubicBezTo>
                      <a:pt x="3671888" y="2308860"/>
                      <a:pt x="3818573" y="2345055"/>
                      <a:pt x="3963353" y="2388870"/>
                    </a:cubicBezTo>
                    <a:cubicBezTo>
                      <a:pt x="4530090" y="2559368"/>
                      <a:pt x="5077778" y="2778443"/>
                      <a:pt x="5601653" y="3054668"/>
                    </a:cubicBezTo>
                    <a:cubicBezTo>
                      <a:pt x="5703570" y="3108960"/>
                      <a:pt x="6059805" y="3296603"/>
                      <a:pt x="6131243" y="3321368"/>
                    </a:cubicBezTo>
                    <a:cubicBezTo>
                      <a:pt x="6364605" y="3403283"/>
                      <a:pt x="6598920" y="3481388"/>
                      <a:pt x="6838950" y="3539490"/>
                    </a:cubicBezTo>
                    <a:lnTo>
                      <a:pt x="6838950" y="3539490"/>
                    </a:lnTo>
                    <a:cubicBezTo>
                      <a:pt x="7042785" y="3599498"/>
                      <a:pt x="7250430" y="3644265"/>
                      <a:pt x="7459028" y="3684270"/>
                    </a:cubicBezTo>
                    <a:cubicBezTo>
                      <a:pt x="7756208" y="3741420"/>
                      <a:pt x="8056245" y="3780473"/>
                      <a:pt x="8358188" y="3806190"/>
                    </a:cubicBezTo>
                    <a:cubicBezTo>
                      <a:pt x="8528685" y="3820478"/>
                      <a:pt x="9156382" y="3832860"/>
                      <a:pt x="9299257" y="3832860"/>
                    </a:cubicBezTo>
                    <a:cubicBezTo>
                      <a:pt x="9731693" y="3832860"/>
                      <a:pt x="10402252" y="3750945"/>
                      <a:pt x="11129962" y="3469005"/>
                    </a:cubicBezTo>
                    <a:cubicBezTo>
                      <a:pt x="11346180" y="3385185"/>
                      <a:pt x="11549062" y="3276600"/>
                      <a:pt x="11737658" y="3139440"/>
                    </a:cubicBezTo>
                    <a:cubicBezTo>
                      <a:pt x="11884342" y="3032760"/>
                      <a:pt x="12031980" y="2929890"/>
                      <a:pt x="12151042" y="2790825"/>
                    </a:cubicBezTo>
                    <a:cubicBezTo>
                      <a:pt x="12185333" y="2749868"/>
                      <a:pt x="12198667" y="2704148"/>
                      <a:pt x="12189142" y="2646998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40309ABF-4CC7-44F7-9A48-F67189F0D932}"/>
                  </a:ext>
                </a:extLst>
              </p:cNvPr>
              <p:cNvSpPr/>
              <p:nvPr/>
            </p:nvSpPr>
            <p:spPr>
              <a:xfrm>
                <a:off x="-953" y="3549998"/>
                <a:ext cx="5915025" cy="1371600"/>
              </a:xfrm>
              <a:custGeom>
                <a:avLst/>
                <a:gdLst>
                  <a:gd name="connsiteX0" fmla="*/ 5905500 w 5915025"/>
                  <a:gd name="connsiteY0" fmla="*/ 1174801 h 1371600"/>
                  <a:gd name="connsiteX1" fmla="*/ 5602605 w 5915025"/>
                  <a:gd name="connsiteY1" fmla="*/ 1006209 h 1371600"/>
                  <a:gd name="connsiteX2" fmla="*/ 3964305 w 5915025"/>
                  <a:gd name="connsiteY2" fmla="*/ 340411 h 1371600"/>
                  <a:gd name="connsiteX3" fmla="*/ 3505200 w 5915025"/>
                  <a:gd name="connsiteY3" fmla="*/ 214681 h 1371600"/>
                  <a:gd name="connsiteX4" fmla="*/ 3086100 w 5915025"/>
                  <a:gd name="connsiteY4" fmla="*/ 128956 h 1371600"/>
                  <a:gd name="connsiteX5" fmla="*/ 1829753 w 5915025"/>
                  <a:gd name="connsiteY5" fmla="*/ 369 h 1371600"/>
                  <a:gd name="connsiteX6" fmla="*/ 951548 w 5915025"/>
                  <a:gd name="connsiteY6" fmla="*/ 44183 h 1371600"/>
                  <a:gd name="connsiteX7" fmla="*/ 647700 w 5915025"/>
                  <a:gd name="connsiteY7" fmla="*/ 82283 h 1371600"/>
                  <a:gd name="connsiteX8" fmla="*/ 0 w 5915025"/>
                  <a:gd name="connsiteY8" fmla="*/ 226111 h 1371600"/>
                  <a:gd name="connsiteX9" fmla="*/ 0 w 5915025"/>
                  <a:gd name="connsiteY9" fmla="*/ 921436 h 1371600"/>
                  <a:gd name="connsiteX10" fmla="*/ 27623 w 5915025"/>
                  <a:gd name="connsiteY10" fmla="*/ 916673 h 1371600"/>
                  <a:gd name="connsiteX11" fmla="*/ 1003935 w 5915025"/>
                  <a:gd name="connsiteY11" fmla="*/ 671881 h 1371600"/>
                  <a:gd name="connsiteX12" fmla="*/ 2651760 w 5915025"/>
                  <a:gd name="connsiteY12" fmla="*/ 605206 h 1371600"/>
                  <a:gd name="connsiteX13" fmla="*/ 3636645 w 5915025"/>
                  <a:gd name="connsiteY13" fmla="*/ 733794 h 1371600"/>
                  <a:gd name="connsiteX14" fmla="*/ 5668328 w 5915025"/>
                  <a:gd name="connsiteY14" fmla="*/ 1356729 h 1371600"/>
                  <a:gd name="connsiteX15" fmla="*/ 5753100 w 5915025"/>
                  <a:gd name="connsiteY15" fmla="*/ 1371969 h 1371600"/>
                  <a:gd name="connsiteX16" fmla="*/ 4879658 w 5915025"/>
                  <a:gd name="connsiteY16" fmla="*/ 926198 h 1371600"/>
                  <a:gd name="connsiteX17" fmla="*/ 3968115 w 5915025"/>
                  <a:gd name="connsiteY17" fmla="*/ 569963 h 1371600"/>
                  <a:gd name="connsiteX18" fmla="*/ 5295900 w 5915025"/>
                  <a:gd name="connsiteY18" fmla="*/ 950011 h 1371600"/>
                  <a:gd name="connsiteX19" fmla="*/ 5700713 w 5915025"/>
                  <a:gd name="connsiteY19" fmla="*/ 1102411 h 1371600"/>
                  <a:gd name="connsiteX20" fmla="*/ 5920740 w 5915025"/>
                  <a:gd name="connsiteY20" fmla="*/ 1190041 h 1371600"/>
                  <a:gd name="connsiteX21" fmla="*/ 5905500 w 5915025"/>
                  <a:gd name="connsiteY21" fmla="*/ 1174801 h 1371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5915025" h="1371600">
                    <a:moveTo>
                      <a:pt x="5905500" y="1174801"/>
                    </a:moveTo>
                    <a:cubicBezTo>
                      <a:pt x="5804535" y="1117651"/>
                      <a:pt x="5704523" y="1059548"/>
                      <a:pt x="5602605" y="1006209"/>
                    </a:cubicBezTo>
                    <a:cubicBezTo>
                      <a:pt x="5078730" y="729984"/>
                      <a:pt x="4531043" y="511861"/>
                      <a:pt x="3964305" y="340411"/>
                    </a:cubicBezTo>
                    <a:cubicBezTo>
                      <a:pt x="3819525" y="296596"/>
                      <a:pt x="3510915" y="215633"/>
                      <a:pt x="3505200" y="214681"/>
                    </a:cubicBezTo>
                    <a:cubicBezTo>
                      <a:pt x="3494723" y="214681"/>
                      <a:pt x="3216593" y="154674"/>
                      <a:pt x="3086100" y="128956"/>
                    </a:cubicBezTo>
                    <a:cubicBezTo>
                      <a:pt x="2921318" y="96571"/>
                      <a:pt x="2266950" y="18466"/>
                      <a:pt x="1829753" y="369"/>
                    </a:cubicBezTo>
                    <a:cubicBezTo>
                      <a:pt x="1756410" y="-4394"/>
                      <a:pt x="1012508" y="38469"/>
                      <a:pt x="951548" y="44183"/>
                    </a:cubicBezTo>
                    <a:cubicBezTo>
                      <a:pt x="849630" y="53708"/>
                      <a:pt x="748665" y="69901"/>
                      <a:pt x="647700" y="82283"/>
                    </a:cubicBezTo>
                    <a:cubicBezTo>
                      <a:pt x="430530" y="124194"/>
                      <a:pt x="212408" y="164199"/>
                      <a:pt x="0" y="226111"/>
                    </a:cubicBezTo>
                    <a:cubicBezTo>
                      <a:pt x="0" y="457569"/>
                      <a:pt x="0" y="689979"/>
                      <a:pt x="0" y="921436"/>
                    </a:cubicBezTo>
                    <a:cubicBezTo>
                      <a:pt x="9525" y="919531"/>
                      <a:pt x="19050" y="919531"/>
                      <a:pt x="27623" y="916673"/>
                    </a:cubicBezTo>
                    <a:cubicBezTo>
                      <a:pt x="345758" y="806184"/>
                      <a:pt x="671513" y="728079"/>
                      <a:pt x="1003935" y="671881"/>
                    </a:cubicBezTo>
                    <a:cubicBezTo>
                      <a:pt x="1211580" y="636638"/>
                      <a:pt x="2363153" y="583298"/>
                      <a:pt x="2651760" y="605206"/>
                    </a:cubicBezTo>
                    <a:cubicBezTo>
                      <a:pt x="2884170" y="623304"/>
                      <a:pt x="3548063" y="715696"/>
                      <a:pt x="3636645" y="733794"/>
                    </a:cubicBezTo>
                    <a:cubicBezTo>
                      <a:pt x="4334828" y="871906"/>
                      <a:pt x="5013008" y="1078598"/>
                      <a:pt x="5668328" y="1356729"/>
                    </a:cubicBezTo>
                    <a:cubicBezTo>
                      <a:pt x="5720715" y="1378636"/>
                      <a:pt x="5720715" y="1378636"/>
                      <a:pt x="5753100" y="1371969"/>
                    </a:cubicBezTo>
                    <a:cubicBezTo>
                      <a:pt x="5472113" y="1197661"/>
                      <a:pt x="5177790" y="1058596"/>
                      <a:pt x="4879658" y="926198"/>
                    </a:cubicBezTo>
                    <a:cubicBezTo>
                      <a:pt x="4581525" y="793801"/>
                      <a:pt x="4275773" y="680454"/>
                      <a:pt x="3968115" y="569963"/>
                    </a:cubicBezTo>
                    <a:cubicBezTo>
                      <a:pt x="4411980" y="657594"/>
                      <a:pt x="5289233" y="941438"/>
                      <a:pt x="5295900" y="950011"/>
                    </a:cubicBezTo>
                    <a:cubicBezTo>
                      <a:pt x="5434013" y="990969"/>
                      <a:pt x="5566410" y="1050023"/>
                      <a:pt x="5700713" y="1102411"/>
                    </a:cubicBezTo>
                    <a:cubicBezTo>
                      <a:pt x="5744528" y="1119556"/>
                      <a:pt x="5894070" y="1192898"/>
                      <a:pt x="5920740" y="1190041"/>
                    </a:cubicBezTo>
                    <a:cubicBezTo>
                      <a:pt x="5916930" y="1185279"/>
                      <a:pt x="5912168" y="1178611"/>
                      <a:pt x="5905500" y="1174801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63" name="Freeform: Shape 362">
              <a:extLst>
                <a:ext uri="{FF2B5EF4-FFF2-40B4-BE49-F238E27FC236}">
                  <a16:creationId xmlns:a16="http://schemas.microsoft.com/office/drawing/2014/main" id="{97ED828F-D50C-47E6-9CE8-85238F75A386}"/>
                </a:ext>
              </a:extLst>
            </p:cNvPr>
            <p:cNvSpPr/>
            <p:nvPr/>
          </p:nvSpPr>
          <p:spPr>
            <a:xfrm>
              <a:off x="-3146" y="3925479"/>
              <a:ext cx="8373665" cy="2439302"/>
            </a:xfrm>
            <a:custGeom>
              <a:avLst/>
              <a:gdLst>
                <a:gd name="connsiteX0" fmla="*/ 1384936 w 8373665"/>
                <a:gd name="connsiteY0" fmla="*/ 0 h 2439302"/>
                <a:gd name="connsiteX1" fmla="*/ 2187243 w 8373665"/>
                <a:gd name="connsiteY1" fmla="*/ 54074 h 2439302"/>
                <a:gd name="connsiteX2" fmla="*/ 3478575 w 8373665"/>
                <a:gd name="connsiteY2" fmla="*/ 295021 h 2439302"/>
                <a:gd name="connsiteX3" fmla="*/ 5795715 w 8373665"/>
                <a:gd name="connsiteY3" fmla="*/ 1250062 h 2439302"/>
                <a:gd name="connsiteX4" fmla="*/ 7636247 w 8373665"/>
                <a:gd name="connsiteY4" fmla="*/ 2174885 h 2439302"/>
                <a:gd name="connsiteX5" fmla="*/ 8273705 w 8373665"/>
                <a:gd name="connsiteY5" fmla="*/ 2404910 h 2439302"/>
                <a:gd name="connsiteX6" fmla="*/ 8373665 w 8373665"/>
                <a:gd name="connsiteY6" fmla="*/ 2439302 h 2439302"/>
                <a:gd name="connsiteX7" fmla="*/ 8364039 w 8373665"/>
                <a:gd name="connsiteY7" fmla="*/ 2436304 h 2439302"/>
                <a:gd name="connsiteX8" fmla="*/ 7616993 w 8373665"/>
                <a:gd name="connsiteY8" fmla="*/ 2180936 h 2439302"/>
                <a:gd name="connsiteX9" fmla="*/ 5781525 w 8373665"/>
                <a:gd name="connsiteY9" fmla="*/ 1301144 h 2439302"/>
                <a:gd name="connsiteX10" fmla="*/ 3470760 w 8373665"/>
                <a:gd name="connsiteY10" fmla="*/ 392606 h 2439302"/>
                <a:gd name="connsiteX11" fmla="*/ 2182980 w 8373665"/>
                <a:gd name="connsiteY11" fmla="*/ 163391 h 2439302"/>
                <a:gd name="connsiteX12" fmla="*/ 1382880 w 8373665"/>
                <a:gd name="connsiteY12" fmla="*/ 111950 h 2439302"/>
                <a:gd name="connsiteX13" fmla="*/ 468480 w 8373665"/>
                <a:gd name="connsiteY13" fmla="*/ 133132 h 2439302"/>
                <a:gd name="connsiteX14" fmla="*/ 1755 w 8373665"/>
                <a:gd name="connsiteY14" fmla="*/ 178521 h 2439302"/>
                <a:gd name="connsiteX15" fmla="*/ 1755 w 8373665"/>
                <a:gd name="connsiteY15" fmla="*/ 1898588 h 2439302"/>
                <a:gd name="connsiteX16" fmla="*/ 0 w 8373665"/>
                <a:gd name="connsiteY16" fmla="*/ 1898948 h 2439302"/>
                <a:gd name="connsiteX17" fmla="*/ 0 w 8373665"/>
                <a:gd name="connsiteY17" fmla="*/ 69978 h 2439302"/>
                <a:gd name="connsiteX18" fmla="*/ 468013 w 8373665"/>
                <a:gd name="connsiteY18" fmla="*/ 22266 h 2439302"/>
                <a:gd name="connsiteX19" fmla="*/ 1384936 w 8373665"/>
                <a:gd name="connsiteY19" fmla="*/ 0 h 2439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373665" h="2439302">
                  <a:moveTo>
                    <a:pt x="1384936" y="0"/>
                  </a:moveTo>
                  <a:cubicBezTo>
                    <a:pt x="1557814" y="0"/>
                    <a:pt x="2177692" y="53279"/>
                    <a:pt x="2187243" y="54074"/>
                  </a:cubicBezTo>
                  <a:cubicBezTo>
                    <a:pt x="2521538" y="77930"/>
                    <a:pt x="3288505" y="244923"/>
                    <a:pt x="3478575" y="295021"/>
                  </a:cubicBezTo>
                  <a:cubicBezTo>
                    <a:pt x="4309537" y="513702"/>
                    <a:pt x="5079369" y="836555"/>
                    <a:pt x="5795715" y="1250062"/>
                  </a:cubicBezTo>
                  <a:cubicBezTo>
                    <a:pt x="6385030" y="1590409"/>
                    <a:pt x="6991535" y="1909286"/>
                    <a:pt x="7636247" y="2174885"/>
                  </a:cubicBezTo>
                  <a:cubicBezTo>
                    <a:pt x="7659886" y="2185023"/>
                    <a:pt x="8026297" y="2318618"/>
                    <a:pt x="8273705" y="2404910"/>
                  </a:cubicBezTo>
                  <a:lnTo>
                    <a:pt x="8373665" y="2439302"/>
                  </a:lnTo>
                  <a:lnTo>
                    <a:pt x="8364039" y="2436304"/>
                  </a:lnTo>
                  <a:cubicBezTo>
                    <a:pt x="8137266" y="2363296"/>
                    <a:pt x="7644496" y="2192188"/>
                    <a:pt x="7616993" y="2180936"/>
                  </a:cubicBezTo>
                  <a:cubicBezTo>
                    <a:pt x="6974055" y="1928270"/>
                    <a:pt x="6369219" y="1624919"/>
                    <a:pt x="5781525" y="1301144"/>
                  </a:cubicBezTo>
                  <a:cubicBezTo>
                    <a:pt x="5067150" y="907772"/>
                    <a:pt x="4299435" y="600639"/>
                    <a:pt x="3470760" y="392606"/>
                  </a:cubicBezTo>
                  <a:cubicBezTo>
                    <a:pt x="3281213" y="344947"/>
                    <a:pt x="2516356" y="186086"/>
                    <a:pt x="2182980" y="163391"/>
                  </a:cubicBezTo>
                  <a:cubicBezTo>
                    <a:pt x="2173455" y="162635"/>
                    <a:pt x="1555283" y="111950"/>
                    <a:pt x="1382880" y="111950"/>
                  </a:cubicBezTo>
                  <a:cubicBezTo>
                    <a:pt x="1360973" y="111950"/>
                    <a:pt x="578019" y="118759"/>
                    <a:pt x="468480" y="133132"/>
                  </a:cubicBezTo>
                  <a:cubicBezTo>
                    <a:pt x="311318" y="140697"/>
                    <a:pt x="156060" y="155826"/>
                    <a:pt x="1755" y="178521"/>
                  </a:cubicBezTo>
                  <a:lnTo>
                    <a:pt x="1755" y="1898588"/>
                  </a:lnTo>
                  <a:lnTo>
                    <a:pt x="0" y="1898948"/>
                  </a:lnTo>
                  <a:cubicBezTo>
                    <a:pt x="0" y="1289027"/>
                    <a:pt x="0" y="679900"/>
                    <a:pt x="0" y="69978"/>
                  </a:cubicBezTo>
                  <a:cubicBezTo>
                    <a:pt x="154731" y="46122"/>
                    <a:pt x="310417" y="30218"/>
                    <a:pt x="468013" y="22266"/>
                  </a:cubicBezTo>
                  <a:cubicBezTo>
                    <a:pt x="577853" y="7157"/>
                    <a:pt x="1362968" y="0"/>
                    <a:pt x="138493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5" name="Freeform: Shape 364">
              <a:extLst>
                <a:ext uri="{FF2B5EF4-FFF2-40B4-BE49-F238E27FC236}">
                  <a16:creationId xmlns:a16="http://schemas.microsoft.com/office/drawing/2014/main" id="{4316EBCC-FC65-4E99-B0E7-26C8006C5613}"/>
                </a:ext>
              </a:extLst>
            </p:cNvPr>
            <p:cNvSpPr/>
            <p:nvPr/>
          </p:nvSpPr>
          <p:spPr>
            <a:xfrm>
              <a:off x="5400296" y="5939303"/>
              <a:ext cx="6785839" cy="798186"/>
            </a:xfrm>
            <a:custGeom>
              <a:avLst/>
              <a:gdLst>
                <a:gd name="connsiteX0" fmla="*/ 0 w 6785839"/>
                <a:gd name="connsiteY0" fmla="*/ 0 h 798186"/>
                <a:gd name="connsiteX1" fmla="*/ 346779 w 6785839"/>
                <a:gd name="connsiteY1" fmla="*/ 136280 h 798186"/>
                <a:gd name="connsiteX2" fmla="*/ 876369 w 6785839"/>
                <a:gd name="connsiteY2" fmla="*/ 348095 h 798186"/>
                <a:gd name="connsiteX3" fmla="*/ 1584076 w 6785839"/>
                <a:gd name="connsiteY3" fmla="*/ 521330 h 798186"/>
                <a:gd name="connsiteX4" fmla="*/ 2204154 w 6785839"/>
                <a:gd name="connsiteY4" fmla="*/ 636315 h 798186"/>
                <a:gd name="connsiteX5" fmla="*/ 3103314 w 6785839"/>
                <a:gd name="connsiteY5" fmla="*/ 733145 h 798186"/>
                <a:gd name="connsiteX6" fmla="*/ 4044383 w 6785839"/>
                <a:gd name="connsiteY6" fmla="*/ 754327 h 798186"/>
                <a:gd name="connsiteX7" fmla="*/ 5875088 w 6785839"/>
                <a:gd name="connsiteY7" fmla="*/ 465350 h 798186"/>
                <a:gd name="connsiteX8" fmla="*/ 6482784 w 6785839"/>
                <a:gd name="connsiteY8" fmla="*/ 203606 h 798186"/>
                <a:gd name="connsiteX9" fmla="*/ 6699834 w 6785839"/>
                <a:gd name="connsiteY9" fmla="*/ 74815 h 798186"/>
                <a:gd name="connsiteX10" fmla="*/ 6785839 w 6785839"/>
                <a:gd name="connsiteY10" fmla="*/ 15755 h 798186"/>
                <a:gd name="connsiteX11" fmla="*/ 6785839 w 6785839"/>
                <a:gd name="connsiteY11" fmla="*/ 44461 h 798186"/>
                <a:gd name="connsiteX12" fmla="*/ 6731061 w 6785839"/>
                <a:gd name="connsiteY12" fmla="*/ 83894 h 798186"/>
                <a:gd name="connsiteX13" fmla="*/ 6513412 w 6785839"/>
                <a:gd name="connsiteY13" fmla="*/ 219277 h 798186"/>
                <a:gd name="connsiteX14" fmla="*/ 5904039 w 6785839"/>
                <a:gd name="connsiteY14" fmla="*/ 494418 h 798186"/>
                <a:gd name="connsiteX15" fmla="*/ 4068283 w 6785839"/>
                <a:gd name="connsiteY15" fmla="*/ 798186 h 798186"/>
                <a:gd name="connsiteX16" fmla="*/ 3124618 w 6785839"/>
                <a:gd name="connsiteY16" fmla="*/ 775920 h 798186"/>
                <a:gd name="connsiteX17" fmla="*/ 2222978 w 6785839"/>
                <a:gd name="connsiteY17" fmla="*/ 674134 h 798186"/>
                <a:gd name="connsiteX18" fmla="*/ 1601188 w 6785839"/>
                <a:gd name="connsiteY18" fmla="*/ 553263 h 798186"/>
                <a:gd name="connsiteX19" fmla="*/ 891529 w 6785839"/>
                <a:gd name="connsiteY19" fmla="*/ 371162 h 798186"/>
                <a:gd name="connsiteX20" fmla="*/ 360478 w 6785839"/>
                <a:gd name="connsiteY20" fmla="*/ 148504 h 798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785839" h="798186">
                  <a:moveTo>
                    <a:pt x="0" y="0"/>
                  </a:moveTo>
                  <a:lnTo>
                    <a:pt x="346779" y="136280"/>
                  </a:lnTo>
                  <a:cubicBezTo>
                    <a:pt x="448696" y="179399"/>
                    <a:pt x="804931" y="328427"/>
                    <a:pt x="876369" y="348095"/>
                  </a:cubicBezTo>
                  <a:cubicBezTo>
                    <a:pt x="1109731" y="413153"/>
                    <a:pt x="1344046" y="475185"/>
                    <a:pt x="1584076" y="521330"/>
                  </a:cubicBezTo>
                  <a:cubicBezTo>
                    <a:pt x="1787911" y="568989"/>
                    <a:pt x="1995556" y="604543"/>
                    <a:pt x="2204154" y="636315"/>
                  </a:cubicBezTo>
                  <a:cubicBezTo>
                    <a:pt x="2501334" y="681705"/>
                    <a:pt x="2801371" y="712721"/>
                    <a:pt x="3103314" y="733145"/>
                  </a:cubicBezTo>
                  <a:cubicBezTo>
                    <a:pt x="3273811" y="744493"/>
                    <a:pt x="3901508" y="754327"/>
                    <a:pt x="4044383" y="754327"/>
                  </a:cubicBezTo>
                  <a:cubicBezTo>
                    <a:pt x="4476819" y="754327"/>
                    <a:pt x="5147378" y="689269"/>
                    <a:pt x="5875088" y="465350"/>
                  </a:cubicBezTo>
                  <a:cubicBezTo>
                    <a:pt x="6091306" y="398779"/>
                    <a:pt x="6294188" y="312540"/>
                    <a:pt x="6482784" y="203606"/>
                  </a:cubicBezTo>
                  <a:cubicBezTo>
                    <a:pt x="6556126" y="161243"/>
                    <a:pt x="6629706" y="119637"/>
                    <a:pt x="6699834" y="74815"/>
                  </a:cubicBezTo>
                  <a:lnTo>
                    <a:pt x="6785839" y="15755"/>
                  </a:lnTo>
                  <a:lnTo>
                    <a:pt x="6785839" y="44461"/>
                  </a:lnTo>
                  <a:lnTo>
                    <a:pt x="6731061" y="83894"/>
                  </a:lnTo>
                  <a:cubicBezTo>
                    <a:pt x="6660739" y="131009"/>
                    <a:pt x="6586956" y="174746"/>
                    <a:pt x="6513412" y="219277"/>
                  </a:cubicBezTo>
                  <a:cubicBezTo>
                    <a:pt x="6324294" y="333787"/>
                    <a:pt x="6120854" y="424440"/>
                    <a:pt x="5904039" y="494418"/>
                  </a:cubicBezTo>
                  <a:cubicBezTo>
                    <a:pt x="5174321" y="729798"/>
                    <a:pt x="4501912" y="798186"/>
                    <a:pt x="4068283" y="798186"/>
                  </a:cubicBezTo>
                  <a:cubicBezTo>
                    <a:pt x="3925014" y="798186"/>
                    <a:pt x="3295585" y="787849"/>
                    <a:pt x="3124618" y="775920"/>
                  </a:cubicBezTo>
                  <a:cubicBezTo>
                    <a:pt x="2821842" y="754450"/>
                    <a:pt x="2520978" y="721846"/>
                    <a:pt x="2222978" y="674134"/>
                  </a:cubicBezTo>
                  <a:cubicBezTo>
                    <a:pt x="2013804" y="640735"/>
                    <a:pt x="1805586" y="603361"/>
                    <a:pt x="1601188" y="553263"/>
                  </a:cubicBezTo>
                  <a:cubicBezTo>
                    <a:pt x="1360496" y="504756"/>
                    <a:pt x="1125535" y="439549"/>
                    <a:pt x="891529" y="371162"/>
                  </a:cubicBezTo>
                  <a:cubicBezTo>
                    <a:pt x="819894" y="350486"/>
                    <a:pt x="462676" y="193831"/>
                    <a:pt x="360478" y="148504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97" name="Oval 396">
            <a:extLst>
              <a:ext uri="{FF2B5EF4-FFF2-40B4-BE49-F238E27FC236}">
                <a16:creationId xmlns:a16="http://schemas.microsoft.com/office/drawing/2014/main" id="{FF1C2410-8239-4CC9-A974-074BEEBDE0C6}"/>
              </a:ext>
            </a:extLst>
          </p:cNvPr>
          <p:cNvSpPr/>
          <p:nvPr/>
        </p:nvSpPr>
        <p:spPr>
          <a:xfrm>
            <a:off x="356518" y="4673311"/>
            <a:ext cx="571640" cy="523653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8" name="Oval 397">
            <a:extLst>
              <a:ext uri="{FF2B5EF4-FFF2-40B4-BE49-F238E27FC236}">
                <a16:creationId xmlns:a16="http://schemas.microsoft.com/office/drawing/2014/main" id="{38B78EB2-C665-41D3-B81F-591E2A88BDEC}"/>
              </a:ext>
            </a:extLst>
          </p:cNvPr>
          <p:cNvSpPr/>
          <p:nvPr/>
        </p:nvSpPr>
        <p:spPr>
          <a:xfrm>
            <a:off x="7885678" y="5205358"/>
            <a:ext cx="348098" cy="318877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9" name="Chord 398">
            <a:extLst>
              <a:ext uri="{FF2B5EF4-FFF2-40B4-BE49-F238E27FC236}">
                <a16:creationId xmlns:a16="http://schemas.microsoft.com/office/drawing/2014/main" id="{D247781B-136F-4851-843B-F4CA5D814057}"/>
              </a:ext>
            </a:extLst>
          </p:cNvPr>
          <p:cNvSpPr/>
          <p:nvPr/>
        </p:nvSpPr>
        <p:spPr>
          <a:xfrm>
            <a:off x="5545221" y="5179933"/>
            <a:ext cx="1591304" cy="1591304"/>
          </a:xfrm>
          <a:prstGeom prst="chord">
            <a:avLst>
              <a:gd name="adj1" fmla="val 10803306"/>
              <a:gd name="adj2" fmla="val 21583073"/>
            </a:avLst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0" name="Oval 399">
            <a:extLst>
              <a:ext uri="{FF2B5EF4-FFF2-40B4-BE49-F238E27FC236}">
                <a16:creationId xmlns:a16="http://schemas.microsoft.com/office/drawing/2014/main" id="{874F8737-877D-44A1-96FA-332073373BCD}"/>
              </a:ext>
            </a:extLst>
          </p:cNvPr>
          <p:cNvSpPr/>
          <p:nvPr/>
        </p:nvSpPr>
        <p:spPr>
          <a:xfrm>
            <a:off x="6938380" y="5991867"/>
            <a:ext cx="387640" cy="355099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1" name="Oval 400">
            <a:extLst>
              <a:ext uri="{FF2B5EF4-FFF2-40B4-BE49-F238E27FC236}">
                <a16:creationId xmlns:a16="http://schemas.microsoft.com/office/drawing/2014/main" id="{28DC8FB9-559E-4914-9461-64DFB59B3929}"/>
              </a:ext>
            </a:extLst>
          </p:cNvPr>
          <p:cNvSpPr/>
          <p:nvPr/>
        </p:nvSpPr>
        <p:spPr>
          <a:xfrm>
            <a:off x="8139710" y="5176189"/>
            <a:ext cx="619738" cy="567713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2" name="Chord 401">
            <a:extLst>
              <a:ext uri="{FF2B5EF4-FFF2-40B4-BE49-F238E27FC236}">
                <a16:creationId xmlns:a16="http://schemas.microsoft.com/office/drawing/2014/main" id="{3C3D465C-9B15-468F-8ACB-64184D90AFDF}"/>
              </a:ext>
            </a:extLst>
          </p:cNvPr>
          <p:cNvSpPr/>
          <p:nvPr/>
        </p:nvSpPr>
        <p:spPr>
          <a:xfrm>
            <a:off x="-788280" y="4748184"/>
            <a:ext cx="1591304" cy="1457720"/>
          </a:xfrm>
          <a:prstGeom prst="chord">
            <a:avLst>
              <a:gd name="adj1" fmla="val 16143856"/>
              <a:gd name="adj2" fmla="val 5473657"/>
            </a:avLst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3" name="Oval 402">
            <a:extLst>
              <a:ext uri="{FF2B5EF4-FFF2-40B4-BE49-F238E27FC236}">
                <a16:creationId xmlns:a16="http://schemas.microsoft.com/office/drawing/2014/main" id="{74FC5B2C-91FA-4BDC-904A-7FBF5E9FE4CD}"/>
              </a:ext>
            </a:extLst>
          </p:cNvPr>
          <p:cNvSpPr/>
          <p:nvPr/>
        </p:nvSpPr>
        <p:spPr>
          <a:xfrm>
            <a:off x="2802449" y="4952053"/>
            <a:ext cx="721731" cy="661145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4" name="Oval 403">
            <a:extLst>
              <a:ext uri="{FF2B5EF4-FFF2-40B4-BE49-F238E27FC236}">
                <a16:creationId xmlns:a16="http://schemas.microsoft.com/office/drawing/2014/main" id="{E74566E0-6CBC-416D-80E4-A4DEAE36D71B}"/>
              </a:ext>
            </a:extLst>
          </p:cNvPr>
          <p:cNvSpPr/>
          <p:nvPr/>
        </p:nvSpPr>
        <p:spPr>
          <a:xfrm>
            <a:off x="2416312" y="5426156"/>
            <a:ext cx="215040" cy="196988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5" name="Oval 404">
            <a:extLst>
              <a:ext uri="{FF2B5EF4-FFF2-40B4-BE49-F238E27FC236}">
                <a16:creationId xmlns:a16="http://schemas.microsoft.com/office/drawing/2014/main" id="{FCA99BF4-A745-405E-B005-3BD12D3D8E49}"/>
              </a:ext>
            </a:extLst>
          </p:cNvPr>
          <p:cNvSpPr/>
          <p:nvPr/>
        </p:nvSpPr>
        <p:spPr>
          <a:xfrm>
            <a:off x="1915032" y="5729803"/>
            <a:ext cx="492453" cy="451114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6" name="Oval 405">
            <a:extLst>
              <a:ext uri="{FF2B5EF4-FFF2-40B4-BE49-F238E27FC236}">
                <a16:creationId xmlns:a16="http://schemas.microsoft.com/office/drawing/2014/main" id="{C49C93BC-E520-457B-9EBA-E4BCDF2FB7C4}"/>
              </a:ext>
            </a:extLst>
          </p:cNvPr>
          <p:cNvSpPr/>
          <p:nvPr/>
        </p:nvSpPr>
        <p:spPr>
          <a:xfrm>
            <a:off x="1309361" y="4964928"/>
            <a:ext cx="512137" cy="469145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7" name="Oval 406">
            <a:extLst>
              <a:ext uri="{FF2B5EF4-FFF2-40B4-BE49-F238E27FC236}">
                <a16:creationId xmlns:a16="http://schemas.microsoft.com/office/drawing/2014/main" id="{CD091B21-FA27-451B-ADC4-DCEFA8E2C329}"/>
              </a:ext>
            </a:extLst>
          </p:cNvPr>
          <p:cNvSpPr/>
          <p:nvPr/>
        </p:nvSpPr>
        <p:spPr>
          <a:xfrm>
            <a:off x="3582957" y="5920336"/>
            <a:ext cx="582258" cy="533379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8" name="Oval 407">
            <a:extLst>
              <a:ext uri="{FF2B5EF4-FFF2-40B4-BE49-F238E27FC236}">
                <a16:creationId xmlns:a16="http://schemas.microsoft.com/office/drawing/2014/main" id="{2B68114F-8910-48B3-AEB3-FC20586E39DC}"/>
              </a:ext>
            </a:extLst>
          </p:cNvPr>
          <p:cNvSpPr/>
          <p:nvPr/>
        </p:nvSpPr>
        <p:spPr>
          <a:xfrm>
            <a:off x="5135032" y="5437141"/>
            <a:ext cx="182234" cy="166937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9" name="Oval 408">
            <a:extLst>
              <a:ext uri="{FF2B5EF4-FFF2-40B4-BE49-F238E27FC236}">
                <a16:creationId xmlns:a16="http://schemas.microsoft.com/office/drawing/2014/main" id="{E368C620-9726-4CCF-A0F2-E7F656242FC1}"/>
              </a:ext>
            </a:extLst>
          </p:cNvPr>
          <p:cNvSpPr/>
          <p:nvPr/>
        </p:nvSpPr>
        <p:spPr>
          <a:xfrm>
            <a:off x="4441720" y="5793714"/>
            <a:ext cx="182234" cy="166937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0" name="Oval 409">
            <a:extLst>
              <a:ext uri="{FF2B5EF4-FFF2-40B4-BE49-F238E27FC236}">
                <a16:creationId xmlns:a16="http://schemas.microsoft.com/office/drawing/2014/main" id="{785F3BF7-06B0-4ED6-99A7-8CDAD372C356}"/>
              </a:ext>
            </a:extLst>
          </p:cNvPr>
          <p:cNvSpPr/>
          <p:nvPr/>
        </p:nvSpPr>
        <p:spPr>
          <a:xfrm>
            <a:off x="873958" y="7183921"/>
            <a:ext cx="164705" cy="150879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1" name="Oval 410">
            <a:extLst>
              <a:ext uri="{FF2B5EF4-FFF2-40B4-BE49-F238E27FC236}">
                <a16:creationId xmlns:a16="http://schemas.microsoft.com/office/drawing/2014/main" id="{8AAD40CC-E01C-486A-A9D1-3C0E074D1195}"/>
              </a:ext>
            </a:extLst>
          </p:cNvPr>
          <p:cNvSpPr/>
          <p:nvPr/>
        </p:nvSpPr>
        <p:spPr>
          <a:xfrm>
            <a:off x="8172368" y="3134035"/>
            <a:ext cx="379795" cy="379795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2" name="Chord 411">
            <a:extLst>
              <a:ext uri="{FF2B5EF4-FFF2-40B4-BE49-F238E27FC236}">
                <a16:creationId xmlns:a16="http://schemas.microsoft.com/office/drawing/2014/main" id="{76F12C84-42BD-4B2F-A51A-C8C2779F3D14}"/>
              </a:ext>
            </a:extLst>
          </p:cNvPr>
          <p:cNvSpPr/>
          <p:nvPr/>
        </p:nvSpPr>
        <p:spPr>
          <a:xfrm rot="10800000">
            <a:off x="6927382" y="76086"/>
            <a:ext cx="1591304" cy="1591304"/>
          </a:xfrm>
          <a:prstGeom prst="chord">
            <a:avLst>
              <a:gd name="adj1" fmla="val 10803306"/>
              <a:gd name="adj2" fmla="val 21583073"/>
            </a:avLst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3" name="Oval 412">
            <a:extLst>
              <a:ext uri="{FF2B5EF4-FFF2-40B4-BE49-F238E27FC236}">
                <a16:creationId xmlns:a16="http://schemas.microsoft.com/office/drawing/2014/main" id="{3D388600-F15F-4F81-9B4A-68AA0D3B13F5}"/>
              </a:ext>
            </a:extLst>
          </p:cNvPr>
          <p:cNvSpPr/>
          <p:nvPr/>
        </p:nvSpPr>
        <p:spPr>
          <a:xfrm>
            <a:off x="7321071" y="1443146"/>
            <a:ext cx="387640" cy="387640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4" name="Oval 413">
            <a:extLst>
              <a:ext uri="{FF2B5EF4-FFF2-40B4-BE49-F238E27FC236}">
                <a16:creationId xmlns:a16="http://schemas.microsoft.com/office/drawing/2014/main" id="{6A4DB6EE-4C58-45E9-B481-6136CDC486A7}"/>
              </a:ext>
            </a:extLst>
          </p:cNvPr>
          <p:cNvSpPr/>
          <p:nvPr/>
        </p:nvSpPr>
        <p:spPr>
          <a:xfrm>
            <a:off x="7647983" y="3069277"/>
            <a:ext cx="676169" cy="676169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5" name="Oval 414">
            <a:extLst>
              <a:ext uri="{FF2B5EF4-FFF2-40B4-BE49-F238E27FC236}">
                <a16:creationId xmlns:a16="http://schemas.microsoft.com/office/drawing/2014/main" id="{C9BAA264-D5AB-4103-9197-45E6CFE46199}"/>
              </a:ext>
            </a:extLst>
          </p:cNvPr>
          <p:cNvSpPr/>
          <p:nvPr/>
        </p:nvSpPr>
        <p:spPr>
          <a:xfrm>
            <a:off x="1143444" y="4090863"/>
            <a:ext cx="721731" cy="661145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6" name="Oval 415">
            <a:extLst>
              <a:ext uri="{FF2B5EF4-FFF2-40B4-BE49-F238E27FC236}">
                <a16:creationId xmlns:a16="http://schemas.microsoft.com/office/drawing/2014/main" id="{F4F35ECB-1730-49E3-B79E-799BA338EA42}"/>
              </a:ext>
            </a:extLst>
          </p:cNvPr>
          <p:cNvSpPr/>
          <p:nvPr/>
        </p:nvSpPr>
        <p:spPr>
          <a:xfrm>
            <a:off x="2034499" y="1496360"/>
            <a:ext cx="492453" cy="492453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7" name="Oval 416">
            <a:extLst>
              <a:ext uri="{FF2B5EF4-FFF2-40B4-BE49-F238E27FC236}">
                <a16:creationId xmlns:a16="http://schemas.microsoft.com/office/drawing/2014/main" id="{ADD1E8FC-E10C-4CD9-9399-1889CF295034}"/>
              </a:ext>
            </a:extLst>
          </p:cNvPr>
          <p:cNvSpPr/>
          <p:nvPr/>
        </p:nvSpPr>
        <p:spPr>
          <a:xfrm>
            <a:off x="5106050" y="1321563"/>
            <a:ext cx="182234" cy="182234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8" name="Oval 417">
            <a:extLst>
              <a:ext uri="{FF2B5EF4-FFF2-40B4-BE49-F238E27FC236}">
                <a16:creationId xmlns:a16="http://schemas.microsoft.com/office/drawing/2014/main" id="{4A19C330-744D-45DD-9A0F-DB162F2A49A8}"/>
              </a:ext>
            </a:extLst>
          </p:cNvPr>
          <p:cNvSpPr/>
          <p:nvPr/>
        </p:nvSpPr>
        <p:spPr>
          <a:xfrm>
            <a:off x="3827591" y="1641874"/>
            <a:ext cx="303444" cy="303444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9" name="Oval 418">
            <a:extLst>
              <a:ext uri="{FF2B5EF4-FFF2-40B4-BE49-F238E27FC236}">
                <a16:creationId xmlns:a16="http://schemas.microsoft.com/office/drawing/2014/main" id="{ACE1280B-4981-4843-B4C6-991944FB31A7}"/>
              </a:ext>
            </a:extLst>
          </p:cNvPr>
          <p:cNvSpPr/>
          <p:nvPr/>
        </p:nvSpPr>
        <p:spPr>
          <a:xfrm>
            <a:off x="1761468" y="2734529"/>
            <a:ext cx="303444" cy="303444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1" name="Oval 420">
            <a:extLst>
              <a:ext uri="{FF2B5EF4-FFF2-40B4-BE49-F238E27FC236}">
                <a16:creationId xmlns:a16="http://schemas.microsoft.com/office/drawing/2014/main" id="{8100CF61-F101-46AB-B1AA-9E0EFA565455}"/>
              </a:ext>
            </a:extLst>
          </p:cNvPr>
          <p:cNvSpPr/>
          <p:nvPr/>
        </p:nvSpPr>
        <p:spPr>
          <a:xfrm>
            <a:off x="1018378" y="2662225"/>
            <a:ext cx="374120" cy="374120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2" name="Oval 421">
            <a:extLst>
              <a:ext uri="{FF2B5EF4-FFF2-40B4-BE49-F238E27FC236}">
                <a16:creationId xmlns:a16="http://schemas.microsoft.com/office/drawing/2014/main" id="{3D29A4A4-F7AA-4DB9-9083-2D40F1FBAB8F}"/>
              </a:ext>
            </a:extLst>
          </p:cNvPr>
          <p:cNvSpPr/>
          <p:nvPr/>
        </p:nvSpPr>
        <p:spPr>
          <a:xfrm>
            <a:off x="28358" y="2564279"/>
            <a:ext cx="1008576" cy="1008576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3" name="Oval 422">
            <a:extLst>
              <a:ext uri="{FF2B5EF4-FFF2-40B4-BE49-F238E27FC236}">
                <a16:creationId xmlns:a16="http://schemas.microsoft.com/office/drawing/2014/main" id="{EB93909C-7E89-4A71-A703-5CF038A07B3C}"/>
              </a:ext>
            </a:extLst>
          </p:cNvPr>
          <p:cNvSpPr/>
          <p:nvPr/>
        </p:nvSpPr>
        <p:spPr>
          <a:xfrm>
            <a:off x="8203840" y="1388825"/>
            <a:ext cx="830122" cy="830122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4" name="Oval 423">
            <a:extLst>
              <a:ext uri="{FF2B5EF4-FFF2-40B4-BE49-F238E27FC236}">
                <a16:creationId xmlns:a16="http://schemas.microsoft.com/office/drawing/2014/main" id="{9EC30C8C-2EBB-403B-AC2C-2A1FAE54EB08}"/>
              </a:ext>
            </a:extLst>
          </p:cNvPr>
          <p:cNvSpPr/>
          <p:nvPr/>
        </p:nvSpPr>
        <p:spPr>
          <a:xfrm>
            <a:off x="1841104" y="1517641"/>
            <a:ext cx="248537" cy="248537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5" name="Oval 424">
            <a:extLst>
              <a:ext uri="{FF2B5EF4-FFF2-40B4-BE49-F238E27FC236}">
                <a16:creationId xmlns:a16="http://schemas.microsoft.com/office/drawing/2014/main" id="{1EBE3AC2-4215-4ECB-812A-5E312393F472}"/>
              </a:ext>
            </a:extLst>
          </p:cNvPr>
          <p:cNvSpPr/>
          <p:nvPr/>
        </p:nvSpPr>
        <p:spPr>
          <a:xfrm>
            <a:off x="108852" y="1065207"/>
            <a:ext cx="615659" cy="615659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3" name="Rectangle 182"/>
          <p:cNvSpPr/>
          <p:nvPr/>
        </p:nvSpPr>
        <p:spPr>
          <a:xfrm>
            <a:off x="1541250" y="2642175"/>
            <a:ext cx="628584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spc="50" dirty="0">
                <a:ln w="0">
                  <a:noFill/>
                </a:ln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MỐI QUAN HỆ GIỮA GEN VÀ TÍNH TRẠNG</a:t>
            </a:r>
          </a:p>
        </p:txBody>
      </p:sp>
      <p:pic>
        <p:nvPicPr>
          <p:cNvPr id="184" name="Picture 18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517" y="3702210"/>
            <a:ext cx="6858000" cy="2235909"/>
          </a:xfrm>
          <a:prstGeom prst="rect">
            <a:avLst/>
          </a:prstGeom>
        </p:spPr>
      </p:pic>
      <p:pic>
        <p:nvPicPr>
          <p:cNvPr id="1026" name="Picture 2" descr="Lý thuyết Sinh 9: Bài 19. Mối quan hệ giữa gen và tính trạng | Soạ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462" y="666423"/>
            <a:ext cx="3993356" cy="185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3200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2"/>
          <p:cNvGrpSpPr>
            <a:grpSpLocks/>
          </p:cNvGrpSpPr>
          <p:nvPr/>
        </p:nvGrpSpPr>
        <p:grpSpPr bwMode="auto">
          <a:xfrm>
            <a:off x="3957638" y="152400"/>
            <a:ext cx="1223962" cy="1905000"/>
            <a:chOff x="3" y="1371"/>
            <a:chExt cx="771" cy="1269"/>
          </a:xfrm>
        </p:grpSpPr>
        <p:sp>
          <p:nvSpPr>
            <p:cNvPr id="11385" name="AutoShape 3"/>
            <p:cNvSpPr>
              <a:spLocks noChangeArrowheads="1"/>
            </p:cNvSpPr>
            <p:nvPr/>
          </p:nvSpPr>
          <p:spPr bwMode="auto">
            <a:xfrm>
              <a:off x="3" y="1371"/>
              <a:ext cx="480" cy="192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smtClean="0">
                  <a:solidFill>
                    <a:srgbClr val="000000"/>
                  </a:solidFill>
                </a:rPr>
                <a:t>Met</a:t>
              </a:r>
            </a:p>
          </p:txBody>
        </p:sp>
        <p:grpSp>
          <p:nvGrpSpPr>
            <p:cNvPr id="11386" name="Group 4"/>
            <p:cNvGrpSpPr>
              <a:grpSpLocks/>
            </p:cNvGrpSpPr>
            <p:nvPr/>
          </p:nvGrpSpPr>
          <p:grpSpPr bwMode="auto">
            <a:xfrm>
              <a:off x="243" y="1419"/>
              <a:ext cx="531" cy="1221"/>
              <a:chOff x="3120" y="240"/>
              <a:chExt cx="531" cy="1221"/>
            </a:xfrm>
          </p:grpSpPr>
          <p:grpSp>
            <p:nvGrpSpPr>
              <p:cNvPr id="11387" name="Group 5"/>
              <p:cNvGrpSpPr>
                <a:grpSpLocks/>
              </p:cNvGrpSpPr>
              <p:nvPr/>
            </p:nvGrpSpPr>
            <p:grpSpPr bwMode="auto">
              <a:xfrm>
                <a:off x="3120" y="480"/>
                <a:ext cx="531" cy="981"/>
                <a:chOff x="1131" y="2349"/>
                <a:chExt cx="531" cy="981"/>
              </a:xfrm>
            </p:grpSpPr>
            <p:sp>
              <p:nvSpPr>
                <p:cNvPr id="11389" name="AutoShape 6"/>
                <p:cNvSpPr>
                  <a:spLocks noChangeArrowheads="1"/>
                </p:cNvSpPr>
                <p:nvPr/>
              </p:nvSpPr>
              <p:spPr bwMode="auto">
                <a:xfrm rot="5400000">
                  <a:off x="1123" y="2975"/>
                  <a:ext cx="576" cy="115"/>
                </a:xfrm>
                <a:prstGeom prst="chevron">
                  <a:avLst>
                    <a:gd name="adj" fmla="val 125217"/>
                  </a:avLst>
                </a:prstGeom>
                <a:solidFill>
                  <a:srgbClr val="298B43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rot="10800000" vert="eaVert"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b="1" smtClean="0">
                      <a:solidFill>
                        <a:srgbClr val="000000"/>
                      </a:solidFill>
                    </a:rPr>
                    <a:t>A</a:t>
                  </a:r>
                </a:p>
              </p:txBody>
            </p:sp>
            <p:sp>
              <p:nvSpPr>
                <p:cNvPr id="11390" name="AutoShape 7"/>
                <p:cNvSpPr>
                  <a:spLocks noChangeArrowheads="1"/>
                </p:cNvSpPr>
                <p:nvPr/>
              </p:nvSpPr>
              <p:spPr bwMode="auto">
                <a:xfrm rot="-5400000">
                  <a:off x="954" y="2979"/>
                  <a:ext cx="587" cy="115"/>
                </a:xfrm>
                <a:prstGeom prst="chevron">
                  <a:avLst>
                    <a:gd name="adj" fmla="val 127609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vert="eaVert"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b="1" smtClean="0">
                      <a:solidFill>
                        <a:srgbClr val="000000"/>
                      </a:solidFill>
                    </a:rPr>
                    <a:t>U</a:t>
                  </a:r>
                </a:p>
              </p:txBody>
            </p:sp>
            <p:sp>
              <p:nvSpPr>
                <p:cNvPr id="11391" name="AutoShape 8"/>
                <p:cNvSpPr>
                  <a:spLocks noChangeArrowheads="1"/>
                </p:cNvSpPr>
                <p:nvPr/>
              </p:nvSpPr>
              <p:spPr bwMode="auto">
                <a:xfrm rot="5400000">
                  <a:off x="1265" y="2892"/>
                  <a:ext cx="622" cy="115"/>
                </a:xfrm>
                <a:prstGeom prst="flowChartOnlineStorag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rot="10800000" vert="eaVert"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b="1" smtClean="0">
                      <a:solidFill>
                        <a:srgbClr val="000000"/>
                      </a:solidFill>
                    </a:rPr>
                    <a:t>X</a:t>
                  </a:r>
                </a:p>
              </p:txBody>
            </p:sp>
            <p:grpSp>
              <p:nvGrpSpPr>
                <p:cNvPr id="11392" name="Group 9"/>
                <p:cNvGrpSpPr>
                  <a:grpSpLocks/>
                </p:cNvGrpSpPr>
                <p:nvPr/>
              </p:nvGrpSpPr>
              <p:grpSpPr bwMode="auto">
                <a:xfrm>
                  <a:off x="1131" y="2349"/>
                  <a:ext cx="531" cy="561"/>
                  <a:chOff x="909" y="1983"/>
                  <a:chExt cx="531" cy="561"/>
                </a:xfrm>
              </p:grpSpPr>
              <p:sp>
                <p:nvSpPr>
                  <p:cNvPr id="11393" name="AutoShape 10"/>
                  <p:cNvSpPr>
                    <a:spLocks noChangeArrowheads="1"/>
                  </p:cNvSpPr>
                  <p:nvPr/>
                </p:nvSpPr>
                <p:spPr bwMode="auto">
                  <a:xfrm>
                    <a:off x="960" y="2112"/>
                    <a:ext cx="480" cy="432"/>
                  </a:xfrm>
                  <a:prstGeom prst="can">
                    <a:avLst>
                      <a:gd name="adj" fmla="val 25000"/>
                    </a:avLst>
                  </a:pr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vi-VN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394" name="AutoShape 11"/>
                  <p:cNvSpPr>
                    <a:spLocks noChangeArrowheads="1"/>
                  </p:cNvSpPr>
                  <p:nvPr/>
                </p:nvSpPr>
                <p:spPr bwMode="auto">
                  <a:xfrm rot="-2520579">
                    <a:off x="909" y="1983"/>
                    <a:ext cx="480" cy="432"/>
                  </a:xfrm>
                  <a:prstGeom prst="can">
                    <a:avLst>
                      <a:gd name="adj" fmla="val 25000"/>
                    </a:avLst>
                  </a:pr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vi-VN" smtClean="0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  <p:sp>
            <p:nvSpPr>
              <p:cNvPr id="11388" name="Line 12"/>
              <p:cNvSpPr>
                <a:spLocks noChangeShapeType="1"/>
              </p:cNvSpPr>
              <p:nvPr/>
            </p:nvSpPr>
            <p:spPr bwMode="auto">
              <a:xfrm>
                <a:off x="3360" y="240"/>
                <a:ext cx="0" cy="202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53261" name="AutoShape 13"/>
          <p:cNvSpPr>
            <a:spLocks noChangeArrowheads="1"/>
          </p:cNvSpPr>
          <p:nvPr/>
        </p:nvSpPr>
        <p:spPr bwMode="auto">
          <a:xfrm rot="-5400000">
            <a:off x="1152525" y="2901950"/>
            <a:ext cx="2800350" cy="3092450"/>
          </a:xfrm>
          <a:prstGeom prst="flowChartDelay">
            <a:avLst/>
          </a:prstGeom>
          <a:solidFill>
            <a:srgbClr val="F9B9A5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 smtClean="0">
              <a:solidFill>
                <a:srgbClr val="000000"/>
              </a:solidFill>
            </a:endParaRPr>
          </a:p>
        </p:txBody>
      </p:sp>
      <p:sp>
        <p:nvSpPr>
          <p:cNvPr id="11268" name="AutoShape 14"/>
          <p:cNvSpPr>
            <a:spLocks noChangeArrowheads="1"/>
          </p:cNvSpPr>
          <p:nvPr/>
        </p:nvSpPr>
        <p:spPr bwMode="auto">
          <a:xfrm rot="5400000">
            <a:off x="1066800" y="5302250"/>
            <a:ext cx="855663" cy="182563"/>
          </a:xfrm>
          <a:prstGeom prst="flowChartOnlineStorage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G</a:t>
            </a:r>
          </a:p>
        </p:txBody>
      </p:sp>
      <p:sp>
        <p:nvSpPr>
          <p:cNvPr id="11269" name="AutoShape 15"/>
          <p:cNvSpPr>
            <a:spLocks noChangeArrowheads="1"/>
          </p:cNvSpPr>
          <p:nvPr/>
        </p:nvSpPr>
        <p:spPr bwMode="auto">
          <a:xfrm rot="5400000">
            <a:off x="2271713" y="5329238"/>
            <a:ext cx="855662" cy="182562"/>
          </a:xfrm>
          <a:prstGeom prst="flowChartOnlineStorage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G</a:t>
            </a:r>
          </a:p>
        </p:txBody>
      </p:sp>
      <p:sp>
        <p:nvSpPr>
          <p:cNvPr id="11270" name="AutoShape 16"/>
          <p:cNvSpPr>
            <a:spLocks noChangeArrowheads="1"/>
          </p:cNvSpPr>
          <p:nvPr/>
        </p:nvSpPr>
        <p:spPr bwMode="auto">
          <a:xfrm rot="5400000">
            <a:off x="2528888" y="5326063"/>
            <a:ext cx="855662" cy="182562"/>
          </a:xfrm>
          <a:prstGeom prst="flowChartOnlineStorage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G</a:t>
            </a:r>
          </a:p>
        </p:txBody>
      </p:sp>
      <p:sp>
        <p:nvSpPr>
          <p:cNvPr id="11271" name="AutoShape 17"/>
          <p:cNvSpPr>
            <a:spLocks noChangeArrowheads="1"/>
          </p:cNvSpPr>
          <p:nvPr/>
        </p:nvSpPr>
        <p:spPr bwMode="auto">
          <a:xfrm rot="5400000">
            <a:off x="6614319" y="5304631"/>
            <a:ext cx="854075" cy="182563"/>
          </a:xfrm>
          <a:prstGeom prst="flowChartOnlineStorage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G</a:t>
            </a:r>
          </a:p>
        </p:txBody>
      </p:sp>
      <p:sp>
        <p:nvSpPr>
          <p:cNvPr id="11272" name="AutoShape 18"/>
          <p:cNvSpPr>
            <a:spLocks noChangeArrowheads="1"/>
          </p:cNvSpPr>
          <p:nvPr/>
        </p:nvSpPr>
        <p:spPr bwMode="auto">
          <a:xfrm rot="5400000">
            <a:off x="6870700" y="5302250"/>
            <a:ext cx="855663" cy="182563"/>
          </a:xfrm>
          <a:prstGeom prst="flowChartOnlineStorage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G</a:t>
            </a:r>
          </a:p>
        </p:txBody>
      </p:sp>
      <p:sp>
        <p:nvSpPr>
          <p:cNvPr id="11273" name="AutoShape 19"/>
          <p:cNvSpPr>
            <a:spLocks noChangeArrowheads="1"/>
          </p:cNvSpPr>
          <p:nvPr/>
        </p:nvSpPr>
        <p:spPr bwMode="auto">
          <a:xfrm rot="5400000">
            <a:off x="5953125" y="5302250"/>
            <a:ext cx="855663" cy="182563"/>
          </a:xfrm>
          <a:prstGeom prst="flowChartOnlineStorage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G</a:t>
            </a:r>
          </a:p>
        </p:txBody>
      </p:sp>
      <p:sp>
        <p:nvSpPr>
          <p:cNvPr id="11274" name="AutoShape 20"/>
          <p:cNvSpPr>
            <a:spLocks noChangeArrowheads="1"/>
          </p:cNvSpPr>
          <p:nvPr/>
        </p:nvSpPr>
        <p:spPr bwMode="auto">
          <a:xfrm rot="5400000">
            <a:off x="7856537" y="5289551"/>
            <a:ext cx="855663" cy="182562"/>
          </a:xfrm>
          <a:prstGeom prst="flowChartOnlineStorage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G</a:t>
            </a:r>
          </a:p>
        </p:txBody>
      </p:sp>
      <p:sp>
        <p:nvSpPr>
          <p:cNvPr id="11275" name="AutoShape 21"/>
          <p:cNvSpPr>
            <a:spLocks noChangeArrowheads="1"/>
          </p:cNvSpPr>
          <p:nvPr/>
        </p:nvSpPr>
        <p:spPr bwMode="auto">
          <a:xfrm rot="-5400000">
            <a:off x="3444081" y="5345907"/>
            <a:ext cx="854075" cy="182562"/>
          </a:xfrm>
          <a:prstGeom prst="flowChartOnlineStorage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11276" name="AutoShape 22"/>
          <p:cNvSpPr>
            <a:spLocks noChangeArrowheads="1"/>
          </p:cNvSpPr>
          <p:nvPr/>
        </p:nvSpPr>
        <p:spPr bwMode="auto">
          <a:xfrm rot="-5400000">
            <a:off x="4121150" y="5343525"/>
            <a:ext cx="855663" cy="182563"/>
          </a:xfrm>
          <a:prstGeom prst="flowChartOnlineStorage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11277" name="AutoShape 23"/>
          <p:cNvSpPr>
            <a:spLocks noChangeArrowheads="1"/>
          </p:cNvSpPr>
          <p:nvPr/>
        </p:nvSpPr>
        <p:spPr bwMode="auto">
          <a:xfrm rot="-5400000">
            <a:off x="4395787" y="5343526"/>
            <a:ext cx="855663" cy="182562"/>
          </a:xfrm>
          <a:prstGeom prst="flowChartOnlineStorage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11278" name="AutoShape 24"/>
          <p:cNvSpPr>
            <a:spLocks noChangeArrowheads="1"/>
          </p:cNvSpPr>
          <p:nvPr/>
        </p:nvSpPr>
        <p:spPr bwMode="auto">
          <a:xfrm rot="-5400000">
            <a:off x="5029200" y="5343525"/>
            <a:ext cx="855663" cy="182563"/>
          </a:xfrm>
          <a:prstGeom prst="flowChartOnlineStorage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11279" name="AutoShape 25"/>
          <p:cNvSpPr>
            <a:spLocks noChangeArrowheads="1"/>
          </p:cNvSpPr>
          <p:nvPr/>
        </p:nvSpPr>
        <p:spPr bwMode="auto">
          <a:xfrm rot="-5400000">
            <a:off x="5305425" y="5343525"/>
            <a:ext cx="855663" cy="182563"/>
          </a:xfrm>
          <a:prstGeom prst="flowChartOnlineStorage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11280" name="AutoShape 26"/>
          <p:cNvSpPr>
            <a:spLocks noChangeArrowheads="1"/>
          </p:cNvSpPr>
          <p:nvPr/>
        </p:nvSpPr>
        <p:spPr bwMode="auto">
          <a:xfrm rot="-5400000">
            <a:off x="7581900" y="5343525"/>
            <a:ext cx="855663" cy="182563"/>
          </a:xfrm>
          <a:prstGeom prst="flowChartOnlineStorage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11281" name="AutoShape 27"/>
          <p:cNvSpPr>
            <a:spLocks noChangeArrowheads="1"/>
          </p:cNvSpPr>
          <p:nvPr/>
        </p:nvSpPr>
        <p:spPr bwMode="auto">
          <a:xfrm rot="-5400000">
            <a:off x="8162925" y="5330825"/>
            <a:ext cx="855663" cy="182563"/>
          </a:xfrm>
          <a:prstGeom prst="flowChartOnlineStorage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11282" name="AutoShape 28"/>
          <p:cNvSpPr>
            <a:spLocks noChangeArrowheads="1"/>
          </p:cNvSpPr>
          <p:nvPr/>
        </p:nvSpPr>
        <p:spPr bwMode="auto">
          <a:xfrm rot="5400000">
            <a:off x="1364457" y="5372893"/>
            <a:ext cx="806450" cy="182563"/>
          </a:xfrm>
          <a:prstGeom prst="chevron">
            <a:avLst>
              <a:gd name="adj" fmla="val 11043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smtClean="0">
                <a:solidFill>
                  <a:srgbClr val="000000"/>
                </a:solidFill>
              </a:rPr>
              <a:t>U</a:t>
            </a:r>
          </a:p>
        </p:txBody>
      </p:sp>
      <p:sp>
        <p:nvSpPr>
          <p:cNvPr id="11283" name="AutoShape 29"/>
          <p:cNvSpPr>
            <a:spLocks noChangeArrowheads="1"/>
          </p:cNvSpPr>
          <p:nvPr/>
        </p:nvSpPr>
        <p:spPr bwMode="auto">
          <a:xfrm rot="5400000">
            <a:off x="2939257" y="5372893"/>
            <a:ext cx="806450" cy="182563"/>
          </a:xfrm>
          <a:prstGeom prst="chevron">
            <a:avLst>
              <a:gd name="adj" fmla="val 11043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smtClean="0">
                <a:solidFill>
                  <a:srgbClr val="000000"/>
                </a:solidFill>
              </a:rPr>
              <a:t>U</a:t>
            </a:r>
          </a:p>
        </p:txBody>
      </p:sp>
      <p:sp>
        <p:nvSpPr>
          <p:cNvPr id="11284" name="AutoShape 30"/>
          <p:cNvSpPr>
            <a:spLocks noChangeArrowheads="1"/>
          </p:cNvSpPr>
          <p:nvPr/>
        </p:nvSpPr>
        <p:spPr bwMode="auto">
          <a:xfrm rot="5400000">
            <a:off x="3875088" y="5343525"/>
            <a:ext cx="808037" cy="182563"/>
          </a:xfrm>
          <a:prstGeom prst="chevron">
            <a:avLst>
              <a:gd name="adj" fmla="val 11065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smtClean="0">
                <a:solidFill>
                  <a:srgbClr val="000000"/>
                </a:solidFill>
              </a:rPr>
              <a:t>U</a:t>
            </a:r>
          </a:p>
        </p:txBody>
      </p:sp>
      <p:sp>
        <p:nvSpPr>
          <p:cNvPr id="11285" name="AutoShape 31"/>
          <p:cNvSpPr>
            <a:spLocks noChangeArrowheads="1"/>
          </p:cNvSpPr>
          <p:nvPr/>
        </p:nvSpPr>
        <p:spPr bwMode="auto">
          <a:xfrm rot="5400000">
            <a:off x="5716588" y="5343525"/>
            <a:ext cx="808037" cy="182563"/>
          </a:xfrm>
          <a:prstGeom prst="chevron">
            <a:avLst>
              <a:gd name="adj" fmla="val 11065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smtClean="0">
                <a:solidFill>
                  <a:srgbClr val="000000"/>
                </a:solidFill>
              </a:rPr>
              <a:t>U</a:t>
            </a:r>
          </a:p>
        </p:txBody>
      </p:sp>
      <p:sp>
        <p:nvSpPr>
          <p:cNvPr id="11286" name="AutoShape 32"/>
          <p:cNvSpPr>
            <a:spLocks noChangeArrowheads="1"/>
          </p:cNvSpPr>
          <p:nvPr/>
        </p:nvSpPr>
        <p:spPr bwMode="auto">
          <a:xfrm rot="5400000">
            <a:off x="7200900" y="5343526"/>
            <a:ext cx="808037" cy="182562"/>
          </a:xfrm>
          <a:prstGeom prst="chevron">
            <a:avLst>
              <a:gd name="adj" fmla="val 11065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smtClean="0">
                <a:solidFill>
                  <a:srgbClr val="000000"/>
                </a:solidFill>
              </a:rPr>
              <a:t>U</a:t>
            </a:r>
          </a:p>
        </p:txBody>
      </p:sp>
      <p:sp>
        <p:nvSpPr>
          <p:cNvPr id="11287" name="AutoShape 33"/>
          <p:cNvSpPr>
            <a:spLocks noChangeArrowheads="1"/>
          </p:cNvSpPr>
          <p:nvPr/>
        </p:nvSpPr>
        <p:spPr bwMode="auto">
          <a:xfrm rot="-5400000">
            <a:off x="6261101" y="5335587"/>
            <a:ext cx="792162" cy="182563"/>
          </a:xfrm>
          <a:prstGeom prst="chevron">
            <a:avLst>
              <a:gd name="adj" fmla="val 108478"/>
            </a:avLst>
          </a:prstGeom>
          <a:solidFill>
            <a:srgbClr val="298B4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11288" name="AutoShape 34"/>
          <p:cNvSpPr>
            <a:spLocks noChangeArrowheads="1"/>
          </p:cNvSpPr>
          <p:nvPr/>
        </p:nvSpPr>
        <p:spPr bwMode="auto">
          <a:xfrm rot="-5400000">
            <a:off x="4789488" y="5335588"/>
            <a:ext cx="792162" cy="182562"/>
          </a:xfrm>
          <a:prstGeom prst="chevron">
            <a:avLst>
              <a:gd name="adj" fmla="val 108478"/>
            </a:avLst>
          </a:prstGeom>
          <a:solidFill>
            <a:srgbClr val="298B4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11289" name="AutoShape 35"/>
          <p:cNvSpPr>
            <a:spLocks noChangeArrowheads="1"/>
          </p:cNvSpPr>
          <p:nvPr/>
        </p:nvSpPr>
        <p:spPr bwMode="auto">
          <a:xfrm rot="-5400000">
            <a:off x="3217863" y="5335588"/>
            <a:ext cx="792162" cy="182562"/>
          </a:xfrm>
          <a:prstGeom prst="chevron">
            <a:avLst>
              <a:gd name="adj" fmla="val 108478"/>
            </a:avLst>
          </a:prstGeom>
          <a:solidFill>
            <a:srgbClr val="298B4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11290" name="AutoShape 36"/>
          <p:cNvSpPr>
            <a:spLocks noChangeArrowheads="1"/>
          </p:cNvSpPr>
          <p:nvPr/>
        </p:nvSpPr>
        <p:spPr bwMode="auto">
          <a:xfrm rot="-5400000">
            <a:off x="1631951" y="5335587"/>
            <a:ext cx="792162" cy="182563"/>
          </a:xfrm>
          <a:prstGeom prst="chevron">
            <a:avLst>
              <a:gd name="adj" fmla="val 108478"/>
            </a:avLst>
          </a:prstGeom>
          <a:solidFill>
            <a:srgbClr val="298B4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11291" name="AutoShape 37"/>
          <p:cNvSpPr>
            <a:spLocks noChangeArrowheads="1"/>
          </p:cNvSpPr>
          <p:nvPr/>
        </p:nvSpPr>
        <p:spPr bwMode="auto">
          <a:xfrm rot="5400000">
            <a:off x="425450" y="5353051"/>
            <a:ext cx="808037" cy="182562"/>
          </a:xfrm>
          <a:prstGeom prst="chevron">
            <a:avLst>
              <a:gd name="adj" fmla="val 11065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smtClean="0">
                <a:solidFill>
                  <a:srgbClr val="000000"/>
                </a:solidFill>
              </a:rPr>
              <a:t>U</a:t>
            </a:r>
          </a:p>
        </p:txBody>
      </p:sp>
      <p:sp>
        <p:nvSpPr>
          <p:cNvPr id="11292" name="AutoShape 38"/>
          <p:cNvSpPr>
            <a:spLocks noChangeArrowheads="1"/>
          </p:cNvSpPr>
          <p:nvPr/>
        </p:nvSpPr>
        <p:spPr bwMode="auto">
          <a:xfrm rot="-5400000">
            <a:off x="1996281" y="5314157"/>
            <a:ext cx="854075" cy="182562"/>
          </a:xfrm>
          <a:prstGeom prst="flowChartOnlineStorage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11293" name="AutoShape 39"/>
          <p:cNvSpPr>
            <a:spLocks noChangeArrowheads="1"/>
          </p:cNvSpPr>
          <p:nvPr/>
        </p:nvSpPr>
        <p:spPr bwMode="auto">
          <a:xfrm rot="-5400000">
            <a:off x="173038" y="5345113"/>
            <a:ext cx="792162" cy="182562"/>
          </a:xfrm>
          <a:prstGeom prst="chevron">
            <a:avLst>
              <a:gd name="adj" fmla="val 108478"/>
            </a:avLst>
          </a:prstGeom>
          <a:solidFill>
            <a:srgbClr val="298B4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11294" name="AutoShape 40"/>
          <p:cNvSpPr>
            <a:spLocks noChangeArrowheads="1"/>
          </p:cNvSpPr>
          <p:nvPr/>
        </p:nvSpPr>
        <p:spPr bwMode="auto">
          <a:xfrm rot="5400000">
            <a:off x="662781" y="5325270"/>
            <a:ext cx="854075" cy="182562"/>
          </a:xfrm>
          <a:prstGeom prst="flowChartOnlineStorage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G</a:t>
            </a:r>
          </a:p>
        </p:txBody>
      </p:sp>
      <p:sp>
        <p:nvSpPr>
          <p:cNvPr id="11295" name="Rectangle 41"/>
          <p:cNvSpPr>
            <a:spLocks noChangeArrowheads="1"/>
          </p:cNvSpPr>
          <p:nvPr/>
        </p:nvSpPr>
        <p:spPr bwMode="auto">
          <a:xfrm>
            <a:off x="304800" y="5651500"/>
            <a:ext cx="8583613" cy="212725"/>
          </a:xfrm>
          <a:prstGeom prst="rect">
            <a:avLst/>
          </a:prstGeom>
          <a:solidFill>
            <a:srgbClr val="F21F1A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 smtClean="0">
              <a:solidFill>
                <a:srgbClr val="000000"/>
              </a:solidFill>
            </a:endParaRPr>
          </a:p>
        </p:txBody>
      </p:sp>
      <p:sp>
        <p:nvSpPr>
          <p:cNvPr id="53290" name="AutoShape 42"/>
          <p:cNvSpPr>
            <a:spLocks noChangeArrowheads="1"/>
          </p:cNvSpPr>
          <p:nvPr/>
        </p:nvSpPr>
        <p:spPr bwMode="auto">
          <a:xfrm>
            <a:off x="876300" y="5727700"/>
            <a:ext cx="3429000" cy="673100"/>
          </a:xfrm>
          <a:prstGeom prst="flowChartPunchedTape">
            <a:avLst/>
          </a:prstGeom>
          <a:solidFill>
            <a:srgbClr val="F9B9A5"/>
          </a:solidFill>
          <a:ln w="381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 smtClean="0">
              <a:solidFill>
                <a:srgbClr val="000000"/>
              </a:solidFill>
            </a:endParaRPr>
          </a:p>
        </p:txBody>
      </p:sp>
      <p:sp>
        <p:nvSpPr>
          <p:cNvPr id="53291" name="Line 43"/>
          <p:cNvSpPr>
            <a:spLocks noChangeShapeType="1"/>
          </p:cNvSpPr>
          <p:nvPr/>
        </p:nvSpPr>
        <p:spPr bwMode="auto">
          <a:xfrm>
            <a:off x="2609850" y="3411538"/>
            <a:ext cx="0" cy="3079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grpSp>
        <p:nvGrpSpPr>
          <p:cNvPr id="6" name="Group 44"/>
          <p:cNvGrpSpPr>
            <a:grpSpLocks/>
          </p:cNvGrpSpPr>
          <p:nvPr/>
        </p:nvGrpSpPr>
        <p:grpSpPr bwMode="auto">
          <a:xfrm>
            <a:off x="2238375" y="3771900"/>
            <a:ext cx="842963" cy="1606550"/>
            <a:chOff x="2178" y="2259"/>
            <a:chExt cx="531" cy="1053"/>
          </a:xfrm>
        </p:grpSpPr>
        <p:sp>
          <p:nvSpPr>
            <p:cNvPr id="11379" name="AutoShape 45"/>
            <p:cNvSpPr>
              <a:spLocks noChangeArrowheads="1"/>
            </p:cNvSpPr>
            <p:nvPr/>
          </p:nvSpPr>
          <p:spPr bwMode="auto">
            <a:xfrm rot="-5400000">
              <a:off x="1984" y="2943"/>
              <a:ext cx="622" cy="115"/>
            </a:xfrm>
            <a:prstGeom prst="flowChartOnlineStorag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smtClean="0">
                  <a:solidFill>
                    <a:srgbClr val="000000"/>
                  </a:solidFill>
                </a:rPr>
                <a:t>G</a:t>
              </a:r>
            </a:p>
          </p:txBody>
        </p:sp>
        <p:sp>
          <p:nvSpPr>
            <p:cNvPr id="11380" name="AutoShape 46"/>
            <p:cNvSpPr>
              <a:spLocks noChangeArrowheads="1"/>
            </p:cNvSpPr>
            <p:nvPr/>
          </p:nvSpPr>
          <p:spPr bwMode="auto">
            <a:xfrm rot="5400000">
              <a:off x="2155" y="2892"/>
              <a:ext cx="622" cy="115"/>
            </a:xfrm>
            <a:prstGeom prst="flowChartOnlineStorag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smtClean="0">
                  <a:solidFill>
                    <a:srgbClr val="000000"/>
                  </a:solidFill>
                </a:rPr>
                <a:t>X</a:t>
              </a:r>
            </a:p>
          </p:txBody>
        </p:sp>
        <p:sp>
          <p:nvSpPr>
            <p:cNvPr id="11381" name="AutoShape 47"/>
            <p:cNvSpPr>
              <a:spLocks noChangeArrowheads="1"/>
            </p:cNvSpPr>
            <p:nvPr/>
          </p:nvSpPr>
          <p:spPr bwMode="auto">
            <a:xfrm rot="5400000">
              <a:off x="2320" y="2890"/>
              <a:ext cx="622" cy="115"/>
            </a:xfrm>
            <a:prstGeom prst="flowChartOnlineStorag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smtClean="0">
                  <a:solidFill>
                    <a:srgbClr val="000000"/>
                  </a:solidFill>
                </a:rPr>
                <a:t>X</a:t>
              </a:r>
            </a:p>
          </p:txBody>
        </p:sp>
        <p:grpSp>
          <p:nvGrpSpPr>
            <p:cNvPr id="11382" name="Group 48"/>
            <p:cNvGrpSpPr>
              <a:grpSpLocks/>
            </p:cNvGrpSpPr>
            <p:nvPr/>
          </p:nvGrpSpPr>
          <p:grpSpPr bwMode="auto">
            <a:xfrm>
              <a:off x="2178" y="2259"/>
              <a:ext cx="531" cy="561"/>
              <a:chOff x="909" y="1983"/>
              <a:chExt cx="531" cy="561"/>
            </a:xfrm>
          </p:grpSpPr>
          <p:sp>
            <p:nvSpPr>
              <p:cNvPr id="11383" name="AutoShape 49"/>
              <p:cNvSpPr>
                <a:spLocks noChangeArrowheads="1"/>
              </p:cNvSpPr>
              <p:nvPr/>
            </p:nvSpPr>
            <p:spPr bwMode="auto">
              <a:xfrm>
                <a:off x="960" y="2112"/>
                <a:ext cx="480" cy="432"/>
              </a:xfrm>
              <a:prstGeom prst="can">
                <a:avLst>
                  <a:gd name="adj" fmla="val 25000"/>
                </a:avLst>
              </a:pr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vi-VN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384" name="AutoShape 50"/>
              <p:cNvSpPr>
                <a:spLocks noChangeArrowheads="1"/>
              </p:cNvSpPr>
              <p:nvPr/>
            </p:nvSpPr>
            <p:spPr bwMode="auto">
              <a:xfrm rot="-2520579">
                <a:off x="909" y="1983"/>
                <a:ext cx="480" cy="432"/>
              </a:xfrm>
              <a:prstGeom prst="can">
                <a:avLst>
                  <a:gd name="adj" fmla="val 25000"/>
                </a:avLst>
              </a:pr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vi-VN" smtClean="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11299" name="Group 51"/>
          <p:cNvGrpSpPr>
            <a:grpSpLocks/>
          </p:cNvGrpSpPr>
          <p:nvPr/>
        </p:nvGrpSpPr>
        <p:grpSpPr bwMode="auto">
          <a:xfrm>
            <a:off x="2781300" y="3319463"/>
            <a:ext cx="1223963" cy="2014537"/>
            <a:chOff x="1746" y="1344"/>
            <a:chExt cx="771" cy="1317"/>
          </a:xfrm>
        </p:grpSpPr>
        <p:sp>
          <p:nvSpPr>
            <p:cNvPr id="11369" name="Line 52"/>
            <p:cNvSpPr>
              <a:spLocks noChangeShapeType="1"/>
            </p:cNvSpPr>
            <p:nvPr/>
          </p:nvSpPr>
          <p:spPr bwMode="auto">
            <a:xfrm>
              <a:off x="2226" y="1382"/>
              <a:ext cx="0" cy="20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grpSp>
          <p:nvGrpSpPr>
            <p:cNvPr id="11370" name="Group 53"/>
            <p:cNvGrpSpPr>
              <a:grpSpLocks/>
            </p:cNvGrpSpPr>
            <p:nvPr/>
          </p:nvGrpSpPr>
          <p:grpSpPr bwMode="auto">
            <a:xfrm>
              <a:off x="1746" y="1344"/>
              <a:ext cx="771" cy="1317"/>
              <a:chOff x="1746" y="1323"/>
              <a:chExt cx="771" cy="1317"/>
            </a:xfrm>
          </p:grpSpPr>
          <p:grpSp>
            <p:nvGrpSpPr>
              <p:cNvPr id="11371" name="Group 54"/>
              <p:cNvGrpSpPr>
                <a:grpSpLocks/>
              </p:cNvGrpSpPr>
              <p:nvPr/>
            </p:nvGrpSpPr>
            <p:grpSpPr bwMode="auto">
              <a:xfrm>
                <a:off x="1986" y="1608"/>
                <a:ext cx="531" cy="1032"/>
                <a:chOff x="2688" y="2328"/>
                <a:chExt cx="531" cy="1032"/>
              </a:xfrm>
            </p:grpSpPr>
            <p:sp>
              <p:nvSpPr>
                <p:cNvPr id="11373" name="AutoShape 55"/>
                <p:cNvSpPr>
                  <a:spLocks noChangeArrowheads="1"/>
                </p:cNvSpPr>
                <p:nvPr/>
              </p:nvSpPr>
              <p:spPr bwMode="auto">
                <a:xfrm rot="5400000">
                  <a:off x="2517" y="2984"/>
                  <a:ext cx="576" cy="115"/>
                </a:xfrm>
                <a:prstGeom prst="chevron">
                  <a:avLst>
                    <a:gd name="adj" fmla="val 125217"/>
                  </a:avLst>
                </a:prstGeom>
                <a:solidFill>
                  <a:srgbClr val="298B43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rot="10800000" vert="eaVert"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b="1" smtClean="0">
                      <a:solidFill>
                        <a:srgbClr val="000000"/>
                      </a:solidFill>
                    </a:rPr>
                    <a:t>A</a:t>
                  </a:r>
                </a:p>
              </p:txBody>
            </p:sp>
            <p:sp>
              <p:nvSpPr>
                <p:cNvPr id="11374" name="AutoShape 56"/>
                <p:cNvSpPr>
                  <a:spLocks noChangeArrowheads="1"/>
                </p:cNvSpPr>
                <p:nvPr/>
              </p:nvSpPr>
              <p:spPr bwMode="auto">
                <a:xfrm rot="-5400000">
                  <a:off x="2682" y="3009"/>
                  <a:ext cx="587" cy="115"/>
                </a:xfrm>
                <a:prstGeom prst="chevron">
                  <a:avLst>
                    <a:gd name="adj" fmla="val 127609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vert="eaVert"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b="1" smtClean="0">
                      <a:solidFill>
                        <a:srgbClr val="000000"/>
                      </a:solidFill>
                    </a:rPr>
                    <a:t>U</a:t>
                  </a:r>
                </a:p>
              </p:txBody>
            </p:sp>
            <p:sp>
              <p:nvSpPr>
                <p:cNvPr id="11375" name="AutoShape 57"/>
                <p:cNvSpPr>
                  <a:spLocks noChangeArrowheads="1"/>
                </p:cNvSpPr>
                <p:nvPr/>
              </p:nvSpPr>
              <p:spPr bwMode="auto">
                <a:xfrm rot="-5400000">
                  <a:off x="2827" y="2895"/>
                  <a:ext cx="622" cy="115"/>
                </a:xfrm>
                <a:prstGeom prst="flowChartOnlineStorage">
                  <a:avLst/>
                </a:prstGeom>
                <a:solidFill>
                  <a:srgbClr val="FF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vert="eaVert"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b="1" smtClean="0">
                      <a:solidFill>
                        <a:srgbClr val="000000"/>
                      </a:solidFill>
                    </a:rPr>
                    <a:t>G</a:t>
                  </a:r>
                </a:p>
              </p:txBody>
            </p:sp>
            <p:grpSp>
              <p:nvGrpSpPr>
                <p:cNvPr id="11376" name="Group 58"/>
                <p:cNvGrpSpPr>
                  <a:grpSpLocks/>
                </p:cNvGrpSpPr>
                <p:nvPr/>
              </p:nvGrpSpPr>
              <p:grpSpPr bwMode="auto">
                <a:xfrm>
                  <a:off x="2688" y="2328"/>
                  <a:ext cx="531" cy="561"/>
                  <a:chOff x="909" y="1983"/>
                  <a:chExt cx="531" cy="561"/>
                </a:xfrm>
              </p:grpSpPr>
              <p:sp>
                <p:nvSpPr>
                  <p:cNvPr id="11377" name="AutoShape 59"/>
                  <p:cNvSpPr>
                    <a:spLocks noChangeArrowheads="1"/>
                  </p:cNvSpPr>
                  <p:nvPr/>
                </p:nvSpPr>
                <p:spPr bwMode="auto">
                  <a:xfrm>
                    <a:off x="960" y="2112"/>
                    <a:ext cx="480" cy="432"/>
                  </a:xfrm>
                  <a:prstGeom prst="can">
                    <a:avLst>
                      <a:gd name="adj" fmla="val 25000"/>
                    </a:avLst>
                  </a:pr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vi-VN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378" name="AutoShape 60"/>
                  <p:cNvSpPr>
                    <a:spLocks noChangeArrowheads="1"/>
                  </p:cNvSpPr>
                  <p:nvPr/>
                </p:nvSpPr>
                <p:spPr bwMode="auto">
                  <a:xfrm rot="-2520579">
                    <a:off x="909" y="1983"/>
                    <a:ext cx="480" cy="432"/>
                  </a:xfrm>
                  <a:prstGeom prst="can">
                    <a:avLst>
                      <a:gd name="adj" fmla="val 25000"/>
                    </a:avLst>
                  </a:pr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vi-VN" smtClean="0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  <p:sp>
            <p:nvSpPr>
              <p:cNvPr id="11372" name="AutoShape 61"/>
              <p:cNvSpPr>
                <a:spLocks noChangeArrowheads="1"/>
              </p:cNvSpPr>
              <p:nvPr/>
            </p:nvSpPr>
            <p:spPr bwMode="auto">
              <a:xfrm>
                <a:off x="1746" y="1323"/>
                <a:ext cx="480" cy="192"/>
              </a:xfrm>
              <a:prstGeom prst="roundRect">
                <a:avLst>
                  <a:gd name="adj" fmla="val 16667"/>
                </a:avLst>
              </a:prstGeom>
              <a:solidFill>
                <a:srgbClr val="F21F1A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 smtClean="0">
                    <a:solidFill>
                      <a:srgbClr val="000000"/>
                    </a:solidFill>
                  </a:rPr>
                  <a:t>Tir</a:t>
                </a:r>
              </a:p>
            </p:txBody>
          </p:sp>
        </p:grpSp>
      </p:grpSp>
      <p:grpSp>
        <p:nvGrpSpPr>
          <p:cNvPr id="12" name="Group 62"/>
          <p:cNvGrpSpPr>
            <a:grpSpLocks/>
          </p:cNvGrpSpPr>
          <p:nvPr/>
        </p:nvGrpSpPr>
        <p:grpSpPr bwMode="auto">
          <a:xfrm>
            <a:off x="4381500" y="1460500"/>
            <a:ext cx="1209675" cy="1905000"/>
            <a:chOff x="2319" y="1308"/>
            <a:chExt cx="762" cy="1284"/>
          </a:xfrm>
        </p:grpSpPr>
        <p:grpSp>
          <p:nvGrpSpPr>
            <p:cNvPr id="11360" name="Group 63"/>
            <p:cNvGrpSpPr>
              <a:grpSpLocks/>
            </p:cNvGrpSpPr>
            <p:nvPr/>
          </p:nvGrpSpPr>
          <p:grpSpPr bwMode="auto">
            <a:xfrm>
              <a:off x="2550" y="1590"/>
              <a:ext cx="531" cy="1002"/>
              <a:chOff x="3207" y="2319"/>
              <a:chExt cx="531" cy="1002"/>
            </a:xfrm>
          </p:grpSpPr>
          <p:sp>
            <p:nvSpPr>
              <p:cNvPr id="11363" name="AutoShape 64"/>
              <p:cNvSpPr>
                <a:spLocks noChangeArrowheads="1"/>
              </p:cNvSpPr>
              <p:nvPr/>
            </p:nvSpPr>
            <p:spPr bwMode="auto">
              <a:xfrm rot="5400000">
                <a:off x="3043" y="2975"/>
                <a:ext cx="576" cy="115"/>
              </a:xfrm>
              <a:prstGeom prst="chevron">
                <a:avLst>
                  <a:gd name="adj" fmla="val 125217"/>
                </a:avLst>
              </a:prstGeom>
              <a:solidFill>
                <a:srgbClr val="298B4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 smtClean="0">
                    <a:solidFill>
                      <a:srgbClr val="000000"/>
                    </a:solidFill>
                  </a:rPr>
                  <a:t>A</a:t>
                </a:r>
              </a:p>
            </p:txBody>
          </p:sp>
          <p:sp>
            <p:nvSpPr>
              <p:cNvPr id="11364" name="AutoShape 65"/>
              <p:cNvSpPr>
                <a:spLocks noChangeArrowheads="1"/>
              </p:cNvSpPr>
              <p:nvPr/>
            </p:nvSpPr>
            <p:spPr bwMode="auto">
              <a:xfrm rot="-5400000">
                <a:off x="3193" y="2895"/>
                <a:ext cx="622" cy="115"/>
              </a:xfrm>
              <a:prstGeom prst="flowChartOnlineStorage">
                <a:avLst/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 smtClean="0">
                    <a:solidFill>
                      <a:srgbClr val="000000"/>
                    </a:solidFill>
                  </a:rPr>
                  <a:t>G</a:t>
                </a:r>
              </a:p>
            </p:txBody>
          </p:sp>
          <p:sp>
            <p:nvSpPr>
              <p:cNvPr id="11365" name="AutoShape 66"/>
              <p:cNvSpPr>
                <a:spLocks noChangeArrowheads="1"/>
              </p:cNvSpPr>
              <p:nvPr/>
            </p:nvSpPr>
            <p:spPr bwMode="auto">
              <a:xfrm rot="-5400000">
                <a:off x="3367" y="2895"/>
                <a:ext cx="622" cy="115"/>
              </a:xfrm>
              <a:prstGeom prst="flowChartOnlineStorage">
                <a:avLst/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 smtClean="0">
                    <a:solidFill>
                      <a:srgbClr val="000000"/>
                    </a:solidFill>
                  </a:rPr>
                  <a:t>G</a:t>
                </a:r>
              </a:p>
            </p:txBody>
          </p:sp>
          <p:grpSp>
            <p:nvGrpSpPr>
              <p:cNvPr id="11366" name="Group 67"/>
              <p:cNvGrpSpPr>
                <a:grpSpLocks/>
              </p:cNvGrpSpPr>
              <p:nvPr/>
            </p:nvGrpSpPr>
            <p:grpSpPr bwMode="auto">
              <a:xfrm>
                <a:off x="3207" y="2319"/>
                <a:ext cx="531" cy="561"/>
                <a:chOff x="909" y="1983"/>
                <a:chExt cx="531" cy="561"/>
              </a:xfrm>
            </p:grpSpPr>
            <p:sp>
              <p:nvSpPr>
                <p:cNvPr id="11367" name="AutoShape 68"/>
                <p:cNvSpPr>
                  <a:spLocks noChangeArrowheads="1"/>
                </p:cNvSpPr>
                <p:nvPr/>
              </p:nvSpPr>
              <p:spPr bwMode="auto">
                <a:xfrm>
                  <a:off x="960" y="2112"/>
                  <a:ext cx="480" cy="432"/>
                </a:xfrm>
                <a:prstGeom prst="can">
                  <a:avLst>
                    <a:gd name="adj" fmla="val 25000"/>
                  </a:avLst>
                </a:pr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vi-VN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368" name="AutoShape 69"/>
                <p:cNvSpPr>
                  <a:spLocks noChangeArrowheads="1"/>
                </p:cNvSpPr>
                <p:nvPr/>
              </p:nvSpPr>
              <p:spPr bwMode="auto">
                <a:xfrm rot="-2520579">
                  <a:off x="909" y="1983"/>
                  <a:ext cx="480" cy="432"/>
                </a:xfrm>
                <a:prstGeom prst="can">
                  <a:avLst>
                    <a:gd name="adj" fmla="val 25000"/>
                  </a:avLst>
                </a:pr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vi-VN" smtClean="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11361" name="AutoShape 70"/>
            <p:cNvSpPr>
              <a:spLocks noChangeArrowheads="1"/>
            </p:cNvSpPr>
            <p:nvPr/>
          </p:nvSpPr>
          <p:spPr bwMode="auto">
            <a:xfrm>
              <a:off x="2319" y="1308"/>
              <a:ext cx="480" cy="192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smtClean="0">
                  <a:solidFill>
                    <a:srgbClr val="000000"/>
                  </a:solidFill>
                </a:rPr>
                <a:t>Ser</a:t>
              </a:r>
            </a:p>
          </p:txBody>
        </p:sp>
        <p:sp>
          <p:nvSpPr>
            <p:cNvPr id="11362" name="Line 71"/>
            <p:cNvSpPr>
              <a:spLocks noChangeShapeType="1"/>
            </p:cNvSpPr>
            <p:nvPr/>
          </p:nvSpPr>
          <p:spPr bwMode="auto">
            <a:xfrm>
              <a:off x="2793" y="1382"/>
              <a:ext cx="0" cy="20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53320" name="Line 72"/>
          <p:cNvSpPr>
            <a:spLocks noChangeShapeType="1"/>
          </p:cNvSpPr>
          <p:nvPr/>
        </p:nvSpPr>
        <p:spPr bwMode="auto">
          <a:xfrm>
            <a:off x="3530600" y="3403600"/>
            <a:ext cx="201613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grpSp>
        <p:nvGrpSpPr>
          <p:cNvPr id="15" name="Group 73"/>
          <p:cNvGrpSpPr>
            <a:grpSpLocks/>
          </p:cNvGrpSpPr>
          <p:nvPr/>
        </p:nvGrpSpPr>
        <p:grpSpPr bwMode="auto">
          <a:xfrm>
            <a:off x="757238" y="1219200"/>
            <a:ext cx="842962" cy="1473200"/>
            <a:chOff x="1131" y="2349"/>
            <a:chExt cx="531" cy="981"/>
          </a:xfrm>
        </p:grpSpPr>
        <p:sp>
          <p:nvSpPr>
            <p:cNvPr id="11354" name="AutoShape 74"/>
            <p:cNvSpPr>
              <a:spLocks noChangeArrowheads="1"/>
            </p:cNvSpPr>
            <p:nvPr/>
          </p:nvSpPr>
          <p:spPr bwMode="auto">
            <a:xfrm rot="5400000">
              <a:off x="1123" y="2975"/>
              <a:ext cx="576" cy="115"/>
            </a:xfrm>
            <a:prstGeom prst="chevron">
              <a:avLst>
                <a:gd name="adj" fmla="val 125217"/>
              </a:avLst>
            </a:prstGeom>
            <a:solidFill>
              <a:srgbClr val="298B4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smtClean="0">
                  <a:solidFill>
                    <a:srgbClr val="000000"/>
                  </a:solidFill>
                </a:rPr>
                <a:t>A</a:t>
              </a:r>
            </a:p>
          </p:txBody>
        </p:sp>
        <p:sp>
          <p:nvSpPr>
            <p:cNvPr id="11355" name="AutoShape 75"/>
            <p:cNvSpPr>
              <a:spLocks noChangeArrowheads="1"/>
            </p:cNvSpPr>
            <p:nvPr/>
          </p:nvSpPr>
          <p:spPr bwMode="auto">
            <a:xfrm rot="-5400000">
              <a:off x="954" y="2979"/>
              <a:ext cx="587" cy="115"/>
            </a:xfrm>
            <a:prstGeom prst="chevron">
              <a:avLst>
                <a:gd name="adj" fmla="val 127609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smtClean="0">
                  <a:solidFill>
                    <a:srgbClr val="000000"/>
                  </a:solidFill>
                </a:rPr>
                <a:t>U</a:t>
              </a:r>
            </a:p>
          </p:txBody>
        </p:sp>
        <p:sp>
          <p:nvSpPr>
            <p:cNvPr id="11356" name="AutoShape 76"/>
            <p:cNvSpPr>
              <a:spLocks noChangeArrowheads="1"/>
            </p:cNvSpPr>
            <p:nvPr/>
          </p:nvSpPr>
          <p:spPr bwMode="auto">
            <a:xfrm rot="5400000">
              <a:off x="1265" y="2892"/>
              <a:ext cx="622" cy="115"/>
            </a:xfrm>
            <a:prstGeom prst="flowChartOnlineStorag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smtClean="0">
                  <a:solidFill>
                    <a:srgbClr val="000000"/>
                  </a:solidFill>
                </a:rPr>
                <a:t>X</a:t>
              </a:r>
            </a:p>
          </p:txBody>
        </p:sp>
        <p:grpSp>
          <p:nvGrpSpPr>
            <p:cNvPr id="11357" name="Group 77"/>
            <p:cNvGrpSpPr>
              <a:grpSpLocks/>
            </p:cNvGrpSpPr>
            <p:nvPr/>
          </p:nvGrpSpPr>
          <p:grpSpPr bwMode="auto">
            <a:xfrm>
              <a:off x="1131" y="2349"/>
              <a:ext cx="531" cy="561"/>
              <a:chOff x="909" y="1983"/>
              <a:chExt cx="531" cy="561"/>
            </a:xfrm>
          </p:grpSpPr>
          <p:sp>
            <p:nvSpPr>
              <p:cNvPr id="11358" name="AutoShape 78"/>
              <p:cNvSpPr>
                <a:spLocks noChangeArrowheads="1"/>
              </p:cNvSpPr>
              <p:nvPr/>
            </p:nvSpPr>
            <p:spPr bwMode="auto">
              <a:xfrm>
                <a:off x="960" y="2112"/>
                <a:ext cx="480" cy="432"/>
              </a:xfrm>
              <a:prstGeom prst="can">
                <a:avLst>
                  <a:gd name="adj" fmla="val 25000"/>
                </a:avLst>
              </a:pr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vi-VN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359" name="AutoShape 79"/>
              <p:cNvSpPr>
                <a:spLocks noChangeArrowheads="1"/>
              </p:cNvSpPr>
              <p:nvPr/>
            </p:nvSpPr>
            <p:spPr bwMode="auto">
              <a:xfrm rot="-2520579">
                <a:off x="909" y="1983"/>
                <a:ext cx="480" cy="432"/>
              </a:xfrm>
              <a:prstGeom prst="can">
                <a:avLst>
                  <a:gd name="adj" fmla="val 25000"/>
                </a:avLst>
              </a:pr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vi-VN" smtClean="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11303" name="Group 80"/>
          <p:cNvGrpSpPr>
            <a:grpSpLocks/>
          </p:cNvGrpSpPr>
          <p:nvPr/>
        </p:nvGrpSpPr>
        <p:grpSpPr bwMode="auto">
          <a:xfrm rot="240000">
            <a:off x="0" y="3175000"/>
            <a:ext cx="2792413" cy="330200"/>
            <a:chOff x="3" y="1376"/>
            <a:chExt cx="1756" cy="185"/>
          </a:xfrm>
        </p:grpSpPr>
        <p:sp>
          <p:nvSpPr>
            <p:cNvPr id="11348" name="AutoShape 81"/>
            <p:cNvSpPr>
              <a:spLocks noChangeArrowheads="1"/>
            </p:cNvSpPr>
            <p:nvPr/>
          </p:nvSpPr>
          <p:spPr bwMode="auto">
            <a:xfrm>
              <a:off x="3" y="1376"/>
              <a:ext cx="480" cy="182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smtClean="0">
                  <a:solidFill>
                    <a:srgbClr val="000000"/>
                  </a:solidFill>
                </a:rPr>
                <a:t>Met</a:t>
              </a:r>
            </a:p>
          </p:txBody>
        </p:sp>
        <p:sp>
          <p:nvSpPr>
            <p:cNvPr id="11349" name="AutoShape 82"/>
            <p:cNvSpPr>
              <a:spLocks noChangeArrowheads="1"/>
            </p:cNvSpPr>
            <p:nvPr/>
          </p:nvSpPr>
          <p:spPr bwMode="auto">
            <a:xfrm>
              <a:off x="1158" y="1376"/>
              <a:ext cx="480" cy="185"/>
            </a:xfrm>
            <a:prstGeom prst="roundRect">
              <a:avLst>
                <a:gd name="adj" fmla="val 16667"/>
              </a:avLst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smtClean="0">
                  <a:solidFill>
                    <a:srgbClr val="000000"/>
                  </a:solidFill>
                </a:rPr>
                <a:t>Arg</a:t>
              </a:r>
            </a:p>
          </p:txBody>
        </p:sp>
        <p:sp>
          <p:nvSpPr>
            <p:cNvPr id="11350" name="AutoShape 83"/>
            <p:cNvSpPr>
              <a:spLocks noChangeArrowheads="1"/>
            </p:cNvSpPr>
            <p:nvPr/>
          </p:nvSpPr>
          <p:spPr bwMode="auto">
            <a:xfrm>
              <a:off x="573" y="1376"/>
              <a:ext cx="480" cy="184"/>
            </a:xfrm>
            <a:prstGeom prst="roundRect">
              <a:avLst>
                <a:gd name="adj" fmla="val 16667"/>
              </a:avLst>
            </a:prstGeom>
            <a:solidFill>
              <a:srgbClr val="F41479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smtClean="0">
                  <a:solidFill>
                    <a:srgbClr val="000000"/>
                  </a:solidFill>
                </a:rPr>
                <a:t>Val</a:t>
              </a:r>
            </a:p>
          </p:txBody>
        </p:sp>
        <p:sp>
          <p:nvSpPr>
            <p:cNvPr id="11351" name="Line 84"/>
            <p:cNvSpPr>
              <a:spLocks noChangeShapeType="1"/>
            </p:cNvSpPr>
            <p:nvPr/>
          </p:nvSpPr>
          <p:spPr bwMode="auto">
            <a:xfrm>
              <a:off x="472" y="1432"/>
              <a:ext cx="127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352" name="Line 85"/>
            <p:cNvSpPr>
              <a:spLocks noChangeShapeType="1"/>
            </p:cNvSpPr>
            <p:nvPr/>
          </p:nvSpPr>
          <p:spPr bwMode="auto">
            <a:xfrm>
              <a:off x="1025" y="1432"/>
              <a:ext cx="127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353" name="Line 86"/>
            <p:cNvSpPr>
              <a:spLocks noChangeShapeType="1"/>
            </p:cNvSpPr>
            <p:nvPr/>
          </p:nvSpPr>
          <p:spPr bwMode="auto">
            <a:xfrm>
              <a:off x="1632" y="1440"/>
              <a:ext cx="127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1304" name="AutoShape 87"/>
          <p:cNvSpPr>
            <a:spLocks noChangeArrowheads="1"/>
          </p:cNvSpPr>
          <p:nvPr/>
        </p:nvSpPr>
        <p:spPr bwMode="auto">
          <a:xfrm>
            <a:off x="609600" y="1600200"/>
            <a:ext cx="762000" cy="293688"/>
          </a:xfrm>
          <a:prstGeom prst="roundRect">
            <a:avLst>
              <a:gd name="adj" fmla="val 16667"/>
            </a:avLst>
          </a:prstGeom>
          <a:solidFill>
            <a:srgbClr val="0066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Arg</a:t>
            </a:r>
          </a:p>
        </p:txBody>
      </p:sp>
      <p:sp>
        <p:nvSpPr>
          <p:cNvPr id="53336" name="AutoShape 88"/>
          <p:cNvSpPr>
            <a:spLocks noChangeArrowheads="1"/>
          </p:cNvSpPr>
          <p:nvPr/>
        </p:nvSpPr>
        <p:spPr bwMode="auto">
          <a:xfrm>
            <a:off x="990600" y="762000"/>
            <a:ext cx="762000" cy="292100"/>
          </a:xfrm>
          <a:prstGeom prst="roundRect">
            <a:avLst>
              <a:gd name="adj" fmla="val 16667"/>
            </a:avLst>
          </a:prstGeom>
          <a:solidFill>
            <a:srgbClr val="F414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Val</a:t>
            </a:r>
          </a:p>
        </p:txBody>
      </p:sp>
      <p:sp>
        <p:nvSpPr>
          <p:cNvPr id="11306" name="AutoShape 89"/>
          <p:cNvSpPr>
            <a:spLocks noChangeArrowheads="1"/>
          </p:cNvSpPr>
          <p:nvPr/>
        </p:nvSpPr>
        <p:spPr bwMode="auto">
          <a:xfrm>
            <a:off x="1752600" y="1828800"/>
            <a:ext cx="762000" cy="293688"/>
          </a:xfrm>
          <a:prstGeom prst="roundRect">
            <a:avLst>
              <a:gd name="adj" fmla="val 16667"/>
            </a:avLst>
          </a:prstGeom>
          <a:solidFill>
            <a:srgbClr val="F21F1A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Tir</a:t>
            </a:r>
          </a:p>
        </p:txBody>
      </p:sp>
      <p:sp>
        <p:nvSpPr>
          <p:cNvPr id="11307" name="AutoShape 90"/>
          <p:cNvSpPr>
            <a:spLocks noChangeArrowheads="1"/>
          </p:cNvSpPr>
          <p:nvPr/>
        </p:nvSpPr>
        <p:spPr bwMode="auto">
          <a:xfrm>
            <a:off x="1371600" y="304800"/>
            <a:ext cx="762000" cy="284163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Ser</a:t>
            </a:r>
          </a:p>
        </p:txBody>
      </p:sp>
      <p:sp>
        <p:nvSpPr>
          <p:cNvPr id="11308" name="AutoShape 91"/>
          <p:cNvSpPr>
            <a:spLocks noChangeArrowheads="1"/>
          </p:cNvSpPr>
          <p:nvPr/>
        </p:nvSpPr>
        <p:spPr bwMode="auto">
          <a:xfrm>
            <a:off x="1905000" y="533400"/>
            <a:ext cx="762000" cy="288925"/>
          </a:xfrm>
          <a:prstGeom prst="roundRect">
            <a:avLst>
              <a:gd name="adj" fmla="val 16667"/>
            </a:avLst>
          </a:prstGeom>
          <a:solidFill>
            <a:srgbClr val="66FF33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Thr</a:t>
            </a:r>
          </a:p>
        </p:txBody>
      </p:sp>
      <p:grpSp>
        <p:nvGrpSpPr>
          <p:cNvPr id="11309" name="Group 92"/>
          <p:cNvGrpSpPr>
            <a:grpSpLocks/>
          </p:cNvGrpSpPr>
          <p:nvPr/>
        </p:nvGrpSpPr>
        <p:grpSpPr bwMode="auto">
          <a:xfrm>
            <a:off x="7539038" y="685800"/>
            <a:ext cx="842962" cy="1524000"/>
            <a:chOff x="4260" y="2328"/>
            <a:chExt cx="531" cy="1024"/>
          </a:xfrm>
        </p:grpSpPr>
        <p:sp>
          <p:nvSpPr>
            <p:cNvPr id="11342" name="AutoShape 93"/>
            <p:cNvSpPr>
              <a:spLocks noChangeArrowheads="1"/>
            </p:cNvSpPr>
            <p:nvPr/>
          </p:nvSpPr>
          <p:spPr bwMode="auto">
            <a:xfrm rot="5400000">
              <a:off x="4249" y="2983"/>
              <a:ext cx="622" cy="115"/>
            </a:xfrm>
            <a:prstGeom prst="flowChartOnlineStorag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smtClean="0">
                  <a:solidFill>
                    <a:srgbClr val="000000"/>
                  </a:solidFill>
                </a:rPr>
                <a:t>X</a:t>
              </a:r>
            </a:p>
          </p:txBody>
        </p:sp>
        <p:sp>
          <p:nvSpPr>
            <p:cNvPr id="11343" name="AutoShape 94"/>
            <p:cNvSpPr>
              <a:spLocks noChangeArrowheads="1"/>
            </p:cNvSpPr>
            <p:nvPr/>
          </p:nvSpPr>
          <p:spPr bwMode="auto">
            <a:xfrm rot="5400000">
              <a:off x="4101" y="2975"/>
              <a:ext cx="576" cy="115"/>
            </a:xfrm>
            <a:prstGeom prst="chevron">
              <a:avLst>
                <a:gd name="adj" fmla="val 125217"/>
              </a:avLst>
            </a:prstGeom>
            <a:solidFill>
              <a:srgbClr val="298B4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smtClean="0">
                  <a:solidFill>
                    <a:srgbClr val="000000"/>
                  </a:solidFill>
                </a:rPr>
                <a:t>A</a:t>
              </a:r>
            </a:p>
          </p:txBody>
        </p:sp>
        <p:sp>
          <p:nvSpPr>
            <p:cNvPr id="11344" name="AutoShape 95"/>
            <p:cNvSpPr>
              <a:spLocks noChangeArrowheads="1"/>
            </p:cNvSpPr>
            <p:nvPr/>
          </p:nvSpPr>
          <p:spPr bwMode="auto">
            <a:xfrm rot="-5400000">
              <a:off x="4429" y="2961"/>
              <a:ext cx="587" cy="115"/>
            </a:xfrm>
            <a:prstGeom prst="chevron">
              <a:avLst>
                <a:gd name="adj" fmla="val 127609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smtClean="0">
                  <a:solidFill>
                    <a:srgbClr val="000000"/>
                  </a:solidFill>
                </a:rPr>
                <a:t>U</a:t>
              </a:r>
            </a:p>
          </p:txBody>
        </p:sp>
        <p:grpSp>
          <p:nvGrpSpPr>
            <p:cNvPr id="11345" name="Group 96"/>
            <p:cNvGrpSpPr>
              <a:grpSpLocks/>
            </p:cNvGrpSpPr>
            <p:nvPr/>
          </p:nvGrpSpPr>
          <p:grpSpPr bwMode="auto">
            <a:xfrm>
              <a:off x="4260" y="2328"/>
              <a:ext cx="531" cy="561"/>
              <a:chOff x="909" y="1983"/>
              <a:chExt cx="531" cy="561"/>
            </a:xfrm>
          </p:grpSpPr>
          <p:sp>
            <p:nvSpPr>
              <p:cNvPr id="11346" name="AutoShape 97"/>
              <p:cNvSpPr>
                <a:spLocks noChangeArrowheads="1"/>
              </p:cNvSpPr>
              <p:nvPr/>
            </p:nvSpPr>
            <p:spPr bwMode="auto">
              <a:xfrm>
                <a:off x="960" y="2112"/>
                <a:ext cx="480" cy="432"/>
              </a:xfrm>
              <a:prstGeom prst="can">
                <a:avLst>
                  <a:gd name="adj" fmla="val 25000"/>
                </a:avLst>
              </a:pr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vi-VN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347" name="AutoShape 98"/>
              <p:cNvSpPr>
                <a:spLocks noChangeArrowheads="1"/>
              </p:cNvSpPr>
              <p:nvPr/>
            </p:nvSpPr>
            <p:spPr bwMode="auto">
              <a:xfrm rot="-2520579">
                <a:off x="909" y="1983"/>
                <a:ext cx="480" cy="432"/>
              </a:xfrm>
              <a:prstGeom prst="can">
                <a:avLst>
                  <a:gd name="adj" fmla="val 25000"/>
                </a:avLst>
              </a:pr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vi-VN" smtClean="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11310" name="Group 99"/>
          <p:cNvGrpSpPr>
            <a:grpSpLocks/>
          </p:cNvGrpSpPr>
          <p:nvPr/>
        </p:nvGrpSpPr>
        <p:grpSpPr bwMode="auto">
          <a:xfrm>
            <a:off x="6248400" y="838200"/>
            <a:ext cx="1228725" cy="2133600"/>
            <a:chOff x="384" y="768"/>
            <a:chExt cx="774" cy="1425"/>
          </a:xfrm>
        </p:grpSpPr>
        <p:grpSp>
          <p:nvGrpSpPr>
            <p:cNvPr id="11333" name="Group 100"/>
            <p:cNvGrpSpPr>
              <a:grpSpLocks/>
            </p:cNvGrpSpPr>
            <p:nvPr/>
          </p:nvGrpSpPr>
          <p:grpSpPr bwMode="auto">
            <a:xfrm>
              <a:off x="624" y="1152"/>
              <a:ext cx="534" cy="1041"/>
              <a:chOff x="5334" y="2319"/>
              <a:chExt cx="534" cy="1041"/>
            </a:xfrm>
          </p:grpSpPr>
          <p:sp>
            <p:nvSpPr>
              <p:cNvPr id="11336" name="AutoShape 101"/>
              <p:cNvSpPr>
                <a:spLocks noChangeArrowheads="1"/>
              </p:cNvSpPr>
              <p:nvPr/>
            </p:nvSpPr>
            <p:spPr bwMode="auto">
              <a:xfrm rot="5400000">
                <a:off x="5305" y="2983"/>
                <a:ext cx="622" cy="115"/>
              </a:xfrm>
              <a:prstGeom prst="flowChartOnlineStorag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 smtClean="0">
                    <a:solidFill>
                      <a:srgbClr val="000000"/>
                    </a:solidFill>
                  </a:rPr>
                  <a:t>X</a:t>
                </a:r>
              </a:p>
            </p:txBody>
          </p:sp>
          <p:sp>
            <p:nvSpPr>
              <p:cNvPr id="11337" name="AutoShape 102"/>
              <p:cNvSpPr>
                <a:spLocks noChangeArrowheads="1"/>
              </p:cNvSpPr>
              <p:nvPr/>
            </p:nvSpPr>
            <p:spPr bwMode="auto">
              <a:xfrm rot="-5400000">
                <a:off x="5131" y="2991"/>
                <a:ext cx="622" cy="115"/>
              </a:xfrm>
              <a:prstGeom prst="flowChartOnlineStorage">
                <a:avLst/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 smtClean="0">
                    <a:solidFill>
                      <a:srgbClr val="000000"/>
                    </a:solidFill>
                  </a:rPr>
                  <a:t>G</a:t>
                </a:r>
              </a:p>
            </p:txBody>
          </p:sp>
          <p:sp>
            <p:nvSpPr>
              <p:cNvPr id="11338" name="AutoShape 103"/>
              <p:cNvSpPr>
                <a:spLocks noChangeArrowheads="1"/>
              </p:cNvSpPr>
              <p:nvPr/>
            </p:nvSpPr>
            <p:spPr bwMode="auto">
              <a:xfrm rot="-5400000">
                <a:off x="5500" y="2991"/>
                <a:ext cx="622" cy="115"/>
              </a:xfrm>
              <a:prstGeom prst="flowChartOnlineStorage">
                <a:avLst/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 smtClean="0">
                    <a:solidFill>
                      <a:srgbClr val="000000"/>
                    </a:solidFill>
                  </a:rPr>
                  <a:t>G</a:t>
                </a:r>
              </a:p>
            </p:txBody>
          </p:sp>
          <p:grpSp>
            <p:nvGrpSpPr>
              <p:cNvPr id="11339" name="Group 104"/>
              <p:cNvGrpSpPr>
                <a:grpSpLocks/>
              </p:cNvGrpSpPr>
              <p:nvPr/>
            </p:nvGrpSpPr>
            <p:grpSpPr bwMode="auto">
              <a:xfrm>
                <a:off x="5334" y="2319"/>
                <a:ext cx="531" cy="561"/>
                <a:chOff x="909" y="1983"/>
                <a:chExt cx="531" cy="561"/>
              </a:xfrm>
            </p:grpSpPr>
            <p:sp>
              <p:nvSpPr>
                <p:cNvPr id="11340" name="AutoShape 105"/>
                <p:cNvSpPr>
                  <a:spLocks noChangeArrowheads="1"/>
                </p:cNvSpPr>
                <p:nvPr/>
              </p:nvSpPr>
              <p:spPr bwMode="auto">
                <a:xfrm>
                  <a:off x="960" y="2112"/>
                  <a:ext cx="480" cy="432"/>
                </a:xfrm>
                <a:prstGeom prst="can">
                  <a:avLst>
                    <a:gd name="adj" fmla="val 25000"/>
                  </a:avLst>
                </a:pr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vi-VN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341" name="AutoShape 106"/>
                <p:cNvSpPr>
                  <a:spLocks noChangeArrowheads="1"/>
                </p:cNvSpPr>
                <p:nvPr/>
              </p:nvSpPr>
              <p:spPr bwMode="auto">
                <a:xfrm rot="-2520579">
                  <a:off x="909" y="1983"/>
                  <a:ext cx="480" cy="432"/>
                </a:xfrm>
                <a:prstGeom prst="can">
                  <a:avLst>
                    <a:gd name="adj" fmla="val 25000"/>
                  </a:avLst>
                </a:pr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vi-VN" smtClean="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11334" name="Line 107"/>
            <p:cNvSpPr>
              <a:spLocks noChangeShapeType="1"/>
            </p:cNvSpPr>
            <p:nvPr/>
          </p:nvSpPr>
          <p:spPr bwMode="auto">
            <a:xfrm>
              <a:off x="864" y="912"/>
              <a:ext cx="0" cy="20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335" name="AutoShape 108"/>
            <p:cNvSpPr>
              <a:spLocks noChangeArrowheads="1"/>
            </p:cNvSpPr>
            <p:nvPr/>
          </p:nvSpPr>
          <p:spPr bwMode="auto">
            <a:xfrm>
              <a:off x="384" y="768"/>
              <a:ext cx="480" cy="192"/>
            </a:xfrm>
            <a:prstGeom prst="roundRect">
              <a:avLst>
                <a:gd name="adj" fmla="val 16667"/>
              </a:avLst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smtClean="0">
                  <a:solidFill>
                    <a:srgbClr val="000000"/>
                  </a:solidFill>
                </a:rPr>
                <a:t>Arg</a:t>
              </a:r>
            </a:p>
          </p:txBody>
        </p:sp>
      </p:grpSp>
      <p:grpSp>
        <p:nvGrpSpPr>
          <p:cNvPr id="11311" name="Group 109"/>
          <p:cNvGrpSpPr>
            <a:grpSpLocks/>
          </p:cNvGrpSpPr>
          <p:nvPr/>
        </p:nvGrpSpPr>
        <p:grpSpPr bwMode="auto">
          <a:xfrm>
            <a:off x="7162800" y="2133600"/>
            <a:ext cx="1295400" cy="1752600"/>
            <a:chOff x="4896" y="1200"/>
            <a:chExt cx="816" cy="1200"/>
          </a:xfrm>
        </p:grpSpPr>
        <p:grpSp>
          <p:nvGrpSpPr>
            <p:cNvPr id="11324" name="Group 110"/>
            <p:cNvGrpSpPr>
              <a:grpSpLocks/>
            </p:cNvGrpSpPr>
            <p:nvPr/>
          </p:nvGrpSpPr>
          <p:grpSpPr bwMode="auto">
            <a:xfrm>
              <a:off x="5181" y="1382"/>
              <a:ext cx="531" cy="1018"/>
              <a:chOff x="4806" y="2334"/>
              <a:chExt cx="531" cy="1018"/>
            </a:xfrm>
          </p:grpSpPr>
          <p:sp>
            <p:nvSpPr>
              <p:cNvPr id="11327" name="AutoShape 111"/>
              <p:cNvSpPr>
                <a:spLocks noChangeArrowheads="1"/>
              </p:cNvSpPr>
              <p:nvPr/>
            </p:nvSpPr>
            <p:spPr bwMode="auto">
              <a:xfrm rot="5400000">
                <a:off x="4604" y="2983"/>
                <a:ext cx="622" cy="115"/>
              </a:xfrm>
              <a:prstGeom prst="flowChartOnlineStorag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 smtClean="0">
                    <a:solidFill>
                      <a:srgbClr val="000000"/>
                    </a:solidFill>
                  </a:rPr>
                  <a:t>X</a:t>
                </a:r>
              </a:p>
            </p:txBody>
          </p:sp>
          <p:sp>
            <p:nvSpPr>
              <p:cNvPr id="11328" name="AutoShape 112"/>
              <p:cNvSpPr>
                <a:spLocks noChangeArrowheads="1"/>
              </p:cNvSpPr>
              <p:nvPr/>
            </p:nvSpPr>
            <p:spPr bwMode="auto">
              <a:xfrm rot="5400000">
                <a:off x="4768" y="2983"/>
                <a:ext cx="622" cy="115"/>
              </a:xfrm>
              <a:prstGeom prst="flowChartOnlineStorag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 smtClean="0">
                    <a:solidFill>
                      <a:srgbClr val="000000"/>
                    </a:solidFill>
                  </a:rPr>
                  <a:t>X</a:t>
                </a:r>
              </a:p>
            </p:txBody>
          </p:sp>
          <p:sp>
            <p:nvSpPr>
              <p:cNvPr id="11329" name="AutoShape 113"/>
              <p:cNvSpPr>
                <a:spLocks noChangeArrowheads="1"/>
              </p:cNvSpPr>
              <p:nvPr/>
            </p:nvSpPr>
            <p:spPr bwMode="auto">
              <a:xfrm rot="5400000">
                <a:off x="4983" y="2966"/>
                <a:ext cx="576" cy="115"/>
              </a:xfrm>
              <a:prstGeom prst="chevron">
                <a:avLst>
                  <a:gd name="adj" fmla="val 125217"/>
                </a:avLst>
              </a:prstGeom>
              <a:solidFill>
                <a:srgbClr val="298B4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 smtClean="0">
                    <a:solidFill>
                      <a:srgbClr val="000000"/>
                    </a:solidFill>
                  </a:rPr>
                  <a:t>A</a:t>
                </a:r>
              </a:p>
            </p:txBody>
          </p:sp>
          <p:grpSp>
            <p:nvGrpSpPr>
              <p:cNvPr id="11330" name="Group 114"/>
              <p:cNvGrpSpPr>
                <a:grpSpLocks/>
              </p:cNvGrpSpPr>
              <p:nvPr/>
            </p:nvGrpSpPr>
            <p:grpSpPr bwMode="auto">
              <a:xfrm>
                <a:off x="4806" y="2334"/>
                <a:ext cx="531" cy="561"/>
                <a:chOff x="909" y="1983"/>
                <a:chExt cx="531" cy="561"/>
              </a:xfrm>
            </p:grpSpPr>
            <p:sp>
              <p:nvSpPr>
                <p:cNvPr id="11331" name="AutoShape 115"/>
                <p:cNvSpPr>
                  <a:spLocks noChangeArrowheads="1"/>
                </p:cNvSpPr>
                <p:nvPr/>
              </p:nvSpPr>
              <p:spPr bwMode="auto">
                <a:xfrm>
                  <a:off x="960" y="2112"/>
                  <a:ext cx="480" cy="432"/>
                </a:xfrm>
                <a:prstGeom prst="can">
                  <a:avLst>
                    <a:gd name="adj" fmla="val 25000"/>
                  </a:avLst>
                </a:pr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vi-VN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332" name="AutoShape 116"/>
                <p:cNvSpPr>
                  <a:spLocks noChangeArrowheads="1"/>
                </p:cNvSpPr>
                <p:nvPr/>
              </p:nvSpPr>
              <p:spPr bwMode="auto">
                <a:xfrm rot="-2520579">
                  <a:off x="909" y="1983"/>
                  <a:ext cx="480" cy="432"/>
                </a:xfrm>
                <a:prstGeom prst="can">
                  <a:avLst>
                    <a:gd name="adj" fmla="val 25000"/>
                  </a:avLst>
                </a:pr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vi-VN" smtClean="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11325" name="AutoShape 117"/>
            <p:cNvSpPr>
              <a:spLocks noChangeArrowheads="1"/>
            </p:cNvSpPr>
            <p:nvPr/>
          </p:nvSpPr>
          <p:spPr bwMode="auto">
            <a:xfrm>
              <a:off x="4896" y="1200"/>
              <a:ext cx="480" cy="192"/>
            </a:xfrm>
            <a:prstGeom prst="roundRect">
              <a:avLst>
                <a:gd name="adj" fmla="val 16667"/>
              </a:avLst>
            </a:prstGeom>
            <a:solidFill>
              <a:srgbClr val="BBE0E3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smtClean="0">
                  <a:solidFill>
                    <a:srgbClr val="000000"/>
                  </a:solidFill>
                </a:rPr>
                <a:t>Gly</a:t>
              </a:r>
            </a:p>
          </p:txBody>
        </p:sp>
        <p:sp>
          <p:nvSpPr>
            <p:cNvPr id="11326" name="Line 118"/>
            <p:cNvSpPr>
              <a:spLocks noChangeShapeType="1"/>
            </p:cNvSpPr>
            <p:nvPr/>
          </p:nvSpPr>
          <p:spPr bwMode="auto">
            <a:xfrm>
              <a:off x="5376" y="1296"/>
              <a:ext cx="0" cy="20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1312" name="Group 119"/>
          <p:cNvGrpSpPr>
            <a:grpSpLocks/>
          </p:cNvGrpSpPr>
          <p:nvPr/>
        </p:nvGrpSpPr>
        <p:grpSpPr bwMode="auto">
          <a:xfrm>
            <a:off x="6096000" y="381000"/>
            <a:ext cx="1147763" cy="1905000"/>
            <a:chOff x="2955" y="1329"/>
            <a:chExt cx="723" cy="1263"/>
          </a:xfrm>
        </p:grpSpPr>
        <p:grpSp>
          <p:nvGrpSpPr>
            <p:cNvPr id="11314" name="Group 120"/>
            <p:cNvGrpSpPr>
              <a:grpSpLocks/>
            </p:cNvGrpSpPr>
            <p:nvPr/>
          </p:nvGrpSpPr>
          <p:grpSpPr bwMode="auto">
            <a:xfrm>
              <a:off x="2955" y="1329"/>
              <a:ext cx="723" cy="1263"/>
              <a:chOff x="2955" y="1326"/>
              <a:chExt cx="723" cy="1263"/>
            </a:xfrm>
          </p:grpSpPr>
          <p:grpSp>
            <p:nvGrpSpPr>
              <p:cNvPr id="11316" name="Group 121"/>
              <p:cNvGrpSpPr>
                <a:grpSpLocks/>
              </p:cNvGrpSpPr>
              <p:nvPr/>
            </p:nvGrpSpPr>
            <p:grpSpPr bwMode="auto">
              <a:xfrm>
                <a:off x="3147" y="1605"/>
                <a:ext cx="531" cy="984"/>
                <a:chOff x="3744" y="2376"/>
                <a:chExt cx="531" cy="984"/>
              </a:xfrm>
            </p:grpSpPr>
            <p:sp>
              <p:nvSpPr>
                <p:cNvPr id="11318" name="AutoShape 122"/>
                <p:cNvSpPr>
                  <a:spLocks noChangeArrowheads="1"/>
                </p:cNvSpPr>
                <p:nvPr/>
              </p:nvSpPr>
              <p:spPr bwMode="auto">
                <a:xfrm rot="-5400000">
                  <a:off x="3576" y="3009"/>
                  <a:ext cx="587" cy="115"/>
                </a:xfrm>
                <a:prstGeom prst="chevron">
                  <a:avLst>
                    <a:gd name="adj" fmla="val 127609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vert="eaVert"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b="1" smtClean="0">
                      <a:solidFill>
                        <a:srgbClr val="000000"/>
                      </a:solidFill>
                    </a:rPr>
                    <a:t>U</a:t>
                  </a:r>
                </a:p>
              </p:txBody>
            </p:sp>
            <p:sp>
              <p:nvSpPr>
                <p:cNvPr id="11319" name="AutoShape 123"/>
                <p:cNvSpPr>
                  <a:spLocks noChangeArrowheads="1"/>
                </p:cNvSpPr>
                <p:nvPr/>
              </p:nvSpPr>
              <p:spPr bwMode="auto">
                <a:xfrm rot="-5400000">
                  <a:off x="3722" y="2989"/>
                  <a:ext cx="622" cy="115"/>
                </a:xfrm>
                <a:prstGeom prst="flowChartOnlineStorage">
                  <a:avLst/>
                </a:prstGeom>
                <a:solidFill>
                  <a:srgbClr val="FF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vert="eaVert"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b="1" smtClean="0">
                      <a:solidFill>
                        <a:srgbClr val="000000"/>
                      </a:solidFill>
                    </a:rPr>
                    <a:t>G</a:t>
                  </a:r>
                </a:p>
              </p:txBody>
            </p:sp>
            <p:sp>
              <p:nvSpPr>
                <p:cNvPr id="11320" name="AutoShape 124"/>
                <p:cNvSpPr>
                  <a:spLocks noChangeArrowheads="1"/>
                </p:cNvSpPr>
                <p:nvPr/>
              </p:nvSpPr>
              <p:spPr bwMode="auto">
                <a:xfrm rot="-5400000">
                  <a:off x="3895" y="2989"/>
                  <a:ext cx="622" cy="115"/>
                </a:xfrm>
                <a:prstGeom prst="flowChartOnlineStorage">
                  <a:avLst/>
                </a:prstGeom>
                <a:solidFill>
                  <a:srgbClr val="FF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vert="eaVert"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b="1" smtClean="0">
                      <a:solidFill>
                        <a:srgbClr val="000000"/>
                      </a:solidFill>
                    </a:rPr>
                    <a:t>G</a:t>
                  </a:r>
                </a:p>
              </p:txBody>
            </p:sp>
            <p:grpSp>
              <p:nvGrpSpPr>
                <p:cNvPr id="11321" name="Group 125"/>
                <p:cNvGrpSpPr>
                  <a:grpSpLocks/>
                </p:cNvGrpSpPr>
                <p:nvPr/>
              </p:nvGrpSpPr>
              <p:grpSpPr bwMode="auto">
                <a:xfrm>
                  <a:off x="3744" y="2376"/>
                  <a:ext cx="531" cy="561"/>
                  <a:chOff x="909" y="1983"/>
                  <a:chExt cx="531" cy="561"/>
                </a:xfrm>
              </p:grpSpPr>
              <p:sp>
                <p:nvSpPr>
                  <p:cNvPr id="11322" name="AutoShape 126"/>
                  <p:cNvSpPr>
                    <a:spLocks noChangeArrowheads="1"/>
                  </p:cNvSpPr>
                  <p:nvPr/>
                </p:nvSpPr>
                <p:spPr bwMode="auto">
                  <a:xfrm>
                    <a:off x="960" y="2112"/>
                    <a:ext cx="480" cy="432"/>
                  </a:xfrm>
                  <a:prstGeom prst="can">
                    <a:avLst>
                      <a:gd name="adj" fmla="val 25000"/>
                    </a:avLst>
                  </a:pr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vi-VN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323" name="AutoShape 127"/>
                  <p:cNvSpPr>
                    <a:spLocks noChangeArrowheads="1"/>
                  </p:cNvSpPr>
                  <p:nvPr/>
                </p:nvSpPr>
                <p:spPr bwMode="auto">
                  <a:xfrm rot="-2520579">
                    <a:off x="909" y="1983"/>
                    <a:ext cx="480" cy="432"/>
                  </a:xfrm>
                  <a:prstGeom prst="can">
                    <a:avLst>
                      <a:gd name="adj" fmla="val 25000"/>
                    </a:avLst>
                  </a:pr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vi-VN" smtClean="0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  <p:sp>
            <p:nvSpPr>
              <p:cNvPr id="11317" name="AutoShape 128"/>
              <p:cNvSpPr>
                <a:spLocks noChangeArrowheads="1"/>
              </p:cNvSpPr>
              <p:nvPr/>
            </p:nvSpPr>
            <p:spPr bwMode="auto">
              <a:xfrm>
                <a:off x="2955" y="1326"/>
                <a:ext cx="480" cy="192"/>
              </a:xfrm>
              <a:prstGeom prst="roundRect">
                <a:avLst>
                  <a:gd name="adj" fmla="val 16667"/>
                </a:avLst>
              </a:prstGeom>
              <a:solidFill>
                <a:srgbClr val="66FF33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 smtClean="0">
                    <a:solidFill>
                      <a:srgbClr val="000000"/>
                    </a:solidFill>
                  </a:rPr>
                  <a:t>Thr</a:t>
                </a:r>
              </a:p>
            </p:txBody>
          </p:sp>
        </p:grpSp>
        <p:sp>
          <p:nvSpPr>
            <p:cNvPr id="11315" name="Line 129"/>
            <p:cNvSpPr>
              <a:spLocks noChangeShapeType="1"/>
            </p:cNvSpPr>
            <p:nvPr/>
          </p:nvSpPr>
          <p:spPr bwMode="auto">
            <a:xfrm>
              <a:off x="3438" y="1389"/>
              <a:ext cx="0" cy="20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1313" name="Text Box 4"/>
          <p:cNvSpPr txBox="1">
            <a:spLocks noChangeArrowheads="1"/>
          </p:cNvSpPr>
          <p:nvPr/>
        </p:nvSpPr>
        <p:spPr bwMode="auto">
          <a:xfrm>
            <a:off x="5029200" y="5867400"/>
            <a:ext cx="3657600" cy="46166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marL="342900" indent="-342900" algn="ctr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Myriad Pro Black Cond" panose="020B0806030403020204" pitchFamily="34" charset="0"/>
                <a:cs typeface="Times New Roman" panose="02020603050405020304" pitchFamily="18" charset="0"/>
              </a:defRPr>
            </a:lvl1pPr>
            <a:lvl2pPr marL="742950" indent="-285750">
              <a:defRPr>
                <a:latin typeface="Arial" panose="020B0604020202020204" pitchFamily="34" charset="0"/>
              </a:defRPr>
            </a:lvl2pPr>
            <a:lvl3pPr marL="1143000" indent="-228600">
              <a:defRPr>
                <a:latin typeface="Arial" panose="020B0604020202020204" pitchFamily="34" charset="0"/>
              </a:defRPr>
            </a:lvl3pPr>
            <a:lvl4pPr marL="1600200" indent="-228600">
              <a:defRPr>
                <a:latin typeface="Arial" panose="020B0604020202020204" pitchFamily="34" charset="0"/>
              </a:defRPr>
            </a:lvl4pPr>
            <a:lvl5pPr marL="2057400" indent="-228600">
              <a:defRPr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9pPr>
          </a:lstStyle>
          <a:p>
            <a:r>
              <a:rPr lang="en-US"/>
              <a:t>Mạch mARN</a:t>
            </a:r>
          </a:p>
        </p:txBody>
      </p:sp>
    </p:spTree>
    <p:extLst>
      <p:ext uri="{BB962C8B-B14F-4D97-AF65-F5344CB8AC3E}">
        <p14:creationId xmlns:p14="http://schemas.microsoft.com/office/powerpoint/2010/main" val="3519086020"/>
      </p:ext>
    </p:extLst>
  </p:cSld>
  <p:clrMapOvr>
    <a:masterClrMapping/>
  </p:clrMapOvr>
  <p:transition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1.48148E-6 L 0.09862 -0.00602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532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61" y="-30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59259E-6 L 0.09306 -0.00648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532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53" y="-32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4.81481E-6 C 0.00382 0.06296 0.00677 0.12592 0.00104 0.15925 C -0.00451 0.19282 -0.02014 0.1824 -0.03246 0.20115 C -0.04479 0.2199 -0.05903 0.24583 -0.07309 0.27222 " pathEditMode="relative" rAng="0" ptsTypes="aaaA">
                                      <p:cBhvr>
                                        <p:cTn id="10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20" y="1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2" presetID="9" presetClass="entr" presetSubtype="0" repeatCount="5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5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2000"/>
                                        <p:tgtEl>
                                          <p:spTgt spid="532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4.81481E-6 C -0.06181 0.00926 -0.12362 0.01852 -0.16528 -0.01111 C -0.20695 -0.04074 -0.24184 -0.13403 -0.25 -0.17778 C -0.25816 -0.22153 -0.22483 -0.25301 -0.21389 -0.27408 C -0.20296 -0.29514 -0.19393 -0.29954 -0.18473 -0.30371 " pathEditMode="relative" ptsTypes="aaaaA">
                                      <p:cBhvr>
                                        <p:cTn id="1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67 -0.01111 L 0.20833 -0.04352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533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50" y="-162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81481E-6 L 0.27118 -0.0518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59" y="-2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61" grpId="0" animBg="1"/>
      <p:bldP spid="53290" grpId="0" animBg="1"/>
      <p:bldP spid="53291" grpId="0" animBg="1"/>
      <p:bldP spid="53320" grpId="0" animBg="1"/>
      <p:bldP spid="5333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AutoShape 2"/>
          <p:cNvSpPr>
            <a:spLocks noChangeArrowheads="1"/>
          </p:cNvSpPr>
          <p:nvPr/>
        </p:nvSpPr>
        <p:spPr bwMode="auto">
          <a:xfrm rot="-5400000">
            <a:off x="2041525" y="3016250"/>
            <a:ext cx="2876550" cy="3092450"/>
          </a:xfrm>
          <a:prstGeom prst="flowChartDelay">
            <a:avLst/>
          </a:prstGeom>
          <a:solidFill>
            <a:srgbClr val="F9B9A5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 smtClean="0">
              <a:solidFill>
                <a:srgbClr val="000000"/>
              </a:solidFill>
            </a:endParaRPr>
          </a:p>
        </p:txBody>
      </p:sp>
      <p:sp>
        <p:nvSpPr>
          <p:cNvPr id="12291" name="AutoShape 3"/>
          <p:cNvSpPr>
            <a:spLocks noChangeArrowheads="1"/>
          </p:cNvSpPr>
          <p:nvPr/>
        </p:nvSpPr>
        <p:spPr bwMode="auto">
          <a:xfrm rot="5400000">
            <a:off x="1066800" y="5454650"/>
            <a:ext cx="855663" cy="182563"/>
          </a:xfrm>
          <a:prstGeom prst="flowChartOnlineStorage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G</a:t>
            </a:r>
          </a:p>
        </p:txBody>
      </p:sp>
      <p:sp>
        <p:nvSpPr>
          <p:cNvPr id="12292" name="AutoShape 4"/>
          <p:cNvSpPr>
            <a:spLocks noChangeArrowheads="1"/>
          </p:cNvSpPr>
          <p:nvPr/>
        </p:nvSpPr>
        <p:spPr bwMode="auto">
          <a:xfrm rot="5400000">
            <a:off x="2271713" y="5481638"/>
            <a:ext cx="855662" cy="182562"/>
          </a:xfrm>
          <a:prstGeom prst="flowChartOnlineStorage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G</a:t>
            </a:r>
          </a:p>
        </p:txBody>
      </p:sp>
      <p:sp>
        <p:nvSpPr>
          <p:cNvPr id="12293" name="AutoShape 5"/>
          <p:cNvSpPr>
            <a:spLocks noChangeArrowheads="1"/>
          </p:cNvSpPr>
          <p:nvPr/>
        </p:nvSpPr>
        <p:spPr bwMode="auto">
          <a:xfrm rot="5400000">
            <a:off x="2528888" y="5478463"/>
            <a:ext cx="855662" cy="182562"/>
          </a:xfrm>
          <a:prstGeom prst="flowChartOnlineStorage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G</a:t>
            </a:r>
          </a:p>
        </p:txBody>
      </p:sp>
      <p:sp>
        <p:nvSpPr>
          <p:cNvPr id="12294" name="AutoShape 6"/>
          <p:cNvSpPr>
            <a:spLocks noChangeArrowheads="1"/>
          </p:cNvSpPr>
          <p:nvPr/>
        </p:nvSpPr>
        <p:spPr bwMode="auto">
          <a:xfrm rot="5400000">
            <a:off x="6614319" y="5457031"/>
            <a:ext cx="854075" cy="182563"/>
          </a:xfrm>
          <a:prstGeom prst="flowChartOnlineStorage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G</a:t>
            </a:r>
          </a:p>
        </p:txBody>
      </p:sp>
      <p:sp>
        <p:nvSpPr>
          <p:cNvPr id="12295" name="AutoShape 7"/>
          <p:cNvSpPr>
            <a:spLocks noChangeArrowheads="1"/>
          </p:cNvSpPr>
          <p:nvPr/>
        </p:nvSpPr>
        <p:spPr bwMode="auto">
          <a:xfrm rot="5400000">
            <a:off x="6870700" y="5454650"/>
            <a:ext cx="855663" cy="182563"/>
          </a:xfrm>
          <a:prstGeom prst="flowChartOnlineStorage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G</a:t>
            </a:r>
          </a:p>
        </p:txBody>
      </p:sp>
      <p:sp>
        <p:nvSpPr>
          <p:cNvPr id="12296" name="AutoShape 8"/>
          <p:cNvSpPr>
            <a:spLocks noChangeArrowheads="1"/>
          </p:cNvSpPr>
          <p:nvPr/>
        </p:nvSpPr>
        <p:spPr bwMode="auto">
          <a:xfrm rot="5400000">
            <a:off x="5953125" y="5454650"/>
            <a:ext cx="855663" cy="182563"/>
          </a:xfrm>
          <a:prstGeom prst="flowChartOnlineStorage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G</a:t>
            </a:r>
          </a:p>
        </p:txBody>
      </p:sp>
      <p:sp>
        <p:nvSpPr>
          <p:cNvPr id="12297" name="AutoShape 9"/>
          <p:cNvSpPr>
            <a:spLocks noChangeArrowheads="1"/>
          </p:cNvSpPr>
          <p:nvPr/>
        </p:nvSpPr>
        <p:spPr bwMode="auto">
          <a:xfrm rot="5400000">
            <a:off x="7856537" y="5441951"/>
            <a:ext cx="855663" cy="182562"/>
          </a:xfrm>
          <a:prstGeom prst="flowChartOnlineStorage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G</a:t>
            </a:r>
          </a:p>
        </p:txBody>
      </p:sp>
      <p:sp>
        <p:nvSpPr>
          <p:cNvPr id="12298" name="AutoShape 10"/>
          <p:cNvSpPr>
            <a:spLocks noChangeArrowheads="1"/>
          </p:cNvSpPr>
          <p:nvPr/>
        </p:nvSpPr>
        <p:spPr bwMode="auto">
          <a:xfrm rot="-5400000">
            <a:off x="3444081" y="5498307"/>
            <a:ext cx="854075" cy="182562"/>
          </a:xfrm>
          <a:prstGeom prst="flowChartOnlineStorage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12299" name="AutoShape 11"/>
          <p:cNvSpPr>
            <a:spLocks noChangeArrowheads="1"/>
          </p:cNvSpPr>
          <p:nvPr/>
        </p:nvSpPr>
        <p:spPr bwMode="auto">
          <a:xfrm rot="-5400000">
            <a:off x="4083050" y="5495925"/>
            <a:ext cx="855663" cy="182563"/>
          </a:xfrm>
          <a:prstGeom prst="flowChartOnlineStorage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12300" name="AutoShape 12"/>
          <p:cNvSpPr>
            <a:spLocks noChangeArrowheads="1"/>
          </p:cNvSpPr>
          <p:nvPr/>
        </p:nvSpPr>
        <p:spPr bwMode="auto">
          <a:xfrm rot="-5400000">
            <a:off x="4357687" y="5495926"/>
            <a:ext cx="855663" cy="182562"/>
          </a:xfrm>
          <a:prstGeom prst="flowChartOnlineStorage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12301" name="AutoShape 13"/>
          <p:cNvSpPr>
            <a:spLocks noChangeArrowheads="1"/>
          </p:cNvSpPr>
          <p:nvPr/>
        </p:nvSpPr>
        <p:spPr bwMode="auto">
          <a:xfrm rot="-5400000">
            <a:off x="5016500" y="5495925"/>
            <a:ext cx="855663" cy="182563"/>
          </a:xfrm>
          <a:prstGeom prst="flowChartOnlineStorage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12302" name="AutoShape 14"/>
          <p:cNvSpPr>
            <a:spLocks noChangeArrowheads="1"/>
          </p:cNvSpPr>
          <p:nvPr/>
        </p:nvSpPr>
        <p:spPr bwMode="auto">
          <a:xfrm rot="-5400000">
            <a:off x="5292725" y="5495925"/>
            <a:ext cx="855663" cy="182563"/>
          </a:xfrm>
          <a:prstGeom prst="flowChartOnlineStorage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12303" name="AutoShape 15"/>
          <p:cNvSpPr>
            <a:spLocks noChangeArrowheads="1"/>
          </p:cNvSpPr>
          <p:nvPr/>
        </p:nvSpPr>
        <p:spPr bwMode="auto">
          <a:xfrm rot="-5400000">
            <a:off x="7581900" y="5495925"/>
            <a:ext cx="855663" cy="182563"/>
          </a:xfrm>
          <a:prstGeom prst="flowChartOnlineStorage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12304" name="AutoShape 16"/>
          <p:cNvSpPr>
            <a:spLocks noChangeArrowheads="1"/>
          </p:cNvSpPr>
          <p:nvPr/>
        </p:nvSpPr>
        <p:spPr bwMode="auto">
          <a:xfrm rot="-5400000">
            <a:off x="8162925" y="5483225"/>
            <a:ext cx="855663" cy="182563"/>
          </a:xfrm>
          <a:prstGeom prst="flowChartOnlineStorage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12305" name="AutoShape 17"/>
          <p:cNvSpPr>
            <a:spLocks noChangeArrowheads="1"/>
          </p:cNvSpPr>
          <p:nvPr/>
        </p:nvSpPr>
        <p:spPr bwMode="auto">
          <a:xfrm rot="5400000">
            <a:off x="1364457" y="5525293"/>
            <a:ext cx="806450" cy="182563"/>
          </a:xfrm>
          <a:prstGeom prst="chevron">
            <a:avLst>
              <a:gd name="adj" fmla="val 11043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smtClean="0">
                <a:solidFill>
                  <a:srgbClr val="000000"/>
                </a:solidFill>
              </a:rPr>
              <a:t>U</a:t>
            </a:r>
          </a:p>
        </p:txBody>
      </p:sp>
      <p:sp>
        <p:nvSpPr>
          <p:cNvPr id="12306" name="AutoShape 18"/>
          <p:cNvSpPr>
            <a:spLocks noChangeArrowheads="1"/>
          </p:cNvSpPr>
          <p:nvPr/>
        </p:nvSpPr>
        <p:spPr bwMode="auto">
          <a:xfrm rot="5400000">
            <a:off x="2939257" y="5525293"/>
            <a:ext cx="806450" cy="182563"/>
          </a:xfrm>
          <a:prstGeom prst="chevron">
            <a:avLst>
              <a:gd name="adj" fmla="val 11043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smtClean="0">
                <a:solidFill>
                  <a:srgbClr val="000000"/>
                </a:solidFill>
              </a:rPr>
              <a:t>U</a:t>
            </a:r>
          </a:p>
        </p:txBody>
      </p:sp>
      <p:sp>
        <p:nvSpPr>
          <p:cNvPr id="12307" name="AutoShape 19"/>
          <p:cNvSpPr>
            <a:spLocks noChangeArrowheads="1"/>
          </p:cNvSpPr>
          <p:nvPr/>
        </p:nvSpPr>
        <p:spPr bwMode="auto">
          <a:xfrm rot="5400000">
            <a:off x="3836988" y="5495925"/>
            <a:ext cx="808037" cy="182563"/>
          </a:xfrm>
          <a:prstGeom prst="chevron">
            <a:avLst>
              <a:gd name="adj" fmla="val 11065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smtClean="0">
                <a:solidFill>
                  <a:srgbClr val="000000"/>
                </a:solidFill>
              </a:rPr>
              <a:t>U</a:t>
            </a:r>
          </a:p>
        </p:txBody>
      </p:sp>
      <p:sp>
        <p:nvSpPr>
          <p:cNvPr id="12308" name="AutoShape 20"/>
          <p:cNvSpPr>
            <a:spLocks noChangeArrowheads="1"/>
          </p:cNvSpPr>
          <p:nvPr/>
        </p:nvSpPr>
        <p:spPr bwMode="auto">
          <a:xfrm rot="5400000">
            <a:off x="5716588" y="5495925"/>
            <a:ext cx="808037" cy="182563"/>
          </a:xfrm>
          <a:prstGeom prst="chevron">
            <a:avLst>
              <a:gd name="adj" fmla="val 11065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smtClean="0">
                <a:solidFill>
                  <a:srgbClr val="000000"/>
                </a:solidFill>
              </a:rPr>
              <a:t>U</a:t>
            </a:r>
          </a:p>
        </p:txBody>
      </p:sp>
      <p:sp>
        <p:nvSpPr>
          <p:cNvPr id="12309" name="AutoShape 21"/>
          <p:cNvSpPr>
            <a:spLocks noChangeArrowheads="1"/>
          </p:cNvSpPr>
          <p:nvPr/>
        </p:nvSpPr>
        <p:spPr bwMode="auto">
          <a:xfrm rot="5400000">
            <a:off x="7200900" y="5495926"/>
            <a:ext cx="808037" cy="182562"/>
          </a:xfrm>
          <a:prstGeom prst="chevron">
            <a:avLst>
              <a:gd name="adj" fmla="val 11065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smtClean="0">
                <a:solidFill>
                  <a:srgbClr val="000000"/>
                </a:solidFill>
              </a:rPr>
              <a:t>U</a:t>
            </a:r>
          </a:p>
        </p:txBody>
      </p:sp>
      <p:sp>
        <p:nvSpPr>
          <p:cNvPr id="12310" name="AutoShape 22"/>
          <p:cNvSpPr>
            <a:spLocks noChangeArrowheads="1"/>
          </p:cNvSpPr>
          <p:nvPr/>
        </p:nvSpPr>
        <p:spPr bwMode="auto">
          <a:xfrm rot="-5400000">
            <a:off x="6261101" y="5487987"/>
            <a:ext cx="792162" cy="182563"/>
          </a:xfrm>
          <a:prstGeom prst="chevron">
            <a:avLst>
              <a:gd name="adj" fmla="val 108478"/>
            </a:avLst>
          </a:prstGeom>
          <a:solidFill>
            <a:srgbClr val="298B4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12311" name="AutoShape 23"/>
          <p:cNvSpPr>
            <a:spLocks noChangeArrowheads="1"/>
          </p:cNvSpPr>
          <p:nvPr/>
        </p:nvSpPr>
        <p:spPr bwMode="auto">
          <a:xfrm rot="-5400000">
            <a:off x="4776788" y="5487988"/>
            <a:ext cx="792162" cy="182562"/>
          </a:xfrm>
          <a:prstGeom prst="chevron">
            <a:avLst>
              <a:gd name="adj" fmla="val 108478"/>
            </a:avLst>
          </a:prstGeom>
          <a:solidFill>
            <a:srgbClr val="298B4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12312" name="AutoShape 24"/>
          <p:cNvSpPr>
            <a:spLocks noChangeArrowheads="1"/>
          </p:cNvSpPr>
          <p:nvPr/>
        </p:nvSpPr>
        <p:spPr bwMode="auto">
          <a:xfrm rot="-5400000">
            <a:off x="3217863" y="5487988"/>
            <a:ext cx="792162" cy="182562"/>
          </a:xfrm>
          <a:prstGeom prst="chevron">
            <a:avLst>
              <a:gd name="adj" fmla="val 108478"/>
            </a:avLst>
          </a:prstGeom>
          <a:solidFill>
            <a:srgbClr val="298B4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12313" name="AutoShape 25"/>
          <p:cNvSpPr>
            <a:spLocks noChangeArrowheads="1"/>
          </p:cNvSpPr>
          <p:nvPr/>
        </p:nvSpPr>
        <p:spPr bwMode="auto">
          <a:xfrm rot="-5400000">
            <a:off x="1631951" y="5487987"/>
            <a:ext cx="792162" cy="182563"/>
          </a:xfrm>
          <a:prstGeom prst="chevron">
            <a:avLst>
              <a:gd name="adj" fmla="val 108478"/>
            </a:avLst>
          </a:prstGeom>
          <a:solidFill>
            <a:srgbClr val="298B4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12314" name="AutoShape 26"/>
          <p:cNvSpPr>
            <a:spLocks noChangeArrowheads="1"/>
          </p:cNvSpPr>
          <p:nvPr/>
        </p:nvSpPr>
        <p:spPr bwMode="auto">
          <a:xfrm rot="5400000">
            <a:off x="425450" y="5505451"/>
            <a:ext cx="808037" cy="182562"/>
          </a:xfrm>
          <a:prstGeom prst="chevron">
            <a:avLst>
              <a:gd name="adj" fmla="val 11065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smtClean="0">
                <a:solidFill>
                  <a:srgbClr val="000000"/>
                </a:solidFill>
              </a:rPr>
              <a:t>U</a:t>
            </a:r>
          </a:p>
        </p:txBody>
      </p:sp>
      <p:sp>
        <p:nvSpPr>
          <p:cNvPr id="12315" name="AutoShape 27"/>
          <p:cNvSpPr>
            <a:spLocks noChangeArrowheads="1"/>
          </p:cNvSpPr>
          <p:nvPr/>
        </p:nvSpPr>
        <p:spPr bwMode="auto">
          <a:xfrm rot="-5400000">
            <a:off x="1996281" y="5466557"/>
            <a:ext cx="854075" cy="182562"/>
          </a:xfrm>
          <a:prstGeom prst="flowChartOnlineStorage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12316" name="AutoShape 28"/>
          <p:cNvSpPr>
            <a:spLocks noChangeArrowheads="1"/>
          </p:cNvSpPr>
          <p:nvPr/>
        </p:nvSpPr>
        <p:spPr bwMode="auto">
          <a:xfrm rot="-5400000">
            <a:off x="173038" y="5497513"/>
            <a:ext cx="792162" cy="182562"/>
          </a:xfrm>
          <a:prstGeom prst="chevron">
            <a:avLst>
              <a:gd name="adj" fmla="val 108478"/>
            </a:avLst>
          </a:prstGeom>
          <a:solidFill>
            <a:srgbClr val="298B4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12317" name="AutoShape 29"/>
          <p:cNvSpPr>
            <a:spLocks noChangeArrowheads="1"/>
          </p:cNvSpPr>
          <p:nvPr/>
        </p:nvSpPr>
        <p:spPr bwMode="auto">
          <a:xfrm rot="5400000">
            <a:off x="662781" y="5477670"/>
            <a:ext cx="854075" cy="182562"/>
          </a:xfrm>
          <a:prstGeom prst="flowChartOnlineStorage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G</a:t>
            </a:r>
          </a:p>
        </p:txBody>
      </p:sp>
      <p:sp>
        <p:nvSpPr>
          <p:cNvPr id="12318" name="Rectangle 30"/>
          <p:cNvSpPr>
            <a:spLocks noChangeArrowheads="1"/>
          </p:cNvSpPr>
          <p:nvPr/>
        </p:nvSpPr>
        <p:spPr bwMode="auto">
          <a:xfrm>
            <a:off x="304800" y="5803900"/>
            <a:ext cx="8583613" cy="212725"/>
          </a:xfrm>
          <a:prstGeom prst="rect">
            <a:avLst/>
          </a:prstGeom>
          <a:solidFill>
            <a:srgbClr val="F21F1A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 smtClean="0">
              <a:solidFill>
                <a:srgbClr val="000000"/>
              </a:solidFill>
            </a:endParaRPr>
          </a:p>
        </p:txBody>
      </p:sp>
      <p:sp>
        <p:nvSpPr>
          <p:cNvPr id="54303" name="AutoShape 31"/>
          <p:cNvSpPr>
            <a:spLocks noChangeArrowheads="1"/>
          </p:cNvSpPr>
          <p:nvPr/>
        </p:nvSpPr>
        <p:spPr bwMode="auto">
          <a:xfrm>
            <a:off x="1803400" y="5880100"/>
            <a:ext cx="3429000" cy="673100"/>
          </a:xfrm>
          <a:prstGeom prst="flowChartPunchedTape">
            <a:avLst/>
          </a:prstGeom>
          <a:solidFill>
            <a:srgbClr val="F9B9A5"/>
          </a:solidFill>
          <a:ln w="381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 smtClean="0">
              <a:solidFill>
                <a:srgbClr val="000000"/>
              </a:solidFill>
            </a:endParaRPr>
          </a:p>
        </p:txBody>
      </p:sp>
      <p:grpSp>
        <p:nvGrpSpPr>
          <p:cNvPr id="12320" name="Group 32"/>
          <p:cNvGrpSpPr>
            <a:grpSpLocks/>
          </p:cNvGrpSpPr>
          <p:nvPr/>
        </p:nvGrpSpPr>
        <p:grpSpPr bwMode="auto">
          <a:xfrm>
            <a:off x="7539038" y="914400"/>
            <a:ext cx="842962" cy="1524000"/>
            <a:chOff x="4260" y="2328"/>
            <a:chExt cx="531" cy="1024"/>
          </a:xfrm>
        </p:grpSpPr>
        <p:sp>
          <p:nvSpPr>
            <p:cNvPr id="12416" name="AutoShape 33"/>
            <p:cNvSpPr>
              <a:spLocks noChangeArrowheads="1"/>
            </p:cNvSpPr>
            <p:nvPr/>
          </p:nvSpPr>
          <p:spPr bwMode="auto">
            <a:xfrm rot="5400000">
              <a:off x="4249" y="2983"/>
              <a:ext cx="622" cy="115"/>
            </a:xfrm>
            <a:prstGeom prst="flowChartOnlineStorag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smtClean="0">
                  <a:solidFill>
                    <a:srgbClr val="000000"/>
                  </a:solidFill>
                </a:rPr>
                <a:t>X</a:t>
              </a:r>
            </a:p>
          </p:txBody>
        </p:sp>
        <p:sp>
          <p:nvSpPr>
            <p:cNvPr id="12417" name="AutoShape 34"/>
            <p:cNvSpPr>
              <a:spLocks noChangeArrowheads="1"/>
            </p:cNvSpPr>
            <p:nvPr/>
          </p:nvSpPr>
          <p:spPr bwMode="auto">
            <a:xfrm rot="5400000">
              <a:off x="4101" y="2975"/>
              <a:ext cx="576" cy="115"/>
            </a:xfrm>
            <a:prstGeom prst="chevron">
              <a:avLst>
                <a:gd name="adj" fmla="val 125217"/>
              </a:avLst>
            </a:prstGeom>
            <a:solidFill>
              <a:srgbClr val="298B4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smtClean="0">
                  <a:solidFill>
                    <a:srgbClr val="000000"/>
                  </a:solidFill>
                </a:rPr>
                <a:t>A</a:t>
              </a:r>
            </a:p>
          </p:txBody>
        </p:sp>
        <p:sp>
          <p:nvSpPr>
            <p:cNvPr id="12418" name="AutoShape 35"/>
            <p:cNvSpPr>
              <a:spLocks noChangeArrowheads="1"/>
            </p:cNvSpPr>
            <p:nvPr/>
          </p:nvSpPr>
          <p:spPr bwMode="auto">
            <a:xfrm rot="-5400000">
              <a:off x="4429" y="2961"/>
              <a:ext cx="587" cy="115"/>
            </a:xfrm>
            <a:prstGeom prst="chevron">
              <a:avLst>
                <a:gd name="adj" fmla="val 127609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smtClean="0">
                  <a:solidFill>
                    <a:srgbClr val="000000"/>
                  </a:solidFill>
                </a:rPr>
                <a:t>U</a:t>
              </a:r>
            </a:p>
          </p:txBody>
        </p:sp>
        <p:grpSp>
          <p:nvGrpSpPr>
            <p:cNvPr id="12419" name="Group 36"/>
            <p:cNvGrpSpPr>
              <a:grpSpLocks/>
            </p:cNvGrpSpPr>
            <p:nvPr/>
          </p:nvGrpSpPr>
          <p:grpSpPr bwMode="auto">
            <a:xfrm>
              <a:off x="4260" y="2328"/>
              <a:ext cx="531" cy="561"/>
              <a:chOff x="909" y="1983"/>
              <a:chExt cx="531" cy="561"/>
            </a:xfrm>
          </p:grpSpPr>
          <p:sp>
            <p:nvSpPr>
              <p:cNvPr id="12420" name="AutoShape 37"/>
              <p:cNvSpPr>
                <a:spLocks noChangeArrowheads="1"/>
              </p:cNvSpPr>
              <p:nvPr/>
            </p:nvSpPr>
            <p:spPr bwMode="auto">
              <a:xfrm>
                <a:off x="960" y="2112"/>
                <a:ext cx="480" cy="432"/>
              </a:xfrm>
              <a:prstGeom prst="can">
                <a:avLst>
                  <a:gd name="adj" fmla="val 25000"/>
                </a:avLst>
              </a:pr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vi-VN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421" name="AutoShape 38"/>
              <p:cNvSpPr>
                <a:spLocks noChangeArrowheads="1"/>
              </p:cNvSpPr>
              <p:nvPr/>
            </p:nvSpPr>
            <p:spPr bwMode="auto">
              <a:xfrm rot="-2520579">
                <a:off x="909" y="1983"/>
                <a:ext cx="480" cy="432"/>
              </a:xfrm>
              <a:prstGeom prst="can">
                <a:avLst>
                  <a:gd name="adj" fmla="val 25000"/>
                </a:avLst>
              </a:pr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vi-VN" smtClean="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4" name="Group 39"/>
          <p:cNvGrpSpPr>
            <a:grpSpLocks/>
          </p:cNvGrpSpPr>
          <p:nvPr/>
        </p:nvGrpSpPr>
        <p:grpSpPr bwMode="auto">
          <a:xfrm>
            <a:off x="3657600" y="762000"/>
            <a:ext cx="1223963" cy="1905000"/>
            <a:chOff x="3" y="1371"/>
            <a:chExt cx="771" cy="1269"/>
          </a:xfrm>
        </p:grpSpPr>
        <p:sp>
          <p:nvSpPr>
            <p:cNvPr id="12406" name="AutoShape 40"/>
            <p:cNvSpPr>
              <a:spLocks noChangeArrowheads="1"/>
            </p:cNvSpPr>
            <p:nvPr/>
          </p:nvSpPr>
          <p:spPr bwMode="auto">
            <a:xfrm>
              <a:off x="3" y="1371"/>
              <a:ext cx="480" cy="192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smtClean="0">
                  <a:solidFill>
                    <a:srgbClr val="000000"/>
                  </a:solidFill>
                </a:rPr>
                <a:t>Met</a:t>
              </a:r>
            </a:p>
          </p:txBody>
        </p:sp>
        <p:grpSp>
          <p:nvGrpSpPr>
            <p:cNvPr id="12407" name="Group 41"/>
            <p:cNvGrpSpPr>
              <a:grpSpLocks/>
            </p:cNvGrpSpPr>
            <p:nvPr/>
          </p:nvGrpSpPr>
          <p:grpSpPr bwMode="auto">
            <a:xfrm>
              <a:off x="243" y="1419"/>
              <a:ext cx="531" cy="1221"/>
              <a:chOff x="3120" y="240"/>
              <a:chExt cx="531" cy="1221"/>
            </a:xfrm>
          </p:grpSpPr>
          <p:grpSp>
            <p:nvGrpSpPr>
              <p:cNvPr id="12408" name="Group 42"/>
              <p:cNvGrpSpPr>
                <a:grpSpLocks/>
              </p:cNvGrpSpPr>
              <p:nvPr/>
            </p:nvGrpSpPr>
            <p:grpSpPr bwMode="auto">
              <a:xfrm>
                <a:off x="3120" y="480"/>
                <a:ext cx="531" cy="981"/>
                <a:chOff x="1131" y="2349"/>
                <a:chExt cx="531" cy="981"/>
              </a:xfrm>
            </p:grpSpPr>
            <p:sp>
              <p:nvSpPr>
                <p:cNvPr id="12410" name="AutoShape 43"/>
                <p:cNvSpPr>
                  <a:spLocks noChangeArrowheads="1"/>
                </p:cNvSpPr>
                <p:nvPr/>
              </p:nvSpPr>
              <p:spPr bwMode="auto">
                <a:xfrm rot="5400000">
                  <a:off x="1123" y="2975"/>
                  <a:ext cx="576" cy="115"/>
                </a:xfrm>
                <a:prstGeom prst="chevron">
                  <a:avLst>
                    <a:gd name="adj" fmla="val 125217"/>
                  </a:avLst>
                </a:prstGeom>
                <a:solidFill>
                  <a:srgbClr val="298B43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rot="10800000" vert="eaVert"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b="1" smtClean="0">
                      <a:solidFill>
                        <a:srgbClr val="000000"/>
                      </a:solidFill>
                    </a:rPr>
                    <a:t>A</a:t>
                  </a:r>
                </a:p>
              </p:txBody>
            </p:sp>
            <p:sp>
              <p:nvSpPr>
                <p:cNvPr id="12411" name="AutoShape 44"/>
                <p:cNvSpPr>
                  <a:spLocks noChangeArrowheads="1"/>
                </p:cNvSpPr>
                <p:nvPr/>
              </p:nvSpPr>
              <p:spPr bwMode="auto">
                <a:xfrm rot="-5400000">
                  <a:off x="954" y="2979"/>
                  <a:ext cx="587" cy="115"/>
                </a:xfrm>
                <a:prstGeom prst="chevron">
                  <a:avLst>
                    <a:gd name="adj" fmla="val 127609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vert="eaVert"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b="1" smtClean="0">
                      <a:solidFill>
                        <a:srgbClr val="000000"/>
                      </a:solidFill>
                    </a:rPr>
                    <a:t>U</a:t>
                  </a:r>
                </a:p>
              </p:txBody>
            </p:sp>
            <p:sp>
              <p:nvSpPr>
                <p:cNvPr id="12412" name="AutoShape 45"/>
                <p:cNvSpPr>
                  <a:spLocks noChangeArrowheads="1"/>
                </p:cNvSpPr>
                <p:nvPr/>
              </p:nvSpPr>
              <p:spPr bwMode="auto">
                <a:xfrm rot="5400000">
                  <a:off x="1265" y="2892"/>
                  <a:ext cx="622" cy="115"/>
                </a:xfrm>
                <a:prstGeom prst="flowChartOnlineStorag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rot="10800000" vert="eaVert"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b="1" smtClean="0">
                      <a:solidFill>
                        <a:srgbClr val="000000"/>
                      </a:solidFill>
                    </a:rPr>
                    <a:t>X</a:t>
                  </a:r>
                </a:p>
              </p:txBody>
            </p:sp>
            <p:grpSp>
              <p:nvGrpSpPr>
                <p:cNvPr id="12413" name="Group 46"/>
                <p:cNvGrpSpPr>
                  <a:grpSpLocks/>
                </p:cNvGrpSpPr>
                <p:nvPr/>
              </p:nvGrpSpPr>
              <p:grpSpPr bwMode="auto">
                <a:xfrm>
                  <a:off x="1131" y="2349"/>
                  <a:ext cx="531" cy="561"/>
                  <a:chOff x="909" y="1983"/>
                  <a:chExt cx="531" cy="561"/>
                </a:xfrm>
              </p:grpSpPr>
              <p:sp>
                <p:nvSpPr>
                  <p:cNvPr id="12414" name="AutoShape 47"/>
                  <p:cNvSpPr>
                    <a:spLocks noChangeArrowheads="1"/>
                  </p:cNvSpPr>
                  <p:nvPr/>
                </p:nvSpPr>
                <p:spPr bwMode="auto">
                  <a:xfrm>
                    <a:off x="960" y="2112"/>
                    <a:ext cx="480" cy="432"/>
                  </a:xfrm>
                  <a:prstGeom prst="can">
                    <a:avLst>
                      <a:gd name="adj" fmla="val 25000"/>
                    </a:avLst>
                  </a:pr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vi-VN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2415" name="AutoShape 48"/>
                  <p:cNvSpPr>
                    <a:spLocks noChangeArrowheads="1"/>
                  </p:cNvSpPr>
                  <p:nvPr/>
                </p:nvSpPr>
                <p:spPr bwMode="auto">
                  <a:xfrm rot="-2520579">
                    <a:off x="909" y="1983"/>
                    <a:ext cx="480" cy="432"/>
                  </a:xfrm>
                  <a:prstGeom prst="can">
                    <a:avLst>
                      <a:gd name="adj" fmla="val 25000"/>
                    </a:avLst>
                  </a:pr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vi-VN" smtClean="0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  <p:sp>
            <p:nvSpPr>
              <p:cNvPr id="12409" name="Line 49"/>
              <p:cNvSpPr>
                <a:spLocks noChangeShapeType="1"/>
              </p:cNvSpPr>
              <p:nvPr/>
            </p:nvSpPr>
            <p:spPr bwMode="auto">
              <a:xfrm>
                <a:off x="3360" y="240"/>
                <a:ext cx="0" cy="202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12322" name="Group 50"/>
          <p:cNvGrpSpPr>
            <a:grpSpLocks/>
          </p:cNvGrpSpPr>
          <p:nvPr/>
        </p:nvGrpSpPr>
        <p:grpSpPr bwMode="auto">
          <a:xfrm>
            <a:off x="6248400" y="1066800"/>
            <a:ext cx="1228725" cy="2133600"/>
            <a:chOff x="384" y="768"/>
            <a:chExt cx="774" cy="1425"/>
          </a:xfrm>
        </p:grpSpPr>
        <p:grpSp>
          <p:nvGrpSpPr>
            <p:cNvPr id="12397" name="Group 51"/>
            <p:cNvGrpSpPr>
              <a:grpSpLocks/>
            </p:cNvGrpSpPr>
            <p:nvPr/>
          </p:nvGrpSpPr>
          <p:grpSpPr bwMode="auto">
            <a:xfrm>
              <a:off x="624" y="1152"/>
              <a:ext cx="534" cy="1041"/>
              <a:chOff x="5334" y="2319"/>
              <a:chExt cx="534" cy="1041"/>
            </a:xfrm>
          </p:grpSpPr>
          <p:sp>
            <p:nvSpPr>
              <p:cNvPr id="12400" name="AutoShape 52"/>
              <p:cNvSpPr>
                <a:spLocks noChangeArrowheads="1"/>
              </p:cNvSpPr>
              <p:nvPr/>
            </p:nvSpPr>
            <p:spPr bwMode="auto">
              <a:xfrm rot="5400000">
                <a:off x="5305" y="2983"/>
                <a:ext cx="622" cy="115"/>
              </a:xfrm>
              <a:prstGeom prst="flowChartOnlineStorag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 smtClean="0">
                    <a:solidFill>
                      <a:srgbClr val="000000"/>
                    </a:solidFill>
                  </a:rPr>
                  <a:t>X</a:t>
                </a:r>
              </a:p>
            </p:txBody>
          </p:sp>
          <p:sp>
            <p:nvSpPr>
              <p:cNvPr id="12401" name="AutoShape 53"/>
              <p:cNvSpPr>
                <a:spLocks noChangeArrowheads="1"/>
              </p:cNvSpPr>
              <p:nvPr/>
            </p:nvSpPr>
            <p:spPr bwMode="auto">
              <a:xfrm rot="-5400000">
                <a:off x="5131" y="2991"/>
                <a:ext cx="622" cy="115"/>
              </a:xfrm>
              <a:prstGeom prst="flowChartOnlineStorage">
                <a:avLst/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 smtClean="0">
                    <a:solidFill>
                      <a:srgbClr val="000000"/>
                    </a:solidFill>
                  </a:rPr>
                  <a:t>G</a:t>
                </a:r>
              </a:p>
            </p:txBody>
          </p:sp>
          <p:sp>
            <p:nvSpPr>
              <p:cNvPr id="12402" name="AutoShape 54"/>
              <p:cNvSpPr>
                <a:spLocks noChangeArrowheads="1"/>
              </p:cNvSpPr>
              <p:nvPr/>
            </p:nvSpPr>
            <p:spPr bwMode="auto">
              <a:xfrm rot="-5400000">
                <a:off x="5500" y="2991"/>
                <a:ext cx="622" cy="115"/>
              </a:xfrm>
              <a:prstGeom prst="flowChartOnlineStorage">
                <a:avLst/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 smtClean="0">
                    <a:solidFill>
                      <a:srgbClr val="000000"/>
                    </a:solidFill>
                  </a:rPr>
                  <a:t>G</a:t>
                </a:r>
              </a:p>
            </p:txBody>
          </p:sp>
          <p:grpSp>
            <p:nvGrpSpPr>
              <p:cNvPr id="12403" name="Group 55"/>
              <p:cNvGrpSpPr>
                <a:grpSpLocks/>
              </p:cNvGrpSpPr>
              <p:nvPr/>
            </p:nvGrpSpPr>
            <p:grpSpPr bwMode="auto">
              <a:xfrm>
                <a:off x="5334" y="2319"/>
                <a:ext cx="531" cy="561"/>
                <a:chOff x="909" y="1983"/>
                <a:chExt cx="531" cy="561"/>
              </a:xfrm>
            </p:grpSpPr>
            <p:sp>
              <p:nvSpPr>
                <p:cNvPr id="12404" name="AutoShape 56"/>
                <p:cNvSpPr>
                  <a:spLocks noChangeArrowheads="1"/>
                </p:cNvSpPr>
                <p:nvPr/>
              </p:nvSpPr>
              <p:spPr bwMode="auto">
                <a:xfrm>
                  <a:off x="960" y="2112"/>
                  <a:ext cx="480" cy="432"/>
                </a:xfrm>
                <a:prstGeom prst="can">
                  <a:avLst>
                    <a:gd name="adj" fmla="val 25000"/>
                  </a:avLst>
                </a:pr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vi-VN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2405" name="AutoShape 57"/>
                <p:cNvSpPr>
                  <a:spLocks noChangeArrowheads="1"/>
                </p:cNvSpPr>
                <p:nvPr/>
              </p:nvSpPr>
              <p:spPr bwMode="auto">
                <a:xfrm rot="-2520579">
                  <a:off x="909" y="1983"/>
                  <a:ext cx="480" cy="432"/>
                </a:xfrm>
                <a:prstGeom prst="can">
                  <a:avLst>
                    <a:gd name="adj" fmla="val 25000"/>
                  </a:avLst>
                </a:pr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vi-VN" smtClean="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12398" name="Line 58"/>
            <p:cNvSpPr>
              <a:spLocks noChangeShapeType="1"/>
            </p:cNvSpPr>
            <p:nvPr/>
          </p:nvSpPr>
          <p:spPr bwMode="auto">
            <a:xfrm>
              <a:off x="864" y="912"/>
              <a:ext cx="0" cy="20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399" name="AutoShape 59"/>
            <p:cNvSpPr>
              <a:spLocks noChangeArrowheads="1"/>
            </p:cNvSpPr>
            <p:nvPr/>
          </p:nvSpPr>
          <p:spPr bwMode="auto">
            <a:xfrm>
              <a:off x="384" y="768"/>
              <a:ext cx="480" cy="192"/>
            </a:xfrm>
            <a:prstGeom prst="roundRect">
              <a:avLst>
                <a:gd name="adj" fmla="val 16667"/>
              </a:avLst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smtClean="0">
                  <a:solidFill>
                    <a:srgbClr val="000000"/>
                  </a:solidFill>
                </a:rPr>
                <a:t>Arg</a:t>
              </a:r>
            </a:p>
          </p:txBody>
        </p:sp>
      </p:grpSp>
      <p:grpSp>
        <p:nvGrpSpPr>
          <p:cNvPr id="11" name="Group 60"/>
          <p:cNvGrpSpPr>
            <a:grpSpLocks/>
          </p:cNvGrpSpPr>
          <p:nvPr/>
        </p:nvGrpSpPr>
        <p:grpSpPr bwMode="auto">
          <a:xfrm>
            <a:off x="1466850" y="755650"/>
            <a:ext cx="842963" cy="1606550"/>
            <a:chOff x="2178" y="2259"/>
            <a:chExt cx="531" cy="1053"/>
          </a:xfrm>
        </p:grpSpPr>
        <p:sp>
          <p:nvSpPr>
            <p:cNvPr id="12391" name="AutoShape 61"/>
            <p:cNvSpPr>
              <a:spLocks noChangeArrowheads="1"/>
            </p:cNvSpPr>
            <p:nvPr/>
          </p:nvSpPr>
          <p:spPr bwMode="auto">
            <a:xfrm rot="-5400000">
              <a:off x="1984" y="2943"/>
              <a:ext cx="622" cy="115"/>
            </a:xfrm>
            <a:prstGeom prst="flowChartOnlineStorag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smtClean="0">
                  <a:solidFill>
                    <a:srgbClr val="000000"/>
                  </a:solidFill>
                </a:rPr>
                <a:t>G</a:t>
              </a:r>
            </a:p>
          </p:txBody>
        </p:sp>
        <p:sp>
          <p:nvSpPr>
            <p:cNvPr id="12392" name="AutoShape 62"/>
            <p:cNvSpPr>
              <a:spLocks noChangeArrowheads="1"/>
            </p:cNvSpPr>
            <p:nvPr/>
          </p:nvSpPr>
          <p:spPr bwMode="auto">
            <a:xfrm rot="5400000">
              <a:off x="2155" y="2892"/>
              <a:ext cx="622" cy="115"/>
            </a:xfrm>
            <a:prstGeom prst="flowChartOnlineStorag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smtClean="0">
                  <a:solidFill>
                    <a:srgbClr val="000000"/>
                  </a:solidFill>
                </a:rPr>
                <a:t>X</a:t>
              </a:r>
            </a:p>
          </p:txBody>
        </p:sp>
        <p:sp>
          <p:nvSpPr>
            <p:cNvPr id="12393" name="AutoShape 63"/>
            <p:cNvSpPr>
              <a:spLocks noChangeArrowheads="1"/>
            </p:cNvSpPr>
            <p:nvPr/>
          </p:nvSpPr>
          <p:spPr bwMode="auto">
            <a:xfrm rot="5400000">
              <a:off x="2320" y="2890"/>
              <a:ext cx="622" cy="115"/>
            </a:xfrm>
            <a:prstGeom prst="flowChartOnlineStorag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smtClean="0">
                  <a:solidFill>
                    <a:srgbClr val="000000"/>
                  </a:solidFill>
                </a:rPr>
                <a:t>X</a:t>
              </a:r>
            </a:p>
          </p:txBody>
        </p:sp>
        <p:grpSp>
          <p:nvGrpSpPr>
            <p:cNvPr id="12394" name="Group 64"/>
            <p:cNvGrpSpPr>
              <a:grpSpLocks/>
            </p:cNvGrpSpPr>
            <p:nvPr/>
          </p:nvGrpSpPr>
          <p:grpSpPr bwMode="auto">
            <a:xfrm>
              <a:off x="2178" y="2259"/>
              <a:ext cx="531" cy="561"/>
              <a:chOff x="909" y="1983"/>
              <a:chExt cx="531" cy="561"/>
            </a:xfrm>
          </p:grpSpPr>
          <p:sp>
            <p:nvSpPr>
              <p:cNvPr id="12395" name="AutoShape 65"/>
              <p:cNvSpPr>
                <a:spLocks noChangeArrowheads="1"/>
              </p:cNvSpPr>
              <p:nvPr/>
            </p:nvSpPr>
            <p:spPr bwMode="auto">
              <a:xfrm>
                <a:off x="960" y="2112"/>
                <a:ext cx="480" cy="432"/>
              </a:xfrm>
              <a:prstGeom prst="can">
                <a:avLst>
                  <a:gd name="adj" fmla="val 25000"/>
                </a:avLst>
              </a:pr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vi-VN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396" name="AutoShape 66"/>
              <p:cNvSpPr>
                <a:spLocks noChangeArrowheads="1"/>
              </p:cNvSpPr>
              <p:nvPr/>
            </p:nvSpPr>
            <p:spPr bwMode="auto">
              <a:xfrm rot="-2520579">
                <a:off x="909" y="1983"/>
                <a:ext cx="480" cy="432"/>
              </a:xfrm>
              <a:prstGeom prst="can">
                <a:avLst>
                  <a:gd name="adj" fmla="val 25000"/>
                </a:avLst>
              </a:pr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vi-VN" smtClean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54339" name="AutoShape 67"/>
          <p:cNvSpPr>
            <a:spLocks noChangeArrowheads="1"/>
          </p:cNvSpPr>
          <p:nvPr/>
        </p:nvSpPr>
        <p:spPr bwMode="auto">
          <a:xfrm>
            <a:off x="838200" y="228600"/>
            <a:ext cx="762000" cy="293688"/>
          </a:xfrm>
          <a:prstGeom prst="roundRect">
            <a:avLst>
              <a:gd name="adj" fmla="val 16667"/>
            </a:avLst>
          </a:prstGeom>
          <a:solidFill>
            <a:srgbClr val="0066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Arg</a:t>
            </a:r>
          </a:p>
        </p:txBody>
      </p:sp>
      <p:grpSp>
        <p:nvGrpSpPr>
          <p:cNvPr id="13" name="Group 68"/>
          <p:cNvGrpSpPr>
            <a:grpSpLocks/>
          </p:cNvGrpSpPr>
          <p:nvPr/>
        </p:nvGrpSpPr>
        <p:grpSpPr bwMode="auto">
          <a:xfrm>
            <a:off x="2286000" y="457200"/>
            <a:ext cx="1223963" cy="1905000"/>
            <a:chOff x="573" y="1392"/>
            <a:chExt cx="771" cy="1200"/>
          </a:xfrm>
        </p:grpSpPr>
        <p:grpSp>
          <p:nvGrpSpPr>
            <p:cNvPr id="12381" name="Group 69"/>
            <p:cNvGrpSpPr>
              <a:grpSpLocks/>
            </p:cNvGrpSpPr>
            <p:nvPr/>
          </p:nvGrpSpPr>
          <p:grpSpPr bwMode="auto">
            <a:xfrm>
              <a:off x="573" y="1392"/>
              <a:ext cx="771" cy="1200"/>
              <a:chOff x="573" y="1341"/>
              <a:chExt cx="771" cy="1251"/>
            </a:xfrm>
          </p:grpSpPr>
          <p:grpSp>
            <p:nvGrpSpPr>
              <p:cNvPr id="12383" name="Group 70"/>
              <p:cNvGrpSpPr>
                <a:grpSpLocks/>
              </p:cNvGrpSpPr>
              <p:nvPr/>
            </p:nvGrpSpPr>
            <p:grpSpPr bwMode="auto">
              <a:xfrm>
                <a:off x="813" y="1605"/>
                <a:ext cx="531" cy="987"/>
                <a:chOff x="1641" y="2373"/>
                <a:chExt cx="531" cy="987"/>
              </a:xfrm>
            </p:grpSpPr>
            <p:sp>
              <p:nvSpPr>
                <p:cNvPr id="12385" name="AutoShape 71"/>
                <p:cNvSpPr>
                  <a:spLocks noChangeArrowheads="1"/>
                </p:cNvSpPr>
                <p:nvPr/>
              </p:nvSpPr>
              <p:spPr bwMode="auto">
                <a:xfrm rot="5400000">
                  <a:off x="1456" y="2913"/>
                  <a:ext cx="622" cy="115"/>
                </a:xfrm>
                <a:prstGeom prst="flowChartOnlineStorag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rot="10800000" vert="eaVert"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b="1" smtClean="0">
                      <a:solidFill>
                        <a:srgbClr val="000000"/>
                      </a:solidFill>
                    </a:rPr>
                    <a:t>X</a:t>
                  </a:r>
                </a:p>
              </p:txBody>
            </p:sp>
            <p:sp>
              <p:nvSpPr>
                <p:cNvPr id="12386" name="AutoShape 72"/>
                <p:cNvSpPr>
                  <a:spLocks noChangeArrowheads="1"/>
                </p:cNvSpPr>
                <p:nvPr/>
              </p:nvSpPr>
              <p:spPr bwMode="auto">
                <a:xfrm rot="5400000">
                  <a:off x="1654" y="3014"/>
                  <a:ext cx="576" cy="115"/>
                </a:xfrm>
                <a:prstGeom prst="chevron">
                  <a:avLst>
                    <a:gd name="adj" fmla="val 125217"/>
                  </a:avLst>
                </a:prstGeom>
                <a:solidFill>
                  <a:srgbClr val="298B43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rot="10800000" vert="eaVert"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b="1" smtClean="0">
                      <a:solidFill>
                        <a:srgbClr val="000000"/>
                      </a:solidFill>
                    </a:rPr>
                    <a:t>A</a:t>
                  </a:r>
                </a:p>
              </p:txBody>
            </p:sp>
            <p:sp>
              <p:nvSpPr>
                <p:cNvPr id="12387" name="AutoShape 73"/>
                <p:cNvSpPr>
                  <a:spLocks noChangeArrowheads="1"/>
                </p:cNvSpPr>
                <p:nvPr/>
              </p:nvSpPr>
              <p:spPr bwMode="auto">
                <a:xfrm rot="-5400000">
                  <a:off x="1809" y="3003"/>
                  <a:ext cx="587" cy="115"/>
                </a:xfrm>
                <a:prstGeom prst="chevron">
                  <a:avLst>
                    <a:gd name="adj" fmla="val 127609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vert="eaVert"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b="1" smtClean="0">
                      <a:solidFill>
                        <a:srgbClr val="000000"/>
                      </a:solidFill>
                    </a:rPr>
                    <a:t>U</a:t>
                  </a:r>
                </a:p>
              </p:txBody>
            </p:sp>
            <p:grpSp>
              <p:nvGrpSpPr>
                <p:cNvPr id="12388" name="Group 74"/>
                <p:cNvGrpSpPr>
                  <a:grpSpLocks/>
                </p:cNvGrpSpPr>
                <p:nvPr/>
              </p:nvGrpSpPr>
              <p:grpSpPr bwMode="auto">
                <a:xfrm>
                  <a:off x="1641" y="2373"/>
                  <a:ext cx="531" cy="561"/>
                  <a:chOff x="909" y="1983"/>
                  <a:chExt cx="531" cy="561"/>
                </a:xfrm>
              </p:grpSpPr>
              <p:sp>
                <p:nvSpPr>
                  <p:cNvPr id="12389" name="AutoShape 75"/>
                  <p:cNvSpPr>
                    <a:spLocks noChangeArrowheads="1"/>
                  </p:cNvSpPr>
                  <p:nvPr/>
                </p:nvSpPr>
                <p:spPr bwMode="auto">
                  <a:xfrm>
                    <a:off x="960" y="2112"/>
                    <a:ext cx="480" cy="432"/>
                  </a:xfrm>
                  <a:prstGeom prst="can">
                    <a:avLst>
                      <a:gd name="adj" fmla="val 25000"/>
                    </a:avLst>
                  </a:pr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vi-VN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2390" name="AutoShape 76"/>
                  <p:cNvSpPr>
                    <a:spLocks noChangeArrowheads="1"/>
                  </p:cNvSpPr>
                  <p:nvPr/>
                </p:nvSpPr>
                <p:spPr bwMode="auto">
                  <a:xfrm rot="-2520579">
                    <a:off x="909" y="1983"/>
                    <a:ext cx="480" cy="432"/>
                  </a:xfrm>
                  <a:prstGeom prst="can">
                    <a:avLst>
                      <a:gd name="adj" fmla="val 25000"/>
                    </a:avLst>
                  </a:pr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vi-VN" smtClean="0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  <p:sp>
            <p:nvSpPr>
              <p:cNvPr id="12384" name="AutoShape 77"/>
              <p:cNvSpPr>
                <a:spLocks noChangeArrowheads="1"/>
              </p:cNvSpPr>
              <p:nvPr/>
            </p:nvSpPr>
            <p:spPr bwMode="auto">
              <a:xfrm>
                <a:off x="573" y="1341"/>
                <a:ext cx="480" cy="192"/>
              </a:xfrm>
              <a:prstGeom prst="roundRect">
                <a:avLst>
                  <a:gd name="adj" fmla="val 16667"/>
                </a:avLst>
              </a:prstGeom>
              <a:solidFill>
                <a:srgbClr val="F41479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 smtClean="0">
                    <a:solidFill>
                      <a:srgbClr val="000000"/>
                    </a:solidFill>
                  </a:rPr>
                  <a:t>Val</a:t>
                </a:r>
              </a:p>
            </p:txBody>
          </p:sp>
        </p:grpSp>
        <p:sp>
          <p:nvSpPr>
            <p:cNvPr id="12382" name="Line 78"/>
            <p:cNvSpPr>
              <a:spLocks noChangeShapeType="1"/>
            </p:cNvSpPr>
            <p:nvPr/>
          </p:nvSpPr>
          <p:spPr bwMode="auto">
            <a:xfrm>
              <a:off x="1053" y="1392"/>
              <a:ext cx="0" cy="20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54351" name="Line 79"/>
          <p:cNvSpPr>
            <a:spLocks noChangeShapeType="1"/>
          </p:cNvSpPr>
          <p:nvPr/>
        </p:nvSpPr>
        <p:spPr bwMode="auto">
          <a:xfrm>
            <a:off x="3533775" y="3563938"/>
            <a:ext cx="0" cy="3079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grpSp>
        <p:nvGrpSpPr>
          <p:cNvPr id="17" name="Group 80"/>
          <p:cNvGrpSpPr>
            <a:grpSpLocks/>
          </p:cNvGrpSpPr>
          <p:nvPr/>
        </p:nvGrpSpPr>
        <p:grpSpPr bwMode="auto">
          <a:xfrm>
            <a:off x="3152775" y="3886200"/>
            <a:ext cx="842963" cy="1577975"/>
            <a:chOff x="2688" y="2328"/>
            <a:chExt cx="531" cy="1032"/>
          </a:xfrm>
        </p:grpSpPr>
        <p:sp>
          <p:nvSpPr>
            <p:cNvPr id="12375" name="AutoShape 81"/>
            <p:cNvSpPr>
              <a:spLocks noChangeArrowheads="1"/>
            </p:cNvSpPr>
            <p:nvPr/>
          </p:nvSpPr>
          <p:spPr bwMode="auto">
            <a:xfrm rot="5400000">
              <a:off x="2517" y="2984"/>
              <a:ext cx="576" cy="115"/>
            </a:xfrm>
            <a:prstGeom prst="chevron">
              <a:avLst>
                <a:gd name="adj" fmla="val 125217"/>
              </a:avLst>
            </a:prstGeom>
            <a:solidFill>
              <a:srgbClr val="298B4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smtClean="0">
                  <a:solidFill>
                    <a:srgbClr val="000000"/>
                  </a:solidFill>
                </a:rPr>
                <a:t>A</a:t>
              </a:r>
            </a:p>
          </p:txBody>
        </p:sp>
        <p:sp>
          <p:nvSpPr>
            <p:cNvPr id="12376" name="AutoShape 82"/>
            <p:cNvSpPr>
              <a:spLocks noChangeArrowheads="1"/>
            </p:cNvSpPr>
            <p:nvPr/>
          </p:nvSpPr>
          <p:spPr bwMode="auto">
            <a:xfrm rot="-5400000">
              <a:off x="2682" y="3009"/>
              <a:ext cx="587" cy="115"/>
            </a:xfrm>
            <a:prstGeom prst="chevron">
              <a:avLst>
                <a:gd name="adj" fmla="val 127609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smtClean="0">
                  <a:solidFill>
                    <a:srgbClr val="000000"/>
                  </a:solidFill>
                </a:rPr>
                <a:t>U</a:t>
              </a:r>
            </a:p>
          </p:txBody>
        </p:sp>
        <p:sp>
          <p:nvSpPr>
            <p:cNvPr id="12377" name="AutoShape 83"/>
            <p:cNvSpPr>
              <a:spLocks noChangeArrowheads="1"/>
            </p:cNvSpPr>
            <p:nvPr/>
          </p:nvSpPr>
          <p:spPr bwMode="auto">
            <a:xfrm rot="-5400000">
              <a:off x="2827" y="2895"/>
              <a:ext cx="622" cy="115"/>
            </a:xfrm>
            <a:prstGeom prst="flowChartOnlineStorag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smtClean="0">
                  <a:solidFill>
                    <a:srgbClr val="000000"/>
                  </a:solidFill>
                </a:rPr>
                <a:t>G</a:t>
              </a:r>
            </a:p>
          </p:txBody>
        </p:sp>
        <p:grpSp>
          <p:nvGrpSpPr>
            <p:cNvPr id="12378" name="Group 84"/>
            <p:cNvGrpSpPr>
              <a:grpSpLocks/>
            </p:cNvGrpSpPr>
            <p:nvPr/>
          </p:nvGrpSpPr>
          <p:grpSpPr bwMode="auto">
            <a:xfrm>
              <a:off x="2688" y="2328"/>
              <a:ext cx="531" cy="561"/>
              <a:chOff x="909" y="1983"/>
              <a:chExt cx="531" cy="561"/>
            </a:xfrm>
          </p:grpSpPr>
          <p:sp>
            <p:nvSpPr>
              <p:cNvPr id="12379" name="AutoShape 85"/>
              <p:cNvSpPr>
                <a:spLocks noChangeArrowheads="1"/>
              </p:cNvSpPr>
              <p:nvPr/>
            </p:nvSpPr>
            <p:spPr bwMode="auto">
              <a:xfrm>
                <a:off x="960" y="2112"/>
                <a:ext cx="480" cy="432"/>
              </a:xfrm>
              <a:prstGeom prst="can">
                <a:avLst>
                  <a:gd name="adj" fmla="val 25000"/>
                </a:avLst>
              </a:pr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vi-VN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380" name="AutoShape 86"/>
              <p:cNvSpPr>
                <a:spLocks noChangeArrowheads="1"/>
              </p:cNvSpPr>
              <p:nvPr/>
            </p:nvSpPr>
            <p:spPr bwMode="auto">
              <a:xfrm rot="-2520579">
                <a:off x="909" y="1983"/>
                <a:ext cx="480" cy="432"/>
              </a:xfrm>
              <a:prstGeom prst="can">
                <a:avLst>
                  <a:gd name="adj" fmla="val 25000"/>
                </a:avLst>
              </a:pr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vi-VN" smtClean="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12328" name="Group 87"/>
          <p:cNvGrpSpPr>
            <a:grpSpLocks/>
          </p:cNvGrpSpPr>
          <p:nvPr/>
        </p:nvGrpSpPr>
        <p:grpSpPr bwMode="auto">
          <a:xfrm>
            <a:off x="3681413" y="3505200"/>
            <a:ext cx="1209675" cy="1905000"/>
            <a:chOff x="2319" y="1308"/>
            <a:chExt cx="762" cy="1284"/>
          </a:xfrm>
        </p:grpSpPr>
        <p:grpSp>
          <p:nvGrpSpPr>
            <p:cNvPr id="12366" name="Group 88"/>
            <p:cNvGrpSpPr>
              <a:grpSpLocks/>
            </p:cNvGrpSpPr>
            <p:nvPr/>
          </p:nvGrpSpPr>
          <p:grpSpPr bwMode="auto">
            <a:xfrm>
              <a:off x="2550" y="1590"/>
              <a:ext cx="531" cy="1002"/>
              <a:chOff x="3207" y="2319"/>
              <a:chExt cx="531" cy="1002"/>
            </a:xfrm>
          </p:grpSpPr>
          <p:sp>
            <p:nvSpPr>
              <p:cNvPr id="12369" name="AutoShape 89"/>
              <p:cNvSpPr>
                <a:spLocks noChangeArrowheads="1"/>
              </p:cNvSpPr>
              <p:nvPr/>
            </p:nvSpPr>
            <p:spPr bwMode="auto">
              <a:xfrm rot="5400000">
                <a:off x="3043" y="2975"/>
                <a:ext cx="576" cy="115"/>
              </a:xfrm>
              <a:prstGeom prst="chevron">
                <a:avLst>
                  <a:gd name="adj" fmla="val 125217"/>
                </a:avLst>
              </a:prstGeom>
              <a:solidFill>
                <a:srgbClr val="298B4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 smtClean="0">
                    <a:solidFill>
                      <a:srgbClr val="000000"/>
                    </a:solidFill>
                  </a:rPr>
                  <a:t>A</a:t>
                </a:r>
              </a:p>
            </p:txBody>
          </p:sp>
          <p:sp>
            <p:nvSpPr>
              <p:cNvPr id="12370" name="AutoShape 90"/>
              <p:cNvSpPr>
                <a:spLocks noChangeArrowheads="1"/>
              </p:cNvSpPr>
              <p:nvPr/>
            </p:nvSpPr>
            <p:spPr bwMode="auto">
              <a:xfrm rot="-5400000">
                <a:off x="3193" y="2895"/>
                <a:ext cx="622" cy="115"/>
              </a:xfrm>
              <a:prstGeom prst="flowChartOnlineStorage">
                <a:avLst/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 smtClean="0">
                    <a:solidFill>
                      <a:srgbClr val="000000"/>
                    </a:solidFill>
                  </a:rPr>
                  <a:t>G</a:t>
                </a:r>
              </a:p>
            </p:txBody>
          </p:sp>
          <p:sp>
            <p:nvSpPr>
              <p:cNvPr id="12371" name="AutoShape 91"/>
              <p:cNvSpPr>
                <a:spLocks noChangeArrowheads="1"/>
              </p:cNvSpPr>
              <p:nvPr/>
            </p:nvSpPr>
            <p:spPr bwMode="auto">
              <a:xfrm rot="-5400000">
                <a:off x="3367" y="2895"/>
                <a:ext cx="622" cy="115"/>
              </a:xfrm>
              <a:prstGeom prst="flowChartOnlineStorage">
                <a:avLst/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 smtClean="0">
                    <a:solidFill>
                      <a:srgbClr val="000000"/>
                    </a:solidFill>
                  </a:rPr>
                  <a:t>G</a:t>
                </a:r>
              </a:p>
            </p:txBody>
          </p:sp>
          <p:grpSp>
            <p:nvGrpSpPr>
              <p:cNvPr id="12372" name="Group 92"/>
              <p:cNvGrpSpPr>
                <a:grpSpLocks/>
              </p:cNvGrpSpPr>
              <p:nvPr/>
            </p:nvGrpSpPr>
            <p:grpSpPr bwMode="auto">
              <a:xfrm>
                <a:off x="3207" y="2319"/>
                <a:ext cx="531" cy="561"/>
                <a:chOff x="909" y="1983"/>
                <a:chExt cx="531" cy="561"/>
              </a:xfrm>
            </p:grpSpPr>
            <p:sp>
              <p:nvSpPr>
                <p:cNvPr id="12373" name="AutoShape 93"/>
                <p:cNvSpPr>
                  <a:spLocks noChangeArrowheads="1"/>
                </p:cNvSpPr>
                <p:nvPr/>
              </p:nvSpPr>
              <p:spPr bwMode="auto">
                <a:xfrm>
                  <a:off x="960" y="2112"/>
                  <a:ext cx="480" cy="432"/>
                </a:xfrm>
                <a:prstGeom prst="can">
                  <a:avLst>
                    <a:gd name="adj" fmla="val 25000"/>
                  </a:avLst>
                </a:pr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vi-VN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2374" name="AutoShape 94"/>
                <p:cNvSpPr>
                  <a:spLocks noChangeArrowheads="1"/>
                </p:cNvSpPr>
                <p:nvPr/>
              </p:nvSpPr>
              <p:spPr bwMode="auto">
                <a:xfrm rot="-2520579">
                  <a:off x="909" y="1983"/>
                  <a:ext cx="480" cy="432"/>
                </a:xfrm>
                <a:prstGeom prst="can">
                  <a:avLst>
                    <a:gd name="adj" fmla="val 25000"/>
                  </a:avLst>
                </a:pr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vi-VN" smtClean="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12367" name="AutoShape 95"/>
            <p:cNvSpPr>
              <a:spLocks noChangeArrowheads="1"/>
            </p:cNvSpPr>
            <p:nvPr/>
          </p:nvSpPr>
          <p:spPr bwMode="auto">
            <a:xfrm>
              <a:off x="2319" y="1308"/>
              <a:ext cx="480" cy="192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smtClean="0">
                  <a:solidFill>
                    <a:srgbClr val="000000"/>
                  </a:solidFill>
                </a:rPr>
                <a:t>Ser</a:t>
              </a:r>
            </a:p>
          </p:txBody>
        </p:sp>
        <p:sp>
          <p:nvSpPr>
            <p:cNvPr id="12368" name="Line 96"/>
            <p:cNvSpPr>
              <a:spLocks noChangeShapeType="1"/>
            </p:cNvSpPr>
            <p:nvPr/>
          </p:nvSpPr>
          <p:spPr bwMode="auto">
            <a:xfrm>
              <a:off x="2793" y="1382"/>
              <a:ext cx="0" cy="20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2329" name="Group 97"/>
          <p:cNvGrpSpPr>
            <a:grpSpLocks/>
          </p:cNvGrpSpPr>
          <p:nvPr/>
        </p:nvGrpSpPr>
        <p:grpSpPr bwMode="auto">
          <a:xfrm>
            <a:off x="7162800" y="2362200"/>
            <a:ext cx="1295400" cy="1752600"/>
            <a:chOff x="4896" y="1200"/>
            <a:chExt cx="816" cy="1200"/>
          </a:xfrm>
        </p:grpSpPr>
        <p:grpSp>
          <p:nvGrpSpPr>
            <p:cNvPr id="12357" name="Group 98"/>
            <p:cNvGrpSpPr>
              <a:grpSpLocks/>
            </p:cNvGrpSpPr>
            <p:nvPr/>
          </p:nvGrpSpPr>
          <p:grpSpPr bwMode="auto">
            <a:xfrm>
              <a:off x="5181" y="1382"/>
              <a:ext cx="531" cy="1018"/>
              <a:chOff x="4806" y="2334"/>
              <a:chExt cx="531" cy="1018"/>
            </a:xfrm>
          </p:grpSpPr>
          <p:sp>
            <p:nvSpPr>
              <p:cNvPr id="12360" name="AutoShape 99"/>
              <p:cNvSpPr>
                <a:spLocks noChangeArrowheads="1"/>
              </p:cNvSpPr>
              <p:nvPr/>
            </p:nvSpPr>
            <p:spPr bwMode="auto">
              <a:xfrm rot="5400000">
                <a:off x="4604" y="2983"/>
                <a:ext cx="622" cy="115"/>
              </a:xfrm>
              <a:prstGeom prst="flowChartOnlineStorag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 smtClean="0">
                    <a:solidFill>
                      <a:srgbClr val="000000"/>
                    </a:solidFill>
                  </a:rPr>
                  <a:t>X</a:t>
                </a:r>
              </a:p>
            </p:txBody>
          </p:sp>
          <p:sp>
            <p:nvSpPr>
              <p:cNvPr id="12361" name="AutoShape 100"/>
              <p:cNvSpPr>
                <a:spLocks noChangeArrowheads="1"/>
              </p:cNvSpPr>
              <p:nvPr/>
            </p:nvSpPr>
            <p:spPr bwMode="auto">
              <a:xfrm rot="5400000">
                <a:off x="4768" y="2983"/>
                <a:ext cx="622" cy="115"/>
              </a:xfrm>
              <a:prstGeom prst="flowChartOnlineStorag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 smtClean="0">
                    <a:solidFill>
                      <a:srgbClr val="000000"/>
                    </a:solidFill>
                  </a:rPr>
                  <a:t>X</a:t>
                </a:r>
              </a:p>
            </p:txBody>
          </p:sp>
          <p:sp>
            <p:nvSpPr>
              <p:cNvPr id="12362" name="AutoShape 101"/>
              <p:cNvSpPr>
                <a:spLocks noChangeArrowheads="1"/>
              </p:cNvSpPr>
              <p:nvPr/>
            </p:nvSpPr>
            <p:spPr bwMode="auto">
              <a:xfrm rot="5400000">
                <a:off x="4983" y="2966"/>
                <a:ext cx="576" cy="115"/>
              </a:xfrm>
              <a:prstGeom prst="chevron">
                <a:avLst>
                  <a:gd name="adj" fmla="val 125217"/>
                </a:avLst>
              </a:prstGeom>
              <a:solidFill>
                <a:srgbClr val="298B4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 smtClean="0">
                    <a:solidFill>
                      <a:srgbClr val="000000"/>
                    </a:solidFill>
                  </a:rPr>
                  <a:t>A</a:t>
                </a:r>
              </a:p>
            </p:txBody>
          </p:sp>
          <p:grpSp>
            <p:nvGrpSpPr>
              <p:cNvPr id="12363" name="Group 102"/>
              <p:cNvGrpSpPr>
                <a:grpSpLocks/>
              </p:cNvGrpSpPr>
              <p:nvPr/>
            </p:nvGrpSpPr>
            <p:grpSpPr bwMode="auto">
              <a:xfrm>
                <a:off x="4806" y="2334"/>
                <a:ext cx="531" cy="561"/>
                <a:chOff x="909" y="1983"/>
                <a:chExt cx="531" cy="561"/>
              </a:xfrm>
            </p:grpSpPr>
            <p:sp>
              <p:nvSpPr>
                <p:cNvPr id="12364" name="AutoShape 103"/>
                <p:cNvSpPr>
                  <a:spLocks noChangeArrowheads="1"/>
                </p:cNvSpPr>
                <p:nvPr/>
              </p:nvSpPr>
              <p:spPr bwMode="auto">
                <a:xfrm>
                  <a:off x="960" y="2112"/>
                  <a:ext cx="480" cy="432"/>
                </a:xfrm>
                <a:prstGeom prst="can">
                  <a:avLst>
                    <a:gd name="adj" fmla="val 25000"/>
                  </a:avLst>
                </a:pr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vi-VN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2365" name="AutoShape 104"/>
                <p:cNvSpPr>
                  <a:spLocks noChangeArrowheads="1"/>
                </p:cNvSpPr>
                <p:nvPr/>
              </p:nvSpPr>
              <p:spPr bwMode="auto">
                <a:xfrm rot="-2520579">
                  <a:off x="909" y="1983"/>
                  <a:ext cx="480" cy="432"/>
                </a:xfrm>
                <a:prstGeom prst="can">
                  <a:avLst>
                    <a:gd name="adj" fmla="val 25000"/>
                  </a:avLst>
                </a:pr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vi-VN" smtClean="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12358" name="AutoShape 105"/>
            <p:cNvSpPr>
              <a:spLocks noChangeArrowheads="1"/>
            </p:cNvSpPr>
            <p:nvPr/>
          </p:nvSpPr>
          <p:spPr bwMode="auto">
            <a:xfrm>
              <a:off x="4896" y="1200"/>
              <a:ext cx="480" cy="192"/>
            </a:xfrm>
            <a:prstGeom prst="roundRect">
              <a:avLst>
                <a:gd name="adj" fmla="val 16667"/>
              </a:avLst>
            </a:prstGeom>
            <a:solidFill>
              <a:srgbClr val="BBE0E3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smtClean="0">
                  <a:solidFill>
                    <a:srgbClr val="000000"/>
                  </a:solidFill>
                </a:rPr>
                <a:t>Gly</a:t>
              </a:r>
            </a:p>
          </p:txBody>
        </p:sp>
        <p:sp>
          <p:nvSpPr>
            <p:cNvPr id="12359" name="Line 106"/>
            <p:cNvSpPr>
              <a:spLocks noChangeShapeType="1"/>
            </p:cNvSpPr>
            <p:nvPr/>
          </p:nvSpPr>
          <p:spPr bwMode="auto">
            <a:xfrm>
              <a:off x="5376" y="1296"/>
              <a:ext cx="0" cy="20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25" name="Group 107"/>
          <p:cNvGrpSpPr>
            <a:grpSpLocks/>
          </p:cNvGrpSpPr>
          <p:nvPr/>
        </p:nvGrpSpPr>
        <p:grpSpPr bwMode="auto">
          <a:xfrm>
            <a:off x="5410200" y="1524000"/>
            <a:ext cx="1147763" cy="1905000"/>
            <a:chOff x="2955" y="1329"/>
            <a:chExt cx="723" cy="1263"/>
          </a:xfrm>
        </p:grpSpPr>
        <p:grpSp>
          <p:nvGrpSpPr>
            <p:cNvPr id="12347" name="Group 108"/>
            <p:cNvGrpSpPr>
              <a:grpSpLocks/>
            </p:cNvGrpSpPr>
            <p:nvPr/>
          </p:nvGrpSpPr>
          <p:grpSpPr bwMode="auto">
            <a:xfrm>
              <a:off x="2955" y="1329"/>
              <a:ext cx="723" cy="1263"/>
              <a:chOff x="2955" y="1326"/>
              <a:chExt cx="723" cy="1263"/>
            </a:xfrm>
          </p:grpSpPr>
          <p:grpSp>
            <p:nvGrpSpPr>
              <p:cNvPr id="12349" name="Group 109"/>
              <p:cNvGrpSpPr>
                <a:grpSpLocks/>
              </p:cNvGrpSpPr>
              <p:nvPr/>
            </p:nvGrpSpPr>
            <p:grpSpPr bwMode="auto">
              <a:xfrm>
                <a:off x="3147" y="1605"/>
                <a:ext cx="531" cy="984"/>
                <a:chOff x="3744" y="2376"/>
                <a:chExt cx="531" cy="984"/>
              </a:xfrm>
            </p:grpSpPr>
            <p:sp>
              <p:nvSpPr>
                <p:cNvPr id="12351" name="AutoShape 110"/>
                <p:cNvSpPr>
                  <a:spLocks noChangeArrowheads="1"/>
                </p:cNvSpPr>
                <p:nvPr/>
              </p:nvSpPr>
              <p:spPr bwMode="auto">
                <a:xfrm rot="-5400000">
                  <a:off x="3576" y="3009"/>
                  <a:ext cx="587" cy="115"/>
                </a:xfrm>
                <a:prstGeom prst="chevron">
                  <a:avLst>
                    <a:gd name="adj" fmla="val 127609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vert="eaVert"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b="1" smtClean="0">
                      <a:solidFill>
                        <a:srgbClr val="000000"/>
                      </a:solidFill>
                    </a:rPr>
                    <a:t>U</a:t>
                  </a:r>
                </a:p>
              </p:txBody>
            </p:sp>
            <p:sp>
              <p:nvSpPr>
                <p:cNvPr id="12352" name="AutoShape 111"/>
                <p:cNvSpPr>
                  <a:spLocks noChangeArrowheads="1"/>
                </p:cNvSpPr>
                <p:nvPr/>
              </p:nvSpPr>
              <p:spPr bwMode="auto">
                <a:xfrm rot="-5400000">
                  <a:off x="3722" y="2989"/>
                  <a:ext cx="622" cy="115"/>
                </a:xfrm>
                <a:prstGeom prst="flowChartOnlineStorage">
                  <a:avLst/>
                </a:prstGeom>
                <a:solidFill>
                  <a:srgbClr val="FF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vert="eaVert"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b="1" smtClean="0">
                      <a:solidFill>
                        <a:srgbClr val="000000"/>
                      </a:solidFill>
                    </a:rPr>
                    <a:t>G</a:t>
                  </a:r>
                </a:p>
              </p:txBody>
            </p:sp>
            <p:sp>
              <p:nvSpPr>
                <p:cNvPr id="12353" name="AutoShape 112"/>
                <p:cNvSpPr>
                  <a:spLocks noChangeArrowheads="1"/>
                </p:cNvSpPr>
                <p:nvPr/>
              </p:nvSpPr>
              <p:spPr bwMode="auto">
                <a:xfrm rot="-5400000">
                  <a:off x="3895" y="2989"/>
                  <a:ext cx="622" cy="115"/>
                </a:xfrm>
                <a:prstGeom prst="flowChartOnlineStorage">
                  <a:avLst/>
                </a:prstGeom>
                <a:solidFill>
                  <a:srgbClr val="FF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vert="eaVert"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b="1" smtClean="0">
                      <a:solidFill>
                        <a:srgbClr val="000000"/>
                      </a:solidFill>
                    </a:rPr>
                    <a:t>G</a:t>
                  </a:r>
                </a:p>
              </p:txBody>
            </p:sp>
            <p:grpSp>
              <p:nvGrpSpPr>
                <p:cNvPr id="12354" name="Group 113"/>
                <p:cNvGrpSpPr>
                  <a:grpSpLocks/>
                </p:cNvGrpSpPr>
                <p:nvPr/>
              </p:nvGrpSpPr>
              <p:grpSpPr bwMode="auto">
                <a:xfrm>
                  <a:off x="3744" y="2376"/>
                  <a:ext cx="531" cy="561"/>
                  <a:chOff x="909" y="1983"/>
                  <a:chExt cx="531" cy="561"/>
                </a:xfrm>
              </p:grpSpPr>
              <p:sp>
                <p:nvSpPr>
                  <p:cNvPr id="12355" name="AutoShape 114"/>
                  <p:cNvSpPr>
                    <a:spLocks noChangeArrowheads="1"/>
                  </p:cNvSpPr>
                  <p:nvPr/>
                </p:nvSpPr>
                <p:spPr bwMode="auto">
                  <a:xfrm>
                    <a:off x="960" y="2112"/>
                    <a:ext cx="480" cy="432"/>
                  </a:xfrm>
                  <a:prstGeom prst="can">
                    <a:avLst>
                      <a:gd name="adj" fmla="val 25000"/>
                    </a:avLst>
                  </a:pr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vi-VN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2356" name="AutoShape 115"/>
                  <p:cNvSpPr>
                    <a:spLocks noChangeArrowheads="1"/>
                  </p:cNvSpPr>
                  <p:nvPr/>
                </p:nvSpPr>
                <p:spPr bwMode="auto">
                  <a:xfrm rot="-2520579">
                    <a:off x="909" y="1983"/>
                    <a:ext cx="480" cy="432"/>
                  </a:xfrm>
                  <a:prstGeom prst="can">
                    <a:avLst>
                      <a:gd name="adj" fmla="val 25000"/>
                    </a:avLst>
                  </a:pr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vi-VN" smtClean="0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  <p:sp>
            <p:nvSpPr>
              <p:cNvPr id="12350" name="AutoShape 116"/>
              <p:cNvSpPr>
                <a:spLocks noChangeArrowheads="1"/>
              </p:cNvSpPr>
              <p:nvPr/>
            </p:nvSpPr>
            <p:spPr bwMode="auto">
              <a:xfrm>
                <a:off x="2955" y="1326"/>
                <a:ext cx="480" cy="192"/>
              </a:xfrm>
              <a:prstGeom prst="roundRect">
                <a:avLst>
                  <a:gd name="adj" fmla="val 16667"/>
                </a:avLst>
              </a:prstGeom>
              <a:solidFill>
                <a:srgbClr val="66FF33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 smtClean="0">
                    <a:solidFill>
                      <a:srgbClr val="000000"/>
                    </a:solidFill>
                  </a:rPr>
                  <a:t>Thr</a:t>
                </a:r>
              </a:p>
            </p:txBody>
          </p:sp>
        </p:grpSp>
        <p:sp>
          <p:nvSpPr>
            <p:cNvPr id="12348" name="Line 117"/>
            <p:cNvSpPr>
              <a:spLocks noChangeShapeType="1"/>
            </p:cNvSpPr>
            <p:nvPr/>
          </p:nvSpPr>
          <p:spPr bwMode="auto">
            <a:xfrm>
              <a:off x="3438" y="1389"/>
              <a:ext cx="0" cy="20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54390" name="Line 118"/>
          <p:cNvSpPr>
            <a:spLocks noChangeShapeType="1"/>
          </p:cNvSpPr>
          <p:nvPr/>
        </p:nvSpPr>
        <p:spPr bwMode="auto">
          <a:xfrm>
            <a:off x="4459288" y="3568700"/>
            <a:ext cx="201612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grpSp>
        <p:nvGrpSpPr>
          <p:cNvPr id="12332" name="Group 119"/>
          <p:cNvGrpSpPr>
            <a:grpSpLocks/>
          </p:cNvGrpSpPr>
          <p:nvPr/>
        </p:nvGrpSpPr>
        <p:grpSpPr bwMode="auto">
          <a:xfrm rot="180000">
            <a:off x="0" y="3327400"/>
            <a:ext cx="3670300" cy="381000"/>
            <a:chOff x="3" y="1344"/>
            <a:chExt cx="2309" cy="233"/>
          </a:xfrm>
        </p:grpSpPr>
        <p:sp>
          <p:nvSpPr>
            <p:cNvPr id="12336" name="AutoShape 120"/>
            <p:cNvSpPr>
              <a:spLocks noChangeArrowheads="1"/>
            </p:cNvSpPr>
            <p:nvPr/>
          </p:nvSpPr>
          <p:spPr bwMode="auto">
            <a:xfrm>
              <a:off x="1746" y="1392"/>
              <a:ext cx="480" cy="185"/>
            </a:xfrm>
            <a:prstGeom prst="roundRect">
              <a:avLst>
                <a:gd name="adj" fmla="val 16667"/>
              </a:avLst>
            </a:prstGeom>
            <a:solidFill>
              <a:srgbClr val="F21F1A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smtClean="0">
                  <a:solidFill>
                    <a:srgbClr val="000000"/>
                  </a:solidFill>
                </a:rPr>
                <a:t>Tir</a:t>
              </a:r>
            </a:p>
          </p:txBody>
        </p:sp>
        <p:sp>
          <p:nvSpPr>
            <p:cNvPr id="12337" name="Line 121"/>
            <p:cNvSpPr>
              <a:spLocks noChangeShapeType="1"/>
            </p:cNvSpPr>
            <p:nvPr/>
          </p:nvSpPr>
          <p:spPr bwMode="auto">
            <a:xfrm>
              <a:off x="2185" y="1432"/>
              <a:ext cx="127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grpSp>
          <p:nvGrpSpPr>
            <p:cNvPr id="12338" name="Group 122"/>
            <p:cNvGrpSpPr>
              <a:grpSpLocks/>
            </p:cNvGrpSpPr>
            <p:nvPr/>
          </p:nvGrpSpPr>
          <p:grpSpPr bwMode="auto">
            <a:xfrm rot="180000">
              <a:off x="3" y="1344"/>
              <a:ext cx="1765" cy="185"/>
              <a:chOff x="3" y="1392"/>
              <a:chExt cx="1765" cy="185"/>
            </a:xfrm>
          </p:grpSpPr>
          <p:grpSp>
            <p:nvGrpSpPr>
              <p:cNvPr id="12339" name="Group 123"/>
              <p:cNvGrpSpPr>
                <a:grpSpLocks/>
              </p:cNvGrpSpPr>
              <p:nvPr/>
            </p:nvGrpSpPr>
            <p:grpSpPr bwMode="auto">
              <a:xfrm>
                <a:off x="3" y="1392"/>
                <a:ext cx="1765" cy="185"/>
                <a:chOff x="3" y="1392"/>
                <a:chExt cx="1765" cy="185"/>
              </a:xfrm>
            </p:grpSpPr>
            <p:sp>
              <p:nvSpPr>
                <p:cNvPr id="12341" name="AutoShape 124"/>
                <p:cNvSpPr>
                  <a:spLocks noChangeArrowheads="1"/>
                </p:cNvSpPr>
                <p:nvPr/>
              </p:nvSpPr>
              <p:spPr bwMode="auto">
                <a:xfrm>
                  <a:off x="3" y="1392"/>
                  <a:ext cx="480" cy="182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b="1" smtClean="0">
                      <a:solidFill>
                        <a:srgbClr val="000000"/>
                      </a:solidFill>
                    </a:rPr>
                    <a:t>Met</a:t>
                  </a:r>
                </a:p>
              </p:txBody>
            </p:sp>
            <p:sp>
              <p:nvSpPr>
                <p:cNvPr id="12342" name="AutoShape 125"/>
                <p:cNvSpPr>
                  <a:spLocks noChangeArrowheads="1"/>
                </p:cNvSpPr>
                <p:nvPr/>
              </p:nvSpPr>
              <p:spPr bwMode="auto">
                <a:xfrm>
                  <a:off x="1158" y="1392"/>
                  <a:ext cx="480" cy="185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66FF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b="1" smtClean="0">
                      <a:solidFill>
                        <a:srgbClr val="000000"/>
                      </a:solidFill>
                    </a:rPr>
                    <a:t>Arg</a:t>
                  </a:r>
                </a:p>
              </p:txBody>
            </p:sp>
            <p:sp>
              <p:nvSpPr>
                <p:cNvPr id="12343" name="AutoShape 126"/>
                <p:cNvSpPr>
                  <a:spLocks noChangeArrowheads="1"/>
                </p:cNvSpPr>
                <p:nvPr/>
              </p:nvSpPr>
              <p:spPr bwMode="auto">
                <a:xfrm>
                  <a:off x="573" y="1392"/>
                  <a:ext cx="480" cy="184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41479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b="1" smtClean="0">
                      <a:solidFill>
                        <a:srgbClr val="000000"/>
                      </a:solidFill>
                    </a:rPr>
                    <a:t>Val</a:t>
                  </a:r>
                </a:p>
              </p:txBody>
            </p:sp>
            <p:sp>
              <p:nvSpPr>
                <p:cNvPr id="12344" name="Line 127"/>
                <p:cNvSpPr>
                  <a:spLocks noChangeShapeType="1"/>
                </p:cNvSpPr>
                <p:nvPr/>
              </p:nvSpPr>
              <p:spPr bwMode="auto">
                <a:xfrm>
                  <a:off x="472" y="1432"/>
                  <a:ext cx="127" cy="0"/>
                </a:xfrm>
                <a:prstGeom prst="line">
                  <a:avLst/>
                </a:prstGeom>
                <a:noFill/>
                <a:ln w="762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2345" name="Line 128"/>
                <p:cNvSpPr>
                  <a:spLocks noChangeShapeType="1"/>
                </p:cNvSpPr>
                <p:nvPr/>
              </p:nvSpPr>
              <p:spPr bwMode="auto">
                <a:xfrm>
                  <a:off x="1025" y="1432"/>
                  <a:ext cx="127" cy="0"/>
                </a:xfrm>
                <a:prstGeom prst="line">
                  <a:avLst/>
                </a:prstGeom>
                <a:noFill/>
                <a:ln w="762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2346" name="Line 129"/>
                <p:cNvSpPr>
                  <a:spLocks noChangeShapeType="1"/>
                </p:cNvSpPr>
                <p:nvPr/>
              </p:nvSpPr>
              <p:spPr bwMode="auto">
                <a:xfrm>
                  <a:off x="1641" y="1432"/>
                  <a:ext cx="127" cy="0"/>
                </a:xfrm>
                <a:prstGeom prst="line">
                  <a:avLst/>
                </a:prstGeom>
                <a:noFill/>
                <a:ln w="762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12340" name="Line 130"/>
              <p:cNvSpPr>
                <a:spLocks noChangeShapeType="1"/>
              </p:cNvSpPr>
              <p:nvPr/>
            </p:nvSpPr>
            <p:spPr bwMode="auto">
              <a:xfrm>
                <a:off x="1025" y="1440"/>
                <a:ext cx="127" cy="0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54403" name="AutoShape 131"/>
          <p:cNvSpPr>
            <a:spLocks noChangeArrowheads="1"/>
          </p:cNvSpPr>
          <p:nvPr/>
        </p:nvSpPr>
        <p:spPr bwMode="auto">
          <a:xfrm>
            <a:off x="838200" y="228600"/>
            <a:ext cx="762000" cy="293688"/>
          </a:xfrm>
          <a:prstGeom prst="roundRect">
            <a:avLst>
              <a:gd name="adj" fmla="val 16667"/>
            </a:avLst>
          </a:prstGeom>
          <a:solidFill>
            <a:srgbClr val="0066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Arg</a:t>
            </a:r>
          </a:p>
        </p:txBody>
      </p:sp>
      <p:sp>
        <p:nvSpPr>
          <p:cNvPr id="12334" name="AutoShape 132"/>
          <p:cNvSpPr>
            <a:spLocks noChangeArrowheads="1"/>
          </p:cNvSpPr>
          <p:nvPr/>
        </p:nvSpPr>
        <p:spPr bwMode="auto">
          <a:xfrm>
            <a:off x="304800" y="609600"/>
            <a:ext cx="762000" cy="293688"/>
          </a:xfrm>
          <a:prstGeom prst="roundRect">
            <a:avLst>
              <a:gd name="adj" fmla="val 16667"/>
            </a:avLst>
          </a:prstGeom>
          <a:solidFill>
            <a:srgbClr val="F21F1A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Tir</a:t>
            </a:r>
          </a:p>
        </p:txBody>
      </p:sp>
      <p:sp>
        <p:nvSpPr>
          <p:cNvPr id="12335" name="Text Box 4"/>
          <p:cNvSpPr txBox="1">
            <a:spLocks noChangeArrowheads="1"/>
          </p:cNvSpPr>
          <p:nvPr/>
        </p:nvSpPr>
        <p:spPr bwMode="auto">
          <a:xfrm>
            <a:off x="5341938" y="6011218"/>
            <a:ext cx="3581400" cy="46166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marL="342900" indent="-342900" algn="ctr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Myriad Pro Black Cond" panose="020B0806030403020204" pitchFamily="34" charset="0"/>
                <a:cs typeface="Times New Roman" panose="02020603050405020304" pitchFamily="18" charset="0"/>
              </a:defRPr>
            </a:lvl1pPr>
            <a:lvl2pPr marL="742950" indent="-285750">
              <a:defRPr>
                <a:latin typeface="Arial" panose="020B0604020202020204" pitchFamily="34" charset="0"/>
              </a:defRPr>
            </a:lvl2pPr>
            <a:lvl3pPr marL="1143000" indent="-228600">
              <a:defRPr>
                <a:latin typeface="Arial" panose="020B0604020202020204" pitchFamily="34" charset="0"/>
              </a:defRPr>
            </a:lvl3pPr>
            <a:lvl4pPr marL="1600200" indent="-228600">
              <a:defRPr>
                <a:latin typeface="Arial" panose="020B0604020202020204" pitchFamily="34" charset="0"/>
              </a:defRPr>
            </a:lvl4pPr>
            <a:lvl5pPr marL="2057400" indent="-228600">
              <a:defRPr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9pPr>
          </a:lstStyle>
          <a:p>
            <a:r>
              <a:rPr lang="vi-VN" dirty="0" smtClean="0"/>
              <a:t>Mạch mARN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24925427"/>
      </p:ext>
    </p:extLst>
  </p:cSld>
  <p:clrMapOvr>
    <a:masterClrMapping/>
  </p:clrMapOvr>
  <p:transition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1.48148E-6 L 0.09862 -0.00602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61" y="-30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59259E-6 L 0.09306 -0.00648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543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53" y="-32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06 0.01297 C -0.00799 0.0544 -0.00174 0.09607 -0.00851 0.13334 C -0.01528 0.1706 -0.04236 0.21088 -0.05434 0.23704 C -0.06632 0.2632 -0.07361 0.27685 -0.08073 0.29074 " pathEditMode="relative" rAng="0" ptsTypes="aaaA">
                                      <p:cBhvr>
                                        <p:cTn id="10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26" y="1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2" presetID="9" presetClass="entr" presetSubtype="0" repeatCount="5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54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543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7.03704E-6 C -0.10521 0.0132 -0.21024 0.0264 -0.26667 -0.00925 C -0.32309 -0.04513 -0.33351 -0.17013 -0.33889 -0.21481 C -0.34427 -0.25948 -0.32153 -0.26874 -0.29861 -0.27777 " pathEditMode="relative" ptsTypes="aaaA">
                                      <p:cBhvr>
                                        <p:cTn id="19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9 0.0074 L 0.17344 -0.0092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33" y="-833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11111E-6 L 0.14149 0.00555 " pathEditMode="relative" rAng="0" ptsTypes="AA">
                                      <p:cBhvr>
                                        <p:cTn id="23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66" y="278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7 L 0.26667 -0.01019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543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33" y="-509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4.81481E-6 L 0.24358 -0.02731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70" y="-1366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7 L 0.26667 -0.01019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544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33" y="-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 animBg="1"/>
      <p:bldP spid="54303" grpId="0" animBg="1"/>
      <p:bldP spid="54339" grpId="0" animBg="1"/>
      <p:bldP spid="54351" grpId="0" animBg="1"/>
      <p:bldP spid="54390" grpId="0" animBg="1"/>
      <p:bldP spid="5440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AutoShape 2"/>
          <p:cNvSpPr>
            <a:spLocks noChangeArrowheads="1"/>
          </p:cNvSpPr>
          <p:nvPr/>
        </p:nvSpPr>
        <p:spPr bwMode="auto">
          <a:xfrm rot="-5400000">
            <a:off x="2905125" y="2901950"/>
            <a:ext cx="2952750" cy="3092450"/>
          </a:xfrm>
          <a:prstGeom prst="flowChartDelay">
            <a:avLst/>
          </a:prstGeom>
          <a:solidFill>
            <a:srgbClr val="F9B9A5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 smtClean="0">
              <a:solidFill>
                <a:srgbClr val="000000"/>
              </a:solidFill>
            </a:endParaRPr>
          </a:p>
        </p:txBody>
      </p:sp>
      <p:sp>
        <p:nvSpPr>
          <p:cNvPr id="13315" name="AutoShape 3"/>
          <p:cNvSpPr>
            <a:spLocks noChangeArrowheads="1"/>
          </p:cNvSpPr>
          <p:nvPr/>
        </p:nvSpPr>
        <p:spPr bwMode="auto">
          <a:xfrm rot="5400000">
            <a:off x="1066800" y="5378450"/>
            <a:ext cx="855663" cy="182563"/>
          </a:xfrm>
          <a:prstGeom prst="flowChartOnlineStorage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G</a:t>
            </a:r>
          </a:p>
        </p:txBody>
      </p:sp>
      <p:sp>
        <p:nvSpPr>
          <p:cNvPr id="13316" name="AutoShape 4"/>
          <p:cNvSpPr>
            <a:spLocks noChangeArrowheads="1"/>
          </p:cNvSpPr>
          <p:nvPr/>
        </p:nvSpPr>
        <p:spPr bwMode="auto">
          <a:xfrm rot="5400000">
            <a:off x="2271713" y="5405438"/>
            <a:ext cx="855662" cy="182562"/>
          </a:xfrm>
          <a:prstGeom prst="flowChartOnlineStorage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G</a:t>
            </a:r>
          </a:p>
        </p:txBody>
      </p:sp>
      <p:sp>
        <p:nvSpPr>
          <p:cNvPr id="13317" name="AutoShape 5"/>
          <p:cNvSpPr>
            <a:spLocks noChangeArrowheads="1"/>
          </p:cNvSpPr>
          <p:nvPr/>
        </p:nvSpPr>
        <p:spPr bwMode="auto">
          <a:xfrm rot="5400000">
            <a:off x="2528888" y="5402263"/>
            <a:ext cx="855662" cy="182562"/>
          </a:xfrm>
          <a:prstGeom prst="flowChartOnlineStorage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G</a:t>
            </a:r>
          </a:p>
        </p:txBody>
      </p:sp>
      <p:sp>
        <p:nvSpPr>
          <p:cNvPr id="13318" name="AutoShape 6"/>
          <p:cNvSpPr>
            <a:spLocks noChangeArrowheads="1"/>
          </p:cNvSpPr>
          <p:nvPr/>
        </p:nvSpPr>
        <p:spPr bwMode="auto">
          <a:xfrm rot="5400000">
            <a:off x="6576219" y="5380831"/>
            <a:ext cx="854075" cy="182563"/>
          </a:xfrm>
          <a:prstGeom prst="flowChartOnlineStorage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G</a:t>
            </a:r>
          </a:p>
        </p:txBody>
      </p:sp>
      <p:sp>
        <p:nvSpPr>
          <p:cNvPr id="13319" name="AutoShape 7"/>
          <p:cNvSpPr>
            <a:spLocks noChangeArrowheads="1"/>
          </p:cNvSpPr>
          <p:nvPr/>
        </p:nvSpPr>
        <p:spPr bwMode="auto">
          <a:xfrm rot="5400000">
            <a:off x="6832600" y="5378450"/>
            <a:ext cx="855663" cy="182563"/>
          </a:xfrm>
          <a:prstGeom prst="flowChartOnlineStorage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G</a:t>
            </a:r>
          </a:p>
        </p:txBody>
      </p:sp>
      <p:sp>
        <p:nvSpPr>
          <p:cNvPr id="13320" name="AutoShape 8"/>
          <p:cNvSpPr>
            <a:spLocks noChangeArrowheads="1"/>
          </p:cNvSpPr>
          <p:nvPr/>
        </p:nvSpPr>
        <p:spPr bwMode="auto">
          <a:xfrm rot="5400000">
            <a:off x="5927725" y="5378450"/>
            <a:ext cx="855663" cy="182563"/>
          </a:xfrm>
          <a:prstGeom prst="flowChartOnlineStorage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G</a:t>
            </a:r>
          </a:p>
        </p:txBody>
      </p:sp>
      <p:sp>
        <p:nvSpPr>
          <p:cNvPr id="13321" name="AutoShape 9"/>
          <p:cNvSpPr>
            <a:spLocks noChangeArrowheads="1"/>
          </p:cNvSpPr>
          <p:nvPr/>
        </p:nvSpPr>
        <p:spPr bwMode="auto">
          <a:xfrm rot="5400000">
            <a:off x="7805737" y="5365751"/>
            <a:ext cx="855663" cy="182562"/>
          </a:xfrm>
          <a:prstGeom prst="flowChartOnlineStorage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G</a:t>
            </a:r>
          </a:p>
        </p:txBody>
      </p:sp>
      <p:sp>
        <p:nvSpPr>
          <p:cNvPr id="13322" name="AutoShape 10"/>
          <p:cNvSpPr>
            <a:spLocks noChangeArrowheads="1"/>
          </p:cNvSpPr>
          <p:nvPr/>
        </p:nvSpPr>
        <p:spPr bwMode="auto">
          <a:xfrm rot="-5400000">
            <a:off x="3444081" y="5422107"/>
            <a:ext cx="854075" cy="182562"/>
          </a:xfrm>
          <a:prstGeom prst="flowChartOnlineStorage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13323" name="AutoShape 11"/>
          <p:cNvSpPr>
            <a:spLocks noChangeArrowheads="1"/>
          </p:cNvSpPr>
          <p:nvPr/>
        </p:nvSpPr>
        <p:spPr bwMode="auto">
          <a:xfrm rot="-5400000">
            <a:off x="4083050" y="5419725"/>
            <a:ext cx="855663" cy="182563"/>
          </a:xfrm>
          <a:prstGeom prst="flowChartOnlineStorage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13324" name="AutoShape 12"/>
          <p:cNvSpPr>
            <a:spLocks noChangeArrowheads="1"/>
          </p:cNvSpPr>
          <p:nvPr/>
        </p:nvSpPr>
        <p:spPr bwMode="auto">
          <a:xfrm rot="-5400000">
            <a:off x="4357687" y="5419726"/>
            <a:ext cx="855663" cy="182562"/>
          </a:xfrm>
          <a:prstGeom prst="flowChartOnlineStorage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13325" name="AutoShape 13"/>
          <p:cNvSpPr>
            <a:spLocks noChangeArrowheads="1"/>
          </p:cNvSpPr>
          <p:nvPr/>
        </p:nvSpPr>
        <p:spPr bwMode="auto">
          <a:xfrm rot="-5400000">
            <a:off x="4991100" y="5419725"/>
            <a:ext cx="855663" cy="182563"/>
          </a:xfrm>
          <a:prstGeom prst="flowChartOnlineStorage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13326" name="AutoShape 14"/>
          <p:cNvSpPr>
            <a:spLocks noChangeArrowheads="1"/>
          </p:cNvSpPr>
          <p:nvPr/>
        </p:nvSpPr>
        <p:spPr bwMode="auto">
          <a:xfrm rot="-5400000">
            <a:off x="5267325" y="5419725"/>
            <a:ext cx="855663" cy="182563"/>
          </a:xfrm>
          <a:prstGeom prst="flowChartOnlineStorage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13327" name="AutoShape 15"/>
          <p:cNvSpPr>
            <a:spLocks noChangeArrowheads="1"/>
          </p:cNvSpPr>
          <p:nvPr/>
        </p:nvSpPr>
        <p:spPr bwMode="auto">
          <a:xfrm rot="-5400000">
            <a:off x="7531100" y="5419725"/>
            <a:ext cx="855663" cy="182563"/>
          </a:xfrm>
          <a:prstGeom prst="flowChartOnlineStorage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13328" name="AutoShape 16"/>
          <p:cNvSpPr>
            <a:spLocks noChangeArrowheads="1"/>
          </p:cNvSpPr>
          <p:nvPr/>
        </p:nvSpPr>
        <p:spPr bwMode="auto">
          <a:xfrm rot="-5400000">
            <a:off x="8112125" y="5407025"/>
            <a:ext cx="855663" cy="182563"/>
          </a:xfrm>
          <a:prstGeom prst="flowChartOnlineStorage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13329" name="AutoShape 17"/>
          <p:cNvSpPr>
            <a:spLocks noChangeArrowheads="1"/>
          </p:cNvSpPr>
          <p:nvPr/>
        </p:nvSpPr>
        <p:spPr bwMode="auto">
          <a:xfrm rot="5400000">
            <a:off x="1364457" y="5449093"/>
            <a:ext cx="806450" cy="182563"/>
          </a:xfrm>
          <a:prstGeom prst="chevron">
            <a:avLst>
              <a:gd name="adj" fmla="val 11043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smtClean="0">
                <a:solidFill>
                  <a:srgbClr val="000000"/>
                </a:solidFill>
              </a:rPr>
              <a:t>U</a:t>
            </a:r>
          </a:p>
        </p:txBody>
      </p:sp>
      <p:sp>
        <p:nvSpPr>
          <p:cNvPr id="13330" name="AutoShape 18"/>
          <p:cNvSpPr>
            <a:spLocks noChangeArrowheads="1"/>
          </p:cNvSpPr>
          <p:nvPr/>
        </p:nvSpPr>
        <p:spPr bwMode="auto">
          <a:xfrm rot="5400000">
            <a:off x="2939257" y="5449093"/>
            <a:ext cx="806450" cy="182563"/>
          </a:xfrm>
          <a:prstGeom prst="chevron">
            <a:avLst>
              <a:gd name="adj" fmla="val 11043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smtClean="0">
                <a:solidFill>
                  <a:srgbClr val="000000"/>
                </a:solidFill>
              </a:rPr>
              <a:t>U</a:t>
            </a:r>
          </a:p>
        </p:txBody>
      </p:sp>
      <p:sp>
        <p:nvSpPr>
          <p:cNvPr id="13331" name="AutoShape 19"/>
          <p:cNvSpPr>
            <a:spLocks noChangeArrowheads="1"/>
          </p:cNvSpPr>
          <p:nvPr/>
        </p:nvSpPr>
        <p:spPr bwMode="auto">
          <a:xfrm rot="5400000">
            <a:off x="3836988" y="5419725"/>
            <a:ext cx="808037" cy="182563"/>
          </a:xfrm>
          <a:prstGeom prst="chevron">
            <a:avLst>
              <a:gd name="adj" fmla="val 11065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smtClean="0">
                <a:solidFill>
                  <a:srgbClr val="000000"/>
                </a:solidFill>
              </a:rPr>
              <a:t>U</a:t>
            </a:r>
          </a:p>
        </p:txBody>
      </p:sp>
      <p:sp>
        <p:nvSpPr>
          <p:cNvPr id="13332" name="AutoShape 20"/>
          <p:cNvSpPr>
            <a:spLocks noChangeArrowheads="1"/>
          </p:cNvSpPr>
          <p:nvPr/>
        </p:nvSpPr>
        <p:spPr bwMode="auto">
          <a:xfrm rot="5400000">
            <a:off x="5691188" y="5419725"/>
            <a:ext cx="808037" cy="182563"/>
          </a:xfrm>
          <a:prstGeom prst="chevron">
            <a:avLst>
              <a:gd name="adj" fmla="val 11065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smtClean="0">
                <a:solidFill>
                  <a:srgbClr val="000000"/>
                </a:solidFill>
              </a:rPr>
              <a:t>U</a:t>
            </a:r>
          </a:p>
        </p:txBody>
      </p:sp>
      <p:sp>
        <p:nvSpPr>
          <p:cNvPr id="13333" name="AutoShape 21"/>
          <p:cNvSpPr>
            <a:spLocks noChangeArrowheads="1"/>
          </p:cNvSpPr>
          <p:nvPr/>
        </p:nvSpPr>
        <p:spPr bwMode="auto">
          <a:xfrm rot="5400000">
            <a:off x="7162800" y="5419726"/>
            <a:ext cx="808037" cy="182562"/>
          </a:xfrm>
          <a:prstGeom prst="chevron">
            <a:avLst>
              <a:gd name="adj" fmla="val 11065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smtClean="0">
                <a:solidFill>
                  <a:srgbClr val="000000"/>
                </a:solidFill>
              </a:rPr>
              <a:t>U</a:t>
            </a:r>
          </a:p>
        </p:txBody>
      </p:sp>
      <p:sp>
        <p:nvSpPr>
          <p:cNvPr id="13334" name="AutoShape 22"/>
          <p:cNvSpPr>
            <a:spLocks noChangeArrowheads="1"/>
          </p:cNvSpPr>
          <p:nvPr/>
        </p:nvSpPr>
        <p:spPr bwMode="auto">
          <a:xfrm rot="-5400000">
            <a:off x="6235701" y="5411787"/>
            <a:ext cx="792162" cy="182563"/>
          </a:xfrm>
          <a:prstGeom prst="chevron">
            <a:avLst>
              <a:gd name="adj" fmla="val 108478"/>
            </a:avLst>
          </a:prstGeom>
          <a:solidFill>
            <a:srgbClr val="298B4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13335" name="AutoShape 23"/>
          <p:cNvSpPr>
            <a:spLocks noChangeArrowheads="1"/>
          </p:cNvSpPr>
          <p:nvPr/>
        </p:nvSpPr>
        <p:spPr bwMode="auto">
          <a:xfrm rot="-5400000">
            <a:off x="4751388" y="5411788"/>
            <a:ext cx="792162" cy="182562"/>
          </a:xfrm>
          <a:prstGeom prst="chevron">
            <a:avLst>
              <a:gd name="adj" fmla="val 108478"/>
            </a:avLst>
          </a:prstGeom>
          <a:solidFill>
            <a:srgbClr val="298B4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13336" name="AutoShape 24"/>
          <p:cNvSpPr>
            <a:spLocks noChangeArrowheads="1"/>
          </p:cNvSpPr>
          <p:nvPr/>
        </p:nvSpPr>
        <p:spPr bwMode="auto">
          <a:xfrm rot="-5400000">
            <a:off x="3217863" y="5411788"/>
            <a:ext cx="792162" cy="182562"/>
          </a:xfrm>
          <a:prstGeom prst="chevron">
            <a:avLst>
              <a:gd name="adj" fmla="val 108478"/>
            </a:avLst>
          </a:prstGeom>
          <a:solidFill>
            <a:srgbClr val="298B4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13337" name="AutoShape 25"/>
          <p:cNvSpPr>
            <a:spLocks noChangeArrowheads="1"/>
          </p:cNvSpPr>
          <p:nvPr/>
        </p:nvSpPr>
        <p:spPr bwMode="auto">
          <a:xfrm rot="-5400000">
            <a:off x="1631951" y="5411787"/>
            <a:ext cx="792162" cy="182563"/>
          </a:xfrm>
          <a:prstGeom prst="chevron">
            <a:avLst>
              <a:gd name="adj" fmla="val 108478"/>
            </a:avLst>
          </a:prstGeom>
          <a:solidFill>
            <a:srgbClr val="298B4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13338" name="AutoShape 26"/>
          <p:cNvSpPr>
            <a:spLocks noChangeArrowheads="1"/>
          </p:cNvSpPr>
          <p:nvPr/>
        </p:nvSpPr>
        <p:spPr bwMode="auto">
          <a:xfrm rot="5400000">
            <a:off x="425450" y="5429251"/>
            <a:ext cx="808037" cy="182562"/>
          </a:xfrm>
          <a:prstGeom prst="chevron">
            <a:avLst>
              <a:gd name="adj" fmla="val 11065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smtClean="0">
                <a:solidFill>
                  <a:srgbClr val="000000"/>
                </a:solidFill>
              </a:rPr>
              <a:t>U</a:t>
            </a:r>
          </a:p>
        </p:txBody>
      </p:sp>
      <p:sp>
        <p:nvSpPr>
          <p:cNvPr id="13339" name="AutoShape 27"/>
          <p:cNvSpPr>
            <a:spLocks noChangeArrowheads="1"/>
          </p:cNvSpPr>
          <p:nvPr/>
        </p:nvSpPr>
        <p:spPr bwMode="auto">
          <a:xfrm rot="-5400000">
            <a:off x="1996281" y="5390357"/>
            <a:ext cx="854075" cy="182562"/>
          </a:xfrm>
          <a:prstGeom prst="flowChartOnlineStorage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13340" name="AutoShape 28"/>
          <p:cNvSpPr>
            <a:spLocks noChangeArrowheads="1"/>
          </p:cNvSpPr>
          <p:nvPr/>
        </p:nvSpPr>
        <p:spPr bwMode="auto">
          <a:xfrm rot="-5400000">
            <a:off x="173038" y="5421313"/>
            <a:ext cx="792162" cy="182562"/>
          </a:xfrm>
          <a:prstGeom prst="chevron">
            <a:avLst>
              <a:gd name="adj" fmla="val 108478"/>
            </a:avLst>
          </a:prstGeom>
          <a:solidFill>
            <a:srgbClr val="298B4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13341" name="AutoShape 29"/>
          <p:cNvSpPr>
            <a:spLocks noChangeArrowheads="1"/>
          </p:cNvSpPr>
          <p:nvPr/>
        </p:nvSpPr>
        <p:spPr bwMode="auto">
          <a:xfrm rot="5400000">
            <a:off x="662781" y="5401470"/>
            <a:ext cx="854075" cy="182562"/>
          </a:xfrm>
          <a:prstGeom prst="flowChartOnlineStorage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G</a:t>
            </a:r>
          </a:p>
        </p:txBody>
      </p:sp>
      <p:sp>
        <p:nvSpPr>
          <p:cNvPr id="13342" name="Rectangle 30"/>
          <p:cNvSpPr>
            <a:spLocks noChangeArrowheads="1"/>
          </p:cNvSpPr>
          <p:nvPr/>
        </p:nvSpPr>
        <p:spPr bwMode="auto">
          <a:xfrm>
            <a:off x="304800" y="5727700"/>
            <a:ext cx="8583613" cy="212725"/>
          </a:xfrm>
          <a:prstGeom prst="rect">
            <a:avLst/>
          </a:prstGeom>
          <a:solidFill>
            <a:srgbClr val="F21F1A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 smtClean="0">
              <a:solidFill>
                <a:srgbClr val="000000"/>
              </a:solidFill>
            </a:endParaRPr>
          </a:p>
        </p:txBody>
      </p:sp>
      <p:sp>
        <p:nvSpPr>
          <p:cNvPr id="56351" name="AutoShape 31"/>
          <p:cNvSpPr>
            <a:spLocks noChangeArrowheads="1"/>
          </p:cNvSpPr>
          <p:nvPr/>
        </p:nvSpPr>
        <p:spPr bwMode="auto">
          <a:xfrm>
            <a:off x="2705100" y="5803900"/>
            <a:ext cx="3429000" cy="673100"/>
          </a:xfrm>
          <a:prstGeom prst="flowChartPunchedTape">
            <a:avLst/>
          </a:prstGeom>
          <a:solidFill>
            <a:srgbClr val="F9B9A5"/>
          </a:solidFill>
          <a:ln w="381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 smtClean="0">
              <a:solidFill>
                <a:srgbClr val="000000"/>
              </a:solidFill>
            </a:endParaRPr>
          </a:p>
        </p:txBody>
      </p:sp>
      <p:grpSp>
        <p:nvGrpSpPr>
          <p:cNvPr id="13344" name="Group 32"/>
          <p:cNvGrpSpPr>
            <a:grpSpLocks/>
          </p:cNvGrpSpPr>
          <p:nvPr/>
        </p:nvGrpSpPr>
        <p:grpSpPr bwMode="auto">
          <a:xfrm>
            <a:off x="7920038" y="685800"/>
            <a:ext cx="842962" cy="1524000"/>
            <a:chOff x="4260" y="2328"/>
            <a:chExt cx="531" cy="1024"/>
          </a:xfrm>
        </p:grpSpPr>
        <p:sp>
          <p:nvSpPr>
            <p:cNvPr id="13450" name="AutoShape 33"/>
            <p:cNvSpPr>
              <a:spLocks noChangeArrowheads="1"/>
            </p:cNvSpPr>
            <p:nvPr/>
          </p:nvSpPr>
          <p:spPr bwMode="auto">
            <a:xfrm rot="5400000">
              <a:off x="4249" y="2983"/>
              <a:ext cx="622" cy="115"/>
            </a:xfrm>
            <a:prstGeom prst="flowChartOnlineStorag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smtClean="0">
                  <a:solidFill>
                    <a:srgbClr val="000000"/>
                  </a:solidFill>
                </a:rPr>
                <a:t>X</a:t>
              </a:r>
            </a:p>
          </p:txBody>
        </p:sp>
        <p:sp>
          <p:nvSpPr>
            <p:cNvPr id="13451" name="AutoShape 34"/>
            <p:cNvSpPr>
              <a:spLocks noChangeArrowheads="1"/>
            </p:cNvSpPr>
            <p:nvPr/>
          </p:nvSpPr>
          <p:spPr bwMode="auto">
            <a:xfrm rot="5400000">
              <a:off x="4101" y="2975"/>
              <a:ext cx="576" cy="115"/>
            </a:xfrm>
            <a:prstGeom prst="chevron">
              <a:avLst>
                <a:gd name="adj" fmla="val 125217"/>
              </a:avLst>
            </a:prstGeom>
            <a:solidFill>
              <a:srgbClr val="298B4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smtClean="0">
                  <a:solidFill>
                    <a:srgbClr val="000000"/>
                  </a:solidFill>
                </a:rPr>
                <a:t>A</a:t>
              </a:r>
            </a:p>
          </p:txBody>
        </p:sp>
        <p:sp>
          <p:nvSpPr>
            <p:cNvPr id="13452" name="AutoShape 35"/>
            <p:cNvSpPr>
              <a:spLocks noChangeArrowheads="1"/>
            </p:cNvSpPr>
            <p:nvPr/>
          </p:nvSpPr>
          <p:spPr bwMode="auto">
            <a:xfrm rot="-5400000">
              <a:off x="4429" y="2961"/>
              <a:ext cx="587" cy="115"/>
            </a:xfrm>
            <a:prstGeom prst="chevron">
              <a:avLst>
                <a:gd name="adj" fmla="val 127609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smtClean="0">
                  <a:solidFill>
                    <a:srgbClr val="000000"/>
                  </a:solidFill>
                </a:rPr>
                <a:t>U</a:t>
              </a:r>
            </a:p>
          </p:txBody>
        </p:sp>
        <p:grpSp>
          <p:nvGrpSpPr>
            <p:cNvPr id="13453" name="Group 36"/>
            <p:cNvGrpSpPr>
              <a:grpSpLocks/>
            </p:cNvGrpSpPr>
            <p:nvPr/>
          </p:nvGrpSpPr>
          <p:grpSpPr bwMode="auto">
            <a:xfrm>
              <a:off x="4260" y="2328"/>
              <a:ext cx="531" cy="561"/>
              <a:chOff x="909" y="1983"/>
              <a:chExt cx="531" cy="561"/>
            </a:xfrm>
          </p:grpSpPr>
          <p:sp>
            <p:nvSpPr>
              <p:cNvPr id="13454" name="AutoShape 37"/>
              <p:cNvSpPr>
                <a:spLocks noChangeArrowheads="1"/>
              </p:cNvSpPr>
              <p:nvPr/>
            </p:nvSpPr>
            <p:spPr bwMode="auto">
              <a:xfrm>
                <a:off x="960" y="2112"/>
                <a:ext cx="480" cy="432"/>
              </a:xfrm>
              <a:prstGeom prst="can">
                <a:avLst>
                  <a:gd name="adj" fmla="val 25000"/>
                </a:avLst>
              </a:pr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vi-VN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455" name="AutoShape 38"/>
              <p:cNvSpPr>
                <a:spLocks noChangeArrowheads="1"/>
              </p:cNvSpPr>
              <p:nvPr/>
            </p:nvSpPr>
            <p:spPr bwMode="auto">
              <a:xfrm rot="-2520579">
                <a:off x="909" y="1983"/>
                <a:ext cx="480" cy="432"/>
              </a:xfrm>
              <a:prstGeom prst="can">
                <a:avLst>
                  <a:gd name="adj" fmla="val 25000"/>
                </a:avLst>
              </a:pr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vi-VN" smtClean="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13345" name="Group 39"/>
          <p:cNvGrpSpPr>
            <a:grpSpLocks/>
          </p:cNvGrpSpPr>
          <p:nvPr/>
        </p:nvGrpSpPr>
        <p:grpSpPr bwMode="auto">
          <a:xfrm>
            <a:off x="2586038" y="457200"/>
            <a:ext cx="1223962" cy="1905000"/>
            <a:chOff x="3" y="1371"/>
            <a:chExt cx="771" cy="1269"/>
          </a:xfrm>
        </p:grpSpPr>
        <p:sp>
          <p:nvSpPr>
            <p:cNvPr id="13440" name="AutoShape 40"/>
            <p:cNvSpPr>
              <a:spLocks noChangeArrowheads="1"/>
            </p:cNvSpPr>
            <p:nvPr/>
          </p:nvSpPr>
          <p:spPr bwMode="auto">
            <a:xfrm>
              <a:off x="3" y="1371"/>
              <a:ext cx="480" cy="192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smtClean="0">
                  <a:solidFill>
                    <a:srgbClr val="000000"/>
                  </a:solidFill>
                </a:rPr>
                <a:t>Met</a:t>
              </a:r>
            </a:p>
          </p:txBody>
        </p:sp>
        <p:grpSp>
          <p:nvGrpSpPr>
            <p:cNvPr id="13441" name="Group 41"/>
            <p:cNvGrpSpPr>
              <a:grpSpLocks/>
            </p:cNvGrpSpPr>
            <p:nvPr/>
          </p:nvGrpSpPr>
          <p:grpSpPr bwMode="auto">
            <a:xfrm>
              <a:off x="243" y="1419"/>
              <a:ext cx="531" cy="1221"/>
              <a:chOff x="3120" y="240"/>
              <a:chExt cx="531" cy="1221"/>
            </a:xfrm>
          </p:grpSpPr>
          <p:grpSp>
            <p:nvGrpSpPr>
              <p:cNvPr id="13442" name="Group 42"/>
              <p:cNvGrpSpPr>
                <a:grpSpLocks/>
              </p:cNvGrpSpPr>
              <p:nvPr/>
            </p:nvGrpSpPr>
            <p:grpSpPr bwMode="auto">
              <a:xfrm>
                <a:off x="3120" y="480"/>
                <a:ext cx="531" cy="981"/>
                <a:chOff x="1131" y="2349"/>
                <a:chExt cx="531" cy="981"/>
              </a:xfrm>
            </p:grpSpPr>
            <p:sp>
              <p:nvSpPr>
                <p:cNvPr id="13444" name="AutoShape 43"/>
                <p:cNvSpPr>
                  <a:spLocks noChangeArrowheads="1"/>
                </p:cNvSpPr>
                <p:nvPr/>
              </p:nvSpPr>
              <p:spPr bwMode="auto">
                <a:xfrm rot="5400000">
                  <a:off x="1123" y="2975"/>
                  <a:ext cx="576" cy="115"/>
                </a:xfrm>
                <a:prstGeom prst="chevron">
                  <a:avLst>
                    <a:gd name="adj" fmla="val 125217"/>
                  </a:avLst>
                </a:prstGeom>
                <a:solidFill>
                  <a:srgbClr val="298B43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rot="10800000" vert="eaVert"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b="1" smtClean="0">
                      <a:solidFill>
                        <a:srgbClr val="000000"/>
                      </a:solidFill>
                    </a:rPr>
                    <a:t>A</a:t>
                  </a:r>
                </a:p>
              </p:txBody>
            </p:sp>
            <p:sp>
              <p:nvSpPr>
                <p:cNvPr id="13445" name="AutoShape 44"/>
                <p:cNvSpPr>
                  <a:spLocks noChangeArrowheads="1"/>
                </p:cNvSpPr>
                <p:nvPr/>
              </p:nvSpPr>
              <p:spPr bwMode="auto">
                <a:xfrm rot="-5400000">
                  <a:off x="954" y="2979"/>
                  <a:ext cx="587" cy="115"/>
                </a:xfrm>
                <a:prstGeom prst="chevron">
                  <a:avLst>
                    <a:gd name="adj" fmla="val 127609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vert="eaVert"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b="1" smtClean="0">
                      <a:solidFill>
                        <a:srgbClr val="000000"/>
                      </a:solidFill>
                    </a:rPr>
                    <a:t>U</a:t>
                  </a:r>
                </a:p>
              </p:txBody>
            </p:sp>
            <p:sp>
              <p:nvSpPr>
                <p:cNvPr id="13446" name="AutoShape 45"/>
                <p:cNvSpPr>
                  <a:spLocks noChangeArrowheads="1"/>
                </p:cNvSpPr>
                <p:nvPr/>
              </p:nvSpPr>
              <p:spPr bwMode="auto">
                <a:xfrm rot="5400000">
                  <a:off x="1265" y="2892"/>
                  <a:ext cx="622" cy="115"/>
                </a:xfrm>
                <a:prstGeom prst="flowChartOnlineStorag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rot="10800000" vert="eaVert"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b="1" smtClean="0">
                      <a:solidFill>
                        <a:srgbClr val="000000"/>
                      </a:solidFill>
                    </a:rPr>
                    <a:t>X</a:t>
                  </a:r>
                </a:p>
              </p:txBody>
            </p:sp>
            <p:grpSp>
              <p:nvGrpSpPr>
                <p:cNvPr id="13447" name="Group 46"/>
                <p:cNvGrpSpPr>
                  <a:grpSpLocks/>
                </p:cNvGrpSpPr>
                <p:nvPr/>
              </p:nvGrpSpPr>
              <p:grpSpPr bwMode="auto">
                <a:xfrm>
                  <a:off x="1131" y="2349"/>
                  <a:ext cx="531" cy="561"/>
                  <a:chOff x="909" y="1983"/>
                  <a:chExt cx="531" cy="561"/>
                </a:xfrm>
              </p:grpSpPr>
              <p:sp>
                <p:nvSpPr>
                  <p:cNvPr id="13448" name="AutoShape 47"/>
                  <p:cNvSpPr>
                    <a:spLocks noChangeArrowheads="1"/>
                  </p:cNvSpPr>
                  <p:nvPr/>
                </p:nvSpPr>
                <p:spPr bwMode="auto">
                  <a:xfrm>
                    <a:off x="960" y="2112"/>
                    <a:ext cx="480" cy="432"/>
                  </a:xfrm>
                  <a:prstGeom prst="can">
                    <a:avLst>
                      <a:gd name="adj" fmla="val 25000"/>
                    </a:avLst>
                  </a:pr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vi-VN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3449" name="AutoShape 48"/>
                  <p:cNvSpPr>
                    <a:spLocks noChangeArrowheads="1"/>
                  </p:cNvSpPr>
                  <p:nvPr/>
                </p:nvSpPr>
                <p:spPr bwMode="auto">
                  <a:xfrm rot="-2520579">
                    <a:off x="909" y="1983"/>
                    <a:ext cx="480" cy="432"/>
                  </a:xfrm>
                  <a:prstGeom prst="can">
                    <a:avLst>
                      <a:gd name="adj" fmla="val 25000"/>
                    </a:avLst>
                  </a:pr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vi-VN" smtClean="0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  <p:sp>
            <p:nvSpPr>
              <p:cNvPr id="13443" name="Line 49"/>
              <p:cNvSpPr>
                <a:spLocks noChangeShapeType="1"/>
              </p:cNvSpPr>
              <p:nvPr/>
            </p:nvSpPr>
            <p:spPr bwMode="auto">
              <a:xfrm>
                <a:off x="3360" y="240"/>
                <a:ext cx="0" cy="202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13346" name="Group 50"/>
          <p:cNvGrpSpPr>
            <a:grpSpLocks/>
          </p:cNvGrpSpPr>
          <p:nvPr/>
        </p:nvGrpSpPr>
        <p:grpSpPr bwMode="auto">
          <a:xfrm>
            <a:off x="7077075" y="762000"/>
            <a:ext cx="1228725" cy="2133600"/>
            <a:chOff x="384" y="768"/>
            <a:chExt cx="774" cy="1425"/>
          </a:xfrm>
        </p:grpSpPr>
        <p:grpSp>
          <p:nvGrpSpPr>
            <p:cNvPr id="13431" name="Group 51"/>
            <p:cNvGrpSpPr>
              <a:grpSpLocks/>
            </p:cNvGrpSpPr>
            <p:nvPr/>
          </p:nvGrpSpPr>
          <p:grpSpPr bwMode="auto">
            <a:xfrm>
              <a:off x="624" y="1152"/>
              <a:ext cx="534" cy="1041"/>
              <a:chOff x="5334" y="2319"/>
              <a:chExt cx="534" cy="1041"/>
            </a:xfrm>
          </p:grpSpPr>
          <p:sp>
            <p:nvSpPr>
              <p:cNvPr id="13434" name="AutoShape 52"/>
              <p:cNvSpPr>
                <a:spLocks noChangeArrowheads="1"/>
              </p:cNvSpPr>
              <p:nvPr/>
            </p:nvSpPr>
            <p:spPr bwMode="auto">
              <a:xfrm rot="5400000">
                <a:off x="5305" y="2983"/>
                <a:ext cx="622" cy="115"/>
              </a:xfrm>
              <a:prstGeom prst="flowChartOnlineStorag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 smtClean="0">
                    <a:solidFill>
                      <a:srgbClr val="000000"/>
                    </a:solidFill>
                  </a:rPr>
                  <a:t>X</a:t>
                </a:r>
              </a:p>
            </p:txBody>
          </p:sp>
          <p:sp>
            <p:nvSpPr>
              <p:cNvPr id="13435" name="AutoShape 53"/>
              <p:cNvSpPr>
                <a:spLocks noChangeArrowheads="1"/>
              </p:cNvSpPr>
              <p:nvPr/>
            </p:nvSpPr>
            <p:spPr bwMode="auto">
              <a:xfrm rot="-5400000">
                <a:off x="5131" y="2991"/>
                <a:ext cx="622" cy="115"/>
              </a:xfrm>
              <a:prstGeom prst="flowChartOnlineStorage">
                <a:avLst/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 smtClean="0">
                    <a:solidFill>
                      <a:srgbClr val="000000"/>
                    </a:solidFill>
                  </a:rPr>
                  <a:t>G</a:t>
                </a:r>
              </a:p>
            </p:txBody>
          </p:sp>
          <p:sp>
            <p:nvSpPr>
              <p:cNvPr id="13436" name="AutoShape 54"/>
              <p:cNvSpPr>
                <a:spLocks noChangeArrowheads="1"/>
              </p:cNvSpPr>
              <p:nvPr/>
            </p:nvSpPr>
            <p:spPr bwMode="auto">
              <a:xfrm rot="-5400000">
                <a:off x="5500" y="2991"/>
                <a:ext cx="622" cy="115"/>
              </a:xfrm>
              <a:prstGeom prst="flowChartOnlineStorage">
                <a:avLst/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 smtClean="0">
                    <a:solidFill>
                      <a:srgbClr val="000000"/>
                    </a:solidFill>
                  </a:rPr>
                  <a:t>G</a:t>
                </a:r>
              </a:p>
            </p:txBody>
          </p:sp>
          <p:grpSp>
            <p:nvGrpSpPr>
              <p:cNvPr id="13437" name="Group 55"/>
              <p:cNvGrpSpPr>
                <a:grpSpLocks/>
              </p:cNvGrpSpPr>
              <p:nvPr/>
            </p:nvGrpSpPr>
            <p:grpSpPr bwMode="auto">
              <a:xfrm>
                <a:off x="5334" y="2319"/>
                <a:ext cx="531" cy="561"/>
                <a:chOff x="909" y="1983"/>
                <a:chExt cx="531" cy="561"/>
              </a:xfrm>
            </p:grpSpPr>
            <p:sp>
              <p:nvSpPr>
                <p:cNvPr id="13438" name="AutoShape 56"/>
                <p:cNvSpPr>
                  <a:spLocks noChangeArrowheads="1"/>
                </p:cNvSpPr>
                <p:nvPr/>
              </p:nvSpPr>
              <p:spPr bwMode="auto">
                <a:xfrm>
                  <a:off x="960" y="2112"/>
                  <a:ext cx="480" cy="432"/>
                </a:xfrm>
                <a:prstGeom prst="can">
                  <a:avLst>
                    <a:gd name="adj" fmla="val 25000"/>
                  </a:avLst>
                </a:pr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vi-VN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439" name="AutoShape 57"/>
                <p:cNvSpPr>
                  <a:spLocks noChangeArrowheads="1"/>
                </p:cNvSpPr>
                <p:nvPr/>
              </p:nvSpPr>
              <p:spPr bwMode="auto">
                <a:xfrm rot="-2520579">
                  <a:off x="909" y="1983"/>
                  <a:ext cx="480" cy="432"/>
                </a:xfrm>
                <a:prstGeom prst="can">
                  <a:avLst>
                    <a:gd name="adj" fmla="val 25000"/>
                  </a:avLst>
                </a:pr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vi-VN" smtClean="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13432" name="Line 58"/>
            <p:cNvSpPr>
              <a:spLocks noChangeShapeType="1"/>
            </p:cNvSpPr>
            <p:nvPr/>
          </p:nvSpPr>
          <p:spPr bwMode="auto">
            <a:xfrm>
              <a:off x="864" y="912"/>
              <a:ext cx="0" cy="20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3433" name="AutoShape 59"/>
            <p:cNvSpPr>
              <a:spLocks noChangeArrowheads="1"/>
            </p:cNvSpPr>
            <p:nvPr/>
          </p:nvSpPr>
          <p:spPr bwMode="auto">
            <a:xfrm>
              <a:off x="384" y="768"/>
              <a:ext cx="480" cy="192"/>
            </a:xfrm>
            <a:prstGeom prst="roundRect">
              <a:avLst>
                <a:gd name="adj" fmla="val 16667"/>
              </a:avLst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smtClean="0">
                  <a:solidFill>
                    <a:srgbClr val="000000"/>
                  </a:solidFill>
                </a:rPr>
                <a:t>Arg</a:t>
              </a:r>
            </a:p>
          </p:txBody>
        </p:sp>
      </p:grpSp>
      <p:grpSp>
        <p:nvGrpSpPr>
          <p:cNvPr id="13347" name="Group 60"/>
          <p:cNvGrpSpPr>
            <a:grpSpLocks/>
          </p:cNvGrpSpPr>
          <p:nvPr/>
        </p:nvGrpSpPr>
        <p:grpSpPr bwMode="auto">
          <a:xfrm>
            <a:off x="4724400" y="304800"/>
            <a:ext cx="1243013" cy="1890713"/>
            <a:chOff x="1158" y="1344"/>
            <a:chExt cx="783" cy="1239"/>
          </a:xfrm>
        </p:grpSpPr>
        <p:sp>
          <p:nvSpPr>
            <p:cNvPr id="13421" name="Line 61"/>
            <p:cNvSpPr>
              <a:spLocks noChangeShapeType="1"/>
            </p:cNvSpPr>
            <p:nvPr/>
          </p:nvSpPr>
          <p:spPr bwMode="auto">
            <a:xfrm>
              <a:off x="1644" y="1382"/>
              <a:ext cx="0" cy="20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grpSp>
          <p:nvGrpSpPr>
            <p:cNvPr id="13422" name="Group 62"/>
            <p:cNvGrpSpPr>
              <a:grpSpLocks/>
            </p:cNvGrpSpPr>
            <p:nvPr/>
          </p:nvGrpSpPr>
          <p:grpSpPr bwMode="auto">
            <a:xfrm>
              <a:off x="1158" y="1344"/>
              <a:ext cx="783" cy="1239"/>
              <a:chOff x="1158" y="1338"/>
              <a:chExt cx="783" cy="1239"/>
            </a:xfrm>
          </p:grpSpPr>
          <p:grpSp>
            <p:nvGrpSpPr>
              <p:cNvPr id="13423" name="Group 63"/>
              <p:cNvGrpSpPr>
                <a:grpSpLocks/>
              </p:cNvGrpSpPr>
              <p:nvPr/>
            </p:nvGrpSpPr>
            <p:grpSpPr bwMode="auto">
              <a:xfrm>
                <a:off x="1410" y="1524"/>
                <a:ext cx="531" cy="1053"/>
                <a:chOff x="2178" y="2259"/>
                <a:chExt cx="531" cy="1053"/>
              </a:xfrm>
            </p:grpSpPr>
            <p:sp>
              <p:nvSpPr>
                <p:cNvPr id="13425" name="AutoShape 64"/>
                <p:cNvSpPr>
                  <a:spLocks noChangeArrowheads="1"/>
                </p:cNvSpPr>
                <p:nvPr/>
              </p:nvSpPr>
              <p:spPr bwMode="auto">
                <a:xfrm rot="-5400000">
                  <a:off x="1984" y="2943"/>
                  <a:ext cx="622" cy="115"/>
                </a:xfrm>
                <a:prstGeom prst="flowChartOnlineStorage">
                  <a:avLst/>
                </a:prstGeom>
                <a:solidFill>
                  <a:srgbClr val="FF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vert="eaVert"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b="1" smtClean="0">
                      <a:solidFill>
                        <a:srgbClr val="000000"/>
                      </a:solidFill>
                    </a:rPr>
                    <a:t>G</a:t>
                  </a:r>
                </a:p>
              </p:txBody>
            </p:sp>
            <p:sp>
              <p:nvSpPr>
                <p:cNvPr id="13426" name="AutoShape 65"/>
                <p:cNvSpPr>
                  <a:spLocks noChangeArrowheads="1"/>
                </p:cNvSpPr>
                <p:nvPr/>
              </p:nvSpPr>
              <p:spPr bwMode="auto">
                <a:xfrm rot="5400000">
                  <a:off x="2155" y="2892"/>
                  <a:ext cx="622" cy="115"/>
                </a:xfrm>
                <a:prstGeom prst="flowChartOnlineStorag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rot="10800000" vert="eaVert"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b="1" smtClean="0">
                      <a:solidFill>
                        <a:srgbClr val="000000"/>
                      </a:solidFill>
                    </a:rPr>
                    <a:t>X</a:t>
                  </a:r>
                </a:p>
              </p:txBody>
            </p:sp>
            <p:sp>
              <p:nvSpPr>
                <p:cNvPr id="13427" name="AutoShape 66"/>
                <p:cNvSpPr>
                  <a:spLocks noChangeArrowheads="1"/>
                </p:cNvSpPr>
                <p:nvPr/>
              </p:nvSpPr>
              <p:spPr bwMode="auto">
                <a:xfrm rot="5400000">
                  <a:off x="2320" y="2890"/>
                  <a:ext cx="622" cy="115"/>
                </a:xfrm>
                <a:prstGeom prst="flowChartOnlineStorag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rot="10800000" vert="eaVert"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b="1" smtClean="0">
                      <a:solidFill>
                        <a:srgbClr val="000000"/>
                      </a:solidFill>
                    </a:rPr>
                    <a:t>X</a:t>
                  </a:r>
                </a:p>
              </p:txBody>
            </p:sp>
            <p:grpSp>
              <p:nvGrpSpPr>
                <p:cNvPr id="13428" name="Group 67"/>
                <p:cNvGrpSpPr>
                  <a:grpSpLocks/>
                </p:cNvGrpSpPr>
                <p:nvPr/>
              </p:nvGrpSpPr>
              <p:grpSpPr bwMode="auto">
                <a:xfrm>
                  <a:off x="2178" y="2259"/>
                  <a:ext cx="531" cy="561"/>
                  <a:chOff x="909" y="1983"/>
                  <a:chExt cx="531" cy="561"/>
                </a:xfrm>
              </p:grpSpPr>
              <p:sp>
                <p:nvSpPr>
                  <p:cNvPr id="13429" name="AutoShape 68"/>
                  <p:cNvSpPr>
                    <a:spLocks noChangeArrowheads="1"/>
                  </p:cNvSpPr>
                  <p:nvPr/>
                </p:nvSpPr>
                <p:spPr bwMode="auto">
                  <a:xfrm>
                    <a:off x="960" y="2112"/>
                    <a:ext cx="480" cy="432"/>
                  </a:xfrm>
                  <a:prstGeom prst="can">
                    <a:avLst>
                      <a:gd name="adj" fmla="val 25000"/>
                    </a:avLst>
                  </a:pr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vi-VN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3430" name="AutoShape 69"/>
                  <p:cNvSpPr>
                    <a:spLocks noChangeArrowheads="1"/>
                  </p:cNvSpPr>
                  <p:nvPr/>
                </p:nvSpPr>
                <p:spPr bwMode="auto">
                  <a:xfrm rot="-2520579">
                    <a:off x="909" y="1983"/>
                    <a:ext cx="480" cy="432"/>
                  </a:xfrm>
                  <a:prstGeom prst="can">
                    <a:avLst>
                      <a:gd name="adj" fmla="val 25000"/>
                    </a:avLst>
                  </a:pr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vi-VN" smtClean="0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  <p:sp>
            <p:nvSpPr>
              <p:cNvPr id="13424" name="AutoShape 70"/>
              <p:cNvSpPr>
                <a:spLocks noChangeArrowheads="1"/>
              </p:cNvSpPr>
              <p:nvPr/>
            </p:nvSpPr>
            <p:spPr bwMode="auto">
              <a:xfrm>
                <a:off x="1158" y="1338"/>
                <a:ext cx="480" cy="192"/>
              </a:xfrm>
              <a:prstGeom prst="roundRect">
                <a:avLst>
                  <a:gd name="adj" fmla="val 16667"/>
                </a:avLst>
              </a:prstGeom>
              <a:solidFill>
                <a:srgbClr val="0066FF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 smtClean="0">
                    <a:solidFill>
                      <a:srgbClr val="000000"/>
                    </a:solidFill>
                  </a:rPr>
                  <a:t>Arg</a:t>
                </a:r>
              </a:p>
            </p:txBody>
          </p:sp>
        </p:grpSp>
      </p:grpSp>
      <p:grpSp>
        <p:nvGrpSpPr>
          <p:cNvPr id="13348" name="Group 71"/>
          <p:cNvGrpSpPr>
            <a:grpSpLocks/>
          </p:cNvGrpSpPr>
          <p:nvPr/>
        </p:nvGrpSpPr>
        <p:grpSpPr bwMode="auto">
          <a:xfrm>
            <a:off x="3500438" y="609600"/>
            <a:ext cx="1223962" cy="1905000"/>
            <a:chOff x="573" y="1392"/>
            <a:chExt cx="771" cy="1200"/>
          </a:xfrm>
        </p:grpSpPr>
        <p:grpSp>
          <p:nvGrpSpPr>
            <p:cNvPr id="13411" name="Group 72"/>
            <p:cNvGrpSpPr>
              <a:grpSpLocks/>
            </p:cNvGrpSpPr>
            <p:nvPr/>
          </p:nvGrpSpPr>
          <p:grpSpPr bwMode="auto">
            <a:xfrm>
              <a:off x="573" y="1392"/>
              <a:ext cx="771" cy="1200"/>
              <a:chOff x="573" y="1341"/>
              <a:chExt cx="771" cy="1251"/>
            </a:xfrm>
          </p:grpSpPr>
          <p:grpSp>
            <p:nvGrpSpPr>
              <p:cNvPr id="13413" name="Group 73"/>
              <p:cNvGrpSpPr>
                <a:grpSpLocks/>
              </p:cNvGrpSpPr>
              <p:nvPr/>
            </p:nvGrpSpPr>
            <p:grpSpPr bwMode="auto">
              <a:xfrm>
                <a:off x="813" y="1605"/>
                <a:ext cx="531" cy="987"/>
                <a:chOff x="1641" y="2373"/>
                <a:chExt cx="531" cy="987"/>
              </a:xfrm>
            </p:grpSpPr>
            <p:sp>
              <p:nvSpPr>
                <p:cNvPr id="13415" name="AutoShape 74"/>
                <p:cNvSpPr>
                  <a:spLocks noChangeArrowheads="1"/>
                </p:cNvSpPr>
                <p:nvPr/>
              </p:nvSpPr>
              <p:spPr bwMode="auto">
                <a:xfrm rot="5400000">
                  <a:off x="1456" y="2913"/>
                  <a:ext cx="622" cy="115"/>
                </a:xfrm>
                <a:prstGeom prst="flowChartOnlineStorag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rot="10800000" vert="eaVert"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b="1" smtClean="0">
                      <a:solidFill>
                        <a:srgbClr val="000000"/>
                      </a:solidFill>
                    </a:rPr>
                    <a:t>X</a:t>
                  </a:r>
                </a:p>
              </p:txBody>
            </p:sp>
            <p:sp>
              <p:nvSpPr>
                <p:cNvPr id="13416" name="AutoShape 75"/>
                <p:cNvSpPr>
                  <a:spLocks noChangeArrowheads="1"/>
                </p:cNvSpPr>
                <p:nvPr/>
              </p:nvSpPr>
              <p:spPr bwMode="auto">
                <a:xfrm rot="5400000">
                  <a:off x="1654" y="3014"/>
                  <a:ext cx="576" cy="115"/>
                </a:xfrm>
                <a:prstGeom prst="chevron">
                  <a:avLst>
                    <a:gd name="adj" fmla="val 125217"/>
                  </a:avLst>
                </a:prstGeom>
                <a:solidFill>
                  <a:srgbClr val="298B43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rot="10800000" vert="eaVert"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b="1" smtClean="0">
                      <a:solidFill>
                        <a:srgbClr val="000000"/>
                      </a:solidFill>
                    </a:rPr>
                    <a:t>A</a:t>
                  </a:r>
                </a:p>
              </p:txBody>
            </p:sp>
            <p:sp>
              <p:nvSpPr>
                <p:cNvPr id="13417" name="AutoShape 76"/>
                <p:cNvSpPr>
                  <a:spLocks noChangeArrowheads="1"/>
                </p:cNvSpPr>
                <p:nvPr/>
              </p:nvSpPr>
              <p:spPr bwMode="auto">
                <a:xfrm rot="-5400000">
                  <a:off x="1809" y="3003"/>
                  <a:ext cx="587" cy="115"/>
                </a:xfrm>
                <a:prstGeom prst="chevron">
                  <a:avLst>
                    <a:gd name="adj" fmla="val 127609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vert="eaVert"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b="1" smtClean="0">
                      <a:solidFill>
                        <a:srgbClr val="000000"/>
                      </a:solidFill>
                    </a:rPr>
                    <a:t>U</a:t>
                  </a:r>
                </a:p>
              </p:txBody>
            </p:sp>
            <p:grpSp>
              <p:nvGrpSpPr>
                <p:cNvPr id="13418" name="Group 77"/>
                <p:cNvGrpSpPr>
                  <a:grpSpLocks/>
                </p:cNvGrpSpPr>
                <p:nvPr/>
              </p:nvGrpSpPr>
              <p:grpSpPr bwMode="auto">
                <a:xfrm>
                  <a:off x="1641" y="2373"/>
                  <a:ext cx="531" cy="561"/>
                  <a:chOff x="909" y="1983"/>
                  <a:chExt cx="531" cy="561"/>
                </a:xfrm>
              </p:grpSpPr>
              <p:sp>
                <p:nvSpPr>
                  <p:cNvPr id="13419" name="AutoShape 78"/>
                  <p:cNvSpPr>
                    <a:spLocks noChangeArrowheads="1"/>
                  </p:cNvSpPr>
                  <p:nvPr/>
                </p:nvSpPr>
                <p:spPr bwMode="auto">
                  <a:xfrm>
                    <a:off x="960" y="2112"/>
                    <a:ext cx="480" cy="432"/>
                  </a:xfrm>
                  <a:prstGeom prst="can">
                    <a:avLst>
                      <a:gd name="adj" fmla="val 25000"/>
                    </a:avLst>
                  </a:pr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vi-VN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3420" name="AutoShape 79"/>
                  <p:cNvSpPr>
                    <a:spLocks noChangeArrowheads="1"/>
                  </p:cNvSpPr>
                  <p:nvPr/>
                </p:nvSpPr>
                <p:spPr bwMode="auto">
                  <a:xfrm rot="-2520579">
                    <a:off x="909" y="1983"/>
                    <a:ext cx="480" cy="432"/>
                  </a:xfrm>
                  <a:prstGeom prst="can">
                    <a:avLst>
                      <a:gd name="adj" fmla="val 25000"/>
                    </a:avLst>
                  </a:pr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vi-VN" smtClean="0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  <p:sp>
            <p:nvSpPr>
              <p:cNvPr id="13414" name="AutoShape 80"/>
              <p:cNvSpPr>
                <a:spLocks noChangeArrowheads="1"/>
              </p:cNvSpPr>
              <p:nvPr/>
            </p:nvSpPr>
            <p:spPr bwMode="auto">
              <a:xfrm>
                <a:off x="573" y="1341"/>
                <a:ext cx="480" cy="192"/>
              </a:xfrm>
              <a:prstGeom prst="roundRect">
                <a:avLst>
                  <a:gd name="adj" fmla="val 16667"/>
                </a:avLst>
              </a:prstGeom>
              <a:solidFill>
                <a:srgbClr val="F41479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 smtClean="0">
                    <a:solidFill>
                      <a:srgbClr val="000000"/>
                    </a:solidFill>
                  </a:rPr>
                  <a:t>Val</a:t>
                </a:r>
              </a:p>
            </p:txBody>
          </p:sp>
        </p:grpSp>
        <p:sp>
          <p:nvSpPr>
            <p:cNvPr id="13412" name="Line 81"/>
            <p:cNvSpPr>
              <a:spLocks noChangeShapeType="1"/>
            </p:cNvSpPr>
            <p:nvPr/>
          </p:nvSpPr>
          <p:spPr bwMode="auto">
            <a:xfrm>
              <a:off x="1053" y="1392"/>
              <a:ext cx="0" cy="20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9" name="Group 82"/>
          <p:cNvGrpSpPr>
            <a:grpSpLocks/>
          </p:cNvGrpSpPr>
          <p:nvPr/>
        </p:nvGrpSpPr>
        <p:grpSpPr bwMode="auto">
          <a:xfrm>
            <a:off x="914400" y="1241425"/>
            <a:ext cx="842963" cy="1577975"/>
            <a:chOff x="2688" y="2328"/>
            <a:chExt cx="531" cy="1032"/>
          </a:xfrm>
        </p:grpSpPr>
        <p:sp>
          <p:nvSpPr>
            <p:cNvPr id="13405" name="AutoShape 83"/>
            <p:cNvSpPr>
              <a:spLocks noChangeArrowheads="1"/>
            </p:cNvSpPr>
            <p:nvPr/>
          </p:nvSpPr>
          <p:spPr bwMode="auto">
            <a:xfrm rot="5400000">
              <a:off x="2517" y="2984"/>
              <a:ext cx="576" cy="115"/>
            </a:xfrm>
            <a:prstGeom prst="chevron">
              <a:avLst>
                <a:gd name="adj" fmla="val 125217"/>
              </a:avLst>
            </a:prstGeom>
            <a:solidFill>
              <a:srgbClr val="298B4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smtClean="0">
                  <a:solidFill>
                    <a:srgbClr val="000000"/>
                  </a:solidFill>
                </a:rPr>
                <a:t>A</a:t>
              </a:r>
            </a:p>
          </p:txBody>
        </p:sp>
        <p:sp>
          <p:nvSpPr>
            <p:cNvPr id="13406" name="AutoShape 84"/>
            <p:cNvSpPr>
              <a:spLocks noChangeArrowheads="1"/>
            </p:cNvSpPr>
            <p:nvPr/>
          </p:nvSpPr>
          <p:spPr bwMode="auto">
            <a:xfrm rot="-5400000">
              <a:off x="2682" y="3009"/>
              <a:ext cx="587" cy="115"/>
            </a:xfrm>
            <a:prstGeom prst="chevron">
              <a:avLst>
                <a:gd name="adj" fmla="val 127609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smtClean="0">
                  <a:solidFill>
                    <a:srgbClr val="000000"/>
                  </a:solidFill>
                </a:rPr>
                <a:t>U</a:t>
              </a:r>
            </a:p>
          </p:txBody>
        </p:sp>
        <p:sp>
          <p:nvSpPr>
            <p:cNvPr id="13407" name="AutoShape 85"/>
            <p:cNvSpPr>
              <a:spLocks noChangeArrowheads="1"/>
            </p:cNvSpPr>
            <p:nvPr/>
          </p:nvSpPr>
          <p:spPr bwMode="auto">
            <a:xfrm rot="-5400000">
              <a:off x="2827" y="2895"/>
              <a:ext cx="622" cy="115"/>
            </a:xfrm>
            <a:prstGeom prst="flowChartOnlineStorag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smtClean="0">
                  <a:solidFill>
                    <a:srgbClr val="000000"/>
                  </a:solidFill>
                </a:rPr>
                <a:t>G</a:t>
              </a:r>
            </a:p>
          </p:txBody>
        </p:sp>
        <p:grpSp>
          <p:nvGrpSpPr>
            <p:cNvPr id="13408" name="Group 86"/>
            <p:cNvGrpSpPr>
              <a:grpSpLocks/>
            </p:cNvGrpSpPr>
            <p:nvPr/>
          </p:nvGrpSpPr>
          <p:grpSpPr bwMode="auto">
            <a:xfrm>
              <a:off x="2688" y="2328"/>
              <a:ext cx="531" cy="561"/>
              <a:chOff x="909" y="1983"/>
              <a:chExt cx="531" cy="561"/>
            </a:xfrm>
          </p:grpSpPr>
          <p:sp>
            <p:nvSpPr>
              <p:cNvPr id="13409" name="AutoShape 87"/>
              <p:cNvSpPr>
                <a:spLocks noChangeArrowheads="1"/>
              </p:cNvSpPr>
              <p:nvPr/>
            </p:nvSpPr>
            <p:spPr bwMode="auto">
              <a:xfrm>
                <a:off x="960" y="2112"/>
                <a:ext cx="480" cy="432"/>
              </a:xfrm>
              <a:prstGeom prst="can">
                <a:avLst>
                  <a:gd name="adj" fmla="val 25000"/>
                </a:avLst>
              </a:pr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vi-VN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410" name="AutoShape 88"/>
              <p:cNvSpPr>
                <a:spLocks noChangeArrowheads="1"/>
              </p:cNvSpPr>
              <p:nvPr/>
            </p:nvSpPr>
            <p:spPr bwMode="auto">
              <a:xfrm rot="-2520579">
                <a:off x="909" y="1983"/>
                <a:ext cx="480" cy="432"/>
              </a:xfrm>
              <a:prstGeom prst="can">
                <a:avLst>
                  <a:gd name="adj" fmla="val 25000"/>
                </a:avLst>
              </a:pr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vi-VN" smtClean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56409" name="AutoShape 89"/>
          <p:cNvSpPr>
            <a:spLocks noChangeArrowheads="1"/>
          </p:cNvSpPr>
          <p:nvPr/>
        </p:nvSpPr>
        <p:spPr bwMode="auto">
          <a:xfrm>
            <a:off x="304800" y="609600"/>
            <a:ext cx="762000" cy="293688"/>
          </a:xfrm>
          <a:prstGeom prst="roundRect">
            <a:avLst>
              <a:gd name="adj" fmla="val 16667"/>
            </a:avLst>
          </a:prstGeom>
          <a:solidFill>
            <a:srgbClr val="F21F1A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Tir</a:t>
            </a:r>
          </a:p>
        </p:txBody>
      </p:sp>
      <p:grpSp>
        <p:nvGrpSpPr>
          <p:cNvPr id="13351" name="Group 90"/>
          <p:cNvGrpSpPr>
            <a:grpSpLocks/>
          </p:cNvGrpSpPr>
          <p:nvPr/>
        </p:nvGrpSpPr>
        <p:grpSpPr bwMode="auto">
          <a:xfrm>
            <a:off x="6172200" y="381000"/>
            <a:ext cx="1209675" cy="1905000"/>
            <a:chOff x="2319" y="1308"/>
            <a:chExt cx="762" cy="1284"/>
          </a:xfrm>
        </p:grpSpPr>
        <p:grpSp>
          <p:nvGrpSpPr>
            <p:cNvPr id="13396" name="Group 91"/>
            <p:cNvGrpSpPr>
              <a:grpSpLocks/>
            </p:cNvGrpSpPr>
            <p:nvPr/>
          </p:nvGrpSpPr>
          <p:grpSpPr bwMode="auto">
            <a:xfrm>
              <a:off x="2550" y="1590"/>
              <a:ext cx="531" cy="1002"/>
              <a:chOff x="3207" y="2319"/>
              <a:chExt cx="531" cy="1002"/>
            </a:xfrm>
          </p:grpSpPr>
          <p:sp>
            <p:nvSpPr>
              <p:cNvPr id="13399" name="AutoShape 92"/>
              <p:cNvSpPr>
                <a:spLocks noChangeArrowheads="1"/>
              </p:cNvSpPr>
              <p:nvPr/>
            </p:nvSpPr>
            <p:spPr bwMode="auto">
              <a:xfrm rot="5400000">
                <a:off x="3043" y="2975"/>
                <a:ext cx="576" cy="115"/>
              </a:xfrm>
              <a:prstGeom prst="chevron">
                <a:avLst>
                  <a:gd name="adj" fmla="val 125217"/>
                </a:avLst>
              </a:prstGeom>
              <a:solidFill>
                <a:srgbClr val="298B4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 smtClean="0">
                    <a:solidFill>
                      <a:srgbClr val="000000"/>
                    </a:solidFill>
                  </a:rPr>
                  <a:t>A</a:t>
                </a:r>
              </a:p>
            </p:txBody>
          </p:sp>
          <p:sp>
            <p:nvSpPr>
              <p:cNvPr id="13400" name="AutoShape 93"/>
              <p:cNvSpPr>
                <a:spLocks noChangeArrowheads="1"/>
              </p:cNvSpPr>
              <p:nvPr/>
            </p:nvSpPr>
            <p:spPr bwMode="auto">
              <a:xfrm rot="-5400000">
                <a:off x="3193" y="2895"/>
                <a:ext cx="622" cy="115"/>
              </a:xfrm>
              <a:prstGeom prst="flowChartOnlineStorage">
                <a:avLst/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 smtClean="0">
                    <a:solidFill>
                      <a:srgbClr val="000000"/>
                    </a:solidFill>
                  </a:rPr>
                  <a:t>G</a:t>
                </a:r>
              </a:p>
            </p:txBody>
          </p:sp>
          <p:sp>
            <p:nvSpPr>
              <p:cNvPr id="13401" name="AutoShape 94"/>
              <p:cNvSpPr>
                <a:spLocks noChangeArrowheads="1"/>
              </p:cNvSpPr>
              <p:nvPr/>
            </p:nvSpPr>
            <p:spPr bwMode="auto">
              <a:xfrm rot="-5400000">
                <a:off x="3367" y="2895"/>
                <a:ext cx="622" cy="115"/>
              </a:xfrm>
              <a:prstGeom prst="flowChartOnlineStorage">
                <a:avLst/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 smtClean="0">
                    <a:solidFill>
                      <a:srgbClr val="000000"/>
                    </a:solidFill>
                  </a:rPr>
                  <a:t>G</a:t>
                </a:r>
              </a:p>
            </p:txBody>
          </p:sp>
          <p:grpSp>
            <p:nvGrpSpPr>
              <p:cNvPr id="13402" name="Group 95"/>
              <p:cNvGrpSpPr>
                <a:grpSpLocks/>
              </p:cNvGrpSpPr>
              <p:nvPr/>
            </p:nvGrpSpPr>
            <p:grpSpPr bwMode="auto">
              <a:xfrm>
                <a:off x="3207" y="2319"/>
                <a:ext cx="531" cy="561"/>
                <a:chOff x="909" y="1983"/>
                <a:chExt cx="531" cy="561"/>
              </a:xfrm>
            </p:grpSpPr>
            <p:sp>
              <p:nvSpPr>
                <p:cNvPr id="13403" name="AutoShape 96"/>
                <p:cNvSpPr>
                  <a:spLocks noChangeArrowheads="1"/>
                </p:cNvSpPr>
                <p:nvPr/>
              </p:nvSpPr>
              <p:spPr bwMode="auto">
                <a:xfrm>
                  <a:off x="960" y="2112"/>
                  <a:ext cx="480" cy="432"/>
                </a:xfrm>
                <a:prstGeom prst="can">
                  <a:avLst>
                    <a:gd name="adj" fmla="val 25000"/>
                  </a:avLst>
                </a:pr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vi-VN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404" name="AutoShape 97"/>
                <p:cNvSpPr>
                  <a:spLocks noChangeArrowheads="1"/>
                </p:cNvSpPr>
                <p:nvPr/>
              </p:nvSpPr>
              <p:spPr bwMode="auto">
                <a:xfrm rot="-2520579">
                  <a:off x="909" y="1983"/>
                  <a:ext cx="480" cy="432"/>
                </a:xfrm>
                <a:prstGeom prst="can">
                  <a:avLst>
                    <a:gd name="adj" fmla="val 25000"/>
                  </a:avLst>
                </a:pr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vi-VN" smtClean="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13397" name="AutoShape 98"/>
            <p:cNvSpPr>
              <a:spLocks noChangeArrowheads="1"/>
            </p:cNvSpPr>
            <p:nvPr/>
          </p:nvSpPr>
          <p:spPr bwMode="auto">
            <a:xfrm>
              <a:off x="2319" y="1308"/>
              <a:ext cx="480" cy="192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smtClean="0">
                  <a:solidFill>
                    <a:srgbClr val="000000"/>
                  </a:solidFill>
                </a:rPr>
                <a:t>Ser</a:t>
              </a:r>
            </a:p>
          </p:txBody>
        </p:sp>
        <p:sp>
          <p:nvSpPr>
            <p:cNvPr id="13398" name="Line 99"/>
            <p:cNvSpPr>
              <a:spLocks noChangeShapeType="1"/>
            </p:cNvSpPr>
            <p:nvPr/>
          </p:nvSpPr>
          <p:spPr bwMode="auto">
            <a:xfrm>
              <a:off x="2793" y="1382"/>
              <a:ext cx="0" cy="20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3352" name="Group 100"/>
          <p:cNvGrpSpPr>
            <a:grpSpLocks/>
          </p:cNvGrpSpPr>
          <p:nvPr/>
        </p:nvGrpSpPr>
        <p:grpSpPr bwMode="auto">
          <a:xfrm>
            <a:off x="7162800" y="2057400"/>
            <a:ext cx="1295400" cy="1752600"/>
            <a:chOff x="4896" y="1200"/>
            <a:chExt cx="816" cy="1200"/>
          </a:xfrm>
        </p:grpSpPr>
        <p:grpSp>
          <p:nvGrpSpPr>
            <p:cNvPr id="13387" name="Group 101"/>
            <p:cNvGrpSpPr>
              <a:grpSpLocks/>
            </p:cNvGrpSpPr>
            <p:nvPr/>
          </p:nvGrpSpPr>
          <p:grpSpPr bwMode="auto">
            <a:xfrm>
              <a:off x="5181" y="1382"/>
              <a:ext cx="531" cy="1018"/>
              <a:chOff x="4806" y="2334"/>
              <a:chExt cx="531" cy="1018"/>
            </a:xfrm>
          </p:grpSpPr>
          <p:sp>
            <p:nvSpPr>
              <p:cNvPr id="13390" name="AutoShape 102"/>
              <p:cNvSpPr>
                <a:spLocks noChangeArrowheads="1"/>
              </p:cNvSpPr>
              <p:nvPr/>
            </p:nvSpPr>
            <p:spPr bwMode="auto">
              <a:xfrm rot="5400000">
                <a:off x="4604" y="2983"/>
                <a:ext cx="622" cy="115"/>
              </a:xfrm>
              <a:prstGeom prst="flowChartOnlineStorag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 smtClean="0">
                    <a:solidFill>
                      <a:srgbClr val="000000"/>
                    </a:solidFill>
                  </a:rPr>
                  <a:t>X</a:t>
                </a:r>
              </a:p>
            </p:txBody>
          </p:sp>
          <p:sp>
            <p:nvSpPr>
              <p:cNvPr id="13391" name="AutoShape 103"/>
              <p:cNvSpPr>
                <a:spLocks noChangeArrowheads="1"/>
              </p:cNvSpPr>
              <p:nvPr/>
            </p:nvSpPr>
            <p:spPr bwMode="auto">
              <a:xfrm rot="5400000">
                <a:off x="4768" y="2983"/>
                <a:ext cx="622" cy="115"/>
              </a:xfrm>
              <a:prstGeom prst="flowChartOnlineStorag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 smtClean="0">
                    <a:solidFill>
                      <a:srgbClr val="000000"/>
                    </a:solidFill>
                  </a:rPr>
                  <a:t>X</a:t>
                </a:r>
              </a:p>
            </p:txBody>
          </p:sp>
          <p:sp>
            <p:nvSpPr>
              <p:cNvPr id="13392" name="AutoShape 104"/>
              <p:cNvSpPr>
                <a:spLocks noChangeArrowheads="1"/>
              </p:cNvSpPr>
              <p:nvPr/>
            </p:nvSpPr>
            <p:spPr bwMode="auto">
              <a:xfrm rot="5400000">
                <a:off x="4983" y="2966"/>
                <a:ext cx="576" cy="115"/>
              </a:xfrm>
              <a:prstGeom prst="chevron">
                <a:avLst>
                  <a:gd name="adj" fmla="val 125217"/>
                </a:avLst>
              </a:prstGeom>
              <a:solidFill>
                <a:srgbClr val="298B4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 smtClean="0">
                    <a:solidFill>
                      <a:srgbClr val="000000"/>
                    </a:solidFill>
                  </a:rPr>
                  <a:t>A</a:t>
                </a:r>
              </a:p>
            </p:txBody>
          </p:sp>
          <p:grpSp>
            <p:nvGrpSpPr>
              <p:cNvPr id="13393" name="Group 105"/>
              <p:cNvGrpSpPr>
                <a:grpSpLocks/>
              </p:cNvGrpSpPr>
              <p:nvPr/>
            </p:nvGrpSpPr>
            <p:grpSpPr bwMode="auto">
              <a:xfrm>
                <a:off x="4806" y="2334"/>
                <a:ext cx="531" cy="561"/>
                <a:chOff x="909" y="1983"/>
                <a:chExt cx="531" cy="561"/>
              </a:xfrm>
            </p:grpSpPr>
            <p:sp>
              <p:nvSpPr>
                <p:cNvPr id="13394" name="AutoShape 106"/>
                <p:cNvSpPr>
                  <a:spLocks noChangeArrowheads="1"/>
                </p:cNvSpPr>
                <p:nvPr/>
              </p:nvSpPr>
              <p:spPr bwMode="auto">
                <a:xfrm>
                  <a:off x="960" y="2112"/>
                  <a:ext cx="480" cy="432"/>
                </a:xfrm>
                <a:prstGeom prst="can">
                  <a:avLst>
                    <a:gd name="adj" fmla="val 25000"/>
                  </a:avLst>
                </a:pr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vi-VN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395" name="AutoShape 107"/>
                <p:cNvSpPr>
                  <a:spLocks noChangeArrowheads="1"/>
                </p:cNvSpPr>
                <p:nvPr/>
              </p:nvSpPr>
              <p:spPr bwMode="auto">
                <a:xfrm rot="-2520579">
                  <a:off x="909" y="1983"/>
                  <a:ext cx="480" cy="432"/>
                </a:xfrm>
                <a:prstGeom prst="can">
                  <a:avLst>
                    <a:gd name="adj" fmla="val 25000"/>
                  </a:avLst>
                </a:pr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vi-VN" smtClean="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13388" name="AutoShape 108"/>
            <p:cNvSpPr>
              <a:spLocks noChangeArrowheads="1"/>
            </p:cNvSpPr>
            <p:nvPr/>
          </p:nvSpPr>
          <p:spPr bwMode="auto">
            <a:xfrm>
              <a:off x="4896" y="1200"/>
              <a:ext cx="480" cy="192"/>
            </a:xfrm>
            <a:prstGeom prst="roundRect">
              <a:avLst>
                <a:gd name="adj" fmla="val 16667"/>
              </a:avLst>
            </a:prstGeom>
            <a:solidFill>
              <a:srgbClr val="BBE0E3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smtClean="0">
                  <a:solidFill>
                    <a:srgbClr val="000000"/>
                  </a:solidFill>
                </a:rPr>
                <a:t>Gly</a:t>
              </a:r>
            </a:p>
          </p:txBody>
        </p:sp>
        <p:sp>
          <p:nvSpPr>
            <p:cNvPr id="13389" name="Line 109"/>
            <p:cNvSpPr>
              <a:spLocks noChangeShapeType="1"/>
            </p:cNvSpPr>
            <p:nvPr/>
          </p:nvSpPr>
          <p:spPr bwMode="auto">
            <a:xfrm>
              <a:off x="5376" y="1296"/>
              <a:ext cx="0" cy="20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3353" name="Group 110"/>
          <p:cNvGrpSpPr>
            <a:grpSpLocks/>
          </p:cNvGrpSpPr>
          <p:nvPr/>
        </p:nvGrpSpPr>
        <p:grpSpPr bwMode="auto">
          <a:xfrm>
            <a:off x="4648200" y="3429000"/>
            <a:ext cx="1147763" cy="1905000"/>
            <a:chOff x="2955" y="1329"/>
            <a:chExt cx="723" cy="1263"/>
          </a:xfrm>
        </p:grpSpPr>
        <p:grpSp>
          <p:nvGrpSpPr>
            <p:cNvPr id="13377" name="Group 111"/>
            <p:cNvGrpSpPr>
              <a:grpSpLocks/>
            </p:cNvGrpSpPr>
            <p:nvPr/>
          </p:nvGrpSpPr>
          <p:grpSpPr bwMode="auto">
            <a:xfrm>
              <a:off x="2955" y="1329"/>
              <a:ext cx="723" cy="1263"/>
              <a:chOff x="2955" y="1326"/>
              <a:chExt cx="723" cy="1263"/>
            </a:xfrm>
          </p:grpSpPr>
          <p:grpSp>
            <p:nvGrpSpPr>
              <p:cNvPr id="13379" name="Group 112"/>
              <p:cNvGrpSpPr>
                <a:grpSpLocks/>
              </p:cNvGrpSpPr>
              <p:nvPr/>
            </p:nvGrpSpPr>
            <p:grpSpPr bwMode="auto">
              <a:xfrm>
                <a:off x="3147" y="1605"/>
                <a:ext cx="531" cy="984"/>
                <a:chOff x="3744" y="2376"/>
                <a:chExt cx="531" cy="984"/>
              </a:xfrm>
            </p:grpSpPr>
            <p:sp>
              <p:nvSpPr>
                <p:cNvPr id="13381" name="AutoShape 113"/>
                <p:cNvSpPr>
                  <a:spLocks noChangeArrowheads="1"/>
                </p:cNvSpPr>
                <p:nvPr/>
              </p:nvSpPr>
              <p:spPr bwMode="auto">
                <a:xfrm rot="-5400000">
                  <a:off x="3576" y="3009"/>
                  <a:ext cx="587" cy="115"/>
                </a:xfrm>
                <a:prstGeom prst="chevron">
                  <a:avLst>
                    <a:gd name="adj" fmla="val 127609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vert="eaVert"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b="1" smtClean="0">
                      <a:solidFill>
                        <a:srgbClr val="000000"/>
                      </a:solidFill>
                    </a:rPr>
                    <a:t>U</a:t>
                  </a:r>
                </a:p>
              </p:txBody>
            </p:sp>
            <p:sp>
              <p:nvSpPr>
                <p:cNvPr id="13382" name="AutoShape 114"/>
                <p:cNvSpPr>
                  <a:spLocks noChangeArrowheads="1"/>
                </p:cNvSpPr>
                <p:nvPr/>
              </p:nvSpPr>
              <p:spPr bwMode="auto">
                <a:xfrm rot="-5400000">
                  <a:off x="3722" y="2989"/>
                  <a:ext cx="622" cy="115"/>
                </a:xfrm>
                <a:prstGeom prst="flowChartOnlineStorage">
                  <a:avLst/>
                </a:prstGeom>
                <a:solidFill>
                  <a:srgbClr val="FF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vert="eaVert"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b="1" smtClean="0">
                      <a:solidFill>
                        <a:srgbClr val="000000"/>
                      </a:solidFill>
                    </a:rPr>
                    <a:t>G</a:t>
                  </a:r>
                </a:p>
              </p:txBody>
            </p:sp>
            <p:sp>
              <p:nvSpPr>
                <p:cNvPr id="13383" name="AutoShape 115"/>
                <p:cNvSpPr>
                  <a:spLocks noChangeArrowheads="1"/>
                </p:cNvSpPr>
                <p:nvPr/>
              </p:nvSpPr>
              <p:spPr bwMode="auto">
                <a:xfrm rot="-5400000">
                  <a:off x="3895" y="2989"/>
                  <a:ext cx="622" cy="115"/>
                </a:xfrm>
                <a:prstGeom prst="flowChartOnlineStorage">
                  <a:avLst/>
                </a:prstGeom>
                <a:solidFill>
                  <a:srgbClr val="FF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vert="eaVert"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b="1" smtClean="0">
                      <a:solidFill>
                        <a:srgbClr val="000000"/>
                      </a:solidFill>
                    </a:rPr>
                    <a:t>G</a:t>
                  </a:r>
                </a:p>
              </p:txBody>
            </p:sp>
            <p:grpSp>
              <p:nvGrpSpPr>
                <p:cNvPr id="13384" name="Group 116"/>
                <p:cNvGrpSpPr>
                  <a:grpSpLocks/>
                </p:cNvGrpSpPr>
                <p:nvPr/>
              </p:nvGrpSpPr>
              <p:grpSpPr bwMode="auto">
                <a:xfrm>
                  <a:off x="3744" y="2376"/>
                  <a:ext cx="531" cy="561"/>
                  <a:chOff x="909" y="1983"/>
                  <a:chExt cx="531" cy="561"/>
                </a:xfrm>
              </p:grpSpPr>
              <p:sp>
                <p:nvSpPr>
                  <p:cNvPr id="13385" name="AutoShape 117"/>
                  <p:cNvSpPr>
                    <a:spLocks noChangeArrowheads="1"/>
                  </p:cNvSpPr>
                  <p:nvPr/>
                </p:nvSpPr>
                <p:spPr bwMode="auto">
                  <a:xfrm>
                    <a:off x="960" y="2112"/>
                    <a:ext cx="480" cy="432"/>
                  </a:xfrm>
                  <a:prstGeom prst="can">
                    <a:avLst>
                      <a:gd name="adj" fmla="val 25000"/>
                    </a:avLst>
                  </a:pr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vi-VN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3386" name="AutoShape 118"/>
                  <p:cNvSpPr>
                    <a:spLocks noChangeArrowheads="1"/>
                  </p:cNvSpPr>
                  <p:nvPr/>
                </p:nvSpPr>
                <p:spPr bwMode="auto">
                  <a:xfrm rot="-2520579">
                    <a:off x="909" y="1983"/>
                    <a:ext cx="480" cy="432"/>
                  </a:xfrm>
                  <a:prstGeom prst="can">
                    <a:avLst>
                      <a:gd name="adj" fmla="val 25000"/>
                    </a:avLst>
                  </a:pr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vi-VN" smtClean="0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  <p:sp>
            <p:nvSpPr>
              <p:cNvPr id="13380" name="AutoShape 119"/>
              <p:cNvSpPr>
                <a:spLocks noChangeArrowheads="1"/>
              </p:cNvSpPr>
              <p:nvPr/>
            </p:nvSpPr>
            <p:spPr bwMode="auto">
              <a:xfrm>
                <a:off x="2955" y="1326"/>
                <a:ext cx="480" cy="192"/>
              </a:xfrm>
              <a:prstGeom prst="roundRect">
                <a:avLst>
                  <a:gd name="adj" fmla="val 16667"/>
                </a:avLst>
              </a:prstGeom>
              <a:solidFill>
                <a:srgbClr val="66FF33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 smtClean="0">
                    <a:solidFill>
                      <a:srgbClr val="000000"/>
                    </a:solidFill>
                  </a:rPr>
                  <a:t>Thr</a:t>
                </a:r>
              </a:p>
            </p:txBody>
          </p:sp>
        </p:grpSp>
        <p:sp>
          <p:nvSpPr>
            <p:cNvPr id="13378" name="Line 120"/>
            <p:cNvSpPr>
              <a:spLocks noChangeShapeType="1"/>
            </p:cNvSpPr>
            <p:nvPr/>
          </p:nvSpPr>
          <p:spPr bwMode="auto">
            <a:xfrm>
              <a:off x="3438" y="1389"/>
              <a:ext cx="0" cy="20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31" name="Group 121"/>
          <p:cNvGrpSpPr>
            <a:grpSpLocks/>
          </p:cNvGrpSpPr>
          <p:nvPr/>
        </p:nvGrpSpPr>
        <p:grpSpPr bwMode="auto">
          <a:xfrm>
            <a:off x="4048125" y="3848100"/>
            <a:ext cx="842963" cy="1485900"/>
            <a:chOff x="3207" y="2319"/>
            <a:chExt cx="531" cy="1002"/>
          </a:xfrm>
        </p:grpSpPr>
        <p:sp>
          <p:nvSpPr>
            <p:cNvPr id="13371" name="AutoShape 122"/>
            <p:cNvSpPr>
              <a:spLocks noChangeArrowheads="1"/>
            </p:cNvSpPr>
            <p:nvPr/>
          </p:nvSpPr>
          <p:spPr bwMode="auto">
            <a:xfrm rot="5400000">
              <a:off x="3043" y="2975"/>
              <a:ext cx="576" cy="115"/>
            </a:xfrm>
            <a:prstGeom prst="chevron">
              <a:avLst>
                <a:gd name="adj" fmla="val 125217"/>
              </a:avLst>
            </a:prstGeom>
            <a:solidFill>
              <a:srgbClr val="298B4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smtClean="0">
                  <a:solidFill>
                    <a:srgbClr val="000000"/>
                  </a:solidFill>
                </a:rPr>
                <a:t>A</a:t>
              </a:r>
            </a:p>
          </p:txBody>
        </p:sp>
        <p:sp>
          <p:nvSpPr>
            <p:cNvPr id="13372" name="AutoShape 123"/>
            <p:cNvSpPr>
              <a:spLocks noChangeArrowheads="1"/>
            </p:cNvSpPr>
            <p:nvPr/>
          </p:nvSpPr>
          <p:spPr bwMode="auto">
            <a:xfrm rot="-5400000">
              <a:off x="3193" y="2895"/>
              <a:ext cx="622" cy="115"/>
            </a:xfrm>
            <a:prstGeom prst="flowChartOnlineStorag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smtClean="0">
                  <a:solidFill>
                    <a:srgbClr val="000000"/>
                  </a:solidFill>
                </a:rPr>
                <a:t>G</a:t>
              </a:r>
            </a:p>
          </p:txBody>
        </p:sp>
        <p:sp>
          <p:nvSpPr>
            <p:cNvPr id="13373" name="AutoShape 124"/>
            <p:cNvSpPr>
              <a:spLocks noChangeArrowheads="1"/>
            </p:cNvSpPr>
            <p:nvPr/>
          </p:nvSpPr>
          <p:spPr bwMode="auto">
            <a:xfrm rot="-5400000">
              <a:off x="3367" y="2895"/>
              <a:ext cx="622" cy="115"/>
            </a:xfrm>
            <a:prstGeom prst="flowChartOnlineStorag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smtClean="0">
                  <a:solidFill>
                    <a:srgbClr val="000000"/>
                  </a:solidFill>
                </a:rPr>
                <a:t>G</a:t>
              </a:r>
            </a:p>
          </p:txBody>
        </p:sp>
        <p:grpSp>
          <p:nvGrpSpPr>
            <p:cNvPr id="13374" name="Group 125"/>
            <p:cNvGrpSpPr>
              <a:grpSpLocks/>
            </p:cNvGrpSpPr>
            <p:nvPr/>
          </p:nvGrpSpPr>
          <p:grpSpPr bwMode="auto">
            <a:xfrm>
              <a:off x="3207" y="2319"/>
              <a:ext cx="531" cy="561"/>
              <a:chOff x="909" y="1983"/>
              <a:chExt cx="531" cy="561"/>
            </a:xfrm>
          </p:grpSpPr>
          <p:sp>
            <p:nvSpPr>
              <p:cNvPr id="13375" name="AutoShape 126"/>
              <p:cNvSpPr>
                <a:spLocks noChangeArrowheads="1"/>
              </p:cNvSpPr>
              <p:nvPr/>
            </p:nvSpPr>
            <p:spPr bwMode="auto">
              <a:xfrm>
                <a:off x="960" y="2112"/>
                <a:ext cx="480" cy="432"/>
              </a:xfrm>
              <a:prstGeom prst="can">
                <a:avLst>
                  <a:gd name="adj" fmla="val 25000"/>
                </a:avLst>
              </a:pr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vi-VN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76" name="AutoShape 127"/>
              <p:cNvSpPr>
                <a:spLocks noChangeArrowheads="1"/>
              </p:cNvSpPr>
              <p:nvPr/>
            </p:nvSpPr>
            <p:spPr bwMode="auto">
              <a:xfrm rot="-2520579">
                <a:off x="909" y="1983"/>
                <a:ext cx="480" cy="432"/>
              </a:xfrm>
              <a:prstGeom prst="can">
                <a:avLst>
                  <a:gd name="adj" fmla="val 25000"/>
                </a:avLst>
              </a:pr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vi-VN" smtClean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13355" name="AutoShape 128"/>
          <p:cNvSpPr>
            <a:spLocks noChangeArrowheads="1"/>
          </p:cNvSpPr>
          <p:nvPr/>
        </p:nvSpPr>
        <p:spPr bwMode="auto">
          <a:xfrm>
            <a:off x="3681413" y="3429000"/>
            <a:ext cx="762000" cy="284163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Ser</a:t>
            </a:r>
          </a:p>
        </p:txBody>
      </p:sp>
      <p:sp>
        <p:nvSpPr>
          <p:cNvPr id="56449" name="Line 129"/>
          <p:cNvSpPr>
            <a:spLocks noChangeShapeType="1"/>
          </p:cNvSpPr>
          <p:nvPr/>
        </p:nvSpPr>
        <p:spPr bwMode="auto">
          <a:xfrm>
            <a:off x="4433888" y="3538538"/>
            <a:ext cx="0" cy="30003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3357" name="Line 130"/>
          <p:cNvSpPr>
            <a:spLocks noChangeShapeType="1"/>
          </p:cNvSpPr>
          <p:nvPr/>
        </p:nvSpPr>
        <p:spPr bwMode="auto">
          <a:xfrm>
            <a:off x="4459288" y="3492500"/>
            <a:ext cx="201612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grpSp>
        <p:nvGrpSpPr>
          <p:cNvPr id="13358" name="Group 131"/>
          <p:cNvGrpSpPr>
            <a:grpSpLocks/>
          </p:cNvGrpSpPr>
          <p:nvPr/>
        </p:nvGrpSpPr>
        <p:grpSpPr bwMode="auto">
          <a:xfrm rot="240000">
            <a:off x="30163" y="3225800"/>
            <a:ext cx="3665537" cy="369888"/>
            <a:chOff x="3" y="2112"/>
            <a:chExt cx="2309" cy="233"/>
          </a:xfrm>
        </p:grpSpPr>
        <p:sp>
          <p:nvSpPr>
            <p:cNvPr id="13360" name="AutoShape 132"/>
            <p:cNvSpPr>
              <a:spLocks noChangeArrowheads="1"/>
            </p:cNvSpPr>
            <p:nvPr/>
          </p:nvSpPr>
          <p:spPr bwMode="auto">
            <a:xfrm>
              <a:off x="1746" y="2160"/>
              <a:ext cx="480" cy="185"/>
            </a:xfrm>
            <a:prstGeom prst="roundRect">
              <a:avLst>
                <a:gd name="adj" fmla="val 16667"/>
              </a:avLst>
            </a:prstGeom>
            <a:solidFill>
              <a:srgbClr val="F21F1A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smtClean="0">
                  <a:solidFill>
                    <a:srgbClr val="000000"/>
                  </a:solidFill>
                </a:rPr>
                <a:t>Tir</a:t>
              </a:r>
            </a:p>
          </p:txBody>
        </p:sp>
        <p:sp>
          <p:nvSpPr>
            <p:cNvPr id="13361" name="Line 133"/>
            <p:cNvSpPr>
              <a:spLocks noChangeShapeType="1"/>
            </p:cNvSpPr>
            <p:nvPr/>
          </p:nvSpPr>
          <p:spPr bwMode="auto">
            <a:xfrm>
              <a:off x="2185" y="2200"/>
              <a:ext cx="127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grpSp>
          <p:nvGrpSpPr>
            <p:cNvPr id="13362" name="Group 134"/>
            <p:cNvGrpSpPr>
              <a:grpSpLocks/>
            </p:cNvGrpSpPr>
            <p:nvPr/>
          </p:nvGrpSpPr>
          <p:grpSpPr bwMode="auto">
            <a:xfrm rot="180000">
              <a:off x="3" y="2112"/>
              <a:ext cx="1765" cy="185"/>
              <a:chOff x="3" y="1392"/>
              <a:chExt cx="1765" cy="185"/>
            </a:xfrm>
          </p:grpSpPr>
          <p:grpSp>
            <p:nvGrpSpPr>
              <p:cNvPr id="13363" name="Group 135"/>
              <p:cNvGrpSpPr>
                <a:grpSpLocks/>
              </p:cNvGrpSpPr>
              <p:nvPr/>
            </p:nvGrpSpPr>
            <p:grpSpPr bwMode="auto">
              <a:xfrm>
                <a:off x="3" y="1392"/>
                <a:ext cx="1765" cy="185"/>
                <a:chOff x="3" y="1392"/>
                <a:chExt cx="1765" cy="185"/>
              </a:xfrm>
            </p:grpSpPr>
            <p:sp>
              <p:nvSpPr>
                <p:cNvPr id="13365" name="AutoShape 136"/>
                <p:cNvSpPr>
                  <a:spLocks noChangeArrowheads="1"/>
                </p:cNvSpPr>
                <p:nvPr/>
              </p:nvSpPr>
              <p:spPr bwMode="auto">
                <a:xfrm>
                  <a:off x="3" y="1392"/>
                  <a:ext cx="480" cy="182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b="1" smtClean="0">
                      <a:solidFill>
                        <a:srgbClr val="000000"/>
                      </a:solidFill>
                    </a:rPr>
                    <a:t>Met</a:t>
                  </a:r>
                </a:p>
              </p:txBody>
            </p:sp>
            <p:sp>
              <p:nvSpPr>
                <p:cNvPr id="13366" name="AutoShape 137"/>
                <p:cNvSpPr>
                  <a:spLocks noChangeArrowheads="1"/>
                </p:cNvSpPr>
                <p:nvPr/>
              </p:nvSpPr>
              <p:spPr bwMode="auto">
                <a:xfrm>
                  <a:off x="1158" y="1392"/>
                  <a:ext cx="480" cy="185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66FF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b="1" smtClean="0">
                      <a:solidFill>
                        <a:srgbClr val="000000"/>
                      </a:solidFill>
                    </a:rPr>
                    <a:t>Arg</a:t>
                  </a:r>
                </a:p>
              </p:txBody>
            </p:sp>
            <p:sp>
              <p:nvSpPr>
                <p:cNvPr id="13367" name="AutoShape 138"/>
                <p:cNvSpPr>
                  <a:spLocks noChangeArrowheads="1"/>
                </p:cNvSpPr>
                <p:nvPr/>
              </p:nvSpPr>
              <p:spPr bwMode="auto">
                <a:xfrm>
                  <a:off x="573" y="1392"/>
                  <a:ext cx="480" cy="184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41479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b="1" smtClean="0">
                      <a:solidFill>
                        <a:srgbClr val="000000"/>
                      </a:solidFill>
                    </a:rPr>
                    <a:t>Val</a:t>
                  </a:r>
                </a:p>
              </p:txBody>
            </p:sp>
            <p:sp>
              <p:nvSpPr>
                <p:cNvPr id="13368" name="Line 139"/>
                <p:cNvSpPr>
                  <a:spLocks noChangeShapeType="1"/>
                </p:cNvSpPr>
                <p:nvPr/>
              </p:nvSpPr>
              <p:spPr bwMode="auto">
                <a:xfrm>
                  <a:off x="472" y="1432"/>
                  <a:ext cx="127" cy="0"/>
                </a:xfrm>
                <a:prstGeom prst="line">
                  <a:avLst/>
                </a:prstGeom>
                <a:noFill/>
                <a:ln w="762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369" name="Line 140"/>
                <p:cNvSpPr>
                  <a:spLocks noChangeShapeType="1"/>
                </p:cNvSpPr>
                <p:nvPr/>
              </p:nvSpPr>
              <p:spPr bwMode="auto">
                <a:xfrm>
                  <a:off x="1025" y="1432"/>
                  <a:ext cx="127" cy="0"/>
                </a:xfrm>
                <a:prstGeom prst="line">
                  <a:avLst/>
                </a:prstGeom>
                <a:noFill/>
                <a:ln w="762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370" name="Line 141"/>
                <p:cNvSpPr>
                  <a:spLocks noChangeShapeType="1"/>
                </p:cNvSpPr>
                <p:nvPr/>
              </p:nvSpPr>
              <p:spPr bwMode="auto">
                <a:xfrm>
                  <a:off x="1641" y="1432"/>
                  <a:ext cx="127" cy="0"/>
                </a:xfrm>
                <a:prstGeom prst="line">
                  <a:avLst/>
                </a:prstGeom>
                <a:noFill/>
                <a:ln w="762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13364" name="Line 142"/>
              <p:cNvSpPr>
                <a:spLocks noChangeShapeType="1"/>
              </p:cNvSpPr>
              <p:nvPr/>
            </p:nvSpPr>
            <p:spPr bwMode="auto">
              <a:xfrm>
                <a:off x="1025" y="1440"/>
                <a:ext cx="127" cy="0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13359" name="Text Box 4"/>
          <p:cNvSpPr txBox="1">
            <a:spLocks noChangeArrowheads="1"/>
          </p:cNvSpPr>
          <p:nvPr/>
        </p:nvSpPr>
        <p:spPr bwMode="auto">
          <a:xfrm>
            <a:off x="6324600" y="5943600"/>
            <a:ext cx="2438400" cy="46166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marL="342900" indent="-342900" algn="ctr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Myriad Pro Black Cond" panose="020B0806030403020204" pitchFamily="34" charset="0"/>
                <a:cs typeface="Times New Roman" panose="02020603050405020304" pitchFamily="18" charset="0"/>
              </a:defRPr>
            </a:lvl1pPr>
            <a:lvl2pPr marL="742950" indent="-285750">
              <a:defRPr>
                <a:latin typeface="Arial" panose="020B0604020202020204" pitchFamily="34" charset="0"/>
              </a:defRPr>
            </a:lvl2pPr>
            <a:lvl3pPr marL="1143000" indent="-228600">
              <a:defRPr>
                <a:latin typeface="Arial" panose="020B0604020202020204" pitchFamily="34" charset="0"/>
              </a:defRPr>
            </a:lvl3pPr>
            <a:lvl4pPr marL="1600200" indent="-228600">
              <a:defRPr>
                <a:latin typeface="Arial" panose="020B0604020202020204" pitchFamily="34" charset="0"/>
              </a:defRPr>
            </a:lvl4pPr>
            <a:lvl5pPr marL="2057400" indent="-228600">
              <a:defRPr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9pPr>
          </a:lstStyle>
          <a:p>
            <a:r>
              <a:rPr lang="en-US"/>
              <a:t>Mạch mARN</a:t>
            </a:r>
          </a:p>
        </p:txBody>
      </p:sp>
    </p:spTree>
    <p:extLst>
      <p:ext uri="{BB962C8B-B14F-4D97-AF65-F5344CB8AC3E}">
        <p14:creationId xmlns:p14="http://schemas.microsoft.com/office/powerpoint/2010/main" val="384754677"/>
      </p:ext>
    </p:extLst>
  </p:cSld>
  <p:clrMapOvr>
    <a:masterClrMapping/>
  </p:clrMapOvr>
  <p:transition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1.48148E-6 L 0.09862 -0.00602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61" y="-30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59259E-6 L 0.09306 -0.00648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563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53" y="-32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2000"/>
                                        <p:tgtEl>
                                          <p:spTgt spid="564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6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0.02199 C -0.09323 -0.00694 -0.18646 0.00834 -0.25278 -0.00532 C -0.3191 -0.01898 -0.37657 -0.05138 -0.39862 -0.10347 C -0.42066 -0.15555 -0.38768 -0.28333 -0.38473 -0.31828 " pathEditMode="relative" rAng="0" ptsTypes="aaaA">
                                      <p:cBhvr>
                                        <p:cTn id="13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42" y="-1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4.81481E-6 L 0.16232 -0.0405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08" y="-2037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81481E-6 L 0.18333 0.00092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564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67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 animBg="1"/>
      <p:bldP spid="56351" grpId="0" animBg="1"/>
      <p:bldP spid="56409" grpId="0" animBg="1"/>
      <p:bldP spid="5644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AutoShape 2"/>
          <p:cNvSpPr>
            <a:spLocks noChangeArrowheads="1"/>
          </p:cNvSpPr>
          <p:nvPr/>
        </p:nvSpPr>
        <p:spPr bwMode="auto">
          <a:xfrm rot="-5400000">
            <a:off x="3998913" y="2901950"/>
            <a:ext cx="2952750" cy="3092450"/>
          </a:xfrm>
          <a:prstGeom prst="flowChartDelay">
            <a:avLst/>
          </a:prstGeom>
          <a:solidFill>
            <a:srgbClr val="F9B9A5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 smtClean="0">
              <a:solidFill>
                <a:srgbClr val="000000"/>
              </a:solidFill>
            </a:endParaRPr>
          </a:p>
        </p:txBody>
      </p:sp>
      <p:sp>
        <p:nvSpPr>
          <p:cNvPr id="14339" name="AutoShape 3"/>
          <p:cNvSpPr>
            <a:spLocks noChangeArrowheads="1"/>
          </p:cNvSpPr>
          <p:nvPr/>
        </p:nvSpPr>
        <p:spPr bwMode="auto">
          <a:xfrm rot="5400000">
            <a:off x="1246187" y="5378451"/>
            <a:ext cx="855663" cy="182562"/>
          </a:xfrm>
          <a:prstGeom prst="flowChartOnlineStorage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G</a:t>
            </a:r>
          </a:p>
        </p:txBody>
      </p:sp>
      <p:sp>
        <p:nvSpPr>
          <p:cNvPr id="14340" name="AutoShape 4"/>
          <p:cNvSpPr>
            <a:spLocks noChangeArrowheads="1"/>
          </p:cNvSpPr>
          <p:nvPr/>
        </p:nvSpPr>
        <p:spPr bwMode="auto">
          <a:xfrm rot="5400000">
            <a:off x="2451101" y="5405437"/>
            <a:ext cx="855662" cy="182563"/>
          </a:xfrm>
          <a:prstGeom prst="flowChartOnlineStorage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G</a:t>
            </a:r>
          </a:p>
        </p:txBody>
      </p:sp>
      <p:sp>
        <p:nvSpPr>
          <p:cNvPr id="14341" name="AutoShape 5"/>
          <p:cNvSpPr>
            <a:spLocks noChangeArrowheads="1"/>
          </p:cNvSpPr>
          <p:nvPr/>
        </p:nvSpPr>
        <p:spPr bwMode="auto">
          <a:xfrm rot="5400000">
            <a:off x="2708276" y="5402262"/>
            <a:ext cx="855662" cy="182563"/>
          </a:xfrm>
          <a:prstGeom prst="flowChartOnlineStorage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G</a:t>
            </a:r>
          </a:p>
        </p:txBody>
      </p:sp>
      <p:sp>
        <p:nvSpPr>
          <p:cNvPr id="14342" name="AutoShape 6"/>
          <p:cNvSpPr>
            <a:spLocks noChangeArrowheads="1"/>
          </p:cNvSpPr>
          <p:nvPr/>
        </p:nvSpPr>
        <p:spPr bwMode="auto">
          <a:xfrm rot="5400000">
            <a:off x="6755606" y="5380832"/>
            <a:ext cx="854075" cy="182562"/>
          </a:xfrm>
          <a:prstGeom prst="flowChartOnlineStorage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G</a:t>
            </a:r>
          </a:p>
        </p:txBody>
      </p:sp>
      <p:sp>
        <p:nvSpPr>
          <p:cNvPr id="14343" name="AutoShape 7"/>
          <p:cNvSpPr>
            <a:spLocks noChangeArrowheads="1"/>
          </p:cNvSpPr>
          <p:nvPr/>
        </p:nvSpPr>
        <p:spPr bwMode="auto">
          <a:xfrm rot="5400000">
            <a:off x="7011987" y="5378451"/>
            <a:ext cx="855663" cy="182562"/>
          </a:xfrm>
          <a:prstGeom prst="flowChartOnlineStorage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G</a:t>
            </a:r>
          </a:p>
        </p:txBody>
      </p:sp>
      <p:sp>
        <p:nvSpPr>
          <p:cNvPr id="14344" name="AutoShape 8"/>
          <p:cNvSpPr>
            <a:spLocks noChangeArrowheads="1"/>
          </p:cNvSpPr>
          <p:nvPr/>
        </p:nvSpPr>
        <p:spPr bwMode="auto">
          <a:xfrm rot="5400000">
            <a:off x="6107112" y="5378451"/>
            <a:ext cx="855663" cy="182562"/>
          </a:xfrm>
          <a:prstGeom prst="flowChartOnlineStorage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G</a:t>
            </a:r>
          </a:p>
        </p:txBody>
      </p:sp>
      <p:sp>
        <p:nvSpPr>
          <p:cNvPr id="14345" name="AutoShape 9"/>
          <p:cNvSpPr>
            <a:spLocks noChangeArrowheads="1"/>
          </p:cNvSpPr>
          <p:nvPr/>
        </p:nvSpPr>
        <p:spPr bwMode="auto">
          <a:xfrm rot="5400000">
            <a:off x="7985125" y="5365750"/>
            <a:ext cx="855663" cy="182563"/>
          </a:xfrm>
          <a:prstGeom prst="flowChartOnlineStorage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G</a:t>
            </a:r>
          </a:p>
        </p:txBody>
      </p:sp>
      <p:sp>
        <p:nvSpPr>
          <p:cNvPr id="14346" name="AutoShape 10"/>
          <p:cNvSpPr>
            <a:spLocks noChangeArrowheads="1"/>
          </p:cNvSpPr>
          <p:nvPr/>
        </p:nvSpPr>
        <p:spPr bwMode="auto">
          <a:xfrm rot="-5400000">
            <a:off x="3623469" y="5422106"/>
            <a:ext cx="854075" cy="182563"/>
          </a:xfrm>
          <a:prstGeom prst="flowChartOnlineStorage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14347" name="AutoShape 11"/>
          <p:cNvSpPr>
            <a:spLocks noChangeArrowheads="1"/>
          </p:cNvSpPr>
          <p:nvPr/>
        </p:nvSpPr>
        <p:spPr bwMode="auto">
          <a:xfrm rot="-5400000">
            <a:off x="4262437" y="5419726"/>
            <a:ext cx="855663" cy="182562"/>
          </a:xfrm>
          <a:prstGeom prst="flowChartOnlineStorage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14348" name="AutoShape 12"/>
          <p:cNvSpPr>
            <a:spLocks noChangeArrowheads="1"/>
          </p:cNvSpPr>
          <p:nvPr/>
        </p:nvSpPr>
        <p:spPr bwMode="auto">
          <a:xfrm rot="-5400000">
            <a:off x="4537075" y="5419725"/>
            <a:ext cx="855663" cy="182563"/>
          </a:xfrm>
          <a:prstGeom prst="flowChartOnlineStorage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14349" name="AutoShape 13"/>
          <p:cNvSpPr>
            <a:spLocks noChangeArrowheads="1"/>
          </p:cNvSpPr>
          <p:nvPr/>
        </p:nvSpPr>
        <p:spPr bwMode="auto">
          <a:xfrm rot="-5400000">
            <a:off x="5170487" y="5419726"/>
            <a:ext cx="855663" cy="182562"/>
          </a:xfrm>
          <a:prstGeom prst="flowChartOnlineStorage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14350" name="AutoShape 14"/>
          <p:cNvSpPr>
            <a:spLocks noChangeArrowheads="1"/>
          </p:cNvSpPr>
          <p:nvPr/>
        </p:nvSpPr>
        <p:spPr bwMode="auto">
          <a:xfrm rot="-5400000">
            <a:off x="5446712" y="5419726"/>
            <a:ext cx="855663" cy="182562"/>
          </a:xfrm>
          <a:prstGeom prst="flowChartOnlineStorage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14351" name="AutoShape 15"/>
          <p:cNvSpPr>
            <a:spLocks noChangeArrowheads="1"/>
          </p:cNvSpPr>
          <p:nvPr/>
        </p:nvSpPr>
        <p:spPr bwMode="auto">
          <a:xfrm rot="-5400000">
            <a:off x="7710487" y="5419726"/>
            <a:ext cx="855663" cy="182562"/>
          </a:xfrm>
          <a:prstGeom prst="flowChartOnlineStorage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14352" name="AutoShape 16"/>
          <p:cNvSpPr>
            <a:spLocks noChangeArrowheads="1"/>
          </p:cNvSpPr>
          <p:nvPr/>
        </p:nvSpPr>
        <p:spPr bwMode="auto">
          <a:xfrm rot="-5400000">
            <a:off x="8291512" y="5407026"/>
            <a:ext cx="855663" cy="182562"/>
          </a:xfrm>
          <a:prstGeom prst="flowChartOnlineStorage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14353" name="AutoShape 17"/>
          <p:cNvSpPr>
            <a:spLocks noChangeArrowheads="1"/>
          </p:cNvSpPr>
          <p:nvPr/>
        </p:nvSpPr>
        <p:spPr bwMode="auto">
          <a:xfrm rot="5400000">
            <a:off x="1543844" y="5449094"/>
            <a:ext cx="806450" cy="182562"/>
          </a:xfrm>
          <a:prstGeom prst="chevron">
            <a:avLst>
              <a:gd name="adj" fmla="val 11043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smtClean="0">
                <a:solidFill>
                  <a:srgbClr val="000000"/>
                </a:solidFill>
              </a:rPr>
              <a:t>U</a:t>
            </a:r>
          </a:p>
        </p:txBody>
      </p:sp>
      <p:sp>
        <p:nvSpPr>
          <p:cNvPr id="14354" name="AutoShape 18"/>
          <p:cNvSpPr>
            <a:spLocks noChangeArrowheads="1"/>
          </p:cNvSpPr>
          <p:nvPr/>
        </p:nvSpPr>
        <p:spPr bwMode="auto">
          <a:xfrm rot="5400000">
            <a:off x="3117057" y="5417343"/>
            <a:ext cx="806450" cy="182563"/>
          </a:xfrm>
          <a:prstGeom prst="chevron">
            <a:avLst>
              <a:gd name="adj" fmla="val 11043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smtClean="0">
                <a:solidFill>
                  <a:srgbClr val="000000"/>
                </a:solidFill>
              </a:rPr>
              <a:t>U</a:t>
            </a:r>
          </a:p>
        </p:txBody>
      </p:sp>
      <p:sp>
        <p:nvSpPr>
          <p:cNvPr id="14355" name="AutoShape 19"/>
          <p:cNvSpPr>
            <a:spLocks noChangeArrowheads="1"/>
          </p:cNvSpPr>
          <p:nvPr/>
        </p:nvSpPr>
        <p:spPr bwMode="auto">
          <a:xfrm rot="5400000">
            <a:off x="4016375" y="5419726"/>
            <a:ext cx="808037" cy="182562"/>
          </a:xfrm>
          <a:prstGeom prst="chevron">
            <a:avLst>
              <a:gd name="adj" fmla="val 11065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smtClean="0">
                <a:solidFill>
                  <a:srgbClr val="000000"/>
                </a:solidFill>
              </a:rPr>
              <a:t>U</a:t>
            </a:r>
          </a:p>
        </p:txBody>
      </p:sp>
      <p:sp>
        <p:nvSpPr>
          <p:cNvPr id="14356" name="AutoShape 20"/>
          <p:cNvSpPr>
            <a:spLocks noChangeArrowheads="1"/>
          </p:cNvSpPr>
          <p:nvPr/>
        </p:nvSpPr>
        <p:spPr bwMode="auto">
          <a:xfrm rot="5400000">
            <a:off x="5870575" y="5419726"/>
            <a:ext cx="808037" cy="182562"/>
          </a:xfrm>
          <a:prstGeom prst="chevron">
            <a:avLst>
              <a:gd name="adj" fmla="val 11065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smtClean="0">
                <a:solidFill>
                  <a:srgbClr val="000000"/>
                </a:solidFill>
              </a:rPr>
              <a:t>U</a:t>
            </a:r>
          </a:p>
        </p:txBody>
      </p:sp>
      <p:sp>
        <p:nvSpPr>
          <p:cNvPr id="14357" name="AutoShape 21"/>
          <p:cNvSpPr>
            <a:spLocks noChangeArrowheads="1"/>
          </p:cNvSpPr>
          <p:nvPr/>
        </p:nvSpPr>
        <p:spPr bwMode="auto">
          <a:xfrm rot="5400000">
            <a:off x="7342188" y="5419725"/>
            <a:ext cx="808037" cy="182563"/>
          </a:xfrm>
          <a:prstGeom prst="chevron">
            <a:avLst>
              <a:gd name="adj" fmla="val 11065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smtClean="0">
                <a:solidFill>
                  <a:srgbClr val="000000"/>
                </a:solidFill>
              </a:rPr>
              <a:t>U</a:t>
            </a:r>
          </a:p>
        </p:txBody>
      </p:sp>
      <p:sp>
        <p:nvSpPr>
          <p:cNvPr id="14358" name="AutoShape 22"/>
          <p:cNvSpPr>
            <a:spLocks noChangeArrowheads="1"/>
          </p:cNvSpPr>
          <p:nvPr/>
        </p:nvSpPr>
        <p:spPr bwMode="auto">
          <a:xfrm rot="-5400000">
            <a:off x="6415088" y="5411788"/>
            <a:ext cx="792162" cy="182562"/>
          </a:xfrm>
          <a:prstGeom prst="chevron">
            <a:avLst>
              <a:gd name="adj" fmla="val 108478"/>
            </a:avLst>
          </a:prstGeom>
          <a:solidFill>
            <a:srgbClr val="298B4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14359" name="AutoShape 23"/>
          <p:cNvSpPr>
            <a:spLocks noChangeArrowheads="1"/>
          </p:cNvSpPr>
          <p:nvPr/>
        </p:nvSpPr>
        <p:spPr bwMode="auto">
          <a:xfrm rot="-5400000">
            <a:off x="4930776" y="5411787"/>
            <a:ext cx="792162" cy="182563"/>
          </a:xfrm>
          <a:prstGeom prst="chevron">
            <a:avLst>
              <a:gd name="adj" fmla="val 108478"/>
            </a:avLst>
          </a:prstGeom>
          <a:solidFill>
            <a:srgbClr val="298B4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14360" name="AutoShape 24"/>
          <p:cNvSpPr>
            <a:spLocks noChangeArrowheads="1"/>
          </p:cNvSpPr>
          <p:nvPr/>
        </p:nvSpPr>
        <p:spPr bwMode="auto">
          <a:xfrm rot="-5400000">
            <a:off x="3397251" y="5411787"/>
            <a:ext cx="792162" cy="182563"/>
          </a:xfrm>
          <a:prstGeom prst="chevron">
            <a:avLst>
              <a:gd name="adj" fmla="val 108478"/>
            </a:avLst>
          </a:prstGeom>
          <a:solidFill>
            <a:srgbClr val="298B4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14361" name="AutoShape 25"/>
          <p:cNvSpPr>
            <a:spLocks noChangeArrowheads="1"/>
          </p:cNvSpPr>
          <p:nvPr/>
        </p:nvSpPr>
        <p:spPr bwMode="auto">
          <a:xfrm rot="-5400000">
            <a:off x="1811338" y="5411788"/>
            <a:ext cx="792162" cy="182562"/>
          </a:xfrm>
          <a:prstGeom prst="chevron">
            <a:avLst>
              <a:gd name="adj" fmla="val 108478"/>
            </a:avLst>
          </a:prstGeom>
          <a:solidFill>
            <a:srgbClr val="298B4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14362" name="AutoShape 26"/>
          <p:cNvSpPr>
            <a:spLocks noChangeArrowheads="1"/>
          </p:cNvSpPr>
          <p:nvPr/>
        </p:nvSpPr>
        <p:spPr bwMode="auto">
          <a:xfrm rot="5400000">
            <a:off x="604838" y="5429250"/>
            <a:ext cx="808037" cy="182563"/>
          </a:xfrm>
          <a:prstGeom prst="chevron">
            <a:avLst>
              <a:gd name="adj" fmla="val 11065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smtClean="0">
                <a:solidFill>
                  <a:srgbClr val="000000"/>
                </a:solidFill>
              </a:rPr>
              <a:t>U</a:t>
            </a:r>
          </a:p>
        </p:txBody>
      </p:sp>
      <p:sp>
        <p:nvSpPr>
          <p:cNvPr id="14363" name="AutoShape 27"/>
          <p:cNvSpPr>
            <a:spLocks noChangeArrowheads="1"/>
          </p:cNvSpPr>
          <p:nvPr/>
        </p:nvSpPr>
        <p:spPr bwMode="auto">
          <a:xfrm rot="-5400000">
            <a:off x="2175669" y="5390356"/>
            <a:ext cx="854075" cy="182563"/>
          </a:xfrm>
          <a:prstGeom prst="flowChartOnlineStorage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14364" name="AutoShape 28"/>
          <p:cNvSpPr>
            <a:spLocks noChangeArrowheads="1"/>
          </p:cNvSpPr>
          <p:nvPr/>
        </p:nvSpPr>
        <p:spPr bwMode="auto">
          <a:xfrm rot="-5400000">
            <a:off x="352426" y="5421312"/>
            <a:ext cx="792162" cy="182563"/>
          </a:xfrm>
          <a:prstGeom prst="chevron">
            <a:avLst>
              <a:gd name="adj" fmla="val 108478"/>
            </a:avLst>
          </a:prstGeom>
          <a:solidFill>
            <a:srgbClr val="298B4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14365" name="AutoShape 29"/>
          <p:cNvSpPr>
            <a:spLocks noChangeArrowheads="1"/>
          </p:cNvSpPr>
          <p:nvPr/>
        </p:nvSpPr>
        <p:spPr bwMode="auto">
          <a:xfrm rot="5400000">
            <a:off x="842169" y="5401469"/>
            <a:ext cx="854075" cy="182563"/>
          </a:xfrm>
          <a:prstGeom prst="flowChartOnlineStorage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G</a:t>
            </a:r>
          </a:p>
        </p:txBody>
      </p:sp>
      <p:sp>
        <p:nvSpPr>
          <p:cNvPr id="14366" name="Rectangle 30"/>
          <p:cNvSpPr>
            <a:spLocks noChangeArrowheads="1"/>
          </p:cNvSpPr>
          <p:nvPr/>
        </p:nvSpPr>
        <p:spPr bwMode="auto">
          <a:xfrm>
            <a:off x="484188" y="5727700"/>
            <a:ext cx="8583612" cy="212725"/>
          </a:xfrm>
          <a:prstGeom prst="rect">
            <a:avLst/>
          </a:prstGeom>
          <a:solidFill>
            <a:srgbClr val="F21F1A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 smtClean="0">
              <a:solidFill>
                <a:srgbClr val="000000"/>
              </a:solidFill>
            </a:endParaRPr>
          </a:p>
        </p:txBody>
      </p:sp>
      <p:sp>
        <p:nvSpPr>
          <p:cNvPr id="57375" name="AutoShape 31"/>
          <p:cNvSpPr>
            <a:spLocks noChangeArrowheads="1"/>
          </p:cNvSpPr>
          <p:nvPr/>
        </p:nvSpPr>
        <p:spPr bwMode="auto">
          <a:xfrm>
            <a:off x="3798888" y="5803900"/>
            <a:ext cx="3429000" cy="673100"/>
          </a:xfrm>
          <a:prstGeom prst="flowChartPunchedTape">
            <a:avLst/>
          </a:prstGeom>
          <a:solidFill>
            <a:srgbClr val="F9B9A5"/>
          </a:solidFill>
          <a:ln w="381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 smtClean="0">
              <a:solidFill>
                <a:srgbClr val="000000"/>
              </a:solidFill>
            </a:endParaRPr>
          </a:p>
        </p:txBody>
      </p:sp>
      <p:grpSp>
        <p:nvGrpSpPr>
          <p:cNvPr id="14368" name="Group 32"/>
          <p:cNvGrpSpPr>
            <a:grpSpLocks/>
          </p:cNvGrpSpPr>
          <p:nvPr/>
        </p:nvGrpSpPr>
        <p:grpSpPr bwMode="auto">
          <a:xfrm>
            <a:off x="8099425" y="685800"/>
            <a:ext cx="842963" cy="1524000"/>
            <a:chOff x="4260" y="2328"/>
            <a:chExt cx="531" cy="1024"/>
          </a:xfrm>
        </p:grpSpPr>
        <p:sp>
          <p:nvSpPr>
            <p:cNvPr id="14467" name="AutoShape 33"/>
            <p:cNvSpPr>
              <a:spLocks noChangeArrowheads="1"/>
            </p:cNvSpPr>
            <p:nvPr/>
          </p:nvSpPr>
          <p:spPr bwMode="auto">
            <a:xfrm rot="5400000">
              <a:off x="4249" y="2983"/>
              <a:ext cx="622" cy="115"/>
            </a:xfrm>
            <a:prstGeom prst="flowChartOnlineStorag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smtClean="0">
                  <a:solidFill>
                    <a:srgbClr val="000000"/>
                  </a:solidFill>
                </a:rPr>
                <a:t>X</a:t>
              </a:r>
            </a:p>
          </p:txBody>
        </p:sp>
        <p:sp>
          <p:nvSpPr>
            <p:cNvPr id="14468" name="AutoShape 34"/>
            <p:cNvSpPr>
              <a:spLocks noChangeArrowheads="1"/>
            </p:cNvSpPr>
            <p:nvPr/>
          </p:nvSpPr>
          <p:spPr bwMode="auto">
            <a:xfrm rot="5400000">
              <a:off x="4101" y="2975"/>
              <a:ext cx="576" cy="115"/>
            </a:xfrm>
            <a:prstGeom prst="chevron">
              <a:avLst>
                <a:gd name="adj" fmla="val 125217"/>
              </a:avLst>
            </a:prstGeom>
            <a:solidFill>
              <a:srgbClr val="298B4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smtClean="0">
                  <a:solidFill>
                    <a:srgbClr val="000000"/>
                  </a:solidFill>
                </a:rPr>
                <a:t>A</a:t>
              </a:r>
            </a:p>
          </p:txBody>
        </p:sp>
        <p:sp>
          <p:nvSpPr>
            <p:cNvPr id="14469" name="AutoShape 35"/>
            <p:cNvSpPr>
              <a:spLocks noChangeArrowheads="1"/>
            </p:cNvSpPr>
            <p:nvPr/>
          </p:nvSpPr>
          <p:spPr bwMode="auto">
            <a:xfrm rot="-5400000">
              <a:off x="4429" y="2961"/>
              <a:ext cx="587" cy="115"/>
            </a:xfrm>
            <a:prstGeom prst="chevron">
              <a:avLst>
                <a:gd name="adj" fmla="val 127609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smtClean="0">
                  <a:solidFill>
                    <a:srgbClr val="000000"/>
                  </a:solidFill>
                </a:rPr>
                <a:t>U</a:t>
              </a:r>
            </a:p>
          </p:txBody>
        </p:sp>
        <p:grpSp>
          <p:nvGrpSpPr>
            <p:cNvPr id="14470" name="Group 36"/>
            <p:cNvGrpSpPr>
              <a:grpSpLocks/>
            </p:cNvGrpSpPr>
            <p:nvPr/>
          </p:nvGrpSpPr>
          <p:grpSpPr bwMode="auto">
            <a:xfrm>
              <a:off x="4260" y="2328"/>
              <a:ext cx="531" cy="561"/>
              <a:chOff x="909" y="1983"/>
              <a:chExt cx="531" cy="561"/>
            </a:xfrm>
          </p:grpSpPr>
          <p:sp>
            <p:nvSpPr>
              <p:cNvPr id="14471" name="AutoShape 37"/>
              <p:cNvSpPr>
                <a:spLocks noChangeArrowheads="1"/>
              </p:cNvSpPr>
              <p:nvPr/>
            </p:nvSpPr>
            <p:spPr bwMode="auto">
              <a:xfrm>
                <a:off x="960" y="2112"/>
                <a:ext cx="480" cy="432"/>
              </a:xfrm>
              <a:prstGeom prst="can">
                <a:avLst>
                  <a:gd name="adj" fmla="val 25000"/>
                </a:avLst>
              </a:pr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vi-VN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4472" name="AutoShape 38"/>
              <p:cNvSpPr>
                <a:spLocks noChangeArrowheads="1"/>
              </p:cNvSpPr>
              <p:nvPr/>
            </p:nvSpPr>
            <p:spPr bwMode="auto">
              <a:xfrm rot="-2520579">
                <a:off x="909" y="1983"/>
                <a:ext cx="480" cy="432"/>
              </a:xfrm>
              <a:prstGeom prst="can">
                <a:avLst>
                  <a:gd name="adj" fmla="val 25000"/>
                </a:avLst>
              </a:pr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vi-VN" smtClean="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14369" name="Group 39"/>
          <p:cNvGrpSpPr>
            <a:grpSpLocks/>
          </p:cNvGrpSpPr>
          <p:nvPr/>
        </p:nvGrpSpPr>
        <p:grpSpPr bwMode="auto">
          <a:xfrm>
            <a:off x="2384425" y="533400"/>
            <a:ext cx="1223963" cy="1905000"/>
            <a:chOff x="3" y="1371"/>
            <a:chExt cx="771" cy="1269"/>
          </a:xfrm>
        </p:grpSpPr>
        <p:sp>
          <p:nvSpPr>
            <p:cNvPr id="14457" name="AutoShape 40"/>
            <p:cNvSpPr>
              <a:spLocks noChangeArrowheads="1"/>
            </p:cNvSpPr>
            <p:nvPr/>
          </p:nvSpPr>
          <p:spPr bwMode="auto">
            <a:xfrm>
              <a:off x="3" y="1371"/>
              <a:ext cx="480" cy="192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smtClean="0">
                  <a:solidFill>
                    <a:srgbClr val="000000"/>
                  </a:solidFill>
                </a:rPr>
                <a:t>Met</a:t>
              </a:r>
            </a:p>
          </p:txBody>
        </p:sp>
        <p:grpSp>
          <p:nvGrpSpPr>
            <p:cNvPr id="14458" name="Group 41"/>
            <p:cNvGrpSpPr>
              <a:grpSpLocks/>
            </p:cNvGrpSpPr>
            <p:nvPr/>
          </p:nvGrpSpPr>
          <p:grpSpPr bwMode="auto">
            <a:xfrm>
              <a:off x="243" y="1419"/>
              <a:ext cx="531" cy="1221"/>
              <a:chOff x="3120" y="240"/>
              <a:chExt cx="531" cy="1221"/>
            </a:xfrm>
          </p:grpSpPr>
          <p:grpSp>
            <p:nvGrpSpPr>
              <p:cNvPr id="14459" name="Group 42"/>
              <p:cNvGrpSpPr>
                <a:grpSpLocks/>
              </p:cNvGrpSpPr>
              <p:nvPr/>
            </p:nvGrpSpPr>
            <p:grpSpPr bwMode="auto">
              <a:xfrm>
                <a:off x="3120" y="480"/>
                <a:ext cx="531" cy="981"/>
                <a:chOff x="1131" y="2349"/>
                <a:chExt cx="531" cy="981"/>
              </a:xfrm>
            </p:grpSpPr>
            <p:sp>
              <p:nvSpPr>
                <p:cNvPr id="14461" name="AutoShape 43"/>
                <p:cNvSpPr>
                  <a:spLocks noChangeArrowheads="1"/>
                </p:cNvSpPr>
                <p:nvPr/>
              </p:nvSpPr>
              <p:spPr bwMode="auto">
                <a:xfrm rot="5400000">
                  <a:off x="1123" y="2975"/>
                  <a:ext cx="576" cy="115"/>
                </a:xfrm>
                <a:prstGeom prst="chevron">
                  <a:avLst>
                    <a:gd name="adj" fmla="val 125217"/>
                  </a:avLst>
                </a:prstGeom>
                <a:solidFill>
                  <a:srgbClr val="298B43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rot="10800000" vert="eaVert"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b="1" smtClean="0">
                      <a:solidFill>
                        <a:srgbClr val="000000"/>
                      </a:solidFill>
                    </a:rPr>
                    <a:t>A</a:t>
                  </a:r>
                </a:p>
              </p:txBody>
            </p:sp>
            <p:sp>
              <p:nvSpPr>
                <p:cNvPr id="14462" name="AutoShape 44"/>
                <p:cNvSpPr>
                  <a:spLocks noChangeArrowheads="1"/>
                </p:cNvSpPr>
                <p:nvPr/>
              </p:nvSpPr>
              <p:spPr bwMode="auto">
                <a:xfrm rot="-5400000">
                  <a:off x="954" y="2979"/>
                  <a:ext cx="587" cy="115"/>
                </a:xfrm>
                <a:prstGeom prst="chevron">
                  <a:avLst>
                    <a:gd name="adj" fmla="val 127609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vert="eaVert"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b="1" smtClean="0">
                      <a:solidFill>
                        <a:srgbClr val="000000"/>
                      </a:solidFill>
                    </a:rPr>
                    <a:t>U</a:t>
                  </a:r>
                </a:p>
              </p:txBody>
            </p:sp>
            <p:sp>
              <p:nvSpPr>
                <p:cNvPr id="14463" name="AutoShape 45"/>
                <p:cNvSpPr>
                  <a:spLocks noChangeArrowheads="1"/>
                </p:cNvSpPr>
                <p:nvPr/>
              </p:nvSpPr>
              <p:spPr bwMode="auto">
                <a:xfrm rot="5400000">
                  <a:off x="1265" y="2892"/>
                  <a:ext cx="622" cy="115"/>
                </a:xfrm>
                <a:prstGeom prst="flowChartOnlineStorag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rot="10800000" vert="eaVert"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b="1" smtClean="0">
                      <a:solidFill>
                        <a:srgbClr val="000000"/>
                      </a:solidFill>
                    </a:rPr>
                    <a:t>X</a:t>
                  </a:r>
                </a:p>
              </p:txBody>
            </p:sp>
            <p:grpSp>
              <p:nvGrpSpPr>
                <p:cNvPr id="14464" name="Group 46"/>
                <p:cNvGrpSpPr>
                  <a:grpSpLocks/>
                </p:cNvGrpSpPr>
                <p:nvPr/>
              </p:nvGrpSpPr>
              <p:grpSpPr bwMode="auto">
                <a:xfrm>
                  <a:off x="1131" y="2349"/>
                  <a:ext cx="531" cy="561"/>
                  <a:chOff x="909" y="1983"/>
                  <a:chExt cx="531" cy="561"/>
                </a:xfrm>
              </p:grpSpPr>
              <p:sp>
                <p:nvSpPr>
                  <p:cNvPr id="14465" name="AutoShape 47"/>
                  <p:cNvSpPr>
                    <a:spLocks noChangeArrowheads="1"/>
                  </p:cNvSpPr>
                  <p:nvPr/>
                </p:nvSpPr>
                <p:spPr bwMode="auto">
                  <a:xfrm>
                    <a:off x="960" y="2112"/>
                    <a:ext cx="480" cy="432"/>
                  </a:xfrm>
                  <a:prstGeom prst="can">
                    <a:avLst>
                      <a:gd name="adj" fmla="val 25000"/>
                    </a:avLst>
                  </a:pr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vi-VN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4466" name="AutoShape 48"/>
                  <p:cNvSpPr>
                    <a:spLocks noChangeArrowheads="1"/>
                  </p:cNvSpPr>
                  <p:nvPr/>
                </p:nvSpPr>
                <p:spPr bwMode="auto">
                  <a:xfrm rot="-2520579">
                    <a:off x="909" y="1983"/>
                    <a:ext cx="480" cy="432"/>
                  </a:xfrm>
                  <a:prstGeom prst="can">
                    <a:avLst>
                      <a:gd name="adj" fmla="val 25000"/>
                    </a:avLst>
                  </a:pr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vi-VN" smtClean="0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  <p:sp>
            <p:nvSpPr>
              <p:cNvPr id="14460" name="Line 49"/>
              <p:cNvSpPr>
                <a:spLocks noChangeShapeType="1"/>
              </p:cNvSpPr>
              <p:nvPr/>
            </p:nvSpPr>
            <p:spPr bwMode="auto">
              <a:xfrm>
                <a:off x="3360" y="240"/>
                <a:ext cx="0" cy="202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14370" name="Group 50"/>
          <p:cNvGrpSpPr>
            <a:grpSpLocks/>
          </p:cNvGrpSpPr>
          <p:nvPr/>
        </p:nvGrpSpPr>
        <p:grpSpPr bwMode="auto">
          <a:xfrm>
            <a:off x="7256463" y="762000"/>
            <a:ext cx="1228725" cy="2133600"/>
            <a:chOff x="384" y="768"/>
            <a:chExt cx="774" cy="1425"/>
          </a:xfrm>
        </p:grpSpPr>
        <p:grpSp>
          <p:nvGrpSpPr>
            <p:cNvPr id="14448" name="Group 51"/>
            <p:cNvGrpSpPr>
              <a:grpSpLocks/>
            </p:cNvGrpSpPr>
            <p:nvPr/>
          </p:nvGrpSpPr>
          <p:grpSpPr bwMode="auto">
            <a:xfrm>
              <a:off x="624" y="1152"/>
              <a:ext cx="534" cy="1041"/>
              <a:chOff x="5334" y="2319"/>
              <a:chExt cx="534" cy="1041"/>
            </a:xfrm>
          </p:grpSpPr>
          <p:sp>
            <p:nvSpPr>
              <p:cNvPr id="14451" name="AutoShape 52"/>
              <p:cNvSpPr>
                <a:spLocks noChangeArrowheads="1"/>
              </p:cNvSpPr>
              <p:nvPr/>
            </p:nvSpPr>
            <p:spPr bwMode="auto">
              <a:xfrm rot="5400000">
                <a:off x="5305" y="2983"/>
                <a:ext cx="622" cy="115"/>
              </a:xfrm>
              <a:prstGeom prst="flowChartOnlineStorag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 smtClean="0">
                    <a:solidFill>
                      <a:srgbClr val="000000"/>
                    </a:solidFill>
                  </a:rPr>
                  <a:t>X</a:t>
                </a:r>
              </a:p>
            </p:txBody>
          </p:sp>
          <p:sp>
            <p:nvSpPr>
              <p:cNvPr id="14452" name="AutoShape 53"/>
              <p:cNvSpPr>
                <a:spLocks noChangeArrowheads="1"/>
              </p:cNvSpPr>
              <p:nvPr/>
            </p:nvSpPr>
            <p:spPr bwMode="auto">
              <a:xfrm rot="-5400000">
                <a:off x="5131" y="2991"/>
                <a:ext cx="622" cy="115"/>
              </a:xfrm>
              <a:prstGeom prst="flowChartOnlineStorage">
                <a:avLst/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 smtClean="0">
                    <a:solidFill>
                      <a:srgbClr val="000000"/>
                    </a:solidFill>
                  </a:rPr>
                  <a:t>G</a:t>
                </a:r>
              </a:p>
            </p:txBody>
          </p:sp>
          <p:sp>
            <p:nvSpPr>
              <p:cNvPr id="14453" name="AutoShape 54"/>
              <p:cNvSpPr>
                <a:spLocks noChangeArrowheads="1"/>
              </p:cNvSpPr>
              <p:nvPr/>
            </p:nvSpPr>
            <p:spPr bwMode="auto">
              <a:xfrm rot="-5400000">
                <a:off x="5500" y="2991"/>
                <a:ext cx="622" cy="115"/>
              </a:xfrm>
              <a:prstGeom prst="flowChartOnlineStorage">
                <a:avLst/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 smtClean="0">
                    <a:solidFill>
                      <a:srgbClr val="000000"/>
                    </a:solidFill>
                  </a:rPr>
                  <a:t>G</a:t>
                </a:r>
              </a:p>
            </p:txBody>
          </p:sp>
          <p:grpSp>
            <p:nvGrpSpPr>
              <p:cNvPr id="14454" name="Group 55"/>
              <p:cNvGrpSpPr>
                <a:grpSpLocks/>
              </p:cNvGrpSpPr>
              <p:nvPr/>
            </p:nvGrpSpPr>
            <p:grpSpPr bwMode="auto">
              <a:xfrm>
                <a:off x="5334" y="2319"/>
                <a:ext cx="531" cy="561"/>
                <a:chOff x="909" y="1983"/>
                <a:chExt cx="531" cy="561"/>
              </a:xfrm>
            </p:grpSpPr>
            <p:sp>
              <p:nvSpPr>
                <p:cNvPr id="14455" name="AutoShape 56"/>
                <p:cNvSpPr>
                  <a:spLocks noChangeArrowheads="1"/>
                </p:cNvSpPr>
                <p:nvPr/>
              </p:nvSpPr>
              <p:spPr bwMode="auto">
                <a:xfrm>
                  <a:off x="960" y="2112"/>
                  <a:ext cx="480" cy="432"/>
                </a:xfrm>
                <a:prstGeom prst="can">
                  <a:avLst>
                    <a:gd name="adj" fmla="val 25000"/>
                  </a:avLst>
                </a:pr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vi-VN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4456" name="AutoShape 57"/>
                <p:cNvSpPr>
                  <a:spLocks noChangeArrowheads="1"/>
                </p:cNvSpPr>
                <p:nvPr/>
              </p:nvSpPr>
              <p:spPr bwMode="auto">
                <a:xfrm rot="-2520579">
                  <a:off x="909" y="1983"/>
                  <a:ext cx="480" cy="432"/>
                </a:xfrm>
                <a:prstGeom prst="can">
                  <a:avLst>
                    <a:gd name="adj" fmla="val 25000"/>
                  </a:avLst>
                </a:pr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vi-VN" smtClean="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14449" name="Line 58"/>
            <p:cNvSpPr>
              <a:spLocks noChangeShapeType="1"/>
            </p:cNvSpPr>
            <p:nvPr/>
          </p:nvSpPr>
          <p:spPr bwMode="auto">
            <a:xfrm>
              <a:off x="864" y="912"/>
              <a:ext cx="0" cy="20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4450" name="AutoShape 59"/>
            <p:cNvSpPr>
              <a:spLocks noChangeArrowheads="1"/>
            </p:cNvSpPr>
            <p:nvPr/>
          </p:nvSpPr>
          <p:spPr bwMode="auto">
            <a:xfrm>
              <a:off x="384" y="768"/>
              <a:ext cx="480" cy="192"/>
            </a:xfrm>
            <a:prstGeom prst="roundRect">
              <a:avLst>
                <a:gd name="adj" fmla="val 16667"/>
              </a:avLst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smtClean="0">
                  <a:solidFill>
                    <a:srgbClr val="000000"/>
                  </a:solidFill>
                </a:rPr>
                <a:t>Arg</a:t>
              </a:r>
            </a:p>
          </p:txBody>
        </p:sp>
      </p:grpSp>
      <p:grpSp>
        <p:nvGrpSpPr>
          <p:cNvPr id="14371" name="Group 60"/>
          <p:cNvGrpSpPr>
            <a:grpSpLocks/>
          </p:cNvGrpSpPr>
          <p:nvPr/>
        </p:nvGrpSpPr>
        <p:grpSpPr bwMode="auto">
          <a:xfrm>
            <a:off x="4903788" y="304800"/>
            <a:ext cx="1243012" cy="1890713"/>
            <a:chOff x="1158" y="1344"/>
            <a:chExt cx="783" cy="1239"/>
          </a:xfrm>
        </p:grpSpPr>
        <p:sp>
          <p:nvSpPr>
            <p:cNvPr id="14438" name="Line 61"/>
            <p:cNvSpPr>
              <a:spLocks noChangeShapeType="1"/>
            </p:cNvSpPr>
            <p:nvPr/>
          </p:nvSpPr>
          <p:spPr bwMode="auto">
            <a:xfrm>
              <a:off x="1644" y="1382"/>
              <a:ext cx="0" cy="20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grpSp>
          <p:nvGrpSpPr>
            <p:cNvPr id="14439" name="Group 62"/>
            <p:cNvGrpSpPr>
              <a:grpSpLocks/>
            </p:cNvGrpSpPr>
            <p:nvPr/>
          </p:nvGrpSpPr>
          <p:grpSpPr bwMode="auto">
            <a:xfrm>
              <a:off x="1158" y="1344"/>
              <a:ext cx="783" cy="1239"/>
              <a:chOff x="1158" y="1338"/>
              <a:chExt cx="783" cy="1239"/>
            </a:xfrm>
          </p:grpSpPr>
          <p:grpSp>
            <p:nvGrpSpPr>
              <p:cNvPr id="14440" name="Group 63"/>
              <p:cNvGrpSpPr>
                <a:grpSpLocks/>
              </p:cNvGrpSpPr>
              <p:nvPr/>
            </p:nvGrpSpPr>
            <p:grpSpPr bwMode="auto">
              <a:xfrm>
                <a:off x="1410" y="1524"/>
                <a:ext cx="531" cy="1053"/>
                <a:chOff x="2178" y="2259"/>
                <a:chExt cx="531" cy="1053"/>
              </a:xfrm>
            </p:grpSpPr>
            <p:sp>
              <p:nvSpPr>
                <p:cNvPr id="14442" name="AutoShape 64"/>
                <p:cNvSpPr>
                  <a:spLocks noChangeArrowheads="1"/>
                </p:cNvSpPr>
                <p:nvPr/>
              </p:nvSpPr>
              <p:spPr bwMode="auto">
                <a:xfrm rot="-5400000">
                  <a:off x="1984" y="2943"/>
                  <a:ext cx="622" cy="115"/>
                </a:xfrm>
                <a:prstGeom prst="flowChartOnlineStorage">
                  <a:avLst/>
                </a:prstGeom>
                <a:solidFill>
                  <a:srgbClr val="FF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vert="eaVert"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b="1" smtClean="0">
                      <a:solidFill>
                        <a:srgbClr val="000000"/>
                      </a:solidFill>
                    </a:rPr>
                    <a:t>G</a:t>
                  </a:r>
                </a:p>
              </p:txBody>
            </p:sp>
            <p:sp>
              <p:nvSpPr>
                <p:cNvPr id="14443" name="AutoShape 65"/>
                <p:cNvSpPr>
                  <a:spLocks noChangeArrowheads="1"/>
                </p:cNvSpPr>
                <p:nvPr/>
              </p:nvSpPr>
              <p:spPr bwMode="auto">
                <a:xfrm rot="5400000">
                  <a:off x="2155" y="2892"/>
                  <a:ext cx="622" cy="115"/>
                </a:xfrm>
                <a:prstGeom prst="flowChartOnlineStorag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rot="10800000" vert="eaVert"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b="1" smtClean="0">
                      <a:solidFill>
                        <a:srgbClr val="000000"/>
                      </a:solidFill>
                    </a:rPr>
                    <a:t>X</a:t>
                  </a:r>
                </a:p>
              </p:txBody>
            </p:sp>
            <p:sp>
              <p:nvSpPr>
                <p:cNvPr id="14444" name="AutoShape 66"/>
                <p:cNvSpPr>
                  <a:spLocks noChangeArrowheads="1"/>
                </p:cNvSpPr>
                <p:nvPr/>
              </p:nvSpPr>
              <p:spPr bwMode="auto">
                <a:xfrm rot="5400000">
                  <a:off x="2320" y="2890"/>
                  <a:ext cx="622" cy="115"/>
                </a:xfrm>
                <a:prstGeom prst="flowChartOnlineStorag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rot="10800000" vert="eaVert"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b="1" smtClean="0">
                      <a:solidFill>
                        <a:srgbClr val="000000"/>
                      </a:solidFill>
                    </a:rPr>
                    <a:t>X</a:t>
                  </a:r>
                </a:p>
              </p:txBody>
            </p:sp>
            <p:grpSp>
              <p:nvGrpSpPr>
                <p:cNvPr id="14445" name="Group 67"/>
                <p:cNvGrpSpPr>
                  <a:grpSpLocks/>
                </p:cNvGrpSpPr>
                <p:nvPr/>
              </p:nvGrpSpPr>
              <p:grpSpPr bwMode="auto">
                <a:xfrm>
                  <a:off x="2178" y="2259"/>
                  <a:ext cx="531" cy="561"/>
                  <a:chOff x="909" y="1983"/>
                  <a:chExt cx="531" cy="561"/>
                </a:xfrm>
              </p:grpSpPr>
              <p:sp>
                <p:nvSpPr>
                  <p:cNvPr id="14446" name="AutoShape 68"/>
                  <p:cNvSpPr>
                    <a:spLocks noChangeArrowheads="1"/>
                  </p:cNvSpPr>
                  <p:nvPr/>
                </p:nvSpPr>
                <p:spPr bwMode="auto">
                  <a:xfrm>
                    <a:off x="960" y="2112"/>
                    <a:ext cx="480" cy="432"/>
                  </a:xfrm>
                  <a:prstGeom prst="can">
                    <a:avLst>
                      <a:gd name="adj" fmla="val 25000"/>
                    </a:avLst>
                  </a:pr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vi-VN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4447" name="AutoShape 69"/>
                  <p:cNvSpPr>
                    <a:spLocks noChangeArrowheads="1"/>
                  </p:cNvSpPr>
                  <p:nvPr/>
                </p:nvSpPr>
                <p:spPr bwMode="auto">
                  <a:xfrm rot="-2520579">
                    <a:off x="909" y="1983"/>
                    <a:ext cx="480" cy="432"/>
                  </a:xfrm>
                  <a:prstGeom prst="can">
                    <a:avLst>
                      <a:gd name="adj" fmla="val 25000"/>
                    </a:avLst>
                  </a:pr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vi-VN" smtClean="0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  <p:sp>
            <p:nvSpPr>
              <p:cNvPr id="14441" name="AutoShape 70"/>
              <p:cNvSpPr>
                <a:spLocks noChangeArrowheads="1"/>
              </p:cNvSpPr>
              <p:nvPr/>
            </p:nvSpPr>
            <p:spPr bwMode="auto">
              <a:xfrm>
                <a:off x="1158" y="1338"/>
                <a:ext cx="480" cy="192"/>
              </a:xfrm>
              <a:prstGeom prst="roundRect">
                <a:avLst>
                  <a:gd name="adj" fmla="val 16667"/>
                </a:avLst>
              </a:prstGeom>
              <a:solidFill>
                <a:srgbClr val="0066FF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 smtClean="0">
                    <a:solidFill>
                      <a:srgbClr val="000000"/>
                    </a:solidFill>
                  </a:rPr>
                  <a:t>Arg</a:t>
                </a:r>
              </a:p>
            </p:txBody>
          </p:sp>
        </p:grpSp>
      </p:grpSp>
      <p:grpSp>
        <p:nvGrpSpPr>
          <p:cNvPr id="14372" name="Group 71"/>
          <p:cNvGrpSpPr>
            <a:grpSpLocks/>
          </p:cNvGrpSpPr>
          <p:nvPr/>
        </p:nvGrpSpPr>
        <p:grpSpPr bwMode="auto">
          <a:xfrm>
            <a:off x="3756025" y="457200"/>
            <a:ext cx="1223963" cy="1905000"/>
            <a:chOff x="573" y="1392"/>
            <a:chExt cx="771" cy="1200"/>
          </a:xfrm>
        </p:grpSpPr>
        <p:grpSp>
          <p:nvGrpSpPr>
            <p:cNvPr id="14428" name="Group 72"/>
            <p:cNvGrpSpPr>
              <a:grpSpLocks/>
            </p:cNvGrpSpPr>
            <p:nvPr/>
          </p:nvGrpSpPr>
          <p:grpSpPr bwMode="auto">
            <a:xfrm>
              <a:off x="573" y="1392"/>
              <a:ext cx="771" cy="1200"/>
              <a:chOff x="573" y="1341"/>
              <a:chExt cx="771" cy="1251"/>
            </a:xfrm>
          </p:grpSpPr>
          <p:grpSp>
            <p:nvGrpSpPr>
              <p:cNvPr id="14430" name="Group 73"/>
              <p:cNvGrpSpPr>
                <a:grpSpLocks/>
              </p:cNvGrpSpPr>
              <p:nvPr/>
            </p:nvGrpSpPr>
            <p:grpSpPr bwMode="auto">
              <a:xfrm>
                <a:off x="813" y="1605"/>
                <a:ext cx="531" cy="987"/>
                <a:chOff x="1641" y="2373"/>
                <a:chExt cx="531" cy="987"/>
              </a:xfrm>
            </p:grpSpPr>
            <p:sp>
              <p:nvSpPr>
                <p:cNvPr id="14432" name="AutoShape 74"/>
                <p:cNvSpPr>
                  <a:spLocks noChangeArrowheads="1"/>
                </p:cNvSpPr>
                <p:nvPr/>
              </p:nvSpPr>
              <p:spPr bwMode="auto">
                <a:xfrm rot="5400000">
                  <a:off x="1456" y="2913"/>
                  <a:ext cx="622" cy="115"/>
                </a:xfrm>
                <a:prstGeom prst="flowChartOnlineStorag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rot="10800000" vert="eaVert"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b="1" smtClean="0">
                      <a:solidFill>
                        <a:srgbClr val="000000"/>
                      </a:solidFill>
                    </a:rPr>
                    <a:t>X</a:t>
                  </a:r>
                </a:p>
              </p:txBody>
            </p:sp>
            <p:sp>
              <p:nvSpPr>
                <p:cNvPr id="14433" name="AutoShape 75"/>
                <p:cNvSpPr>
                  <a:spLocks noChangeArrowheads="1"/>
                </p:cNvSpPr>
                <p:nvPr/>
              </p:nvSpPr>
              <p:spPr bwMode="auto">
                <a:xfrm rot="5400000">
                  <a:off x="1654" y="3014"/>
                  <a:ext cx="576" cy="115"/>
                </a:xfrm>
                <a:prstGeom prst="chevron">
                  <a:avLst>
                    <a:gd name="adj" fmla="val 125217"/>
                  </a:avLst>
                </a:prstGeom>
                <a:solidFill>
                  <a:srgbClr val="298B43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rot="10800000" vert="eaVert"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b="1" smtClean="0">
                      <a:solidFill>
                        <a:srgbClr val="000000"/>
                      </a:solidFill>
                    </a:rPr>
                    <a:t>A</a:t>
                  </a:r>
                </a:p>
              </p:txBody>
            </p:sp>
            <p:sp>
              <p:nvSpPr>
                <p:cNvPr id="14434" name="AutoShape 76"/>
                <p:cNvSpPr>
                  <a:spLocks noChangeArrowheads="1"/>
                </p:cNvSpPr>
                <p:nvPr/>
              </p:nvSpPr>
              <p:spPr bwMode="auto">
                <a:xfrm rot="-5400000">
                  <a:off x="1809" y="3003"/>
                  <a:ext cx="587" cy="115"/>
                </a:xfrm>
                <a:prstGeom prst="chevron">
                  <a:avLst>
                    <a:gd name="adj" fmla="val 127609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vert="eaVert"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b="1" smtClean="0">
                      <a:solidFill>
                        <a:srgbClr val="000000"/>
                      </a:solidFill>
                    </a:rPr>
                    <a:t>U</a:t>
                  </a:r>
                </a:p>
              </p:txBody>
            </p:sp>
            <p:grpSp>
              <p:nvGrpSpPr>
                <p:cNvPr id="14435" name="Group 77"/>
                <p:cNvGrpSpPr>
                  <a:grpSpLocks/>
                </p:cNvGrpSpPr>
                <p:nvPr/>
              </p:nvGrpSpPr>
              <p:grpSpPr bwMode="auto">
                <a:xfrm>
                  <a:off x="1641" y="2373"/>
                  <a:ext cx="531" cy="561"/>
                  <a:chOff x="909" y="1983"/>
                  <a:chExt cx="531" cy="561"/>
                </a:xfrm>
              </p:grpSpPr>
              <p:sp>
                <p:nvSpPr>
                  <p:cNvPr id="14436" name="AutoShape 78"/>
                  <p:cNvSpPr>
                    <a:spLocks noChangeArrowheads="1"/>
                  </p:cNvSpPr>
                  <p:nvPr/>
                </p:nvSpPr>
                <p:spPr bwMode="auto">
                  <a:xfrm>
                    <a:off x="960" y="2112"/>
                    <a:ext cx="480" cy="432"/>
                  </a:xfrm>
                  <a:prstGeom prst="can">
                    <a:avLst>
                      <a:gd name="adj" fmla="val 25000"/>
                    </a:avLst>
                  </a:pr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vi-VN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4437" name="AutoShape 79"/>
                  <p:cNvSpPr>
                    <a:spLocks noChangeArrowheads="1"/>
                  </p:cNvSpPr>
                  <p:nvPr/>
                </p:nvSpPr>
                <p:spPr bwMode="auto">
                  <a:xfrm rot="-2520579">
                    <a:off x="909" y="1983"/>
                    <a:ext cx="480" cy="432"/>
                  </a:xfrm>
                  <a:prstGeom prst="can">
                    <a:avLst>
                      <a:gd name="adj" fmla="val 25000"/>
                    </a:avLst>
                  </a:pr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vi-VN" smtClean="0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  <p:sp>
            <p:nvSpPr>
              <p:cNvPr id="14431" name="AutoShape 80"/>
              <p:cNvSpPr>
                <a:spLocks noChangeArrowheads="1"/>
              </p:cNvSpPr>
              <p:nvPr/>
            </p:nvSpPr>
            <p:spPr bwMode="auto">
              <a:xfrm>
                <a:off x="573" y="1341"/>
                <a:ext cx="480" cy="192"/>
              </a:xfrm>
              <a:prstGeom prst="roundRect">
                <a:avLst>
                  <a:gd name="adj" fmla="val 16667"/>
                </a:avLst>
              </a:prstGeom>
              <a:solidFill>
                <a:srgbClr val="F41479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 smtClean="0">
                    <a:solidFill>
                      <a:srgbClr val="000000"/>
                    </a:solidFill>
                  </a:rPr>
                  <a:t>Val</a:t>
                </a:r>
              </a:p>
            </p:txBody>
          </p:sp>
        </p:grpSp>
        <p:sp>
          <p:nvSpPr>
            <p:cNvPr id="14429" name="Line 81"/>
            <p:cNvSpPr>
              <a:spLocks noChangeShapeType="1"/>
            </p:cNvSpPr>
            <p:nvPr/>
          </p:nvSpPr>
          <p:spPr bwMode="auto">
            <a:xfrm>
              <a:off x="1053" y="1392"/>
              <a:ext cx="0" cy="20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4373" name="Group 82"/>
          <p:cNvGrpSpPr>
            <a:grpSpLocks/>
          </p:cNvGrpSpPr>
          <p:nvPr/>
        </p:nvGrpSpPr>
        <p:grpSpPr bwMode="auto">
          <a:xfrm>
            <a:off x="5665788" y="609600"/>
            <a:ext cx="1223962" cy="2014538"/>
            <a:chOff x="1746" y="1344"/>
            <a:chExt cx="771" cy="1317"/>
          </a:xfrm>
        </p:grpSpPr>
        <p:sp>
          <p:nvSpPr>
            <p:cNvPr id="14418" name="Line 83"/>
            <p:cNvSpPr>
              <a:spLocks noChangeShapeType="1"/>
            </p:cNvSpPr>
            <p:nvPr/>
          </p:nvSpPr>
          <p:spPr bwMode="auto">
            <a:xfrm>
              <a:off x="2226" y="1382"/>
              <a:ext cx="0" cy="20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grpSp>
          <p:nvGrpSpPr>
            <p:cNvPr id="14419" name="Group 84"/>
            <p:cNvGrpSpPr>
              <a:grpSpLocks/>
            </p:cNvGrpSpPr>
            <p:nvPr/>
          </p:nvGrpSpPr>
          <p:grpSpPr bwMode="auto">
            <a:xfrm>
              <a:off x="1746" y="1344"/>
              <a:ext cx="771" cy="1317"/>
              <a:chOff x="1746" y="1323"/>
              <a:chExt cx="771" cy="1317"/>
            </a:xfrm>
          </p:grpSpPr>
          <p:grpSp>
            <p:nvGrpSpPr>
              <p:cNvPr id="14420" name="Group 85"/>
              <p:cNvGrpSpPr>
                <a:grpSpLocks/>
              </p:cNvGrpSpPr>
              <p:nvPr/>
            </p:nvGrpSpPr>
            <p:grpSpPr bwMode="auto">
              <a:xfrm>
                <a:off x="1986" y="1608"/>
                <a:ext cx="531" cy="1032"/>
                <a:chOff x="2688" y="2328"/>
                <a:chExt cx="531" cy="1032"/>
              </a:xfrm>
            </p:grpSpPr>
            <p:sp>
              <p:nvSpPr>
                <p:cNvPr id="14422" name="AutoShape 86"/>
                <p:cNvSpPr>
                  <a:spLocks noChangeArrowheads="1"/>
                </p:cNvSpPr>
                <p:nvPr/>
              </p:nvSpPr>
              <p:spPr bwMode="auto">
                <a:xfrm rot="5400000">
                  <a:off x="2517" y="2984"/>
                  <a:ext cx="576" cy="115"/>
                </a:xfrm>
                <a:prstGeom prst="chevron">
                  <a:avLst>
                    <a:gd name="adj" fmla="val 125217"/>
                  </a:avLst>
                </a:prstGeom>
                <a:solidFill>
                  <a:srgbClr val="298B43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rot="10800000" vert="eaVert"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b="1" smtClean="0">
                      <a:solidFill>
                        <a:srgbClr val="000000"/>
                      </a:solidFill>
                    </a:rPr>
                    <a:t>A</a:t>
                  </a:r>
                </a:p>
              </p:txBody>
            </p:sp>
            <p:sp>
              <p:nvSpPr>
                <p:cNvPr id="14423" name="AutoShape 87"/>
                <p:cNvSpPr>
                  <a:spLocks noChangeArrowheads="1"/>
                </p:cNvSpPr>
                <p:nvPr/>
              </p:nvSpPr>
              <p:spPr bwMode="auto">
                <a:xfrm rot="-5400000">
                  <a:off x="2682" y="3009"/>
                  <a:ext cx="587" cy="115"/>
                </a:xfrm>
                <a:prstGeom prst="chevron">
                  <a:avLst>
                    <a:gd name="adj" fmla="val 127609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vert="eaVert"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b="1" smtClean="0">
                      <a:solidFill>
                        <a:srgbClr val="000000"/>
                      </a:solidFill>
                    </a:rPr>
                    <a:t>U</a:t>
                  </a:r>
                </a:p>
              </p:txBody>
            </p:sp>
            <p:sp>
              <p:nvSpPr>
                <p:cNvPr id="14424" name="AutoShape 88"/>
                <p:cNvSpPr>
                  <a:spLocks noChangeArrowheads="1"/>
                </p:cNvSpPr>
                <p:nvPr/>
              </p:nvSpPr>
              <p:spPr bwMode="auto">
                <a:xfrm rot="-5400000">
                  <a:off x="2827" y="2895"/>
                  <a:ext cx="622" cy="115"/>
                </a:xfrm>
                <a:prstGeom prst="flowChartOnlineStorage">
                  <a:avLst/>
                </a:prstGeom>
                <a:solidFill>
                  <a:srgbClr val="FF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vert="eaVert"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b="1" smtClean="0">
                      <a:solidFill>
                        <a:srgbClr val="000000"/>
                      </a:solidFill>
                    </a:rPr>
                    <a:t>G</a:t>
                  </a:r>
                </a:p>
              </p:txBody>
            </p:sp>
            <p:grpSp>
              <p:nvGrpSpPr>
                <p:cNvPr id="14425" name="Group 89"/>
                <p:cNvGrpSpPr>
                  <a:grpSpLocks/>
                </p:cNvGrpSpPr>
                <p:nvPr/>
              </p:nvGrpSpPr>
              <p:grpSpPr bwMode="auto">
                <a:xfrm>
                  <a:off x="2688" y="2328"/>
                  <a:ext cx="531" cy="561"/>
                  <a:chOff x="909" y="1983"/>
                  <a:chExt cx="531" cy="561"/>
                </a:xfrm>
              </p:grpSpPr>
              <p:sp>
                <p:nvSpPr>
                  <p:cNvPr id="14426" name="AutoShape 90"/>
                  <p:cNvSpPr>
                    <a:spLocks noChangeArrowheads="1"/>
                  </p:cNvSpPr>
                  <p:nvPr/>
                </p:nvSpPr>
                <p:spPr bwMode="auto">
                  <a:xfrm>
                    <a:off x="960" y="2112"/>
                    <a:ext cx="480" cy="432"/>
                  </a:xfrm>
                  <a:prstGeom prst="can">
                    <a:avLst>
                      <a:gd name="adj" fmla="val 25000"/>
                    </a:avLst>
                  </a:pr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vi-VN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4427" name="AutoShape 91"/>
                  <p:cNvSpPr>
                    <a:spLocks noChangeArrowheads="1"/>
                  </p:cNvSpPr>
                  <p:nvPr/>
                </p:nvSpPr>
                <p:spPr bwMode="auto">
                  <a:xfrm rot="-2520579">
                    <a:off x="909" y="1983"/>
                    <a:ext cx="480" cy="432"/>
                  </a:xfrm>
                  <a:prstGeom prst="can">
                    <a:avLst>
                      <a:gd name="adj" fmla="val 25000"/>
                    </a:avLst>
                  </a:pr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vi-VN" smtClean="0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  <p:sp>
            <p:nvSpPr>
              <p:cNvPr id="14421" name="AutoShape 92"/>
              <p:cNvSpPr>
                <a:spLocks noChangeArrowheads="1"/>
              </p:cNvSpPr>
              <p:nvPr/>
            </p:nvSpPr>
            <p:spPr bwMode="auto">
              <a:xfrm>
                <a:off x="1746" y="1323"/>
                <a:ext cx="480" cy="192"/>
              </a:xfrm>
              <a:prstGeom prst="roundRect">
                <a:avLst>
                  <a:gd name="adj" fmla="val 16667"/>
                </a:avLst>
              </a:prstGeom>
              <a:solidFill>
                <a:srgbClr val="F21F1A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 smtClean="0">
                    <a:solidFill>
                      <a:srgbClr val="000000"/>
                    </a:solidFill>
                  </a:rPr>
                  <a:t>Tir</a:t>
                </a:r>
              </a:p>
            </p:txBody>
          </p:sp>
        </p:grpSp>
      </p:grpSp>
      <p:grpSp>
        <p:nvGrpSpPr>
          <p:cNvPr id="14374" name="Group 93"/>
          <p:cNvGrpSpPr>
            <a:grpSpLocks/>
          </p:cNvGrpSpPr>
          <p:nvPr/>
        </p:nvGrpSpPr>
        <p:grpSpPr bwMode="auto">
          <a:xfrm>
            <a:off x="6351588" y="381000"/>
            <a:ext cx="1209675" cy="1905000"/>
            <a:chOff x="2319" y="1308"/>
            <a:chExt cx="762" cy="1284"/>
          </a:xfrm>
        </p:grpSpPr>
        <p:grpSp>
          <p:nvGrpSpPr>
            <p:cNvPr id="14409" name="Group 94"/>
            <p:cNvGrpSpPr>
              <a:grpSpLocks/>
            </p:cNvGrpSpPr>
            <p:nvPr/>
          </p:nvGrpSpPr>
          <p:grpSpPr bwMode="auto">
            <a:xfrm>
              <a:off x="2550" y="1590"/>
              <a:ext cx="531" cy="1002"/>
              <a:chOff x="3207" y="2319"/>
              <a:chExt cx="531" cy="1002"/>
            </a:xfrm>
          </p:grpSpPr>
          <p:sp>
            <p:nvSpPr>
              <p:cNvPr id="14412" name="AutoShape 95"/>
              <p:cNvSpPr>
                <a:spLocks noChangeArrowheads="1"/>
              </p:cNvSpPr>
              <p:nvPr/>
            </p:nvSpPr>
            <p:spPr bwMode="auto">
              <a:xfrm rot="5400000">
                <a:off x="3043" y="2975"/>
                <a:ext cx="576" cy="115"/>
              </a:xfrm>
              <a:prstGeom prst="chevron">
                <a:avLst>
                  <a:gd name="adj" fmla="val 125217"/>
                </a:avLst>
              </a:prstGeom>
              <a:solidFill>
                <a:srgbClr val="298B4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 smtClean="0">
                    <a:solidFill>
                      <a:srgbClr val="000000"/>
                    </a:solidFill>
                  </a:rPr>
                  <a:t>A</a:t>
                </a:r>
              </a:p>
            </p:txBody>
          </p:sp>
          <p:sp>
            <p:nvSpPr>
              <p:cNvPr id="14413" name="AutoShape 96"/>
              <p:cNvSpPr>
                <a:spLocks noChangeArrowheads="1"/>
              </p:cNvSpPr>
              <p:nvPr/>
            </p:nvSpPr>
            <p:spPr bwMode="auto">
              <a:xfrm rot="-5400000">
                <a:off x="3193" y="2895"/>
                <a:ext cx="622" cy="115"/>
              </a:xfrm>
              <a:prstGeom prst="flowChartOnlineStorage">
                <a:avLst/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 smtClean="0">
                    <a:solidFill>
                      <a:srgbClr val="000000"/>
                    </a:solidFill>
                  </a:rPr>
                  <a:t>G</a:t>
                </a:r>
              </a:p>
            </p:txBody>
          </p:sp>
          <p:sp>
            <p:nvSpPr>
              <p:cNvPr id="14414" name="AutoShape 97"/>
              <p:cNvSpPr>
                <a:spLocks noChangeArrowheads="1"/>
              </p:cNvSpPr>
              <p:nvPr/>
            </p:nvSpPr>
            <p:spPr bwMode="auto">
              <a:xfrm rot="-5400000">
                <a:off x="3367" y="2895"/>
                <a:ext cx="622" cy="115"/>
              </a:xfrm>
              <a:prstGeom prst="flowChartOnlineStorage">
                <a:avLst/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 smtClean="0">
                    <a:solidFill>
                      <a:srgbClr val="000000"/>
                    </a:solidFill>
                  </a:rPr>
                  <a:t>G</a:t>
                </a:r>
              </a:p>
            </p:txBody>
          </p:sp>
          <p:grpSp>
            <p:nvGrpSpPr>
              <p:cNvPr id="14415" name="Group 98"/>
              <p:cNvGrpSpPr>
                <a:grpSpLocks/>
              </p:cNvGrpSpPr>
              <p:nvPr/>
            </p:nvGrpSpPr>
            <p:grpSpPr bwMode="auto">
              <a:xfrm>
                <a:off x="3207" y="2319"/>
                <a:ext cx="531" cy="561"/>
                <a:chOff x="909" y="1983"/>
                <a:chExt cx="531" cy="561"/>
              </a:xfrm>
            </p:grpSpPr>
            <p:sp>
              <p:nvSpPr>
                <p:cNvPr id="14416" name="AutoShape 99"/>
                <p:cNvSpPr>
                  <a:spLocks noChangeArrowheads="1"/>
                </p:cNvSpPr>
                <p:nvPr/>
              </p:nvSpPr>
              <p:spPr bwMode="auto">
                <a:xfrm>
                  <a:off x="960" y="2112"/>
                  <a:ext cx="480" cy="432"/>
                </a:xfrm>
                <a:prstGeom prst="can">
                  <a:avLst>
                    <a:gd name="adj" fmla="val 25000"/>
                  </a:avLst>
                </a:pr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vi-VN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4417" name="AutoShape 100"/>
                <p:cNvSpPr>
                  <a:spLocks noChangeArrowheads="1"/>
                </p:cNvSpPr>
                <p:nvPr/>
              </p:nvSpPr>
              <p:spPr bwMode="auto">
                <a:xfrm rot="-2520579">
                  <a:off x="909" y="1983"/>
                  <a:ext cx="480" cy="432"/>
                </a:xfrm>
                <a:prstGeom prst="can">
                  <a:avLst>
                    <a:gd name="adj" fmla="val 25000"/>
                  </a:avLst>
                </a:pr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vi-VN" smtClean="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14410" name="AutoShape 101"/>
            <p:cNvSpPr>
              <a:spLocks noChangeArrowheads="1"/>
            </p:cNvSpPr>
            <p:nvPr/>
          </p:nvSpPr>
          <p:spPr bwMode="auto">
            <a:xfrm>
              <a:off x="2319" y="1308"/>
              <a:ext cx="480" cy="192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smtClean="0">
                  <a:solidFill>
                    <a:srgbClr val="000000"/>
                  </a:solidFill>
                </a:rPr>
                <a:t>Ser</a:t>
              </a:r>
            </a:p>
          </p:txBody>
        </p:sp>
        <p:sp>
          <p:nvSpPr>
            <p:cNvPr id="14411" name="Line 102"/>
            <p:cNvSpPr>
              <a:spLocks noChangeShapeType="1"/>
            </p:cNvSpPr>
            <p:nvPr/>
          </p:nvSpPr>
          <p:spPr bwMode="auto">
            <a:xfrm>
              <a:off x="2793" y="1382"/>
              <a:ext cx="0" cy="20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4375" name="Group 103"/>
          <p:cNvGrpSpPr>
            <a:grpSpLocks/>
          </p:cNvGrpSpPr>
          <p:nvPr/>
        </p:nvGrpSpPr>
        <p:grpSpPr bwMode="auto">
          <a:xfrm>
            <a:off x="7342188" y="2057400"/>
            <a:ext cx="1295400" cy="1752600"/>
            <a:chOff x="4896" y="1200"/>
            <a:chExt cx="816" cy="1200"/>
          </a:xfrm>
        </p:grpSpPr>
        <p:grpSp>
          <p:nvGrpSpPr>
            <p:cNvPr id="14400" name="Group 104"/>
            <p:cNvGrpSpPr>
              <a:grpSpLocks/>
            </p:cNvGrpSpPr>
            <p:nvPr/>
          </p:nvGrpSpPr>
          <p:grpSpPr bwMode="auto">
            <a:xfrm>
              <a:off x="5181" y="1382"/>
              <a:ext cx="531" cy="1018"/>
              <a:chOff x="4806" y="2334"/>
              <a:chExt cx="531" cy="1018"/>
            </a:xfrm>
          </p:grpSpPr>
          <p:sp>
            <p:nvSpPr>
              <p:cNvPr id="14403" name="AutoShape 105"/>
              <p:cNvSpPr>
                <a:spLocks noChangeArrowheads="1"/>
              </p:cNvSpPr>
              <p:nvPr/>
            </p:nvSpPr>
            <p:spPr bwMode="auto">
              <a:xfrm rot="5400000">
                <a:off x="4604" y="2983"/>
                <a:ext cx="622" cy="115"/>
              </a:xfrm>
              <a:prstGeom prst="flowChartOnlineStorag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 smtClean="0">
                    <a:solidFill>
                      <a:srgbClr val="000000"/>
                    </a:solidFill>
                  </a:rPr>
                  <a:t>X</a:t>
                </a:r>
              </a:p>
            </p:txBody>
          </p:sp>
          <p:sp>
            <p:nvSpPr>
              <p:cNvPr id="14404" name="AutoShape 106"/>
              <p:cNvSpPr>
                <a:spLocks noChangeArrowheads="1"/>
              </p:cNvSpPr>
              <p:nvPr/>
            </p:nvSpPr>
            <p:spPr bwMode="auto">
              <a:xfrm rot="5400000">
                <a:off x="4768" y="2983"/>
                <a:ext cx="622" cy="115"/>
              </a:xfrm>
              <a:prstGeom prst="flowChartOnlineStorag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 smtClean="0">
                    <a:solidFill>
                      <a:srgbClr val="000000"/>
                    </a:solidFill>
                  </a:rPr>
                  <a:t>X</a:t>
                </a:r>
              </a:p>
            </p:txBody>
          </p:sp>
          <p:sp>
            <p:nvSpPr>
              <p:cNvPr id="14405" name="AutoShape 107"/>
              <p:cNvSpPr>
                <a:spLocks noChangeArrowheads="1"/>
              </p:cNvSpPr>
              <p:nvPr/>
            </p:nvSpPr>
            <p:spPr bwMode="auto">
              <a:xfrm rot="5400000">
                <a:off x="4983" y="2966"/>
                <a:ext cx="576" cy="115"/>
              </a:xfrm>
              <a:prstGeom prst="chevron">
                <a:avLst>
                  <a:gd name="adj" fmla="val 125217"/>
                </a:avLst>
              </a:prstGeom>
              <a:solidFill>
                <a:srgbClr val="298B4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 smtClean="0">
                    <a:solidFill>
                      <a:srgbClr val="000000"/>
                    </a:solidFill>
                  </a:rPr>
                  <a:t>A</a:t>
                </a:r>
              </a:p>
            </p:txBody>
          </p:sp>
          <p:grpSp>
            <p:nvGrpSpPr>
              <p:cNvPr id="14406" name="Group 108"/>
              <p:cNvGrpSpPr>
                <a:grpSpLocks/>
              </p:cNvGrpSpPr>
              <p:nvPr/>
            </p:nvGrpSpPr>
            <p:grpSpPr bwMode="auto">
              <a:xfrm>
                <a:off x="4806" y="2334"/>
                <a:ext cx="531" cy="561"/>
                <a:chOff x="909" y="1983"/>
                <a:chExt cx="531" cy="561"/>
              </a:xfrm>
            </p:grpSpPr>
            <p:sp>
              <p:nvSpPr>
                <p:cNvPr id="14407" name="AutoShape 109"/>
                <p:cNvSpPr>
                  <a:spLocks noChangeArrowheads="1"/>
                </p:cNvSpPr>
                <p:nvPr/>
              </p:nvSpPr>
              <p:spPr bwMode="auto">
                <a:xfrm>
                  <a:off x="960" y="2112"/>
                  <a:ext cx="480" cy="432"/>
                </a:xfrm>
                <a:prstGeom prst="can">
                  <a:avLst>
                    <a:gd name="adj" fmla="val 25000"/>
                  </a:avLst>
                </a:pr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vi-VN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4408" name="AutoShape 110"/>
                <p:cNvSpPr>
                  <a:spLocks noChangeArrowheads="1"/>
                </p:cNvSpPr>
                <p:nvPr/>
              </p:nvSpPr>
              <p:spPr bwMode="auto">
                <a:xfrm rot="-2520579">
                  <a:off x="909" y="1983"/>
                  <a:ext cx="480" cy="432"/>
                </a:xfrm>
                <a:prstGeom prst="can">
                  <a:avLst>
                    <a:gd name="adj" fmla="val 25000"/>
                  </a:avLst>
                </a:pr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vi-VN" smtClean="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14401" name="AutoShape 111"/>
            <p:cNvSpPr>
              <a:spLocks noChangeArrowheads="1"/>
            </p:cNvSpPr>
            <p:nvPr/>
          </p:nvSpPr>
          <p:spPr bwMode="auto">
            <a:xfrm>
              <a:off x="4896" y="1200"/>
              <a:ext cx="480" cy="192"/>
            </a:xfrm>
            <a:prstGeom prst="roundRect">
              <a:avLst>
                <a:gd name="adj" fmla="val 16667"/>
              </a:avLst>
            </a:prstGeom>
            <a:solidFill>
              <a:srgbClr val="BBE0E3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smtClean="0">
                  <a:solidFill>
                    <a:srgbClr val="000000"/>
                  </a:solidFill>
                </a:rPr>
                <a:t>Gly</a:t>
              </a:r>
            </a:p>
          </p:txBody>
        </p:sp>
        <p:sp>
          <p:nvSpPr>
            <p:cNvPr id="14402" name="Line 112"/>
            <p:cNvSpPr>
              <a:spLocks noChangeShapeType="1"/>
            </p:cNvSpPr>
            <p:nvPr/>
          </p:nvSpPr>
          <p:spPr bwMode="auto">
            <a:xfrm>
              <a:off x="5376" y="1296"/>
              <a:ext cx="0" cy="20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29" name="Group 113"/>
          <p:cNvGrpSpPr>
            <a:grpSpLocks/>
          </p:cNvGrpSpPr>
          <p:nvPr/>
        </p:nvGrpSpPr>
        <p:grpSpPr bwMode="auto">
          <a:xfrm>
            <a:off x="5132388" y="3849688"/>
            <a:ext cx="842962" cy="1484312"/>
            <a:chOff x="3744" y="2376"/>
            <a:chExt cx="531" cy="984"/>
          </a:xfrm>
        </p:grpSpPr>
        <p:sp>
          <p:nvSpPr>
            <p:cNvPr id="14394" name="AutoShape 114"/>
            <p:cNvSpPr>
              <a:spLocks noChangeArrowheads="1"/>
            </p:cNvSpPr>
            <p:nvPr/>
          </p:nvSpPr>
          <p:spPr bwMode="auto">
            <a:xfrm rot="-5400000">
              <a:off x="3576" y="3009"/>
              <a:ext cx="587" cy="115"/>
            </a:xfrm>
            <a:prstGeom prst="chevron">
              <a:avLst>
                <a:gd name="adj" fmla="val 127609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smtClean="0">
                  <a:solidFill>
                    <a:srgbClr val="000000"/>
                  </a:solidFill>
                </a:rPr>
                <a:t>U</a:t>
              </a:r>
            </a:p>
          </p:txBody>
        </p:sp>
        <p:sp>
          <p:nvSpPr>
            <p:cNvPr id="14395" name="AutoShape 115"/>
            <p:cNvSpPr>
              <a:spLocks noChangeArrowheads="1"/>
            </p:cNvSpPr>
            <p:nvPr/>
          </p:nvSpPr>
          <p:spPr bwMode="auto">
            <a:xfrm rot="-5400000">
              <a:off x="3722" y="2989"/>
              <a:ext cx="622" cy="115"/>
            </a:xfrm>
            <a:prstGeom prst="flowChartOnlineStorag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smtClean="0">
                  <a:solidFill>
                    <a:srgbClr val="000000"/>
                  </a:solidFill>
                </a:rPr>
                <a:t>G</a:t>
              </a:r>
            </a:p>
          </p:txBody>
        </p:sp>
        <p:sp>
          <p:nvSpPr>
            <p:cNvPr id="14396" name="AutoShape 116"/>
            <p:cNvSpPr>
              <a:spLocks noChangeArrowheads="1"/>
            </p:cNvSpPr>
            <p:nvPr/>
          </p:nvSpPr>
          <p:spPr bwMode="auto">
            <a:xfrm rot="-5400000">
              <a:off x="3895" y="2989"/>
              <a:ext cx="622" cy="115"/>
            </a:xfrm>
            <a:prstGeom prst="flowChartOnlineStorag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smtClean="0">
                  <a:solidFill>
                    <a:srgbClr val="000000"/>
                  </a:solidFill>
                </a:rPr>
                <a:t>G</a:t>
              </a:r>
            </a:p>
          </p:txBody>
        </p:sp>
        <p:grpSp>
          <p:nvGrpSpPr>
            <p:cNvPr id="14397" name="Group 117"/>
            <p:cNvGrpSpPr>
              <a:grpSpLocks/>
            </p:cNvGrpSpPr>
            <p:nvPr/>
          </p:nvGrpSpPr>
          <p:grpSpPr bwMode="auto">
            <a:xfrm>
              <a:off x="3744" y="2376"/>
              <a:ext cx="531" cy="561"/>
              <a:chOff x="909" y="1983"/>
              <a:chExt cx="531" cy="561"/>
            </a:xfrm>
          </p:grpSpPr>
          <p:sp>
            <p:nvSpPr>
              <p:cNvPr id="14398" name="AutoShape 118"/>
              <p:cNvSpPr>
                <a:spLocks noChangeArrowheads="1"/>
              </p:cNvSpPr>
              <p:nvPr/>
            </p:nvSpPr>
            <p:spPr bwMode="auto">
              <a:xfrm>
                <a:off x="960" y="2112"/>
                <a:ext cx="480" cy="432"/>
              </a:xfrm>
              <a:prstGeom prst="can">
                <a:avLst>
                  <a:gd name="adj" fmla="val 25000"/>
                </a:avLst>
              </a:pr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vi-VN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4399" name="AutoShape 119"/>
              <p:cNvSpPr>
                <a:spLocks noChangeArrowheads="1"/>
              </p:cNvSpPr>
              <p:nvPr/>
            </p:nvSpPr>
            <p:spPr bwMode="auto">
              <a:xfrm rot="-2520579">
                <a:off x="909" y="1983"/>
                <a:ext cx="480" cy="432"/>
              </a:xfrm>
              <a:prstGeom prst="can">
                <a:avLst>
                  <a:gd name="adj" fmla="val 25000"/>
                </a:avLst>
              </a:pr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vi-VN" smtClean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57464" name="Line 120"/>
          <p:cNvSpPr>
            <a:spLocks noChangeShapeType="1"/>
          </p:cNvSpPr>
          <p:nvPr/>
        </p:nvSpPr>
        <p:spPr bwMode="auto">
          <a:xfrm>
            <a:off x="5594350" y="3519488"/>
            <a:ext cx="0" cy="304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grpSp>
        <p:nvGrpSpPr>
          <p:cNvPr id="31" name="Group 121"/>
          <p:cNvGrpSpPr>
            <a:grpSpLocks/>
          </p:cNvGrpSpPr>
          <p:nvPr/>
        </p:nvGrpSpPr>
        <p:grpSpPr bwMode="auto">
          <a:xfrm rot="480000">
            <a:off x="233363" y="2895600"/>
            <a:ext cx="5405437" cy="369888"/>
            <a:chOff x="3" y="2112"/>
            <a:chExt cx="3405" cy="233"/>
          </a:xfrm>
        </p:grpSpPr>
        <p:sp>
          <p:nvSpPr>
            <p:cNvPr id="14380" name="AutoShape 122"/>
            <p:cNvSpPr>
              <a:spLocks noChangeArrowheads="1"/>
            </p:cNvSpPr>
            <p:nvPr/>
          </p:nvSpPr>
          <p:spPr bwMode="auto">
            <a:xfrm>
              <a:off x="2928" y="2160"/>
              <a:ext cx="480" cy="182"/>
            </a:xfrm>
            <a:prstGeom prst="roundRect">
              <a:avLst>
                <a:gd name="adj" fmla="val 16667"/>
              </a:avLst>
            </a:prstGeom>
            <a:solidFill>
              <a:srgbClr val="66FF33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smtClean="0">
                  <a:solidFill>
                    <a:srgbClr val="000000"/>
                  </a:solidFill>
                </a:rPr>
                <a:t>Thr</a:t>
              </a:r>
            </a:p>
          </p:txBody>
        </p:sp>
        <p:sp>
          <p:nvSpPr>
            <p:cNvPr id="14381" name="AutoShape 123"/>
            <p:cNvSpPr>
              <a:spLocks noChangeArrowheads="1"/>
            </p:cNvSpPr>
            <p:nvPr/>
          </p:nvSpPr>
          <p:spPr bwMode="auto">
            <a:xfrm>
              <a:off x="1746" y="2160"/>
              <a:ext cx="480" cy="185"/>
            </a:xfrm>
            <a:prstGeom prst="roundRect">
              <a:avLst>
                <a:gd name="adj" fmla="val 16667"/>
              </a:avLst>
            </a:prstGeom>
            <a:solidFill>
              <a:srgbClr val="F21F1A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smtClean="0">
                  <a:solidFill>
                    <a:srgbClr val="000000"/>
                  </a:solidFill>
                </a:rPr>
                <a:t>Tir</a:t>
              </a:r>
            </a:p>
          </p:txBody>
        </p:sp>
        <p:sp>
          <p:nvSpPr>
            <p:cNvPr id="14382" name="AutoShape 124"/>
            <p:cNvSpPr>
              <a:spLocks noChangeArrowheads="1"/>
            </p:cNvSpPr>
            <p:nvPr/>
          </p:nvSpPr>
          <p:spPr bwMode="auto">
            <a:xfrm>
              <a:off x="2319" y="2160"/>
              <a:ext cx="480" cy="179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smtClean="0">
                  <a:solidFill>
                    <a:srgbClr val="000000"/>
                  </a:solidFill>
                </a:rPr>
                <a:t>Ser</a:t>
              </a:r>
            </a:p>
          </p:txBody>
        </p:sp>
        <p:sp>
          <p:nvSpPr>
            <p:cNvPr id="14383" name="Line 125"/>
            <p:cNvSpPr>
              <a:spLocks noChangeShapeType="1"/>
            </p:cNvSpPr>
            <p:nvPr/>
          </p:nvSpPr>
          <p:spPr bwMode="auto">
            <a:xfrm>
              <a:off x="2809" y="2200"/>
              <a:ext cx="127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4384" name="Line 126"/>
            <p:cNvSpPr>
              <a:spLocks noChangeShapeType="1"/>
            </p:cNvSpPr>
            <p:nvPr/>
          </p:nvSpPr>
          <p:spPr bwMode="auto">
            <a:xfrm>
              <a:off x="2185" y="2200"/>
              <a:ext cx="127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grpSp>
          <p:nvGrpSpPr>
            <p:cNvPr id="14385" name="Group 127"/>
            <p:cNvGrpSpPr>
              <a:grpSpLocks/>
            </p:cNvGrpSpPr>
            <p:nvPr/>
          </p:nvGrpSpPr>
          <p:grpSpPr bwMode="auto">
            <a:xfrm rot="180000">
              <a:off x="3" y="2112"/>
              <a:ext cx="1765" cy="185"/>
              <a:chOff x="3" y="1392"/>
              <a:chExt cx="1765" cy="185"/>
            </a:xfrm>
          </p:grpSpPr>
          <p:grpSp>
            <p:nvGrpSpPr>
              <p:cNvPr id="14386" name="Group 128"/>
              <p:cNvGrpSpPr>
                <a:grpSpLocks/>
              </p:cNvGrpSpPr>
              <p:nvPr/>
            </p:nvGrpSpPr>
            <p:grpSpPr bwMode="auto">
              <a:xfrm>
                <a:off x="3" y="1392"/>
                <a:ext cx="1765" cy="185"/>
                <a:chOff x="3" y="1392"/>
                <a:chExt cx="1765" cy="185"/>
              </a:xfrm>
            </p:grpSpPr>
            <p:sp>
              <p:nvSpPr>
                <p:cNvPr id="14388" name="AutoShape 129"/>
                <p:cNvSpPr>
                  <a:spLocks noChangeArrowheads="1"/>
                </p:cNvSpPr>
                <p:nvPr/>
              </p:nvSpPr>
              <p:spPr bwMode="auto">
                <a:xfrm>
                  <a:off x="3" y="1392"/>
                  <a:ext cx="480" cy="182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b="1" smtClean="0">
                      <a:solidFill>
                        <a:srgbClr val="000000"/>
                      </a:solidFill>
                    </a:rPr>
                    <a:t>Met</a:t>
                  </a:r>
                </a:p>
              </p:txBody>
            </p:sp>
            <p:sp>
              <p:nvSpPr>
                <p:cNvPr id="14389" name="AutoShape 130"/>
                <p:cNvSpPr>
                  <a:spLocks noChangeArrowheads="1"/>
                </p:cNvSpPr>
                <p:nvPr/>
              </p:nvSpPr>
              <p:spPr bwMode="auto">
                <a:xfrm>
                  <a:off x="1158" y="1392"/>
                  <a:ext cx="480" cy="185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66FF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b="1" smtClean="0">
                      <a:solidFill>
                        <a:srgbClr val="000000"/>
                      </a:solidFill>
                    </a:rPr>
                    <a:t>Arg</a:t>
                  </a:r>
                </a:p>
              </p:txBody>
            </p:sp>
            <p:sp>
              <p:nvSpPr>
                <p:cNvPr id="14390" name="AutoShape 131"/>
                <p:cNvSpPr>
                  <a:spLocks noChangeArrowheads="1"/>
                </p:cNvSpPr>
                <p:nvPr/>
              </p:nvSpPr>
              <p:spPr bwMode="auto">
                <a:xfrm>
                  <a:off x="573" y="1392"/>
                  <a:ext cx="480" cy="184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41479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b="1" smtClean="0">
                      <a:solidFill>
                        <a:srgbClr val="000000"/>
                      </a:solidFill>
                    </a:rPr>
                    <a:t>Val</a:t>
                  </a:r>
                </a:p>
              </p:txBody>
            </p:sp>
            <p:sp>
              <p:nvSpPr>
                <p:cNvPr id="14391" name="Line 132"/>
                <p:cNvSpPr>
                  <a:spLocks noChangeShapeType="1"/>
                </p:cNvSpPr>
                <p:nvPr/>
              </p:nvSpPr>
              <p:spPr bwMode="auto">
                <a:xfrm>
                  <a:off x="472" y="1432"/>
                  <a:ext cx="127" cy="0"/>
                </a:xfrm>
                <a:prstGeom prst="line">
                  <a:avLst/>
                </a:prstGeom>
                <a:noFill/>
                <a:ln w="762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4392" name="Line 133"/>
                <p:cNvSpPr>
                  <a:spLocks noChangeShapeType="1"/>
                </p:cNvSpPr>
                <p:nvPr/>
              </p:nvSpPr>
              <p:spPr bwMode="auto">
                <a:xfrm>
                  <a:off x="1025" y="1432"/>
                  <a:ext cx="127" cy="0"/>
                </a:xfrm>
                <a:prstGeom prst="line">
                  <a:avLst/>
                </a:prstGeom>
                <a:noFill/>
                <a:ln w="762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4393" name="Line 134"/>
                <p:cNvSpPr>
                  <a:spLocks noChangeShapeType="1"/>
                </p:cNvSpPr>
                <p:nvPr/>
              </p:nvSpPr>
              <p:spPr bwMode="auto">
                <a:xfrm>
                  <a:off x="1641" y="1432"/>
                  <a:ext cx="127" cy="0"/>
                </a:xfrm>
                <a:prstGeom prst="line">
                  <a:avLst/>
                </a:prstGeom>
                <a:noFill/>
                <a:ln w="762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14387" name="Line 135"/>
              <p:cNvSpPr>
                <a:spLocks noChangeShapeType="1"/>
              </p:cNvSpPr>
              <p:nvPr/>
            </p:nvSpPr>
            <p:spPr bwMode="auto">
              <a:xfrm>
                <a:off x="1025" y="1440"/>
                <a:ext cx="127" cy="0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14379" name="Text Box 4"/>
          <p:cNvSpPr txBox="1">
            <a:spLocks noChangeArrowheads="1"/>
          </p:cNvSpPr>
          <p:nvPr/>
        </p:nvSpPr>
        <p:spPr bwMode="auto">
          <a:xfrm>
            <a:off x="838200" y="5943600"/>
            <a:ext cx="2438400" cy="46166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marL="342900" indent="-342900" algn="ctr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Myriad Pro Black Cond" panose="020B0806030403020204" pitchFamily="34" charset="0"/>
                <a:cs typeface="Times New Roman" panose="02020603050405020304" pitchFamily="18" charset="0"/>
              </a:defRPr>
            </a:lvl1pPr>
            <a:lvl2pPr marL="742950" indent="-285750">
              <a:defRPr>
                <a:latin typeface="Arial" panose="020B0604020202020204" pitchFamily="34" charset="0"/>
              </a:defRPr>
            </a:lvl2pPr>
            <a:lvl3pPr marL="1143000" indent="-228600">
              <a:defRPr>
                <a:latin typeface="Arial" panose="020B0604020202020204" pitchFamily="34" charset="0"/>
              </a:defRPr>
            </a:lvl3pPr>
            <a:lvl4pPr marL="1600200" indent="-228600">
              <a:defRPr>
                <a:latin typeface="Arial" panose="020B0604020202020204" pitchFamily="34" charset="0"/>
              </a:defRPr>
            </a:lvl4pPr>
            <a:lvl5pPr marL="2057400" indent="-228600">
              <a:defRPr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9pPr>
          </a:lstStyle>
          <a:p>
            <a:r>
              <a:rPr lang="en-US"/>
              <a:t>Mạch mARN</a:t>
            </a:r>
          </a:p>
        </p:txBody>
      </p:sp>
    </p:spTree>
    <p:extLst>
      <p:ext uri="{BB962C8B-B14F-4D97-AF65-F5344CB8AC3E}">
        <p14:creationId xmlns:p14="http://schemas.microsoft.com/office/powerpoint/2010/main" val="2448126631"/>
      </p:ext>
    </p:extLst>
  </p:cSld>
  <p:clrMapOvr>
    <a:masterClrMapping/>
  </p:clrMapOvr>
  <p:transition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10083E-6 L 0.55122 -0.00416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552" y="-20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2.09066E-6 L 0.55538 -0.00647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573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760" y="-32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2000"/>
                                        <p:tgtEl>
                                          <p:spTgt spid="574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7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3.7037E-7 C -0.11059 0.00973 -0.221 0.01945 -0.3 -0.02037 C -0.37899 -0.06018 -0.45277 -0.17199 -0.47361 -0.23888 C -0.49444 -0.30578 -0.43732 -0.38588 -0.425 -0.42222 C -0.41267 -0.45856 -0.40555 -0.45115 -0.4 -0.4574 C -0.39444 -0.46365 -0.39305 -0.46157 -0.39166 -0.45926 " pathEditMode="relative" ptsTypes="aaaaaA">
                                      <p:cBhvr>
                                        <p:cTn id="13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6 L -0.0323 -0.04908 " pathEditMode="relative" rAng="0" ptsTypes="AA">
                                      <p:cBhvr>
                                        <p:cTn id="18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5" y="-2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 animBg="1"/>
      <p:bldP spid="57375" grpId="0" animBg="1"/>
      <p:bldP spid="5746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96202" y="161703"/>
            <a:ext cx="85466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2800" b="1" dirty="0" smtClean="0">
                <a:solidFill>
                  <a:srgbClr val="33CC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Quá trình hình thành chuỗi axit amin ( Chuỗi Polypeptit)</a:t>
            </a:r>
            <a:endParaRPr lang="vi-VN" sz="2800" b="1" dirty="0">
              <a:solidFill>
                <a:srgbClr val="33CC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074" name="Picture 2" descr="Bài 19: Mối quan hệ giữa gen và tính trạng - Soạn Bài Tậ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593" y="761867"/>
            <a:ext cx="7172325" cy="4162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11884" y="5030170"/>
            <a:ext cx="8245742" cy="1296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algn="just">
              <a:lnSpc>
                <a:spcPct val="12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vi-VN" dirty="0" smtClean="0">
                <a:latin typeface="Calibri" panose="020F0502020204030204" pitchFamily="34" charset="0"/>
                <a:ea typeface="Segoe UI" panose="020B0502040204020203" pitchFamily="34" charset="0"/>
                <a:cs typeface="Calibri" panose="020F0502020204030204" pitchFamily="34" charset="0"/>
              </a:rPr>
              <a:t> mARN rời khỏi nhân đến Ribôxôm để tổng hợp prôtêin.</a:t>
            </a:r>
          </a:p>
          <a:p>
            <a:pPr marL="257175" algn="just">
              <a:lnSpc>
                <a:spcPct val="12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vi-VN" dirty="0" smtClean="0">
                <a:latin typeface="Calibri" panose="020F0502020204030204" pitchFamily="34" charset="0"/>
                <a:ea typeface="Segoe UI" panose="020B0502040204020203" pitchFamily="34" charset="0"/>
                <a:cs typeface="Calibri" panose="020F0502020204030204" pitchFamily="34" charset="0"/>
              </a:rPr>
              <a:t> tARN đi vào Ribôxôm, một đầu mang bộ 3 đối m</a:t>
            </a:r>
            <a:r>
              <a:rPr lang="en-US" dirty="0">
                <a:latin typeface="Calibri" panose="020F0502020204030204" pitchFamily="34" charset="0"/>
                <a:ea typeface="Segoe UI" panose="020B0502040204020203" pitchFamily="34" charset="0"/>
                <a:cs typeface="Calibri" panose="020F0502020204030204" pitchFamily="34" charset="0"/>
              </a:rPr>
              <a:t>ã</a:t>
            </a:r>
            <a:r>
              <a:rPr lang="vi-VN" dirty="0" smtClean="0">
                <a:latin typeface="Calibri" panose="020F0502020204030204" pitchFamily="34" charset="0"/>
                <a:ea typeface="Segoe UI" panose="020B0502040204020203" pitchFamily="34" charset="0"/>
                <a:cs typeface="Calibri" panose="020F0502020204030204" pitchFamily="34" charset="0"/>
              </a:rPr>
              <a:t> khớp bộ 3 mã sao trên mARN theo nguyên tắc bổ sung </a:t>
            </a:r>
            <a:r>
              <a:rPr lang="vi-VN" dirty="0" smtClean="0">
                <a:latin typeface="Calibri" panose="020F0502020204030204" pitchFamily="34" charset="0"/>
                <a:ea typeface="Segoe UI" panose="020B0502040204020203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1 aa được tạo thành.</a:t>
            </a:r>
            <a:r>
              <a:rPr lang="vi-VN" dirty="0" smtClean="0">
                <a:latin typeface="Calibri" panose="020F0502020204030204" pitchFamily="34" charset="0"/>
                <a:ea typeface="Segoe UI" panose="020B0502040204020203" pitchFamily="34" charset="0"/>
                <a:cs typeface="Calibri" panose="020F0502020204030204" pitchFamily="34" charset="0"/>
              </a:rPr>
              <a:t> </a:t>
            </a:r>
            <a:endParaRPr lang="vi-VN" dirty="0">
              <a:latin typeface="Calibri" panose="020F0502020204030204" pitchFamily="34" charset="0"/>
              <a:ea typeface="Segoe UI" panose="020B0502040204020203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5745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573701" y="4916718"/>
            <a:ext cx="8191633" cy="1541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85750" algn="just">
              <a:lnSpc>
                <a:spcPct val="12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vi-VN" sz="2200" dirty="0" smtClean="0">
                <a:latin typeface="Myriad Pro Black Cond" panose="020B08060304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Ribôxôm trượt dần trên các bộ 3 mã sao của mARN, khi hết chiều dài của mARN thì 1 phân tử Prôtêin được tạo thành.</a:t>
            </a:r>
          </a:p>
          <a:p>
            <a:pPr marL="257175" indent="-285750" algn="just">
              <a:lnSpc>
                <a:spcPct val="12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vi-VN" sz="2200" dirty="0" smtClean="0">
                <a:latin typeface="Myriad Pro Black Cond" panose="020B08060304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Bộ 3 kết thúc không có aa đi vào.</a:t>
            </a:r>
            <a:endParaRPr lang="vi-VN" sz="2200" dirty="0">
              <a:latin typeface="Myriad Pro Black Cond" panose="020B0806030403020204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9" name="Picture 2" descr="Bài 19: Mối quan hệ giữa gen và tính trạng - Soạn Bài Tậ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354" y="758080"/>
            <a:ext cx="7172325" cy="4162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267000" y="161703"/>
            <a:ext cx="8805039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3300" b="1" dirty="0" smtClean="0">
                <a:solidFill>
                  <a:srgbClr val="33CC33"/>
                </a:solidFill>
                <a:latin typeface="Myriad Pro Black Cond" panose="020B0806030403020204" pitchFamily="34" charset="0"/>
              </a:rPr>
              <a:t>Quá trình hình thành chuỗi axit amin ( Chuỗi Polypeptit)</a:t>
            </a:r>
            <a:endParaRPr lang="vi-VN" sz="3300" b="1" dirty="0">
              <a:solidFill>
                <a:srgbClr val="33CC33"/>
              </a:solidFill>
              <a:latin typeface="Myriad Pro Black Cond" panose="020B0806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6868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1"/>
          <p:cNvSpPr>
            <a:spLocks noChangeArrowheads="1"/>
          </p:cNvSpPr>
          <p:nvPr/>
        </p:nvSpPr>
        <p:spPr bwMode="auto">
          <a:xfrm>
            <a:off x="728520" y="5264536"/>
            <a:ext cx="8128327" cy="1052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vi-VN" sz="2800" b="1" dirty="0" smtClean="0">
                <a:solidFill>
                  <a:srgbClr val="0000FF"/>
                </a:solidFill>
                <a:latin typeface="Myriad Pro Black Cond" panose="020B0806030403020204" pitchFamily="34" charset="0"/>
              </a:rPr>
              <a:t>  </a:t>
            </a:r>
            <a:r>
              <a:rPr lang="vi-VN" sz="2400" b="1" dirty="0" smtClean="0">
                <a:solidFill>
                  <a:srgbClr val="0000FF"/>
                </a:solidFill>
                <a:latin typeface="Myriad Pro Black Cond" panose="020B0806030403020204" pitchFamily="34" charset="0"/>
              </a:rPr>
              <a:t>Qua sơ đồ hình thành chuỗi axit amin, hãy cho biết mối quan hệ giữa ARN và prôtêin? 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728520" y="5390638"/>
            <a:ext cx="8011219" cy="1052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</a:pPr>
            <a:r>
              <a:rPr lang="vi-VN" sz="2400" b="1" dirty="0" smtClean="0">
                <a:solidFill>
                  <a:srgbClr val="000000"/>
                </a:solidFill>
                <a:latin typeface="Myriad Pro Black Cond" panose="020B0806030403020204" pitchFamily="34" charset="0"/>
              </a:rPr>
              <a:t>        Trình tự các </a:t>
            </a:r>
            <a:r>
              <a:rPr lang="vi-VN" sz="2400" b="1" dirty="0" smtClean="0">
                <a:solidFill>
                  <a:srgbClr val="0000FF"/>
                </a:solidFill>
                <a:latin typeface="Myriad Pro Black Cond" panose="020B0806030403020204" pitchFamily="34" charset="0"/>
              </a:rPr>
              <a:t>nuclêôtit</a:t>
            </a:r>
            <a:r>
              <a:rPr lang="vi-VN" sz="2400" b="1" dirty="0" smtClean="0">
                <a:solidFill>
                  <a:srgbClr val="000000"/>
                </a:solidFill>
                <a:latin typeface="Myriad Pro Black Cond" panose="020B0806030403020204" pitchFamily="34" charset="0"/>
              </a:rPr>
              <a:t> trên mARN quy định trình tự các</a:t>
            </a:r>
            <a:r>
              <a:rPr lang="vi-VN" sz="2800" b="1" dirty="0" smtClean="0">
                <a:solidFill>
                  <a:srgbClr val="000000"/>
                </a:solidFill>
                <a:latin typeface="Myriad Pro Black Cond" panose="020B0806030403020204" pitchFamily="34" charset="0"/>
              </a:rPr>
              <a:t> a.a </a:t>
            </a:r>
            <a:r>
              <a:rPr lang="vi-VN" sz="2400" b="1" dirty="0" smtClean="0">
                <a:solidFill>
                  <a:srgbClr val="000000"/>
                </a:solidFill>
                <a:latin typeface="Myriad Pro Black Cond" panose="020B0806030403020204" pitchFamily="34" charset="0"/>
              </a:rPr>
              <a:t>trong cấu trúc bậc 1 của phân tử Prôtêin.</a:t>
            </a:r>
          </a:p>
        </p:txBody>
      </p:sp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954443" y="4055731"/>
            <a:ext cx="7902404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</a:pPr>
            <a:r>
              <a:rPr lang="vi-VN" sz="2400" b="1" dirty="0" smtClean="0">
                <a:solidFill>
                  <a:srgbClr val="0000FF"/>
                </a:solidFill>
                <a:latin typeface="Myriad Pro Black Cond" panose="020B0806030403020204" pitchFamily="34" charset="0"/>
                <a:cs typeface="Times New Roman" panose="02020603050405020304" pitchFamily="18" charset="0"/>
              </a:rPr>
              <a:t>Sự hình thành chuỗi aa dựa trên nguyên tắc nào?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0" y="3555529"/>
            <a:ext cx="5156654" cy="500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</a:pPr>
            <a:r>
              <a:rPr lang="vi-VN" sz="2400" b="1" dirty="0" smtClean="0">
                <a:solidFill>
                  <a:srgbClr val="0000FF"/>
                </a:solidFill>
                <a:latin typeface="Myriad Pro Black Cond" panose="020B0806030403020204" pitchFamily="34" charset="0"/>
                <a:cs typeface="Times New Roman" panose="02020603050405020304" pitchFamily="18" charset="0"/>
              </a:rPr>
              <a:t>- Nguyên tắc hình thành chuỗi a.a: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-17230" y="4890436"/>
            <a:ext cx="5759380" cy="500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</a:pPr>
            <a:r>
              <a:rPr lang="vi-VN" sz="2400" b="1" dirty="0" smtClean="0">
                <a:solidFill>
                  <a:srgbClr val="0000FF"/>
                </a:solidFill>
                <a:latin typeface="Myriad Pro Black Cond" panose="020B0806030403020204" pitchFamily="34" charset="0"/>
                <a:cs typeface="Times New Roman" panose="02020603050405020304" pitchFamily="18" charset="0"/>
              </a:rPr>
              <a:t>- Mối quan hệ giữa ARN và prôtêin: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901454" y="4029614"/>
            <a:ext cx="8054803" cy="978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</a:pPr>
            <a:r>
              <a:rPr lang="vi-VN" sz="2400" b="1" dirty="0" smtClean="0">
                <a:solidFill>
                  <a:srgbClr val="C00000"/>
                </a:solidFill>
                <a:latin typeface="Myriad Pro Black Cond" panose="020B0806030403020204" pitchFamily="34" charset="0"/>
                <a:cs typeface="Times New Roman" panose="02020603050405020304" pitchFamily="18" charset="0"/>
              </a:rPr>
              <a:t>Dựa trên khuôn mẫu mARN và theo NTBS A-U, G-X và ngược lại U-A, X-G, đồng thời cứ 3 nuclêôtit ứng với 1 axit amin.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385" y="156377"/>
            <a:ext cx="4844052" cy="3399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924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9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/>
      <p:bldP spid="23555" grpId="1"/>
      <p:bldP spid="3" grpId="0"/>
      <p:bldP spid="2" grpId="0"/>
      <p:bldP spid="2" grpId="1"/>
      <p:bldP spid="4" grpId="0"/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 Box 2"/>
          <p:cNvSpPr txBox="1">
            <a:spLocks noChangeArrowheads="1"/>
          </p:cNvSpPr>
          <p:nvPr/>
        </p:nvSpPr>
        <p:spPr bwMode="auto">
          <a:xfrm>
            <a:off x="1996323" y="561273"/>
            <a:ext cx="7532687" cy="157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smtClean="0">
                <a:solidFill>
                  <a:srgbClr val="0000FF"/>
                </a:solidFill>
                <a:latin typeface="Myriad Pro Black Cond" panose="020B0806030403020204" pitchFamily="34" charset="0"/>
                <a:cs typeface="Times New Roman" panose="02020603050405020304" pitchFamily="18" charset="0"/>
              </a:rPr>
              <a:t> - A – T – G – G – T – A – X – G – G – T – A – X- 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smtClean="0">
                <a:solidFill>
                  <a:srgbClr val="0000FF"/>
                </a:solidFill>
                <a:latin typeface="Myriad Pro Black Cond" panose="020B0806030403020204" pitchFamily="34" charset="0"/>
                <a:cs typeface="Times New Roman" panose="02020603050405020304" pitchFamily="18" charset="0"/>
              </a:rPr>
              <a:t>    </a:t>
            </a:r>
            <a:r>
              <a:rPr lang="en-US" sz="2400" b="1" smtClean="0">
                <a:solidFill>
                  <a:srgbClr val="0000FF"/>
                </a:solidFill>
                <a:latin typeface="Myriad Pro Black Cond" panose="020B0806030403020204" pitchFamily="34" charset="0"/>
                <a:cs typeface="Times New Roman" panose="02020603050405020304" pitchFamily="18" charset="0"/>
              </a:rPr>
              <a:t>|      |      |       |      |      |      |       |      |      |      |      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smtClean="0">
                <a:solidFill>
                  <a:srgbClr val="0000FF"/>
                </a:solidFill>
                <a:latin typeface="Myriad Pro Black Cond" panose="020B0806030403020204" pitchFamily="34" charset="0"/>
                <a:cs typeface="Times New Roman" panose="02020603050405020304" pitchFamily="18" charset="0"/>
              </a:rPr>
              <a:t> - T – A – X – X – A – T – G – X – X – A – T – G-  </a:t>
            </a:r>
          </a:p>
        </p:txBody>
      </p:sp>
      <p:sp>
        <p:nvSpPr>
          <p:cNvPr id="65539" name="Text Box 3"/>
          <p:cNvSpPr txBox="1">
            <a:spLocks noChangeArrowheads="1"/>
          </p:cNvSpPr>
          <p:nvPr/>
        </p:nvSpPr>
        <p:spPr bwMode="auto">
          <a:xfrm>
            <a:off x="613610" y="545398"/>
            <a:ext cx="1219200" cy="1216025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00FF"/>
                </a:solidFill>
                <a:latin typeface="Myriad Pro Black Cond" panose="020B0806030403020204" pitchFamily="34" charset="0"/>
              </a:rPr>
              <a:t>Gen (1đoạn ADN)</a:t>
            </a:r>
          </a:p>
        </p:txBody>
      </p:sp>
      <p:sp>
        <p:nvSpPr>
          <p:cNvPr id="65540" name="Text Box 4"/>
          <p:cNvSpPr txBox="1">
            <a:spLocks noChangeArrowheads="1"/>
          </p:cNvSpPr>
          <p:nvPr/>
        </p:nvSpPr>
        <p:spPr bwMode="auto">
          <a:xfrm>
            <a:off x="2110623" y="2377373"/>
            <a:ext cx="68468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smtClean="0">
                <a:solidFill>
                  <a:srgbClr val="FF33CC"/>
                </a:solidFill>
                <a:latin typeface="Myriad Pro Black Cond" panose="020B0806030403020204" pitchFamily="34" charset="0"/>
                <a:cs typeface="Times New Roman" panose="02020603050405020304" pitchFamily="18" charset="0"/>
              </a:rPr>
              <a:t>- A – U – G – </a:t>
            </a:r>
            <a:r>
              <a:rPr lang="en-US" sz="2400" b="1" smtClean="0">
                <a:solidFill>
                  <a:srgbClr val="993300"/>
                </a:solidFill>
                <a:latin typeface="Myriad Pro Black Cond" panose="020B0806030403020204" pitchFamily="34" charset="0"/>
                <a:cs typeface="Times New Roman" panose="02020603050405020304" pitchFamily="18" charset="0"/>
              </a:rPr>
              <a:t>G – U – A</a:t>
            </a:r>
            <a:r>
              <a:rPr lang="en-US" sz="2400" b="1" smtClean="0">
                <a:solidFill>
                  <a:srgbClr val="00FF00"/>
                </a:solidFill>
                <a:latin typeface="Myriad Pro Black Cond" panose="020B0806030403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smtClean="0">
                <a:solidFill>
                  <a:srgbClr val="008080"/>
                </a:solidFill>
                <a:latin typeface="Myriad Pro Black Cond" panose="020B0806030403020204" pitchFamily="34" charset="0"/>
                <a:cs typeface="Times New Roman" panose="02020603050405020304" pitchFamily="18" charset="0"/>
              </a:rPr>
              <a:t>– X – G – G</a:t>
            </a:r>
            <a:r>
              <a:rPr lang="en-US" sz="2400" b="1" smtClean="0">
                <a:solidFill>
                  <a:srgbClr val="00FF00"/>
                </a:solidFill>
                <a:latin typeface="Myriad Pro Black Cond" panose="020B0806030403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smtClean="0">
                <a:solidFill>
                  <a:srgbClr val="990033"/>
                </a:solidFill>
                <a:latin typeface="Myriad Pro Black Cond" panose="020B0806030403020204" pitchFamily="34" charset="0"/>
                <a:cs typeface="Times New Roman" panose="02020603050405020304" pitchFamily="18" charset="0"/>
              </a:rPr>
              <a:t>– U – A – X-</a:t>
            </a:r>
          </a:p>
        </p:txBody>
      </p:sp>
      <p:sp>
        <p:nvSpPr>
          <p:cNvPr id="65541" name="Text Box 5"/>
          <p:cNvSpPr txBox="1">
            <a:spLocks noChangeArrowheads="1"/>
          </p:cNvSpPr>
          <p:nvPr/>
        </p:nvSpPr>
        <p:spPr bwMode="auto">
          <a:xfrm>
            <a:off x="523123" y="2309111"/>
            <a:ext cx="1143000" cy="461962"/>
          </a:xfrm>
          <a:prstGeom prst="rect">
            <a:avLst/>
          </a:prstGeom>
          <a:noFill/>
          <a:ln w="28575">
            <a:solidFill>
              <a:srgbClr val="7030A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smtClean="0">
                <a:solidFill>
                  <a:srgbClr val="FF33CC"/>
                </a:solidFill>
                <a:latin typeface="Myriad Pro Black Cond" panose="020B0806030403020204" pitchFamily="34" charset="0"/>
              </a:rPr>
              <a:t>mARN</a:t>
            </a:r>
          </a:p>
        </p:txBody>
      </p:sp>
      <p:sp>
        <p:nvSpPr>
          <p:cNvPr id="65542" name="Text Box 6"/>
          <p:cNvSpPr txBox="1">
            <a:spLocks noChangeArrowheads="1"/>
          </p:cNvSpPr>
          <p:nvPr/>
        </p:nvSpPr>
        <p:spPr bwMode="auto">
          <a:xfrm>
            <a:off x="580273" y="3526723"/>
            <a:ext cx="1219200" cy="8509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smtClean="0">
                <a:solidFill>
                  <a:srgbClr val="FF0000"/>
                </a:solidFill>
                <a:latin typeface="Myriad Pro Black Cond" panose="020B0806030403020204" pitchFamily="34" charset="0"/>
              </a:rPr>
              <a:t>Chuỗi A.amin</a:t>
            </a:r>
          </a:p>
        </p:txBody>
      </p:sp>
      <p:sp>
        <p:nvSpPr>
          <p:cNvPr id="65543" name="Oval 7"/>
          <p:cNvSpPr>
            <a:spLocks noChangeArrowheads="1"/>
          </p:cNvSpPr>
          <p:nvPr/>
        </p:nvSpPr>
        <p:spPr bwMode="auto">
          <a:xfrm>
            <a:off x="2505910" y="3895023"/>
            <a:ext cx="966788" cy="381000"/>
          </a:xfrm>
          <a:prstGeom prst="ellipse">
            <a:avLst/>
          </a:prstGeom>
          <a:solidFill>
            <a:srgbClr val="FF33CC"/>
          </a:solidFill>
          <a:ln w="28575">
            <a:solidFill>
              <a:srgbClr val="FF33CC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FFFFFF"/>
                </a:solidFill>
                <a:latin typeface="Myriad Pro Black Cond" panose="020B0806030403020204" pitchFamily="34" charset="0"/>
              </a:rPr>
              <a:t>Met</a:t>
            </a:r>
          </a:p>
        </p:txBody>
      </p:sp>
      <p:sp>
        <p:nvSpPr>
          <p:cNvPr id="65544" name="Oval 8"/>
          <p:cNvSpPr>
            <a:spLocks noChangeArrowheads="1"/>
          </p:cNvSpPr>
          <p:nvPr/>
        </p:nvSpPr>
        <p:spPr bwMode="auto">
          <a:xfrm>
            <a:off x="4106110" y="3895023"/>
            <a:ext cx="1157288" cy="381000"/>
          </a:xfrm>
          <a:prstGeom prst="ellipse">
            <a:avLst/>
          </a:prstGeom>
          <a:solidFill>
            <a:srgbClr val="C9493B"/>
          </a:solidFill>
          <a:ln w="28575">
            <a:solidFill>
              <a:srgbClr val="C9493B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FFFFFF"/>
                </a:solidFill>
                <a:latin typeface="Myriad Pro Black Cond" panose="020B0806030403020204" pitchFamily="34" charset="0"/>
              </a:rPr>
              <a:t>Val</a:t>
            </a:r>
          </a:p>
        </p:txBody>
      </p:sp>
      <p:sp>
        <p:nvSpPr>
          <p:cNvPr id="65545" name="Oval 9"/>
          <p:cNvSpPr>
            <a:spLocks noChangeArrowheads="1"/>
          </p:cNvSpPr>
          <p:nvPr/>
        </p:nvSpPr>
        <p:spPr bwMode="auto">
          <a:xfrm>
            <a:off x="5820610" y="3895023"/>
            <a:ext cx="1000125" cy="400050"/>
          </a:xfrm>
          <a:prstGeom prst="ellipse">
            <a:avLst/>
          </a:prstGeom>
          <a:solidFill>
            <a:schemeClr val="hlink"/>
          </a:solidFill>
          <a:ln w="28575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FFFFFF"/>
                </a:solidFill>
                <a:latin typeface="Myriad Pro Black Cond" panose="020B0806030403020204" pitchFamily="34" charset="0"/>
              </a:rPr>
              <a:t>Arg</a:t>
            </a:r>
          </a:p>
        </p:txBody>
      </p:sp>
      <p:sp>
        <p:nvSpPr>
          <p:cNvPr id="65546" name="Oval 10"/>
          <p:cNvSpPr>
            <a:spLocks noChangeArrowheads="1"/>
          </p:cNvSpPr>
          <p:nvPr/>
        </p:nvSpPr>
        <p:spPr bwMode="auto">
          <a:xfrm>
            <a:off x="7522410" y="3882323"/>
            <a:ext cx="914400" cy="381000"/>
          </a:xfrm>
          <a:prstGeom prst="ellipse">
            <a:avLst/>
          </a:prstGeom>
          <a:solidFill>
            <a:srgbClr val="990033"/>
          </a:solidFill>
          <a:ln w="28575">
            <a:solidFill>
              <a:srgbClr val="9900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FFFFFF"/>
                </a:solidFill>
                <a:latin typeface="Myriad Pro Black Cond" panose="020B0806030403020204" pitchFamily="34" charset="0"/>
              </a:rPr>
              <a:t>Tir</a:t>
            </a:r>
          </a:p>
        </p:txBody>
      </p:sp>
      <p:sp>
        <p:nvSpPr>
          <p:cNvPr id="65547" name="AutoShape 11"/>
          <p:cNvSpPr>
            <a:spLocks/>
          </p:cNvSpPr>
          <p:nvPr/>
        </p:nvSpPr>
        <p:spPr bwMode="auto">
          <a:xfrm rot="-5400000">
            <a:off x="2811504" y="2535329"/>
            <a:ext cx="457200" cy="1195388"/>
          </a:xfrm>
          <a:prstGeom prst="leftBrace">
            <a:avLst>
              <a:gd name="adj1" fmla="val 15276"/>
              <a:gd name="adj2" fmla="val 51704"/>
            </a:avLst>
          </a:prstGeom>
          <a:solidFill>
            <a:srgbClr val="FF33CC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 smtClean="0">
              <a:solidFill>
                <a:srgbClr val="000000"/>
              </a:solidFill>
              <a:latin typeface="Myriad Pro Black Cond" panose="020B0806030403020204" pitchFamily="34" charset="0"/>
            </a:endParaRPr>
          </a:p>
        </p:txBody>
      </p:sp>
      <p:sp>
        <p:nvSpPr>
          <p:cNvPr id="65548" name="AutoShape 12"/>
          <p:cNvSpPr>
            <a:spLocks/>
          </p:cNvSpPr>
          <p:nvPr/>
        </p:nvSpPr>
        <p:spPr bwMode="auto">
          <a:xfrm rot="-5400000">
            <a:off x="4424404" y="2459129"/>
            <a:ext cx="457200" cy="1347788"/>
          </a:xfrm>
          <a:prstGeom prst="leftBrace">
            <a:avLst>
              <a:gd name="adj1" fmla="val 15272"/>
              <a:gd name="adj2" fmla="val 51704"/>
            </a:avLst>
          </a:prstGeom>
          <a:solidFill>
            <a:srgbClr val="C9493B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 smtClean="0">
              <a:solidFill>
                <a:srgbClr val="000000"/>
              </a:solidFill>
              <a:latin typeface="Myriad Pro Black Cond" panose="020B0806030403020204" pitchFamily="34" charset="0"/>
            </a:endParaRPr>
          </a:p>
        </p:txBody>
      </p:sp>
      <p:sp>
        <p:nvSpPr>
          <p:cNvPr id="65549" name="AutoShape 13"/>
          <p:cNvSpPr>
            <a:spLocks/>
          </p:cNvSpPr>
          <p:nvPr/>
        </p:nvSpPr>
        <p:spPr bwMode="auto">
          <a:xfrm rot="-5400000">
            <a:off x="5998410" y="2485323"/>
            <a:ext cx="457200" cy="1295400"/>
          </a:xfrm>
          <a:prstGeom prst="leftBrace">
            <a:avLst>
              <a:gd name="adj1" fmla="val 15282"/>
              <a:gd name="adj2" fmla="val 51704"/>
            </a:avLst>
          </a:prstGeom>
          <a:solidFill>
            <a:schemeClr val="hlink"/>
          </a:solidFill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 smtClean="0">
              <a:solidFill>
                <a:srgbClr val="000000"/>
              </a:solidFill>
              <a:latin typeface="Myriad Pro Black Cond" panose="020B0806030403020204" pitchFamily="34" charset="0"/>
            </a:endParaRPr>
          </a:p>
        </p:txBody>
      </p:sp>
      <p:sp>
        <p:nvSpPr>
          <p:cNvPr id="65550" name="AutoShape 14"/>
          <p:cNvSpPr>
            <a:spLocks/>
          </p:cNvSpPr>
          <p:nvPr/>
        </p:nvSpPr>
        <p:spPr bwMode="auto">
          <a:xfrm rot="-5400000">
            <a:off x="7633535" y="2513898"/>
            <a:ext cx="438150" cy="1219200"/>
          </a:xfrm>
          <a:prstGeom prst="leftBrace">
            <a:avLst>
              <a:gd name="adj1" fmla="val 15279"/>
              <a:gd name="adj2" fmla="val 51704"/>
            </a:avLst>
          </a:prstGeom>
          <a:solidFill>
            <a:srgbClr val="990033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 smtClean="0">
              <a:solidFill>
                <a:srgbClr val="000000"/>
              </a:solidFill>
              <a:latin typeface="Myriad Pro Black Cond" panose="020B0806030403020204" pitchFamily="34" charset="0"/>
            </a:endParaRPr>
          </a:p>
        </p:txBody>
      </p:sp>
      <p:sp>
        <p:nvSpPr>
          <p:cNvPr id="65551" name="Line 15"/>
          <p:cNvSpPr>
            <a:spLocks noChangeShapeType="1"/>
          </p:cNvSpPr>
          <p:nvPr/>
        </p:nvSpPr>
        <p:spPr bwMode="auto">
          <a:xfrm>
            <a:off x="3471110" y="4047423"/>
            <a:ext cx="671513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Myriad Pro Black Cond" panose="020B0806030403020204" pitchFamily="34" charset="0"/>
            </a:endParaRPr>
          </a:p>
        </p:txBody>
      </p:sp>
      <p:sp>
        <p:nvSpPr>
          <p:cNvPr id="65558" name="Line 22"/>
          <p:cNvSpPr>
            <a:spLocks noChangeShapeType="1"/>
          </p:cNvSpPr>
          <p:nvPr/>
        </p:nvSpPr>
        <p:spPr bwMode="auto">
          <a:xfrm>
            <a:off x="1132723" y="1909061"/>
            <a:ext cx="0" cy="3810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Myriad Pro Black Cond" panose="020B0806030403020204" pitchFamily="34" charset="0"/>
            </a:endParaRPr>
          </a:p>
        </p:txBody>
      </p:sp>
      <p:sp>
        <p:nvSpPr>
          <p:cNvPr id="65559" name="Line 23"/>
          <p:cNvSpPr>
            <a:spLocks noChangeShapeType="1"/>
          </p:cNvSpPr>
          <p:nvPr/>
        </p:nvSpPr>
        <p:spPr bwMode="auto">
          <a:xfrm>
            <a:off x="1094623" y="2904423"/>
            <a:ext cx="0" cy="381000"/>
          </a:xfrm>
          <a:prstGeom prst="line">
            <a:avLst/>
          </a:prstGeom>
          <a:noFill/>
          <a:ln w="57150">
            <a:solidFill>
              <a:srgbClr val="7030A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Myriad Pro Black Cond" panose="020B0806030403020204" pitchFamily="34" charset="0"/>
            </a:endParaRPr>
          </a:p>
        </p:txBody>
      </p:sp>
      <p:sp>
        <p:nvSpPr>
          <p:cNvPr id="65562" name="Text Box 26"/>
          <p:cNvSpPr txBox="1">
            <a:spLocks noChangeArrowheads="1"/>
          </p:cNvSpPr>
          <p:nvPr/>
        </p:nvSpPr>
        <p:spPr bwMode="auto">
          <a:xfrm>
            <a:off x="385010" y="5190423"/>
            <a:ext cx="1676400" cy="461665"/>
          </a:xfrm>
          <a:prstGeom prst="rect">
            <a:avLst/>
          </a:prstGeom>
          <a:noFill/>
          <a:ln w="38100">
            <a:solidFill>
              <a:srgbClr val="00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smtClean="0">
                <a:solidFill>
                  <a:srgbClr val="006600"/>
                </a:solidFill>
                <a:latin typeface="Myriad Pro Black Cond" panose="020B0806030403020204" pitchFamily="34" charset="0"/>
              </a:rPr>
              <a:t>Tính trạng</a:t>
            </a:r>
          </a:p>
        </p:txBody>
      </p:sp>
      <p:sp>
        <p:nvSpPr>
          <p:cNvPr id="65563" name="Line 27"/>
          <p:cNvSpPr>
            <a:spLocks noChangeShapeType="1"/>
          </p:cNvSpPr>
          <p:nvPr/>
        </p:nvSpPr>
        <p:spPr bwMode="auto">
          <a:xfrm>
            <a:off x="1147010" y="4504623"/>
            <a:ext cx="0" cy="533400"/>
          </a:xfrm>
          <a:prstGeom prst="line">
            <a:avLst/>
          </a:prstGeom>
          <a:noFill/>
          <a:ln w="57150">
            <a:solidFill>
              <a:srgbClr val="0066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Myriad Pro Black Cond" panose="020B0806030403020204" pitchFamily="34" charset="0"/>
            </a:endParaRPr>
          </a:p>
        </p:txBody>
      </p:sp>
      <p:sp>
        <p:nvSpPr>
          <p:cNvPr id="29" name="Line 15"/>
          <p:cNvSpPr>
            <a:spLocks noChangeShapeType="1"/>
          </p:cNvSpPr>
          <p:nvPr/>
        </p:nvSpPr>
        <p:spPr bwMode="auto">
          <a:xfrm>
            <a:off x="5185610" y="4072823"/>
            <a:ext cx="671513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Myriad Pro Black Cond" panose="020B0806030403020204" pitchFamily="34" charset="0"/>
            </a:endParaRPr>
          </a:p>
        </p:txBody>
      </p:sp>
      <p:sp>
        <p:nvSpPr>
          <p:cNvPr id="30" name="Line 15"/>
          <p:cNvSpPr>
            <a:spLocks noChangeShapeType="1"/>
          </p:cNvSpPr>
          <p:nvPr/>
        </p:nvSpPr>
        <p:spPr bwMode="auto">
          <a:xfrm>
            <a:off x="6836610" y="4085523"/>
            <a:ext cx="671513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Myriad Pro Black Cond" panose="020B0806030403020204" pitchFamily="34" charset="0"/>
            </a:endParaRPr>
          </a:p>
        </p:txBody>
      </p:sp>
      <p:pic>
        <p:nvPicPr>
          <p:cNvPr id="31" name="Picture 3" descr="1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2" b="15160"/>
          <a:stretch/>
        </p:blipFill>
        <p:spPr bwMode="auto">
          <a:xfrm>
            <a:off x="2770498" y="4398010"/>
            <a:ext cx="1036368" cy="2181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6677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55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65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5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5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 tmFilter="0,0; .5, 1; 1, 1"/>
                                        <p:tgtEl>
                                          <p:spTgt spid="65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65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2000"/>
                                        <p:tgtEl>
                                          <p:spTgt spid="65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8" grpId="0"/>
      <p:bldP spid="65539" grpId="0" animBg="1"/>
      <p:bldP spid="65540" grpId="0"/>
      <p:bldP spid="65541" grpId="0" animBg="1"/>
      <p:bldP spid="65542" grpId="0" animBg="1"/>
      <p:bldP spid="65543" grpId="0" animBg="1"/>
      <p:bldP spid="65544" grpId="0" animBg="1"/>
      <p:bldP spid="65545" grpId="0" animBg="1"/>
      <p:bldP spid="65546" grpId="0" animBg="1"/>
      <p:bldP spid="65547" grpId="0" animBg="1"/>
      <p:bldP spid="65548" grpId="0" animBg="1"/>
      <p:bldP spid="65549" grpId="0" animBg="1"/>
      <p:bldP spid="65550" grpId="0" animBg="1"/>
      <p:bldP spid="65551" grpId="0" animBg="1"/>
      <p:bldP spid="65558" grpId="0" animBg="1"/>
      <p:bldP spid="65559" grpId="0" animBg="1"/>
      <p:bldP spid="65562" grpId="0" animBg="1"/>
      <p:bldP spid="65563" grpId="0" animBg="1"/>
      <p:bldP spid="29" grpId="0" animBg="1"/>
      <p:bldP spid="3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91722" y="1621748"/>
            <a:ext cx="6052279" cy="29005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3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78440" y="396423"/>
            <a:ext cx="6784999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3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II. </a:t>
            </a:r>
            <a:r>
              <a:rPr lang="vi-VN" sz="33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Mối quan hệ giữa gen và tính trạng</a:t>
            </a:r>
            <a:endParaRPr lang="vi-VN" sz="33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6747" y="2011592"/>
            <a:ext cx="2616100" cy="43088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2200" dirty="0" smtClean="0">
                <a:solidFill>
                  <a:schemeClr val="tx1"/>
                </a:solidFill>
                <a:latin typeface="Calibri" panose="020F0502020204030204" pitchFamily="34" charset="0"/>
                <a:ea typeface="Segoe UI" panose="020B0502040204020203" pitchFamily="34" charset="0"/>
                <a:cs typeface="Calibri" panose="020F0502020204030204" pitchFamily="34" charset="0"/>
              </a:rPr>
              <a:t>Gen (1 đoạn AND) </a:t>
            </a:r>
            <a:r>
              <a:rPr lang="vi-VN" sz="2200" dirty="0" smtClean="0">
                <a:solidFill>
                  <a:schemeClr val="tx1"/>
                </a:solidFill>
                <a:latin typeface="Calibri" panose="020F0502020204030204" pitchFamily="34" charset="0"/>
                <a:ea typeface="Segoe UI" panose="020B0502040204020203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endParaRPr lang="vi-VN" sz="2200" dirty="0">
              <a:solidFill>
                <a:schemeClr val="tx1"/>
              </a:solidFill>
              <a:latin typeface="Calibri" panose="020F0502020204030204" pitchFamily="34" charset="0"/>
              <a:ea typeface="Segoe UI" panose="020B0502040204020203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60731" y="2011592"/>
            <a:ext cx="1062170" cy="43088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2200" dirty="0" smtClean="0">
                <a:solidFill>
                  <a:schemeClr val="tx1"/>
                </a:solidFill>
                <a:latin typeface="Calibri" panose="020F0502020204030204" pitchFamily="34" charset="0"/>
                <a:ea typeface="Segoe UI" panose="020B0502040204020203" pitchFamily="34" charset="0"/>
                <a:cs typeface="Calibri" panose="020F0502020204030204" pitchFamily="34" charset="0"/>
              </a:rPr>
              <a:t>mARN</a:t>
            </a:r>
            <a:endParaRPr lang="vi-VN" sz="2200" dirty="0">
              <a:solidFill>
                <a:schemeClr val="tx1"/>
              </a:solidFill>
              <a:latin typeface="Calibri" panose="020F0502020204030204" pitchFamily="34" charset="0"/>
              <a:ea typeface="Segoe UI" panose="020B0502040204020203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00787" y="2011592"/>
            <a:ext cx="1207483" cy="43088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2200" dirty="0" smtClean="0">
                <a:solidFill>
                  <a:schemeClr val="tx1"/>
                </a:solidFill>
                <a:latin typeface="Calibri" panose="020F0502020204030204" pitchFamily="34" charset="0"/>
                <a:ea typeface="Segoe UI" panose="020B0502040204020203" pitchFamily="34" charset="0"/>
                <a:cs typeface="Calibri" panose="020F0502020204030204" pitchFamily="34" charset="0"/>
              </a:rPr>
              <a:t>Prôtêin</a:t>
            </a:r>
            <a:endParaRPr lang="vi-VN" sz="2200" dirty="0">
              <a:solidFill>
                <a:schemeClr val="tx1"/>
              </a:solidFill>
              <a:latin typeface="Calibri" panose="020F0502020204030204" pitchFamily="34" charset="0"/>
              <a:ea typeface="Segoe UI" panose="020B0502040204020203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86154" y="2011592"/>
            <a:ext cx="1677285" cy="43088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2200" dirty="0" smtClean="0">
                <a:solidFill>
                  <a:schemeClr val="tx1"/>
                </a:solidFill>
                <a:latin typeface="Calibri" panose="020F0502020204030204" pitchFamily="34" charset="0"/>
                <a:ea typeface="Segoe UI" panose="020B0502040204020203" pitchFamily="34" charset="0"/>
                <a:cs typeface="Calibri" panose="020F0502020204030204" pitchFamily="34" charset="0"/>
              </a:rPr>
              <a:t>Tính</a:t>
            </a:r>
            <a:r>
              <a:rPr lang="vi-VN" sz="2200" dirty="0" smtClean="0">
                <a:latin typeface="Calibri" panose="020F0502020204030204" pitchFamily="34" charset="0"/>
                <a:ea typeface="Segoe UI" panose="020B0502040204020203" pitchFamily="34" charset="0"/>
                <a:cs typeface="Calibri" panose="020F0502020204030204" pitchFamily="34" charset="0"/>
              </a:rPr>
              <a:t> </a:t>
            </a:r>
            <a:r>
              <a:rPr lang="vi-VN" sz="2200" dirty="0" smtClean="0">
                <a:solidFill>
                  <a:schemeClr val="tx1"/>
                </a:solidFill>
                <a:latin typeface="Calibri" panose="020F0502020204030204" pitchFamily="34" charset="0"/>
                <a:ea typeface="Segoe UI" panose="020B0502040204020203" pitchFamily="34" charset="0"/>
                <a:cs typeface="Calibri" panose="020F0502020204030204" pitchFamily="34" charset="0"/>
              </a:rPr>
              <a:t>trạng</a:t>
            </a:r>
            <a:endParaRPr lang="vi-VN" sz="2200" dirty="0">
              <a:solidFill>
                <a:schemeClr val="tx1"/>
              </a:solidFill>
              <a:latin typeface="Calibri" panose="020F0502020204030204" pitchFamily="34" charset="0"/>
              <a:ea typeface="Segoe UI" panose="020B0502040204020203" pitchFamily="34" charset="0"/>
              <a:cs typeface="Calibri" panose="020F0502020204030204" pitchFamily="34" charset="0"/>
            </a:endParaRPr>
          </a:p>
        </p:txBody>
      </p:sp>
      <p:cxnSp>
        <p:nvCxnSpPr>
          <p:cNvPr id="10" name="Straight Arrow Connector 9"/>
          <p:cNvCxnSpPr>
            <a:stCxn id="6" idx="3"/>
            <a:endCxn id="7" idx="1"/>
          </p:cNvCxnSpPr>
          <p:nvPr/>
        </p:nvCxnSpPr>
        <p:spPr>
          <a:xfrm>
            <a:off x="3282847" y="2227036"/>
            <a:ext cx="57788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922902" y="2227035"/>
            <a:ext cx="57788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6708270" y="2237759"/>
            <a:ext cx="57788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390567" y="1723051"/>
            <a:ext cx="40409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3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lang="vi-VN" sz="33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30984" y="1723051"/>
            <a:ext cx="40409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3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vi-VN" sz="33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59840" y="1723051"/>
            <a:ext cx="40409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3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endParaRPr lang="vi-VN" sz="33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55363" y="2524097"/>
            <a:ext cx="1442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Tổng hợp</a:t>
            </a:r>
            <a:endParaRPr lang="vi-VN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49670" y="2524097"/>
            <a:ext cx="1442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Tổng hợp</a:t>
            </a:r>
            <a:endParaRPr lang="vi-VN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340735" y="2493589"/>
            <a:ext cx="1442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Biểu hiện</a:t>
            </a:r>
            <a:endParaRPr lang="vi-VN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13363" y="3350364"/>
            <a:ext cx="34825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i="1" dirty="0" smtClean="0">
                <a:solidFill>
                  <a:srgbClr val="0070C0"/>
                </a:solidFill>
                <a:latin typeface="Calibri" panose="020F0502020204030204" pitchFamily="34" charset="0"/>
                <a:ea typeface="Segoe UI" panose="020B0502040204020203" pitchFamily="34" charset="0"/>
                <a:cs typeface="Calibri" panose="020F0502020204030204" pitchFamily="34" charset="0"/>
              </a:rPr>
              <a:t>Từ sơ đồ trên hãy giải thích:</a:t>
            </a:r>
            <a:endParaRPr lang="vi-VN" sz="2400" i="1" dirty="0">
              <a:solidFill>
                <a:srgbClr val="0070C0"/>
              </a:solidFill>
              <a:latin typeface="Calibri" panose="020F0502020204030204" pitchFamily="34" charset="0"/>
              <a:ea typeface="Segoe UI" panose="020B0502040204020203" pitchFamily="34" charset="0"/>
              <a:cs typeface="Calibri" panose="020F0502020204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53969" y="3922180"/>
            <a:ext cx="77378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400" dirty="0" smtClean="0">
                <a:latin typeface="Calibri" panose="020F0502020204030204" pitchFamily="34" charset="0"/>
                <a:ea typeface="Segoe UI" panose="020B0502040204020203" pitchFamily="34" charset="0"/>
                <a:cs typeface="Calibri" panose="020F0502020204030204" pitchFamily="34" charset="0"/>
              </a:rPr>
              <a:t>Mối liên hệ giữa các thành phần trong sơ đồ theo trật tự 1, 2, 3.</a:t>
            </a:r>
          </a:p>
          <a:p>
            <a:pPr marL="257175" indent="-257175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400" dirty="0" smtClean="0">
                <a:latin typeface="Calibri" panose="020F0502020204030204" pitchFamily="34" charset="0"/>
                <a:ea typeface="Segoe UI" panose="020B0502040204020203" pitchFamily="34" charset="0"/>
                <a:cs typeface="Calibri" panose="020F0502020204030204" pitchFamily="34" charset="0"/>
              </a:rPr>
              <a:t>Bản chất của mối liên hệ trong sơ đồ.</a:t>
            </a:r>
            <a:endParaRPr lang="vi-VN" sz="2400" dirty="0">
              <a:latin typeface="Calibri" panose="020F0502020204030204" pitchFamily="34" charset="0"/>
              <a:ea typeface="Segoe UI" panose="020B0502040204020203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9848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9" grpId="0" animBg="1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Shape 1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429569" y="1570864"/>
            <a:ext cx="4741004" cy="9787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vi-VN" sz="2400" dirty="0" smtClean="0">
                <a:latin typeface="Calibri" panose="020F0502020204030204" pitchFamily="34" charset="0"/>
                <a:ea typeface="Segoe UI" panose="020B0502040204020203" pitchFamily="34" charset="0"/>
                <a:cs typeface="Calibri" panose="020F0502020204030204" pitchFamily="34" charset="0"/>
              </a:rPr>
              <a:t>1. Gen (ADN) là khuôn mẫu để tổng hợp mARN (ở nhân tế bào).</a:t>
            </a:r>
            <a:endParaRPr lang="vi-VN" sz="2400" dirty="0">
              <a:latin typeface="Calibri" panose="020F0502020204030204" pitchFamily="34" charset="0"/>
              <a:ea typeface="Segoe UI" panose="020B0502040204020203" pitchFamily="34" charset="0"/>
              <a:cs typeface="Calibri" panose="020F050202020403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29569" y="2634505"/>
            <a:ext cx="4741004" cy="9787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vi-VN" sz="2400" dirty="0" smtClean="0">
                <a:latin typeface="Calibri" panose="020F0502020204030204" pitchFamily="34" charset="0"/>
                <a:ea typeface="Segoe UI" panose="020B0502040204020203" pitchFamily="34" charset="0"/>
                <a:cs typeface="Calibri" panose="020F0502020204030204" pitchFamily="34" charset="0"/>
              </a:rPr>
              <a:t>2. mARN là khuôn mẫu để tổng hợp chuỗi axit amin (ở chất tế bào).</a:t>
            </a:r>
            <a:endParaRPr lang="vi-VN" sz="2400" dirty="0">
              <a:latin typeface="Calibri" panose="020F0502020204030204" pitchFamily="34" charset="0"/>
              <a:ea typeface="Segoe UI" panose="020B0502040204020203" pitchFamily="34" charset="0"/>
              <a:cs typeface="Calibri" panose="020F050202020403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40287" y="3698146"/>
            <a:ext cx="4741004" cy="14219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vi-VN" sz="2400" dirty="0" smtClean="0">
                <a:latin typeface="Calibri" panose="020F0502020204030204" pitchFamily="34" charset="0"/>
                <a:ea typeface="Segoe UI" panose="020B0502040204020203" pitchFamily="34" charset="0"/>
                <a:cs typeface="Calibri" panose="020F0502020204030204" pitchFamily="34" charset="0"/>
              </a:rPr>
              <a:t>3. Prôtêin tham gia cấu trúc và hoạt động sinh lý của tế bào </a:t>
            </a:r>
            <a:r>
              <a:rPr lang="vi-VN" sz="2400" dirty="0" smtClean="0">
                <a:latin typeface="Calibri" panose="020F0502020204030204" pitchFamily="34" charset="0"/>
                <a:ea typeface="Segoe UI" panose="020B0502040204020203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biểu hiện thành tính trạng</a:t>
            </a:r>
            <a:endParaRPr lang="vi-VN" sz="2400" dirty="0">
              <a:latin typeface="Calibri" panose="020F0502020204030204" pitchFamily="34" charset="0"/>
              <a:ea typeface="Segoe UI" panose="020B0502040204020203" pitchFamily="34" charset="0"/>
              <a:cs typeface="Calibri" panose="020F0502020204030204" pitchFamily="34" charset="0"/>
            </a:endParaRPr>
          </a:p>
        </p:txBody>
      </p: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5606344" y="1628250"/>
            <a:ext cx="2915841" cy="3714750"/>
            <a:chOff x="3312" y="815"/>
            <a:chExt cx="2449" cy="3120"/>
          </a:xfrm>
        </p:grpSpPr>
        <p:graphicFrame>
          <p:nvGraphicFramePr>
            <p:cNvPr id="8" name="Object 6"/>
            <p:cNvGraphicFramePr>
              <a:graphicFrameLocks noChangeAspect="1"/>
            </p:cNvGraphicFramePr>
            <p:nvPr/>
          </p:nvGraphicFramePr>
          <p:xfrm>
            <a:off x="3330" y="815"/>
            <a:ext cx="2431" cy="31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43" name="Bitmap Image" r:id="rId4" imgW="5076190" imgH="6342857" progId="Paint.Picture">
                    <p:embed/>
                  </p:oleObj>
                </mc:Choice>
                <mc:Fallback>
                  <p:oleObj name="Bitmap Image" r:id="rId4" imgW="5076190" imgH="6342857" progId="Paint.Picture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30" y="815"/>
                          <a:ext cx="2431" cy="312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AutoShape 7"/>
            <p:cNvSpPr>
              <a:spLocks noChangeArrowheads="1"/>
            </p:cNvSpPr>
            <p:nvPr/>
          </p:nvSpPr>
          <p:spPr bwMode="auto">
            <a:xfrm>
              <a:off x="3312" y="864"/>
              <a:ext cx="2256" cy="2928"/>
            </a:xfrm>
            <a:prstGeom prst="roundRect">
              <a:avLst>
                <a:gd name="adj" fmla="val 16667"/>
              </a:avLst>
            </a:prstGeom>
            <a:solidFill>
              <a:srgbClr val="00206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sz="15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Oval 8"/>
            <p:cNvSpPr>
              <a:spLocks noChangeArrowheads="1"/>
            </p:cNvSpPr>
            <p:nvPr/>
          </p:nvSpPr>
          <p:spPr bwMode="auto">
            <a:xfrm>
              <a:off x="3762" y="1008"/>
              <a:ext cx="1488" cy="110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sz="15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2" name="Picture 9"/>
          <p:cNvPicPr preferRelativeResize="0"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0743" y="2143791"/>
            <a:ext cx="10287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0" descr="ChuoiProtei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0743" y="4408360"/>
            <a:ext cx="1085850" cy="289322"/>
          </a:xfrm>
          <a:prstGeom prst="rect">
            <a:avLst/>
          </a:prstGeom>
          <a:solidFill>
            <a:srgbClr val="FF9933"/>
          </a:solidFill>
          <a:ln w="9525">
            <a:solidFill>
              <a:srgbClr val="66FFFF"/>
            </a:solidFill>
            <a:miter lim="800000"/>
            <a:headEnd/>
            <a:tailEnd/>
          </a:ln>
        </p:spPr>
      </p:pic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6577893" y="1848516"/>
            <a:ext cx="102870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500" b="1">
                <a:solidFill>
                  <a:srgbClr val="D6009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ADN(gen)</a:t>
            </a:r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6349293" y="4658391"/>
            <a:ext cx="13144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>
                <a:solidFill>
                  <a:srgbClr val="D6009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chuỗi a.amin</a:t>
            </a:r>
          </a:p>
          <a:p>
            <a:pPr algn="ctr"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sz="1200" b="1">
                <a:solidFill>
                  <a:srgbClr val="D6009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(prôtêin)</a:t>
            </a:r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>
            <a:off x="7035093" y="2372391"/>
            <a:ext cx="0" cy="4000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7045809" y="3929728"/>
            <a:ext cx="0" cy="4000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 Box 18"/>
          <p:cNvSpPr txBox="1">
            <a:spLocks noChangeArrowheads="1"/>
          </p:cNvSpPr>
          <p:nvPr/>
        </p:nvSpPr>
        <p:spPr bwMode="auto">
          <a:xfrm>
            <a:off x="7349418" y="2715291"/>
            <a:ext cx="74295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5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ARN</a:t>
            </a: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6806493" y="3258216"/>
            <a:ext cx="514350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5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pic>
        <p:nvPicPr>
          <p:cNvPr id="21" name="Picture 13" descr="GenNgoaitNha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2193" y="2772441"/>
            <a:ext cx="719138" cy="17502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Line 15"/>
          <p:cNvSpPr>
            <a:spLocks noChangeShapeType="1"/>
          </p:cNvSpPr>
          <p:nvPr/>
        </p:nvSpPr>
        <p:spPr bwMode="auto">
          <a:xfrm>
            <a:off x="7035093" y="3001041"/>
            <a:ext cx="0" cy="4000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178440" y="396423"/>
            <a:ext cx="6784999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3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II. </a:t>
            </a:r>
            <a:r>
              <a:rPr lang="vi-VN" sz="33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Mối quan hệ giữa gen và tính trạng</a:t>
            </a:r>
            <a:endParaRPr lang="vi-VN" sz="33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8438" name="Picture 6" descr="Ảnh hưởng của môi trường lên kiểu gen - Để học tốt môn Sinh học lớp 12 -  VnDoc.com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200" y="5310974"/>
            <a:ext cx="5876925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58357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8" grpId="0" animBg="1"/>
      <p:bldP spid="29" grpId="0" animBg="1"/>
      <p:bldP spid="14" grpId="0"/>
      <p:bldP spid="15" grpId="0"/>
      <p:bldP spid="16" grpId="0" animBg="1"/>
      <p:bldP spid="17" grpId="0" animBg="1"/>
      <p:bldP spid="18" grpId="0"/>
      <p:bldP spid="20" grpId="0"/>
      <p:bldP spid="22" grpId="0" animBg="1"/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2251881" y="347761"/>
            <a:ext cx="66666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vi-VN" sz="2800" b="1" dirty="0">
                <a:solidFill>
                  <a:schemeClr val="bg1"/>
                </a:solidFill>
              </a:rPr>
              <a:t>I. Mối quan hệ giữa ARN và prôtêin</a:t>
            </a:r>
          </a:p>
        </p:txBody>
      </p:sp>
      <p:sp>
        <p:nvSpPr>
          <p:cNvPr id="25" name="Rectangle 24"/>
          <p:cNvSpPr/>
          <p:nvPr/>
        </p:nvSpPr>
        <p:spPr>
          <a:xfrm>
            <a:off x="943359" y="2241381"/>
            <a:ext cx="2531093" cy="46672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vi-VN" dirty="0">
                <a:solidFill>
                  <a:schemeClr val="bg1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Nhân tế bào</a:t>
            </a:r>
          </a:p>
        </p:txBody>
      </p:sp>
      <p:sp>
        <p:nvSpPr>
          <p:cNvPr id="26" name="Rectangle 25"/>
          <p:cNvSpPr/>
          <p:nvPr/>
        </p:nvSpPr>
        <p:spPr>
          <a:xfrm>
            <a:off x="943358" y="3562677"/>
            <a:ext cx="2531093" cy="126176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vi-VN" dirty="0">
                <a:solidFill>
                  <a:schemeClr val="bg1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Gen mang thông tin cấu trúc của prôtêin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724909" y="2241381"/>
            <a:ext cx="2531093" cy="4667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vi-VN" dirty="0">
                <a:solidFill>
                  <a:schemeClr val="bg1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Chất tế bào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724910" y="3502104"/>
            <a:ext cx="2531093" cy="74083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vi-VN" dirty="0">
                <a:solidFill>
                  <a:schemeClr val="bg1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Prôtêin được hình thành</a:t>
            </a:r>
          </a:p>
        </p:txBody>
      </p:sp>
      <p:cxnSp>
        <p:nvCxnSpPr>
          <p:cNvPr id="29" name="Straight Arrow Connector 28"/>
          <p:cNvCxnSpPr>
            <a:stCxn id="25" idx="2"/>
            <a:endCxn id="26" idx="0"/>
          </p:cNvCxnSpPr>
          <p:nvPr/>
        </p:nvCxnSpPr>
        <p:spPr>
          <a:xfrm flipH="1">
            <a:off x="2208905" y="2708106"/>
            <a:ext cx="1" cy="85457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2864830" y="3886900"/>
            <a:ext cx="3324247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7253959" y="2705398"/>
            <a:ext cx="0" cy="79670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3361632" y="3413789"/>
            <a:ext cx="2531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Dạng trung gian</a:t>
            </a:r>
          </a:p>
        </p:txBody>
      </p:sp>
      <p:sp>
        <p:nvSpPr>
          <p:cNvPr id="33" name="Rectangle 32"/>
          <p:cNvSpPr/>
          <p:nvPr/>
        </p:nvSpPr>
        <p:spPr>
          <a:xfrm>
            <a:off x="3969073" y="4022295"/>
            <a:ext cx="1458003" cy="3333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vi-VN" sz="2000" dirty="0">
                <a:solidFill>
                  <a:srgbClr val="FF0000"/>
                </a:solidFill>
              </a:rPr>
              <a:t>mARN</a:t>
            </a:r>
          </a:p>
        </p:txBody>
      </p:sp>
    </p:spTree>
    <p:extLst>
      <p:ext uri="{BB962C8B-B14F-4D97-AF65-F5344CB8AC3E}">
        <p14:creationId xmlns:p14="http://schemas.microsoft.com/office/powerpoint/2010/main" val="331087856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5" grpId="0" animBg="1"/>
      <p:bldP spid="26" grpId="0" animBg="1"/>
      <p:bldP spid="27" grpId="0" animBg="1"/>
      <p:bldP spid="28" grpId="0" animBg="1"/>
      <p:bldP spid="32" grpId="0"/>
      <p:bldP spid="3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5000">
              <a:schemeClr val="accent1">
                <a:lumMod val="5000"/>
                <a:lumOff val="95000"/>
              </a:schemeClr>
            </a:gs>
            <a:gs pos="85000">
              <a:srgbClr val="00206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941227" y="2388339"/>
            <a:ext cx="2105246" cy="467832"/>
          </a:xfrm>
          <a:prstGeom prst="roundRect">
            <a:avLst/>
          </a:prstGeom>
          <a:solidFill>
            <a:srgbClr val="B4DD96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vi-VN" sz="2200" dirty="0" smtClean="0">
                <a:solidFill>
                  <a:schemeClr val="tx1"/>
                </a:solidFill>
                <a:latin typeface="Myriad Pro Black Cond" panose="020B08060304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ADN (mã gốc)</a:t>
            </a:r>
            <a:endParaRPr lang="vi-VN" sz="2200" dirty="0">
              <a:solidFill>
                <a:schemeClr val="tx1"/>
              </a:solidFill>
              <a:latin typeface="Myriad Pro Black Cond" panose="020B0806030403020204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941227" y="3635893"/>
            <a:ext cx="2105246" cy="467832"/>
          </a:xfrm>
          <a:prstGeom prst="roundRect">
            <a:avLst/>
          </a:prstGeom>
          <a:solidFill>
            <a:srgbClr val="B4DD96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vi-VN" sz="2200" dirty="0" smtClean="0">
                <a:solidFill>
                  <a:schemeClr val="tx1"/>
                </a:solidFill>
                <a:latin typeface="Myriad Pro Black Cond" panose="020B08060304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ARN (mã sao)</a:t>
            </a:r>
            <a:endParaRPr lang="vi-VN" sz="2200" dirty="0">
              <a:solidFill>
                <a:schemeClr val="tx1"/>
              </a:solidFill>
              <a:latin typeface="Myriad Pro Black Cond" panose="020B0806030403020204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941227" y="4883447"/>
            <a:ext cx="2105246" cy="467832"/>
          </a:xfrm>
          <a:prstGeom prst="roundRect">
            <a:avLst/>
          </a:prstGeom>
          <a:solidFill>
            <a:srgbClr val="B4DD96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vi-VN" sz="2200" dirty="0" smtClean="0">
                <a:solidFill>
                  <a:schemeClr val="tx1"/>
                </a:solidFill>
                <a:latin typeface="Myriad Pro Black Cond" panose="020B08060304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Prôtêin</a:t>
            </a:r>
            <a:endParaRPr lang="vi-VN" sz="2200" dirty="0">
              <a:solidFill>
                <a:schemeClr val="tx1"/>
              </a:solidFill>
              <a:latin typeface="Myriad Pro Black Cond" panose="020B0806030403020204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413282" y="2388339"/>
            <a:ext cx="4117229" cy="467832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vi-VN" sz="2200" dirty="0" smtClean="0">
                <a:solidFill>
                  <a:srgbClr val="33CC33"/>
                </a:solidFill>
                <a:latin typeface="Myriad Pro Black Cond" panose="020B08060304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Trình tự sắp xếp các Nu/ ADN</a:t>
            </a:r>
            <a:endParaRPr lang="vi-VN" sz="2200" dirty="0">
              <a:solidFill>
                <a:srgbClr val="33CC33"/>
              </a:solidFill>
              <a:latin typeface="Myriad Pro Black Cond" panose="020B0806030403020204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686528" y="3607541"/>
            <a:ext cx="3521807" cy="598965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vi-VN" sz="2200" dirty="0" smtClean="0">
                <a:solidFill>
                  <a:srgbClr val="0E4042"/>
                </a:solidFill>
                <a:latin typeface="Myriad Pro Black Cond" panose="020B08060304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Trình tự sắp xếp các ribô</a:t>
            </a:r>
            <a:r>
              <a:rPr lang="en-US" sz="2200" dirty="0" smtClean="0">
                <a:solidFill>
                  <a:srgbClr val="0E4042"/>
                </a:solidFill>
                <a:latin typeface="Myriad Pro Black Cond" panose="020B08060304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vi-VN" sz="2200" dirty="0" smtClean="0">
                <a:solidFill>
                  <a:srgbClr val="0E4042"/>
                </a:solidFill>
                <a:latin typeface="Myriad Pro Black Cond" panose="020B08060304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Nu/mARN</a:t>
            </a:r>
            <a:endParaRPr lang="vi-VN" sz="2200" dirty="0">
              <a:solidFill>
                <a:srgbClr val="0E4042"/>
              </a:solidFill>
              <a:latin typeface="Myriad Pro Black Cond" panose="020B0806030403020204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413282" y="5117363"/>
            <a:ext cx="4117229" cy="467832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vi-VN" sz="2200" dirty="0" smtClean="0">
                <a:solidFill>
                  <a:schemeClr val="accent2">
                    <a:lumMod val="75000"/>
                  </a:schemeClr>
                </a:solidFill>
                <a:latin typeface="Myriad Pro Black Cond" panose="020B08060304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Trình tự sắp xếp các a.a trên chuỗi nucleôtit</a:t>
            </a:r>
            <a:endParaRPr lang="vi-VN" sz="2200" dirty="0">
              <a:solidFill>
                <a:schemeClr val="accent2">
                  <a:lumMod val="75000"/>
                </a:schemeClr>
              </a:solidFill>
              <a:latin typeface="Myriad Pro Black Cond" panose="020B0806030403020204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2036380" y="2966042"/>
            <a:ext cx="0" cy="64149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036380" y="4206506"/>
            <a:ext cx="0" cy="64149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6358480" y="2856172"/>
            <a:ext cx="0" cy="64149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6364182" y="4350046"/>
            <a:ext cx="0" cy="64149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043804" y="3071347"/>
            <a:ext cx="147792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200" dirty="0" smtClean="0">
                <a:solidFill>
                  <a:srgbClr val="FF0000"/>
                </a:solidFill>
                <a:latin typeface="Myriad Pro Black Cond" panose="020B08060304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Phiên mã</a:t>
            </a:r>
            <a:endParaRPr lang="vi-VN" sz="2200" dirty="0">
              <a:solidFill>
                <a:srgbClr val="FF0000"/>
              </a:solidFill>
              <a:latin typeface="Myriad Pro Black Cond" panose="020B0806030403020204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060531" y="4311811"/>
            <a:ext cx="147792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200" dirty="0" smtClean="0">
                <a:solidFill>
                  <a:srgbClr val="FF0000"/>
                </a:solidFill>
                <a:latin typeface="Myriad Pro Black Cond" panose="020B08060304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Dịch mã</a:t>
            </a:r>
            <a:endParaRPr lang="vi-VN" sz="2200" dirty="0">
              <a:solidFill>
                <a:srgbClr val="FF0000"/>
              </a:solidFill>
              <a:latin typeface="Myriad Pro Black Cond" panose="020B0806030403020204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97860" y="1128151"/>
            <a:ext cx="2616100" cy="4308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2200" dirty="0" smtClean="0">
                <a:solidFill>
                  <a:schemeClr val="tx1"/>
                </a:solidFill>
                <a:latin typeface="Myriad Pro Black Cond" panose="020B08060304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Gen (1 đoạn AD</a:t>
            </a:r>
            <a:r>
              <a:rPr lang="en-US" sz="2200" dirty="0" smtClean="0">
                <a:solidFill>
                  <a:schemeClr val="tx1"/>
                </a:solidFill>
                <a:latin typeface="Myriad Pro Black Cond" panose="020B08060304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</a:t>
            </a:r>
            <a:r>
              <a:rPr lang="vi-VN" sz="2200" dirty="0" smtClean="0">
                <a:solidFill>
                  <a:schemeClr val="tx1"/>
                </a:solidFill>
                <a:latin typeface="Myriad Pro Black Cond" panose="020B08060304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) </a:t>
            </a:r>
            <a:r>
              <a:rPr lang="vi-VN" sz="2200" dirty="0" smtClean="0">
                <a:solidFill>
                  <a:schemeClr val="tx1"/>
                </a:solidFill>
                <a:latin typeface="Myriad Pro Black Cond" panose="020B0806030403020204" pitchFamily="34" charset="0"/>
                <a:ea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 </a:t>
            </a:r>
            <a:endParaRPr lang="vi-VN" sz="2200" dirty="0">
              <a:solidFill>
                <a:schemeClr val="tx1"/>
              </a:solidFill>
              <a:latin typeface="Myriad Pro Black Cond" panose="020B0806030403020204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491845" y="1128151"/>
            <a:ext cx="1062170" cy="4308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2200" dirty="0" smtClean="0">
                <a:solidFill>
                  <a:schemeClr val="tx1"/>
                </a:solidFill>
                <a:latin typeface="Myriad Pro Black Cond" panose="020B08060304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mARN</a:t>
            </a:r>
            <a:endParaRPr lang="vi-VN" sz="2200" dirty="0">
              <a:solidFill>
                <a:schemeClr val="tx1"/>
              </a:solidFill>
              <a:latin typeface="Myriad Pro Black Cond" panose="020B0806030403020204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131900" y="1128151"/>
            <a:ext cx="1207483" cy="4308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2200" dirty="0" smtClean="0">
                <a:solidFill>
                  <a:schemeClr val="tx1"/>
                </a:solidFill>
                <a:latin typeface="Myriad Pro Black Cond" panose="020B08060304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Prôtêin</a:t>
            </a:r>
            <a:endParaRPr lang="vi-VN" sz="2200" dirty="0">
              <a:solidFill>
                <a:schemeClr val="tx1"/>
              </a:solidFill>
              <a:latin typeface="Myriad Pro Black Cond" panose="020B0806030403020204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917267" y="1128151"/>
            <a:ext cx="1677285" cy="4308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2200" dirty="0" smtClean="0">
                <a:solidFill>
                  <a:schemeClr val="tx1"/>
                </a:solidFill>
                <a:latin typeface="Myriad Pro Black Cond" panose="020B08060304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Tính</a:t>
            </a:r>
            <a:r>
              <a:rPr lang="vi-VN" sz="2200" dirty="0" smtClean="0">
                <a:latin typeface="Myriad Pro Black Cond" panose="020B08060304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vi-VN" sz="2200" dirty="0" smtClean="0">
                <a:solidFill>
                  <a:schemeClr val="tx1"/>
                </a:solidFill>
                <a:latin typeface="Myriad Pro Black Cond" panose="020B08060304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trạng</a:t>
            </a:r>
            <a:endParaRPr lang="vi-VN" sz="2200" dirty="0">
              <a:solidFill>
                <a:schemeClr val="tx1"/>
              </a:solidFill>
              <a:latin typeface="Myriad Pro Black Cond" panose="020B0806030403020204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41" name="Straight Arrow Connector 40"/>
          <p:cNvCxnSpPr>
            <a:stCxn id="37" idx="3"/>
            <a:endCxn id="38" idx="1"/>
          </p:cNvCxnSpPr>
          <p:nvPr/>
        </p:nvCxnSpPr>
        <p:spPr>
          <a:xfrm>
            <a:off x="2913960" y="1343595"/>
            <a:ext cx="57788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4554015" y="1343594"/>
            <a:ext cx="57788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6339383" y="1354318"/>
            <a:ext cx="57788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3021680" y="839609"/>
            <a:ext cx="40409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300" b="1" dirty="0" smtClean="0">
                <a:solidFill>
                  <a:srgbClr val="FF0000"/>
                </a:solidFill>
                <a:latin typeface="Myriad Pro Black Cond" panose="020B0806030403020204" pitchFamily="34" charset="0"/>
              </a:rPr>
              <a:t>1</a:t>
            </a:r>
            <a:endParaRPr lang="vi-VN" sz="3300" b="1" dirty="0">
              <a:solidFill>
                <a:srgbClr val="FF0000"/>
              </a:solidFill>
              <a:latin typeface="Myriad Pro Black Cond" panose="020B0806030403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662098" y="839609"/>
            <a:ext cx="40409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300" b="1" dirty="0" smtClean="0">
                <a:solidFill>
                  <a:srgbClr val="FF0000"/>
                </a:solidFill>
                <a:latin typeface="Myriad Pro Black Cond" panose="020B0806030403020204" pitchFamily="34" charset="0"/>
              </a:rPr>
              <a:t>2</a:t>
            </a:r>
            <a:endParaRPr lang="vi-VN" sz="3300" b="1" dirty="0">
              <a:solidFill>
                <a:srgbClr val="FF0000"/>
              </a:solidFill>
              <a:latin typeface="Myriad Pro Black Cond" panose="020B0806030403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490953" y="839609"/>
            <a:ext cx="40409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300" b="1" dirty="0" smtClean="0">
                <a:solidFill>
                  <a:srgbClr val="FF0000"/>
                </a:solidFill>
                <a:latin typeface="Myriad Pro Black Cond" panose="020B0806030403020204" pitchFamily="34" charset="0"/>
              </a:rPr>
              <a:t>3</a:t>
            </a:r>
            <a:endParaRPr lang="vi-VN" sz="3300" b="1" dirty="0">
              <a:solidFill>
                <a:srgbClr val="FF0000"/>
              </a:solidFill>
              <a:latin typeface="Myriad Pro Black Cond" panose="020B0806030403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770691" y="1569162"/>
            <a:ext cx="1442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 smtClean="0">
                <a:solidFill>
                  <a:srgbClr val="002060"/>
                </a:solidFill>
                <a:latin typeface="Myriad Pro Black Cond" panose="020B0806030403020204" pitchFamily="34" charset="0"/>
              </a:rPr>
              <a:t>Tổng hợp</a:t>
            </a:r>
            <a:endParaRPr lang="vi-VN" dirty="0">
              <a:solidFill>
                <a:srgbClr val="002060"/>
              </a:solidFill>
              <a:latin typeface="Myriad Pro Black Cond" panose="020B0806030403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484893" y="1566684"/>
            <a:ext cx="1442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 smtClean="0">
                <a:solidFill>
                  <a:srgbClr val="002060"/>
                </a:solidFill>
                <a:latin typeface="Myriad Pro Black Cond" panose="020B0806030403020204" pitchFamily="34" charset="0"/>
              </a:rPr>
              <a:t>Tổng hợp</a:t>
            </a:r>
            <a:endParaRPr lang="vi-VN" dirty="0">
              <a:solidFill>
                <a:srgbClr val="002060"/>
              </a:solidFill>
              <a:latin typeface="Myriad Pro Black Cond" panose="020B0806030403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173897" y="1566684"/>
            <a:ext cx="1442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 smtClean="0">
                <a:solidFill>
                  <a:srgbClr val="002060"/>
                </a:solidFill>
                <a:latin typeface="Myriad Pro Black Cond" panose="020B0806030403020204" pitchFamily="34" charset="0"/>
              </a:rPr>
              <a:t>Biểu hiện</a:t>
            </a:r>
            <a:endParaRPr lang="vi-VN" dirty="0">
              <a:solidFill>
                <a:srgbClr val="002060"/>
              </a:solidFill>
              <a:latin typeface="Myriad Pro Black Cond" panose="020B0806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42447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/>
      <p:bldP spid="13" grpId="0"/>
      <p:bldP spid="14" grpId="0"/>
      <p:bldP spid="19" grpId="0"/>
      <p:bldP spid="20" grpId="0"/>
      <p:bldP spid="37" grpId="0" animBg="1"/>
      <p:bldP spid="38" grpId="0" animBg="1"/>
      <p:bldP spid="39" grpId="0" animBg="1"/>
      <p:bldP spid="40" grpId="0" animBg="1"/>
      <p:bldP spid="44" grpId="0"/>
      <p:bldP spid="45" grpId="0"/>
      <p:bldP spid="46" grpId="0"/>
      <p:bldP spid="47" grpId="0"/>
      <p:bldP spid="48" grpId="0"/>
      <p:bldP spid="4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234" y="833484"/>
            <a:ext cx="5372100" cy="505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vi-VN" sz="2400" b="1" dirty="0" smtClean="0">
                <a:solidFill>
                  <a:srgbClr val="33CC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Bản chất của mối quan hệ trong sơ đồ</a:t>
            </a:r>
            <a:endParaRPr lang="vi-VN" sz="2400" b="1" dirty="0">
              <a:solidFill>
                <a:srgbClr val="33CC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1332" y="1525437"/>
            <a:ext cx="4723618" cy="311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05740" indent="-342892" algn="just">
              <a:lnSpc>
                <a:spcPct val="12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vi-VN" sz="2000" dirty="0" smtClean="0">
                <a:latin typeface="Calibri" panose="020F0502020204030204" pitchFamily="34" charset="0"/>
                <a:ea typeface="Segoe UI" panose="020B0502040204020203" pitchFamily="34" charset="0"/>
                <a:cs typeface="Calibri" panose="020F0502020204030204" pitchFamily="34" charset="0"/>
              </a:rPr>
              <a:t>Trình tự các Nu/ mạch khuôn AND qui định trình tự các Nu/ mạch ARN</a:t>
            </a:r>
          </a:p>
          <a:p>
            <a:pPr marL="205740" indent="-342892" algn="just">
              <a:lnSpc>
                <a:spcPct val="12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vi-VN" sz="2000" dirty="0" smtClean="0">
                <a:latin typeface="Calibri" panose="020F0502020204030204" pitchFamily="34" charset="0"/>
                <a:ea typeface="Segoe UI" panose="020B0502040204020203" pitchFamily="34" charset="0"/>
                <a:cs typeface="Calibri" panose="020F0502020204030204" pitchFamily="34" charset="0"/>
              </a:rPr>
              <a:t>Trình tự các Nu/ mạch khuôn của mARN quy định trình  tự các axit amin (cấu trúc bậc 1 của prôtêin).</a:t>
            </a:r>
          </a:p>
          <a:p>
            <a:pPr marL="205740" indent="-342892" algn="just">
              <a:lnSpc>
                <a:spcPct val="12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vi-VN" sz="2000" dirty="0" smtClean="0">
                <a:latin typeface="Calibri" panose="020F0502020204030204" pitchFamily="34" charset="0"/>
                <a:ea typeface="Segoe UI" panose="020B0502040204020203" pitchFamily="34" charset="0"/>
                <a:cs typeface="Calibri" panose="020F0502020204030204" pitchFamily="34" charset="0"/>
              </a:rPr>
              <a:t>Prôtêin: tham gia vào cấu trúc và hoạt động của tế bào.</a:t>
            </a:r>
            <a:endParaRPr lang="vi-VN" sz="2000" dirty="0">
              <a:latin typeface="Calibri" panose="020F0502020204030204" pitchFamily="34" charset="0"/>
              <a:ea typeface="Segoe UI" panose="020B0502040204020203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1332" y="5538935"/>
            <a:ext cx="6496075" cy="503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vi-VN" sz="2400" b="1" dirty="0" smtClean="0">
                <a:solidFill>
                  <a:srgbClr val="FF0000"/>
                </a:solidFill>
                <a:latin typeface="Calibri" panose="020F0502020204030204" pitchFamily="34" charset="0"/>
                <a:ea typeface="Segoe UI" panose="020B0502040204020203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vi-VN" sz="2400" b="1" dirty="0" smtClean="0">
                <a:solidFill>
                  <a:srgbClr val="FF0000"/>
                </a:solidFill>
                <a:latin typeface="Calibri" panose="020F0502020204030204" pitchFamily="34" charset="0"/>
                <a:ea typeface="Segoe UI" panose="020B0502040204020203" pitchFamily="34" charset="0"/>
                <a:cs typeface="Calibri" panose="020F0502020204030204" pitchFamily="34" charset="0"/>
              </a:rPr>
              <a:t>Biểu hiện thành tính trạng của cơ thể</a:t>
            </a:r>
            <a:endParaRPr lang="vi-VN" sz="2400" b="1" dirty="0">
              <a:solidFill>
                <a:srgbClr val="FF0000"/>
              </a:solidFill>
              <a:latin typeface="Calibri" panose="020F0502020204030204" pitchFamily="34" charset="0"/>
              <a:ea typeface="Segoe UI" panose="020B0502040204020203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4950" y="341010"/>
            <a:ext cx="3648075" cy="501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105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Oval 2" descr="NST1_2"/>
          <p:cNvSpPr>
            <a:spLocks noChangeArrowheads="1"/>
          </p:cNvSpPr>
          <p:nvPr/>
        </p:nvSpPr>
        <p:spPr bwMode="auto">
          <a:xfrm>
            <a:off x="63500" y="3124200"/>
            <a:ext cx="3643313" cy="3681413"/>
          </a:xfrm>
          <a:prstGeom prst="ellipse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 smtClean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40963" name="Oval 3" descr="nst1"/>
          <p:cNvSpPr>
            <a:spLocks noChangeArrowheads="1"/>
          </p:cNvSpPr>
          <p:nvPr/>
        </p:nvSpPr>
        <p:spPr bwMode="auto">
          <a:xfrm>
            <a:off x="47625" y="3149600"/>
            <a:ext cx="3638550" cy="3681413"/>
          </a:xfrm>
          <a:prstGeom prst="ellipse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 smtClean="0">
              <a:solidFill>
                <a:srgbClr val="000000"/>
              </a:solidFill>
              <a:latin typeface="+mj-lt"/>
            </a:endParaRPr>
          </a:p>
        </p:txBody>
      </p:sp>
      <p:grpSp>
        <p:nvGrpSpPr>
          <p:cNvPr id="40964" name="Group 4"/>
          <p:cNvGrpSpPr>
            <a:grpSpLocks/>
          </p:cNvGrpSpPr>
          <p:nvPr/>
        </p:nvGrpSpPr>
        <p:grpSpPr bwMode="auto">
          <a:xfrm>
            <a:off x="2273300" y="5514975"/>
            <a:ext cx="2193925" cy="1227138"/>
            <a:chOff x="1432" y="3474"/>
            <a:chExt cx="1382" cy="773"/>
          </a:xfrm>
        </p:grpSpPr>
        <p:sp>
          <p:nvSpPr>
            <p:cNvPr id="40965" name="Text Box 5"/>
            <p:cNvSpPr txBox="1">
              <a:spLocks noChangeArrowheads="1"/>
            </p:cNvSpPr>
            <p:nvPr/>
          </p:nvSpPr>
          <p:spPr bwMode="auto">
            <a:xfrm>
              <a:off x="2086" y="3939"/>
              <a:ext cx="728" cy="30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2600" b="1" dirty="0">
                  <a:solidFill>
                    <a:srgbClr val="000000"/>
                  </a:solidFill>
                  <a:latin typeface="+mj-lt"/>
                </a:rPr>
                <a:t>ADN</a:t>
              </a:r>
            </a:p>
          </p:txBody>
        </p:sp>
        <p:sp>
          <p:nvSpPr>
            <p:cNvPr id="19495" name="Line 6"/>
            <p:cNvSpPr>
              <a:spLocks noChangeShapeType="1"/>
            </p:cNvSpPr>
            <p:nvPr/>
          </p:nvSpPr>
          <p:spPr bwMode="auto">
            <a:xfrm>
              <a:off x="1432" y="3474"/>
              <a:ext cx="672" cy="654"/>
            </a:xfrm>
            <a:prstGeom prst="line">
              <a:avLst/>
            </a:prstGeom>
            <a:noFill/>
            <a:ln w="317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+mj-lt"/>
              </a:endParaRPr>
            </a:p>
          </p:txBody>
        </p:sp>
      </p:grpSp>
      <p:grpSp>
        <p:nvGrpSpPr>
          <p:cNvPr id="40967" name="Group 7"/>
          <p:cNvGrpSpPr>
            <a:grpSpLocks/>
          </p:cNvGrpSpPr>
          <p:nvPr/>
        </p:nvGrpSpPr>
        <p:grpSpPr bwMode="auto">
          <a:xfrm>
            <a:off x="3200400" y="4495800"/>
            <a:ext cx="1752600" cy="533400"/>
            <a:chOff x="2016" y="2832"/>
            <a:chExt cx="1104" cy="336"/>
          </a:xfrm>
        </p:grpSpPr>
        <p:sp>
          <p:nvSpPr>
            <p:cNvPr id="40968" name="Text Box 8"/>
            <p:cNvSpPr txBox="1">
              <a:spLocks noChangeArrowheads="1"/>
            </p:cNvSpPr>
            <p:nvPr/>
          </p:nvSpPr>
          <p:spPr bwMode="auto">
            <a:xfrm>
              <a:off x="2496" y="2832"/>
              <a:ext cx="624" cy="26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2200" b="1">
                  <a:solidFill>
                    <a:srgbClr val="000000"/>
                  </a:solidFill>
                  <a:latin typeface="+mj-lt"/>
                </a:rPr>
                <a:t>GEN </a:t>
              </a:r>
            </a:p>
          </p:txBody>
        </p:sp>
        <p:grpSp>
          <p:nvGrpSpPr>
            <p:cNvPr id="19491" name="Group 9"/>
            <p:cNvGrpSpPr>
              <a:grpSpLocks/>
            </p:cNvGrpSpPr>
            <p:nvPr/>
          </p:nvGrpSpPr>
          <p:grpSpPr bwMode="auto">
            <a:xfrm>
              <a:off x="2016" y="2832"/>
              <a:ext cx="528" cy="336"/>
              <a:chOff x="2016" y="2832"/>
              <a:chExt cx="528" cy="336"/>
            </a:xfrm>
          </p:grpSpPr>
          <p:sp>
            <p:nvSpPr>
              <p:cNvPr id="19492" name="Line 10"/>
              <p:cNvSpPr>
                <a:spLocks noChangeShapeType="1"/>
              </p:cNvSpPr>
              <p:nvPr/>
            </p:nvSpPr>
            <p:spPr bwMode="auto">
              <a:xfrm>
                <a:off x="2016" y="2832"/>
                <a:ext cx="192" cy="336"/>
              </a:xfrm>
              <a:prstGeom prst="line">
                <a:avLst/>
              </a:prstGeom>
              <a:noFill/>
              <a:ln w="31750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9493" name="Line 11"/>
              <p:cNvSpPr>
                <a:spLocks noChangeShapeType="1"/>
              </p:cNvSpPr>
              <p:nvPr/>
            </p:nvSpPr>
            <p:spPr bwMode="auto">
              <a:xfrm flipV="1">
                <a:off x="2208" y="3024"/>
                <a:ext cx="336" cy="144"/>
              </a:xfrm>
              <a:prstGeom prst="line">
                <a:avLst/>
              </a:prstGeom>
              <a:noFill/>
              <a:ln w="31750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+mj-lt"/>
                </a:endParaRPr>
              </a:p>
            </p:txBody>
          </p:sp>
        </p:grpSp>
      </p:grpSp>
      <p:grpSp>
        <p:nvGrpSpPr>
          <p:cNvPr id="40972" name="Group 12"/>
          <p:cNvGrpSpPr>
            <a:grpSpLocks/>
          </p:cNvGrpSpPr>
          <p:nvPr/>
        </p:nvGrpSpPr>
        <p:grpSpPr bwMode="auto">
          <a:xfrm>
            <a:off x="3067050" y="4692650"/>
            <a:ext cx="1843088" cy="1068388"/>
            <a:chOff x="1932" y="2956"/>
            <a:chExt cx="1161" cy="673"/>
          </a:xfrm>
        </p:grpSpPr>
        <p:sp>
          <p:nvSpPr>
            <p:cNvPr id="40973" name="Text Box 13"/>
            <p:cNvSpPr txBox="1">
              <a:spLocks noChangeArrowheads="1"/>
            </p:cNvSpPr>
            <p:nvPr/>
          </p:nvSpPr>
          <p:spPr bwMode="auto">
            <a:xfrm>
              <a:off x="2400" y="3360"/>
              <a:ext cx="693" cy="26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2200" b="1" i="1" dirty="0">
                  <a:solidFill>
                    <a:srgbClr val="000000"/>
                  </a:solidFill>
                  <a:latin typeface="+mj-lt"/>
                </a:rPr>
                <a:t>GEN</a:t>
              </a:r>
            </a:p>
          </p:txBody>
        </p:sp>
        <p:grpSp>
          <p:nvGrpSpPr>
            <p:cNvPr id="19487" name="Group 14"/>
            <p:cNvGrpSpPr>
              <a:grpSpLocks/>
            </p:cNvGrpSpPr>
            <p:nvPr/>
          </p:nvGrpSpPr>
          <p:grpSpPr bwMode="auto">
            <a:xfrm>
              <a:off x="1932" y="2956"/>
              <a:ext cx="516" cy="452"/>
              <a:chOff x="1932" y="2956"/>
              <a:chExt cx="516" cy="452"/>
            </a:xfrm>
          </p:grpSpPr>
          <p:sp>
            <p:nvSpPr>
              <p:cNvPr id="19488" name="Line 15"/>
              <p:cNvSpPr>
                <a:spLocks noChangeShapeType="1"/>
              </p:cNvSpPr>
              <p:nvPr/>
            </p:nvSpPr>
            <p:spPr bwMode="auto">
              <a:xfrm>
                <a:off x="1932" y="2956"/>
                <a:ext cx="180" cy="308"/>
              </a:xfrm>
              <a:prstGeom prst="line">
                <a:avLst/>
              </a:prstGeom>
              <a:noFill/>
              <a:ln w="31750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9489" name="Line 16"/>
              <p:cNvSpPr>
                <a:spLocks noChangeShapeType="1"/>
              </p:cNvSpPr>
              <p:nvPr/>
            </p:nvSpPr>
            <p:spPr bwMode="auto">
              <a:xfrm>
                <a:off x="2112" y="3264"/>
                <a:ext cx="336" cy="144"/>
              </a:xfrm>
              <a:prstGeom prst="line">
                <a:avLst/>
              </a:prstGeom>
              <a:noFill/>
              <a:ln w="31750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+mj-lt"/>
                </a:endParaRPr>
              </a:p>
            </p:txBody>
          </p:sp>
        </p:grpSp>
      </p:grpSp>
      <p:sp>
        <p:nvSpPr>
          <p:cNvPr id="40977" name="Text Box 17"/>
          <p:cNvSpPr txBox="1">
            <a:spLocks noChangeArrowheads="1"/>
          </p:cNvSpPr>
          <p:nvPr/>
        </p:nvSpPr>
        <p:spPr bwMode="auto">
          <a:xfrm>
            <a:off x="152400" y="3352800"/>
            <a:ext cx="1371600" cy="33655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600" b="1">
                <a:solidFill>
                  <a:srgbClr val="000000"/>
                </a:solidFill>
                <a:latin typeface="+mj-lt"/>
              </a:rPr>
              <a:t>Nhân tế bào</a:t>
            </a:r>
          </a:p>
        </p:txBody>
      </p:sp>
      <p:pic>
        <p:nvPicPr>
          <p:cNvPr id="40978" name="Picture 18" descr="200px-Myoglobi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0688" y="71438"/>
            <a:ext cx="220980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9" name="Picture 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300" y="3352800"/>
            <a:ext cx="1968500" cy="340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0980" name="Group 20"/>
          <p:cNvGrpSpPr>
            <a:grpSpLocks/>
          </p:cNvGrpSpPr>
          <p:nvPr/>
        </p:nvGrpSpPr>
        <p:grpSpPr bwMode="auto">
          <a:xfrm>
            <a:off x="4919663" y="5286375"/>
            <a:ext cx="2166937" cy="366713"/>
            <a:chOff x="3099" y="3330"/>
            <a:chExt cx="1365" cy="231"/>
          </a:xfrm>
        </p:grpSpPr>
        <p:sp>
          <p:nvSpPr>
            <p:cNvPr id="19484" name="Line 21"/>
            <p:cNvSpPr>
              <a:spLocks noChangeShapeType="1"/>
            </p:cNvSpPr>
            <p:nvPr/>
          </p:nvSpPr>
          <p:spPr bwMode="auto">
            <a:xfrm flipV="1">
              <a:off x="3099" y="3552"/>
              <a:ext cx="1365" cy="0"/>
            </a:xfrm>
            <a:prstGeom prst="line">
              <a:avLst/>
            </a:prstGeom>
            <a:noFill/>
            <a:ln w="762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19485" name="Text Box 22"/>
            <p:cNvSpPr txBox="1">
              <a:spLocks noChangeArrowheads="1"/>
            </p:cNvSpPr>
            <p:nvPr/>
          </p:nvSpPr>
          <p:spPr bwMode="auto">
            <a:xfrm>
              <a:off x="3303" y="3330"/>
              <a:ext cx="102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b="1" smtClean="0">
                  <a:solidFill>
                    <a:srgbClr val="000000"/>
                  </a:solidFill>
                  <a:latin typeface="+mj-lt"/>
                </a:rPr>
                <a:t>Khuôn mẫu</a:t>
              </a:r>
            </a:p>
          </p:txBody>
        </p:sp>
      </p:grpSp>
      <p:grpSp>
        <p:nvGrpSpPr>
          <p:cNvPr id="40983" name="Group 23"/>
          <p:cNvGrpSpPr>
            <a:grpSpLocks/>
          </p:cNvGrpSpPr>
          <p:nvPr/>
        </p:nvGrpSpPr>
        <p:grpSpPr bwMode="auto">
          <a:xfrm>
            <a:off x="6400800" y="2514600"/>
            <a:ext cx="2133600" cy="828675"/>
            <a:chOff x="4032" y="1584"/>
            <a:chExt cx="1344" cy="522"/>
          </a:xfrm>
        </p:grpSpPr>
        <p:sp>
          <p:nvSpPr>
            <p:cNvPr id="19482" name="Line 24"/>
            <p:cNvSpPr>
              <a:spLocks noChangeShapeType="1"/>
            </p:cNvSpPr>
            <p:nvPr/>
          </p:nvSpPr>
          <p:spPr bwMode="auto">
            <a:xfrm flipH="1" flipV="1">
              <a:off x="5088" y="1584"/>
              <a:ext cx="0" cy="522"/>
            </a:xfrm>
            <a:prstGeom prst="line">
              <a:avLst/>
            </a:prstGeom>
            <a:noFill/>
            <a:ln w="762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19483" name="Text Box 25"/>
            <p:cNvSpPr txBox="1">
              <a:spLocks noChangeArrowheads="1"/>
            </p:cNvSpPr>
            <p:nvPr/>
          </p:nvSpPr>
          <p:spPr bwMode="auto">
            <a:xfrm>
              <a:off x="4032" y="1758"/>
              <a:ext cx="134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vi-VN" b="1" dirty="0" smtClean="0">
                  <a:solidFill>
                    <a:srgbClr val="000000"/>
                  </a:solidFill>
                  <a:latin typeface="+mj-lt"/>
                </a:rPr>
                <a:t>Qui định  cấu trúc                           </a:t>
              </a:r>
            </a:p>
          </p:txBody>
        </p:sp>
      </p:grpSp>
      <p:grpSp>
        <p:nvGrpSpPr>
          <p:cNvPr id="40986" name="Group 26"/>
          <p:cNvGrpSpPr>
            <a:grpSpLocks/>
          </p:cNvGrpSpPr>
          <p:nvPr/>
        </p:nvGrpSpPr>
        <p:grpSpPr bwMode="auto">
          <a:xfrm>
            <a:off x="1524000" y="228600"/>
            <a:ext cx="2743200" cy="2286000"/>
            <a:chOff x="960" y="144"/>
            <a:chExt cx="1728" cy="1440"/>
          </a:xfrm>
        </p:grpSpPr>
        <p:sp>
          <p:nvSpPr>
            <p:cNvPr id="19480" name="AutoShape 27"/>
            <p:cNvSpPr>
              <a:spLocks noChangeArrowheads="1"/>
            </p:cNvSpPr>
            <p:nvPr/>
          </p:nvSpPr>
          <p:spPr bwMode="auto">
            <a:xfrm>
              <a:off x="960" y="144"/>
              <a:ext cx="1728" cy="1440"/>
            </a:xfrm>
            <a:prstGeom prst="star16">
              <a:avLst>
                <a:gd name="adj" fmla="val 37500"/>
              </a:avLst>
            </a:prstGeom>
            <a:solidFill>
              <a:srgbClr val="FFC000"/>
            </a:solidFill>
            <a:ln w="9525" algn="ctr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 smtClea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40988" name="Text Box 28"/>
            <p:cNvSpPr txBox="1">
              <a:spLocks noChangeArrowheads="1"/>
            </p:cNvSpPr>
            <p:nvPr/>
          </p:nvSpPr>
          <p:spPr bwMode="auto">
            <a:xfrm>
              <a:off x="1224" y="561"/>
              <a:ext cx="1152" cy="446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  <a:extLst/>
          </p:spPr>
          <p:txBody>
            <a:bodyPr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2000" b="1" dirty="0">
                  <a:solidFill>
                    <a:schemeClr val="bg1"/>
                  </a:solidFill>
                  <a:latin typeface="+mj-lt"/>
                </a:rPr>
                <a:t>TÍNH TRẠNG CỦA CƠ THỂ</a:t>
              </a:r>
            </a:p>
          </p:txBody>
        </p:sp>
      </p:grpSp>
      <p:grpSp>
        <p:nvGrpSpPr>
          <p:cNvPr id="40989" name="Group 29"/>
          <p:cNvGrpSpPr>
            <a:grpSpLocks/>
          </p:cNvGrpSpPr>
          <p:nvPr/>
        </p:nvGrpSpPr>
        <p:grpSpPr bwMode="auto">
          <a:xfrm>
            <a:off x="2895600" y="1539875"/>
            <a:ext cx="1628775" cy="3028950"/>
            <a:chOff x="1824" y="970"/>
            <a:chExt cx="1026" cy="1908"/>
          </a:xfrm>
        </p:grpSpPr>
        <p:sp>
          <p:nvSpPr>
            <p:cNvPr id="19478" name="Line 30"/>
            <p:cNvSpPr>
              <a:spLocks noChangeShapeType="1"/>
            </p:cNvSpPr>
            <p:nvPr/>
          </p:nvSpPr>
          <p:spPr bwMode="auto">
            <a:xfrm rot="15783750" flipV="1">
              <a:off x="1368" y="1612"/>
              <a:ext cx="1908" cy="624"/>
            </a:xfrm>
            <a:prstGeom prst="line">
              <a:avLst/>
            </a:prstGeom>
            <a:noFill/>
            <a:ln w="76200">
              <a:solidFill>
                <a:srgbClr val="003300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19479" name="Text Box 31"/>
            <p:cNvSpPr txBox="1">
              <a:spLocks noChangeArrowheads="1"/>
            </p:cNvSpPr>
            <p:nvPr/>
          </p:nvSpPr>
          <p:spPr bwMode="auto">
            <a:xfrm>
              <a:off x="1824" y="1728"/>
              <a:ext cx="102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2400" b="1" smtClean="0">
                  <a:solidFill>
                    <a:srgbClr val="000000"/>
                  </a:solidFill>
                  <a:latin typeface="+mj-lt"/>
                </a:rPr>
                <a:t>Qui   định   </a:t>
              </a:r>
            </a:p>
          </p:txBody>
        </p:sp>
      </p:grpSp>
      <p:grpSp>
        <p:nvGrpSpPr>
          <p:cNvPr id="40993" name="Group 33"/>
          <p:cNvGrpSpPr>
            <a:grpSpLocks/>
          </p:cNvGrpSpPr>
          <p:nvPr/>
        </p:nvGrpSpPr>
        <p:grpSpPr bwMode="auto">
          <a:xfrm>
            <a:off x="3887788" y="1200150"/>
            <a:ext cx="4178300" cy="1220788"/>
            <a:chOff x="2352" y="528"/>
            <a:chExt cx="2632" cy="769"/>
          </a:xfrm>
        </p:grpSpPr>
        <p:grpSp>
          <p:nvGrpSpPr>
            <p:cNvPr id="19474" name="Group 34"/>
            <p:cNvGrpSpPr>
              <a:grpSpLocks/>
            </p:cNvGrpSpPr>
            <p:nvPr/>
          </p:nvGrpSpPr>
          <p:grpSpPr bwMode="auto">
            <a:xfrm>
              <a:off x="2352" y="528"/>
              <a:ext cx="1920" cy="240"/>
              <a:chOff x="2352" y="528"/>
              <a:chExt cx="1920" cy="240"/>
            </a:xfrm>
          </p:grpSpPr>
          <p:sp>
            <p:nvSpPr>
              <p:cNvPr id="19476" name="Text Box 35"/>
              <p:cNvSpPr txBox="1">
                <a:spLocks noChangeArrowheads="1"/>
              </p:cNvSpPr>
              <p:nvPr/>
            </p:nvSpPr>
            <p:spPr bwMode="auto">
              <a:xfrm>
                <a:off x="3024" y="528"/>
                <a:ext cx="76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b="1" smtClean="0">
                    <a:solidFill>
                      <a:srgbClr val="000000"/>
                    </a:solidFill>
                    <a:latin typeface="+mj-lt"/>
                  </a:rPr>
                  <a:t>Biểu hiện</a:t>
                </a:r>
              </a:p>
            </p:txBody>
          </p:sp>
          <p:sp>
            <p:nvSpPr>
              <p:cNvPr id="19477" name="Line 36"/>
              <p:cNvSpPr>
                <a:spLocks noChangeShapeType="1"/>
              </p:cNvSpPr>
              <p:nvPr/>
            </p:nvSpPr>
            <p:spPr bwMode="auto">
              <a:xfrm flipH="1">
                <a:off x="2352" y="768"/>
                <a:ext cx="1920" cy="0"/>
              </a:xfrm>
              <a:prstGeom prst="line">
                <a:avLst/>
              </a:prstGeom>
              <a:noFill/>
              <a:ln w="76200">
                <a:solidFill>
                  <a:srgbClr val="0000FF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+mj-lt"/>
                </a:endParaRPr>
              </a:p>
            </p:txBody>
          </p:sp>
        </p:grpSp>
        <p:sp>
          <p:nvSpPr>
            <p:cNvPr id="40997" name="Text Box 37"/>
            <p:cNvSpPr txBox="1">
              <a:spLocks noChangeArrowheads="1"/>
            </p:cNvSpPr>
            <p:nvPr/>
          </p:nvSpPr>
          <p:spPr bwMode="auto">
            <a:xfrm rot="557697">
              <a:off x="4120" y="1066"/>
              <a:ext cx="864" cy="231"/>
            </a:xfrm>
            <a:prstGeom prst="rect">
              <a:avLst/>
            </a:prstGeom>
            <a:noFill/>
            <a:ln>
              <a:noFill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b="1" dirty="0">
                  <a:solidFill>
                    <a:srgbClr val="FF0000"/>
                  </a:solidFill>
                  <a:latin typeface="+mj-lt"/>
                </a:rPr>
                <a:t>PRÔTÊIN</a:t>
              </a:r>
            </a:p>
          </p:txBody>
        </p:sp>
      </p:grpSp>
      <p:grpSp>
        <p:nvGrpSpPr>
          <p:cNvPr id="40998" name="Group 38"/>
          <p:cNvGrpSpPr>
            <a:grpSpLocks/>
          </p:cNvGrpSpPr>
          <p:nvPr/>
        </p:nvGrpSpPr>
        <p:grpSpPr bwMode="auto">
          <a:xfrm>
            <a:off x="3962400" y="4495800"/>
            <a:ext cx="4800600" cy="609600"/>
            <a:chOff x="2496" y="2832"/>
            <a:chExt cx="3024" cy="384"/>
          </a:xfrm>
        </p:grpSpPr>
        <p:sp>
          <p:nvSpPr>
            <p:cNvPr id="40999" name="Text Box 39"/>
            <p:cNvSpPr txBox="1">
              <a:spLocks noChangeArrowheads="1"/>
            </p:cNvSpPr>
            <p:nvPr/>
          </p:nvSpPr>
          <p:spPr bwMode="auto">
            <a:xfrm>
              <a:off x="2496" y="2832"/>
              <a:ext cx="624" cy="26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2200" b="1" dirty="0">
                  <a:solidFill>
                    <a:srgbClr val="FF0000"/>
                  </a:solidFill>
                  <a:latin typeface="+mj-lt"/>
                </a:rPr>
                <a:t>GEN </a:t>
              </a:r>
            </a:p>
          </p:txBody>
        </p:sp>
        <p:sp>
          <p:nvSpPr>
            <p:cNvPr id="41000" name="Text Box 40"/>
            <p:cNvSpPr txBox="1">
              <a:spLocks noChangeArrowheads="1"/>
            </p:cNvSpPr>
            <p:nvPr/>
          </p:nvSpPr>
          <p:spPr bwMode="auto">
            <a:xfrm>
              <a:off x="4704" y="2928"/>
              <a:ext cx="816" cy="288"/>
            </a:xfrm>
            <a:prstGeom prst="rect">
              <a:avLst/>
            </a:prstGeom>
            <a:noFill/>
            <a:ln>
              <a:noFill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2400" b="1" dirty="0">
                  <a:solidFill>
                    <a:srgbClr val="FF0000"/>
                  </a:solidFill>
                  <a:latin typeface="+mj-lt"/>
                </a:rPr>
                <a:t>mARN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229892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09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9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09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09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09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09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09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09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09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09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09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09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09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0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0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0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0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 animBg="1"/>
      <p:bldP spid="40963" grpId="0" animBg="1"/>
      <p:bldP spid="4097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>
            <a:extLst>
              <a:ext uri="{FF2B5EF4-FFF2-40B4-BE49-F238E27FC236}">
                <a16:creationId xmlns:a16="http://schemas.microsoft.com/office/drawing/2014/main" id="{A5A2245E-D65D-4E72-9270-065B6538264E}"/>
              </a:ext>
            </a:extLst>
          </p:cNvPr>
          <p:cNvGrpSpPr/>
          <p:nvPr/>
        </p:nvGrpSpPr>
        <p:grpSpPr>
          <a:xfrm>
            <a:off x="-1" y="0"/>
            <a:ext cx="9144001" cy="1560383"/>
            <a:chOff x="-1" y="3417122"/>
            <a:chExt cx="12192001" cy="2080511"/>
          </a:xfrm>
          <a:solidFill>
            <a:schemeClr val="accent1"/>
          </a:solidFill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A5185807-BFFE-41DD-9E11-896DB79CD116}"/>
                </a:ext>
              </a:extLst>
            </p:cNvPr>
            <p:cNvSpPr/>
            <p:nvPr/>
          </p:nvSpPr>
          <p:spPr>
            <a:xfrm>
              <a:off x="0" y="3550807"/>
              <a:ext cx="12192000" cy="181816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5E3FD0C2-CEF5-438E-B90B-978756B8C9BE}"/>
                </a:ext>
              </a:extLst>
            </p:cNvPr>
            <p:cNvSpPr/>
            <p:nvPr/>
          </p:nvSpPr>
          <p:spPr>
            <a:xfrm>
              <a:off x="-1" y="3417122"/>
              <a:ext cx="12191853" cy="707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A15DC202-E55F-4A81-B799-58CA9018BA5F}"/>
                </a:ext>
              </a:extLst>
            </p:cNvPr>
            <p:cNvSpPr/>
            <p:nvPr/>
          </p:nvSpPr>
          <p:spPr>
            <a:xfrm>
              <a:off x="147" y="5426893"/>
              <a:ext cx="12191853" cy="707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2556655" y="373531"/>
            <a:ext cx="40305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CỦNG CỐ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92506" y="2637925"/>
            <a:ext cx="6015789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vi-VN" sz="2400" b="1" dirty="0" smtClean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Câu 1: Quá trình tổng hợp Prôtêin diễn ra ở:</a:t>
            </a:r>
            <a:endParaRPr lang="vi-VN" sz="2400" b="1" dirty="0">
              <a:latin typeface="Arial" panose="020B0604020202020204" pitchFamily="34" charset="0"/>
              <a:ea typeface="Segoe UI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588168" y="3083184"/>
            <a:ext cx="2273969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vi-VN" sz="2400" dirty="0" smtClean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A. Nhân tế bào.</a:t>
            </a:r>
            <a:endParaRPr lang="vi-VN" sz="2400" dirty="0">
              <a:latin typeface="Arial" panose="020B0604020202020204" pitchFamily="34" charset="0"/>
              <a:ea typeface="Segoe UI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588168" y="3534401"/>
            <a:ext cx="3164306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vi-VN" sz="2400" dirty="0" smtClean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C. Trong chất tế bào.</a:t>
            </a:r>
            <a:endParaRPr lang="vi-VN" sz="2400" dirty="0">
              <a:latin typeface="Arial" panose="020B0604020202020204" pitchFamily="34" charset="0"/>
              <a:ea typeface="Segoe UI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890838" y="3083184"/>
            <a:ext cx="2847874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vi-VN" sz="2400" dirty="0" smtClean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B. Trên màng tế bào.</a:t>
            </a:r>
            <a:endParaRPr lang="vi-VN" sz="2400" dirty="0">
              <a:latin typeface="Arial" panose="020B0604020202020204" pitchFamily="34" charset="0"/>
              <a:ea typeface="Segoe UI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890838" y="3534401"/>
            <a:ext cx="2273969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vi-VN" sz="2400" dirty="0" smtClean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D. Trong nhân con.</a:t>
            </a:r>
            <a:endParaRPr lang="vi-VN" sz="2400" dirty="0">
              <a:latin typeface="Arial" panose="020B0604020202020204" pitchFamily="34" charset="0"/>
              <a:ea typeface="Segoe UI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92506" y="4307253"/>
            <a:ext cx="770021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vi-VN" sz="2400" b="1" dirty="0" smtClean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Câu 2: Quá trình tổng hợp chuỗi axit amin tuân theo nguyên tắc </a:t>
            </a:r>
            <a:endParaRPr lang="vi-VN" sz="2400" b="1" dirty="0">
              <a:latin typeface="Arial" panose="020B0604020202020204" pitchFamily="34" charset="0"/>
              <a:ea typeface="Segoe UI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485901" y="4758469"/>
            <a:ext cx="2592806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vi-VN" sz="2400" dirty="0" smtClean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A. Bổ sung (A-U; G-X).</a:t>
            </a:r>
            <a:endParaRPr lang="vi-VN" sz="2400" dirty="0">
              <a:latin typeface="Arial" panose="020B0604020202020204" pitchFamily="34" charset="0"/>
              <a:ea typeface="Segoe UI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485901" y="5209685"/>
            <a:ext cx="3164306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vi-VN" sz="2400" dirty="0" smtClean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C. A và B đều sai.</a:t>
            </a:r>
            <a:endParaRPr lang="vi-VN" sz="2400" dirty="0">
              <a:latin typeface="Arial" panose="020B0604020202020204" pitchFamily="34" charset="0"/>
              <a:ea typeface="Segoe UI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788570" y="4758469"/>
            <a:ext cx="2273969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vi-VN" sz="2400" dirty="0" smtClean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B. Khuôn mẫu.</a:t>
            </a:r>
            <a:endParaRPr lang="vi-VN" sz="2400" dirty="0">
              <a:latin typeface="Arial" panose="020B0604020202020204" pitchFamily="34" charset="0"/>
              <a:ea typeface="Segoe UI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788570" y="5209685"/>
            <a:ext cx="3238899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vi-VN" sz="2400" dirty="0" smtClean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D. A và B đều đúng.</a:t>
            </a:r>
            <a:endParaRPr lang="vi-VN" sz="2400" dirty="0">
              <a:latin typeface="Arial" panose="020B0604020202020204" pitchFamily="34" charset="0"/>
              <a:ea typeface="Segoe UI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1505151" y="3631038"/>
            <a:ext cx="407426" cy="38303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vi-VN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4754502" y="5285931"/>
            <a:ext cx="407426" cy="38303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vi-VN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63197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mph" presetSubtype="0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30" dur="indefinite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5" presetClass="emph" presetSubtype="0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1" dur="indefinite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49" grpId="0"/>
      <p:bldP spid="49" grpId="1"/>
      <p:bldP spid="50" grpId="0"/>
      <p:bldP spid="51" grpId="0"/>
      <p:bldP spid="52" grpId="0"/>
      <p:bldP spid="53" grpId="0"/>
      <p:bldP spid="54" grpId="0"/>
      <p:bldP spid="55" grpId="0"/>
      <p:bldP spid="56" grpId="0"/>
      <p:bldP spid="56" grpId="1"/>
      <p:bldP spid="17" grpId="0" animBg="1"/>
      <p:bldP spid="1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49"/>
          <p:cNvSpPr txBox="1"/>
          <p:nvPr/>
        </p:nvSpPr>
        <p:spPr>
          <a:xfrm>
            <a:off x="548641" y="1990625"/>
            <a:ext cx="81565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 smtClean="0">
                <a:ea typeface="Segoe UI" panose="020B0502040204020203" pitchFamily="34" charset="0"/>
                <a:cs typeface="Segoe UI" panose="020B0502040204020203" pitchFamily="34" charset="0"/>
              </a:rPr>
              <a:t>Câu 3: Cấu trúc trung gian của mối quan hệ giữa gen và prôtêin:</a:t>
            </a:r>
            <a:endParaRPr lang="vi-VN" sz="2000" b="1" dirty="0"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944304" y="2435885"/>
            <a:ext cx="22739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 smtClean="0">
                <a:ea typeface="Segoe UI" panose="020B0502040204020203" pitchFamily="34" charset="0"/>
                <a:cs typeface="Segoe UI" panose="020B0502040204020203" pitchFamily="34" charset="0"/>
              </a:rPr>
              <a:t>A. ADN.</a:t>
            </a:r>
            <a:endParaRPr lang="vi-VN" sz="2000" dirty="0"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944304" y="2887101"/>
            <a:ext cx="31643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 smtClean="0">
                <a:ea typeface="Segoe UI" panose="020B0502040204020203" pitchFamily="34" charset="0"/>
                <a:cs typeface="Segoe UI" panose="020B0502040204020203" pitchFamily="34" charset="0"/>
              </a:rPr>
              <a:t>C. mARN.</a:t>
            </a:r>
            <a:endParaRPr lang="vi-VN" sz="2000" dirty="0"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246973" y="2435885"/>
            <a:ext cx="22739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 smtClean="0">
                <a:ea typeface="Segoe UI" panose="020B0502040204020203" pitchFamily="34" charset="0"/>
                <a:cs typeface="Segoe UI" panose="020B0502040204020203" pitchFamily="34" charset="0"/>
              </a:rPr>
              <a:t>B. tARN.</a:t>
            </a:r>
            <a:endParaRPr lang="vi-VN" sz="2000" dirty="0"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246973" y="2887101"/>
            <a:ext cx="22739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 smtClean="0">
                <a:ea typeface="Segoe UI" panose="020B0502040204020203" pitchFamily="34" charset="0"/>
                <a:cs typeface="Segoe UI" panose="020B0502040204020203" pitchFamily="34" charset="0"/>
              </a:rPr>
              <a:t>D. rARN.</a:t>
            </a:r>
            <a:endParaRPr lang="vi-VN" sz="2000" dirty="0"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8641" y="3338318"/>
            <a:ext cx="81565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 smtClean="0">
                <a:ea typeface="Segoe UI" panose="020B0502040204020203" pitchFamily="34" charset="0"/>
                <a:cs typeface="Segoe UI" panose="020B0502040204020203" pitchFamily="34" charset="0"/>
              </a:rPr>
              <a:t>Câu 4: Có bao nhiêu thành phần tham gia tổng hợp axit amin:</a:t>
            </a:r>
            <a:endParaRPr lang="vi-VN" sz="2000" b="1" dirty="0"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44304" y="3814743"/>
            <a:ext cx="22739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 smtClean="0">
                <a:ea typeface="Segoe UI" panose="020B0502040204020203" pitchFamily="34" charset="0"/>
                <a:cs typeface="Segoe UI" panose="020B0502040204020203" pitchFamily="34" charset="0"/>
              </a:rPr>
              <a:t>A. 6</a:t>
            </a:r>
            <a:endParaRPr lang="vi-VN" sz="2000" dirty="0"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44304" y="4265959"/>
            <a:ext cx="31643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 smtClean="0">
                <a:ea typeface="Segoe UI" panose="020B0502040204020203" pitchFamily="34" charset="0"/>
                <a:cs typeface="Segoe UI" panose="020B0502040204020203" pitchFamily="34" charset="0"/>
              </a:rPr>
              <a:t>C. 3</a:t>
            </a:r>
            <a:endParaRPr lang="vi-VN" sz="2000" dirty="0"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46973" y="3814743"/>
            <a:ext cx="22739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 smtClean="0">
                <a:ea typeface="Segoe UI" panose="020B0502040204020203" pitchFamily="34" charset="0"/>
                <a:cs typeface="Segoe UI" panose="020B0502040204020203" pitchFamily="34" charset="0"/>
              </a:rPr>
              <a:t>B. 4</a:t>
            </a:r>
            <a:endParaRPr lang="vi-VN" sz="2000" dirty="0"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46973" y="4265959"/>
            <a:ext cx="22739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 smtClean="0">
                <a:ea typeface="Segoe UI" panose="020B0502040204020203" pitchFamily="34" charset="0"/>
                <a:cs typeface="Segoe UI" panose="020B0502040204020203" pitchFamily="34" charset="0"/>
              </a:rPr>
              <a:t>D. 5.</a:t>
            </a:r>
            <a:endParaRPr lang="vi-VN" sz="2000" dirty="0"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8641" y="4760234"/>
            <a:ext cx="81565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 smtClean="0">
                <a:ea typeface="Segoe UI" panose="020B0502040204020203" pitchFamily="34" charset="0"/>
                <a:cs typeface="Segoe UI" panose="020B0502040204020203" pitchFamily="34" charset="0"/>
              </a:rPr>
              <a:t>Câu 5: Có bao nhiêu bộ ba mở đầu và tên của bộ ba mở đầu là:</a:t>
            </a:r>
            <a:endParaRPr lang="vi-VN" sz="2000" b="1" dirty="0"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44304" y="5236659"/>
            <a:ext cx="22739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 smtClean="0">
                <a:ea typeface="Segoe UI" panose="020B0502040204020203" pitchFamily="34" charset="0"/>
                <a:cs typeface="Segoe UI" panose="020B0502040204020203" pitchFamily="34" charset="0"/>
              </a:rPr>
              <a:t>A. 1 - AUG</a:t>
            </a:r>
            <a:endParaRPr lang="vi-VN" sz="2000" dirty="0"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44304" y="5687875"/>
            <a:ext cx="31643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 smtClean="0">
                <a:ea typeface="Segoe UI" panose="020B0502040204020203" pitchFamily="34" charset="0"/>
                <a:cs typeface="Segoe UI" panose="020B0502040204020203" pitchFamily="34" charset="0"/>
              </a:rPr>
              <a:t>C. 2 - UAA, AUG</a:t>
            </a:r>
            <a:endParaRPr lang="vi-VN" sz="2000" dirty="0"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46973" y="5236659"/>
            <a:ext cx="22739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 smtClean="0">
                <a:ea typeface="Segoe UI" panose="020B0502040204020203" pitchFamily="34" charset="0"/>
                <a:cs typeface="Segoe UI" panose="020B0502040204020203" pitchFamily="34" charset="0"/>
              </a:rPr>
              <a:t>B. 1 - UAG</a:t>
            </a:r>
            <a:endParaRPr lang="vi-VN" sz="2000" dirty="0"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46973" y="5687875"/>
            <a:ext cx="22739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 smtClean="0">
                <a:ea typeface="Segoe UI" panose="020B0502040204020203" pitchFamily="34" charset="0"/>
                <a:cs typeface="Segoe UI" panose="020B0502040204020203" pitchFamily="34" charset="0"/>
              </a:rPr>
              <a:t>D. 2 - UGA, UAG</a:t>
            </a:r>
            <a:endParaRPr lang="vi-VN" sz="2000" dirty="0"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1805940" y="2858062"/>
            <a:ext cx="407426" cy="38812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400" dirty="0"/>
          </a:p>
        </p:txBody>
      </p:sp>
      <p:sp>
        <p:nvSpPr>
          <p:cNvPr id="19" name="Oval 18"/>
          <p:cNvSpPr/>
          <p:nvPr/>
        </p:nvSpPr>
        <p:spPr>
          <a:xfrm>
            <a:off x="5108609" y="3832593"/>
            <a:ext cx="407426" cy="38812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400" dirty="0"/>
          </a:p>
        </p:txBody>
      </p:sp>
      <p:sp>
        <p:nvSpPr>
          <p:cNvPr id="20" name="Oval 19"/>
          <p:cNvSpPr/>
          <p:nvPr/>
        </p:nvSpPr>
        <p:spPr>
          <a:xfrm>
            <a:off x="1805940" y="5219327"/>
            <a:ext cx="407426" cy="38812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400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5A2245E-D65D-4E72-9270-065B6538264E}"/>
              </a:ext>
            </a:extLst>
          </p:cNvPr>
          <p:cNvGrpSpPr/>
          <p:nvPr/>
        </p:nvGrpSpPr>
        <p:grpSpPr>
          <a:xfrm>
            <a:off x="-1" y="0"/>
            <a:ext cx="9144001" cy="1560383"/>
            <a:chOff x="-1" y="3417122"/>
            <a:chExt cx="12192001" cy="2080511"/>
          </a:xfrm>
          <a:solidFill>
            <a:schemeClr val="accent1"/>
          </a:solidFill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A5185807-BFFE-41DD-9E11-896DB79CD116}"/>
                </a:ext>
              </a:extLst>
            </p:cNvPr>
            <p:cNvSpPr/>
            <p:nvPr/>
          </p:nvSpPr>
          <p:spPr>
            <a:xfrm>
              <a:off x="0" y="3550807"/>
              <a:ext cx="12192000" cy="181816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5E3FD0C2-CEF5-438E-B90B-978756B8C9BE}"/>
                </a:ext>
              </a:extLst>
            </p:cNvPr>
            <p:cNvSpPr/>
            <p:nvPr/>
          </p:nvSpPr>
          <p:spPr>
            <a:xfrm>
              <a:off x="-1" y="3417122"/>
              <a:ext cx="12191853" cy="707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A15DC202-E55F-4A81-B799-58CA9018BA5F}"/>
                </a:ext>
              </a:extLst>
            </p:cNvPr>
            <p:cNvSpPr/>
            <p:nvPr/>
          </p:nvSpPr>
          <p:spPr>
            <a:xfrm>
              <a:off x="147" y="5426893"/>
              <a:ext cx="12191853" cy="707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2556655" y="373531"/>
            <a:ext cx="40305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CỦNG CỐ</a:t>
            </a:r>
          </a:p>
        </p:txBody>
      </p:sp>
    </p:spTree>
    <p:extLst>
      <p:ext uri="{BB962C8B-B14F-4D97-AF65-F5344CB8AC3E}">
        <p14:creationId xmlns:p14="http://schemas.microsoft.com/office/powerpoint/2010/main" val="20043160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2" grpId="0"/>
      <p:bldP spid="53" grpId="0"/>
      <p:bldP spid="54" grpId="0"/>
      <p:bldP spid="55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2" grpId="0" animBg="1"/>
      <p:bldP spid="19" grpId="0" animBg="1"/>
      <p:bldP spid="2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4853" y="2019500"/>
            <a:ext cx="8156508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50" b="1" dirty="0" err="1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Câu</a:t>
            </a:r>
            <a:r>
              <a:rPr lang="en-US" sz="1950" b="1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6: </a:t>
            </a:r>
            <a:r>
              <a:rPr lang="en-US" sz="1950" b="1" dirty="0" err="1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Sự</a:t>
            </a:r>
            <a:r>
              <a:rPr lang="en-US" sz="1950" b="1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1950" b="1" dirty="0" err="1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giống</a:t>
            </a:r>
            <a:r>
              <a:rPr lang="en-US" sz="1950" b="1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1950" b="1" dirty="0" err="1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nhau</a:t>
            </a:r>
            <a:r>
              <a:rPr lang="en-US" sz="1950" b="1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1950" b="1" dirty="0" err="1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giữa</a:t>
            </a:r>
            <a:r>
              <a:rPr lang="en-US" sz="1950" b="1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ADN, ARN </a:t>
            </a:r>
            <a:r>
              <a:rPr lang="en-US" sz="1950" b="1" dirty="0" err="1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và</a:t>
            </a:r>
            <a:r>
              <a:rPr lang="en-US" sz="1950" b="1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1950" b="1" dirty="0" err="1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prôtêin</a:t>
            </a:r>
            <a:r>
              <a:rPr lang="en-US" sz="1950" b="1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1950" b="1" dirty="0" err="1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là</a:t>
            </a:r>
            <a:r>
              <a:rPr lang="en-US" sz="1950" b="1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10217" y="2544593"/>
            <a:ext cx="7914172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50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1. </a:t>
            </a:r>
            <a:r>
              <a:rPr lang="en-US" sz="1950" dirty="0" err="1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Đều</a:t>
            </a:r>
            <a:r>
              <a:rPr lang="en-US" sz="1950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1950" dirty="0" err="1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là</a:t>
            </a:r>
            <a:r>
              <a:rPr lang="en-US" sz="1950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1950" dirty="0" err="1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các</a:t>
            </a:r>
            <a:r>
              <a:rPr lang="en-US" sz="1950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1950" dirty="0" err="1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đại</a:t>
            </a:r>
            <a:r>
              <a:rPr lang="en-US" sz="1950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1950" dirty="0" err="1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phân</a:t>
            </a:r>
            <a:r>
              <a:rPr lang="en-US" sz="1950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1950" dirty="0" err="1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tử</a:t>
            </a:r>
            <a:r>
              <a:rPr lang="en-US" sz="1950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, </a:t>
            </a:r>
            <a:r>
              <a:rPr lang="en-US" sz="1950" dirty="0" err="1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có</a:t>
            </a:r>
            <a:r>
              <a:rPr lang="en-US" sz="1950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1950" dirty="0" err="1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kích</a:t>
            </a:r>
            <a:r>
              <a:rPr lang="en-US" sz="1950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1950" dirty="0" err="1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thước</a:t>
            </a:r>
            <a:r>
              <a:rPr lang="en-US" sz="1950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1950" dirty="0" err="1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và</a:t>
            </a:r>
            <a:r>
              <a:rPr lang="en-US" sz="1950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1950" dirty="0" err="1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khối</a:t>
            </a:r>
            <a:r>
              <a:rPr lang="en-US" sz="1950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1950" dirty="0" err="1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lượng</a:t>
            </a:r>
            <a:r>
              <a:rPr lang="en-US" sz="1950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1950" dirty="0" err="1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lớn</a:t>
            </a:r>
            <a:r>
              <a:rPr lang="en-US" sz="1950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1950" dirty="0" err="1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trong</a:t>
            </a:r>
            <a:r>
              <a:rPr lang="en-US" sz="1950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1950" dirty="0" err="1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tế</a:t>
            </a:r>
            <a:r>
              <a:rPr lang="en-US" sz="1950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1950" dirty="0" err="1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bào</a:t>
            </a:r>
            <a:r>
              <a:rPr lang="en-US" sz="1950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10217" y="2966679"/>
            <a:ext cx="7511144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50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2. </a:t>
            </a:r>
            <a:r>
              <a:rPr lang="vi-VN" sz="1950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Đều cấu tạo theo nguyên tắc đa phân, gồm các đơn phân</a:t>
            </a:r>
            <a:r>
              <a:rPr lang="en-US" sz="1950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10217" y="3388766"/>
            <a:ext cx="7511144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50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3. </a:t>
            </a:r>
            <a:r>
              <a:rPr lang="vi-VN" sz="1950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Đều cấu tạo từ nhiều hợp chất hữu cơ.</a:t>
            </a:r>
            <a:endParaRPr lang="en-US" sz="1950" dirty="0">
              <a:latin typeface="Arial" panose="020B0604020202020204" pitchFamily="34" charset="0"/>
              <a:ea typeface="Segoe UI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10217" y="3810851"/>
            <a:ext cx="820394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4. </a:t>
            </a:r>
            <a:r>
              <a:rPr lang="vi-VN" sz="2100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Giữa các đơn phân đều có liên kết cộng hoá trị và liên kết hydro.</a:t>
            </a:r>
            <a:endParaRPr lang="en-US" sz="2100" dirty="0">
              <a:latin typeface="Arial" panose="020B0604020202020204" pitchFamily="34" charset="0"/>
              <a:ea typeface="Segoe UI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10217" y="4256021"/>
            <a:ext cx="746634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5. </a:t>
            </a:r>
            <a:r>
              <a:rPr lang="vi-VN" sz="2100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Tính đa dạng và đặc thù do thành phần, số lượng và trật tự của các đơn phân quy định</a:t>
            </a:r>
            <a:endParaRPr lang="en-US" sz="2700" dirty="0">
              <a:latin typeface="Arial" panose="020B0604020202020204" pitchFamily="34" charset="0"/>
              <a:ea typeface="Segoe UI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99719" y="5372165"/>
            <a:ext cx="227396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A. 1, 2 </a:t>
            </a:r>
            <a:r>
              <a:rPr lang="en-US" sz="2100" dirty="0" err="1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và</a:t>
            </a:r>
            <a:r>
              <a:rPr lang="en-US" sz="2100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99719" y="5823381"/>
            <a:ext cx="316430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C. 1, 2 </a:t>
            </a:r>
            <a:r>
              <a:rPr lang="en-US" sz="2100" dirty="0" err="1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và</a:t>
            </a:r>
            <a:r>
              <a:rPr lang="en-US" sz="2100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5.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902388" y="5372165"/>
            <a:ext cx="227396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B. 1, 2, 4 </a:t>
            </a:r>
            <a:r>
              <a:rPr lang="en-US" sz="2100" dirty="0" err="1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và</a:t>
            </a:r>
            <a:r>
              <a:rPr lang="en-US" sz="2100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5.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02388" y="5823381"/>
            <a:ext cx="227396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D. 1, 2, 3, 4 </a:t>
            </a:r>
            <a:r>
              <a:rPr lang="en-US" sz="2100" dirty="0" err="1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và</a:t>
            </a:r>
            <a:r>
              <a:rPr lang="en-US" sz="2100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5.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475B0B3-3526-42CC-A2BF-ADBC6685D98E}"/>
              </a:ext>
            </a:extLst>
          </p:cNvPr>
          <p:cNvGrpSpPr/>
          <p:nvPr/>
        </p:nvGrpSpPr>
        <p:grpSpPr>
          <a:xfrm>
            <a:off x="7266116" y="5372165"/>
            <a:ext cx="1877884" cy="1372883"/>
            <a:chOff x="6507335" y="1364938"/>
            <a:chExt cx="5069642" cy="370631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17E0989-05FD-46C4-830E-40894522883A}"/>
                </a:ext>
              </a:extLst>
            </p:cNvPr>
            <p:cNvSpPr/>
            <p:nvPr/>
          </p:nvSpPr>
          <p:spPr>
            <a:xfrm>
              <a:off x="6658029" y="3997592"/>
              <a:ext cx="1999877" cy="12647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6B1590E-875E-41A8-9E9B-7D4F61CBF2A6}"/>
                </a:ext>
              </a:extLst>
            </p:cNvPr>
            <p:cNvSpPr/>
            <p:nvPr/>
          </p:nvSpPr>
          <p:spPr>
            <a:xfrm>
              <a:off x="6658029" y="4036079"/>
              <a:ext cx="1999877" cy="49503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Freeform: Shape 3">
              <a:extLst>
                <a:ext uri="{FF2B5EF4-FFF2-40B4-BE49-F238E27FC236}">
                  <a16:creationId xmlns:a16="http://schemas.microsoft.com/office/drawing/2014/main" id="{9BA8B3A7-4987-4054-86B0-3163C4DA1269}"/>
                </a:ext>
              </a:extLst>
            </p:cNvPr>
            <p:cNvSpPr/>
            <p:nvPr/>
          </p:nvSpPr>
          <p:spPr>
            <a:xfrm>
              <a:off x="7496055" y="1364938"/>
              <a:ext cx="3229850" cy="1309780"/>
            </a:xfrm>
            <a:custGeom>
              <a:avLst/>
              <a:gdLst>
                <a:gd name="connsiteX0" fmla="*/ 1461689 w 1460861"/>
                <a:gd name="connsiteY0" fmla="*/ 525423 h 592413"/>
                <a:gd name="connsiteX1" fmla="*/ 1371659 w 1460861"/>
                <a:gd name="connsiteY1" fmla="*/ 591035 h 592413"/>
                <a:gd name="connsiteX2" fmla="*/ 1355947 w 1460861"/>
                <a:gd name="connsiteY2" fmla="*/ 588911 h 592413"/>
                <a:gd name="connsiteX3" fmla="*/ 1014513 w 1460861"/>
                <a:gd name="connsiteY3" fmla="*/ 342178 h 592413"/>
                <a:gd name="connsiteX4" fmla="*/ 742937 w 1460861"/>
                <a:gd name="connsiteY4" fmla="*/ 145557 h 592413"/>
                <a:gd name="connsiteX5" fmla="*/ 719368 w 1460861"/>
                <a:gd name="connsiteY5" fmla="*/ 145344 h 592413"/>
                <a:gd name="connsiteX6" fmla="*/ 107207 w 1460861"/>
                <a:gd name="connsiteY6" fmla="*/ 588487 h 592413"/>
                <a:gd name="connsiteX7" fmla="*/ 86186 w 1460861"/>
                <a:gd name="connsiteY7" fmla="*/ 588274 h 592413"/>
                <a:gd name="connsiteX8" fmla="*/ 4862 w 1460861"/>
                <a:gd name="connsiteY8" fmla="*/ 530519 h 592413"/>
                <a:gd name="connsiteX9" fmla="*/ 3588 w 1460861"/>
                <a:gd name="connsiteY9" fmla="*/ 521177 h 592413"/>
                <a:gd name="connsiteX10" fmla="*/ 174942 w 1460861"/>
                <a:gd name="connsiteY10" fmla="*/ 398022 h 592413"/>
                <a:gd name="connsiteX11" fmla="*/ 312959 w 1460861"/>
                <a:gd name="connsiteY11" fmla="*/ 298225 h 592413"/>
                <a:gd name="connsiteX12" fmla="*/ 488985 w 1460861"/>
                <a:gd name="connsiteY12" fmla="*/ 171037 h 592413"/>
                <a:gd name="connsiteX13" fmla="*/ 642078 w 1460861"/>
                <a:gd name="connsiteY13" fmla="*/ 60410 h 592413"/>
                <a:gd name="connsiteX14" fmla="*/ 718094 w 1460861"/>
                <a:gd name="connsiteY14" fmla="*/ 5203 h 592413"/>
                <a:gd name="connsiteX15" fmla="*/ 741450 w 1460861"/>
                <a:gd name="connsiteY15" fmla="*/ 4991 h 592413"/>
                <a:gd name="connsiteX16" fmla="*/ 945292 w 1460861"/>
                <a:gd name="connsiteY16" fmla="*/ 152351 h 592413"/>
                <a:gd name="connsiteX17" fmla="*/ 1157626 w 1460861"/>
                <a:gd name="connsiteY17" fmla="*/ 306082 h 592413"/>
                <a:gd name="connsiteX18" fmla="*/ 1461689 w 1460861"/>
                <a:gd name="connsiteY18" fmla="*/ 525423 h 592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60861" h="592413">
                  <a:moveTo>
                    <a:pt x="1461689" y="525423"/>
                  </a:moveTo>
                  <a:cubicBezTo>
                    <a:pt x="1430901" y="547718"/>
                    <a:pt x="1400962" y="568952"/>
                    <a:pt x="1371659" y="591035"/>
                  </a:cubicBezTo>
                  <a:cubicBezTo>
                    <a:pt x="1364652" y="596131"/>
                    <a:pt x="1360830" y="592521"/>
                    <a:pt x="1355947" y="588911"/>
                  </a:cubicBezTo>
                  <a:cubicBezTo>
                    <a:pt x="1242135" y="506525"/>
                    <a:pt x="1128324" y="424352"/>
                    <a:pt x="1014513" y="342178"/>
                  </a:cubicBezTo>
                  <a:cubicBezTo>
                    <a:pt x="923846" y="276779"/>
                    <a:pt x="833179" y="211380"/>
                    <a:pt x="742937" y="145557"/>
                  </a:cubicBezTo>
                  <a:cubicBezTo>
                    <a:pt x="734019" y="139187"/>
                    <a:pt x="728710" y="138762"/>
                    <a:pt x="719368" y="145344"/>
                  </a:cubicBezTo>
                  <a:cubicBezTo>
                    <a:pt x="515526" y="293129"/>
                    <a:pt x="311261" y="440702"/>
                    <a:pt x="107207" y="588487"/>
                  </a:cubicBezTo>
                  <a:cubicBezTo>
                    <a:pt x="98926" y="594432"/>
                    <a:pt x="94042" y="594007"/>
                    <a:pt x="86186" y="588274"/>
                  </a:cubicBezTo>
                  <a:cubicBezTo>
                    <a:pt x="59432" y="568527"/>
                    <a:pt x="32041" y="549629"/>
                    <a:pt x="4862" y="530519"/>
                  </a:cubicBezTo>
                  <a:cubicBezTo>
                    <a:pt x="403" y="527334"/>
                    <a:pt x="-2782" y="525636"/>
                    <a:pt x="3588" y="521177"/>
                  </a:cubicBezTo>
                  <a:cubicBezTo>
                    <a:pt x="60706" y="480196"/>
                    <a:pt x="117824" y="439215"/>
                    <a:pt x="174942" y="398022"/>
                  </a:cubicBezTo>
                  <a:cubicBezTo>
                    <a:pt x="221019" y="364898"/>
                    <a:pt x="266883" y="331562"/>
                    <a:pt x="312959" y="298225"/>
                  </a:cubicBezTo>
                  <a:cubicBezTo>
                    <a:pt x="371564" y="255758"/>
                    <a:pt x="430380" y="213504"/>
                    <a:pt x="488985" y="171037"/>
                  </a:cubicBezTo>
                  <a:cubicBezTo>
                    <a:pt x="539945" y="134091"/>
                    <a:pt x="591118" y="97357"/>
                    <a:pt x="642078" y="60410"/>
                  </a:cubicBezTo>
                  <a:cubicBezTo>
                    <a:pt x="667558" y="42150"/>
                    <a:pt x="693463" y="24314"/>
                    <a:pt x="718094" y="5203"/>
                  </a:cubicBezTo>
                  <a:cubicBezTo>
                    <a:pt x="727224" y="-2016"/>
                    <a:pt x="732745" y="-1379"/>
                    <a:pt x="741450" y="4991"/>
                  </a:cubicBezTo>
                  <a:cubicBezTo>
                    <a:pt x="809185" y="54465"/>
                    <a:pt x="877345" y="103302"/>
                    <a:pt x="945292" y="152351"/>
                  </a:cubicBezTo>
                  <a:cubicBezTo>
                    <a:pt x="1016211" y="203524"/>
                    <a:pt x="1086919" y="254909"/>
                    <a:pt x="1157626" y="306082"/>
                  </a:cubicBezTo>
                  <a:cubicBezTo>
                    <a:pt x="1258697" y="378700"/>
                    <a:pt x="1359556" y="451531"/>
                    <a:pt x="1461689" y="525423"/>
                  </a:cubicBezTo>
                  <a:close/>
                </a:path>
              </a:pathLst>
            </a:custGeom>
            <a:solidFill>
              <a:schemeClr val="accent2"/>
            </a:solidFill>
            <a:ln w="21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Freeform: Shape 4">
              <a:extLst>
                <a:ext uri="{FF2B5EF4-FFF2-40B4-BE49-F238E27FC236}">
                  <a16:creationId xmlns:a16="http://schemas.microsoft.com/office/drawing/2014/main" id="{F14D46D5-B532-4C6E-8F8C-3C98F741F83B}"/>
                </a:ext>
              </a:extLst>
            </p:cNvPr>
            <p:cNvSpPr/>
            <p:nvPr/>
          </p:nvSpPr>
          <p:spPr>
            <a:xfrm>
              <a:off x="6679931" y="4229641"/>
              <a:ext cx="981160" cy="248810"/>
            </a:xfrm>
            <a:custGeom>
              <a:avLst/>
              <a:gdLst>
                <a:gd name="connsiteX0" fmla="*/ 42753 w 443779"/>
                <a:gd name="connsiteY0" fmla="*/ 1978 h 112537"/>
                <a:gd name="connsiteX1" fmla="*/ 104967 w 443779"/>
                <a:gd name="connsiteY1" fmla="*/ 71411 h 112537"/>
                <a:gd name="connsiteX2" fmla="*/ 179496 w 443779"/>
                <a:gd name="connsiteY2" fmla="*/ 16841 h 112537"/>
                <a:gd name="connsiteX3" fmla="*/ 183106 w 443779"/>
                <a:gd name="connsiteY3" fmla="*/ 1129 h 112537"/>
                <a:gd name="connsiteX4" fmla="*/ 262094 w 443779"/>
                <a:gd name="connsiteY4" fmla="*/ 704 h 112537"/>
                <a:gd name="connsiteX5" fmla="*/ 263580 w 443779"/>
                <a:gd name="connsiteY5" fmla="*/ 1978 h 112537"/>
                <a:gd name="connsiteX6" fmla="*/ 313691 w 443779"/>
                <a:gd name="connsiteY6" fmla="*/ 69076 h 112537"/>
                <a:gd name="connsiteX7" fmla="*/ 392680 w 443779"/>
                <a:gd name="connsiteY7" fmla="*/ 36588 h 112537"/>
                <a:gd name="connsiteX8" fmla="*/ 403934 w 443779"/>
                <a:gd name="connsiteY8" fmla="*/ 1129 h 112537"/>
                <a:gd name="connsiteX9" fmla="*/ 444065 w 443779"/>
                <a:gd name="connsiteY9" fmla="*/ 2403 h 112537"/>
                <a:gd name="connsiteX10" fmla="*/ 375481 w 443779"/>
                <a:gd name="connsiteY10" fmla="*/ 103474 h 112537"/>
                <a:gd name="connsiteX11" fmla="*/ 236402 w 443779"/>
                <a:gd name="connsiteY11" fmla="*/ 56336 h 112537"/>
                <a:gd name="connsiteX12" fmla="*/ 222388 w 443779"/>
                <a:gd name="connsiteY12" fmla="*/ 22362 h 112537"/>
                <a:gd name="connsiteX13" fmla="*/ 218990 w 443779"/>
                <a:gd name="connsiteY13" fmla="*/ 29369 h 112537"/>
                <a:gd name="connsiteX14" fmla="*/ 124289 w 443779"/>
                <a:gd name="connsiteY14" fmla="*/ 111330 h 112537"/>
                <a:gd name="connsiteX15" fmla="*/ 7717 w 443779"/>
                <a:gd name="connsiteY15" fmla="*/ 39136 h 112537"/>
                <a:gd name="connsiteX16" fmla="*/ 498 w 443779"/>
                <a:gd name="connsiteY16" fmla="*/ 8773 h 112537"/>
                <a:gd name="connsiteX17" fmla="*/ 2409 w 443779"/>
                <a:gd name="connsiteY17" fmla="*/ 1129 h 112537"/>
                <a:gd name="connsiteX18" fmla="*/ 42753 w 443779"/>
                <a:gd name="connsiteY18" fmla="*/ 1978 h 112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43779" h="112537">
                  <a:moveTo>
                    <a:pt x="42753" y="1978"/>
                  </a:moveTo>
                  <a:cubicBezTo>
                    <a:pt x="43177" y="38075"/>
                    <a:pt x="69294" y="67165"/>
                    <a:pt x="104967" y="71411"/>
                  </a:cubicBezTo>
                  <a:cubicBezTo>
                    <a:pt x="132995" y="74809"/>
                    <a:pt x="173763" y="52089"/>
                    <a:pt x="179496" y="16841"/>
                  </a:cubicBezTo>
                  <a:cubicBezTo>
                    <a:pt x="180345" y="11745"/>
                    <a:pt x="179496" y="5800"/>
                    <a:pt x="183106" y="1129"/>
                  </a:cubicBezTo>
                  <a:cubicBezTo>
                    <a:pt x="209435" y="-570"/>
                    <a:pt x="235765" y="704"/>
                    <a:pt x="262094" y="704"/>
                  </a:cubicBezTo>
                  <a:cubicBezTo>
                    <a:pt x="262519" y="704"/>
                    <a:pt x="263156" y="1553"/>
                    <a:pt x="263580" y="1978"/>
                  </a:cubicBezTo>
                  <a:cubicBezTo>
                    <a:pt x="264005" y="33191"/>
                    <a:pt x="285239" y="61432"/>
                    <a:pt x="313691" y="69076"/>
                  </a:cubicBezTo>
                  <a:cubicBezTo>
                    <a:pt x="343843" y="76932"/>
                    <a:pt x="376967" y="63555"/>
                    <a:pt x="392680" y="36588"/>
                  </a:cubicBezTo>
                  <a:cubicBezTo>
                    <a:pt x="399050" y="25759"/>
                    <a:pt x="401386" y="13444"/>
                    <a:pt x="403934" y="1129"/>
                  </a:cubicBezTo>
                  <a:cubicBezTo>
                    <a:pt x="417311" y="492"/>
                    <a:pt x="430900" y="-1632"/>
                    <a:pt x="444065" y="2403"/>
                  </a:cubicBezTo>
                  <a:cubicBezTo>
                    <a:pt x="440455" y="49116"/>
                    <a:pt x="419009" y="83727"/>
                    <a:pt x="375481" y="103474"/>
                  </a:cubicBezTo>
                  <a:cubicBezTo>
                    <a:pt x="324096" y="126831"/>
                    <a:pt x="262306" y="104323"/>
                    <a:pt x="236402" y="56336"/>
                  </a:cubicBezTo>
                  <a:cubicBezTo>
                    <a:pt x="230456" y="45507"/>
                    <a:pt x="227696" y="33616"/>
                    <a:pt x="222388" y="22362"/>
                  </a:cubicBezTo>
                  <a:cubicBezTo>
                    <a:pt x="220052" y="24273"/>
                    <a:pt x="219840" y="27033"/>
                    <a:pt x="218990" y="29369"/>
                  </a:cubicBezTo>
                  <a:cubicBezTo>
                    <a:pt x="204764" y="76720"/>
                    <a:pt x="172914" y="104111"/>
                    <a:pt x="124289" y="111330"/>
                  </a:cubicBezTo>
                  <a:cubicBezTo>
                    <a:pt x="70356" y="119399"/>
                    <a:pt x="23430" y="84364"/>
                    <a:pt x="7717" y="39136"/>
                  </a:cubicBezTo>
                  <a:cubicBezTo>
                    <a:pt x="4320" y="29157"/>
                    <a:pt x="3683" y="18752"/>
                    <a:pt x="498" y="8773"/>
                  </a:cubicBezTo>
                  <a:cubicBezTo>
                    <a:pt x="-351" y="6437"/>
                    <a:pt x="-351" y="3040"/>
                    <a:pt x="2409" y="1129"/>
                  </a:cubicBezTo>
                  <a:cubicBezTo>
                    <a:pt x="15998" y="279"/>
                    <a:pt x="29375" y="-995"/>
                    <a:pt x="42753" y="1978"/>
                  </a:cubicBezTo>
                  <a:close/>
                </a:path>
              </a:pathLst>
            </a:custGeom>
            <a:solidFill>
              <a:schemeClr val="accent3"/>
            </a:solidFill>
            <a:ln w="21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Freeform: Shape 5">
              <a:extLst>
                <a:ext uri="{FF2B5EF4-FFF2-40B4-BE49-F238E27FC236}">
                  <a16:creationId xmlns:a16="http://schemas.microsoft.com/office/drawing/2014/main" id="{607A8BB5-3F43-4D9D-A000-EF281035B817}"/>
                </a:ext>
              </a:extLst>
            </p:cNvPr>
            <p:cNvSpPr/>
            <p:nvPr/>
          </p:nvSpPr>
          <p:spPr>
            <a:xfrm>
              <a:off x="7671113" y="4229665"/>
              <a:ext cx="976466" cy="244117"/>
            </a:xfrm>
            <a:custGeom>
              <a:avLst/>
              <a:gdLst>
                <a:gd name="connsiteX0" fmla="*/ 441656 w 441655"/>
                <a:gd name="connsiteY0" fmla="*/ 1755 h 110413"/>
                <a:gd name="connsiteX1" fmla="*/ 346318 w 441655"/>
                <a:gd name="connsiteY1" fmla="*/ 111319 h 110413"/>
                <a:gd name="connsiteX2" fmla="*/ 221677 w 441655"/>
                <a:gd name="connsiteY2" fmla="*/ 20865 h 110413"/>
                <a:gd name="connsiteX3" fmla="*/ 81961 w 441655"/>
                <a:gd name="connsiteY3" fmla="*/ 108347 h 110413"/>
                <a:gd name="connsiteX4" fmla="*/ 0 w 441655"/>
                <a:gd name="connsiteY4" fmla="*/ 4303 h 110413"/>
                <a:gd name="connsiteX5" fmla="*/ 5521 w 441655"/>
                <a:gd name="connsiteY5" fmla="*/ 481 h 110413"/>
                <a:gd name="connsiteX6" fmla="*/ 40131 w 441655"/>
                <a:gd name="connsiteY6" fmla="*/ 1330 h 110413"/>
                <a:gd name="connsiteX7" fmla="*/ 56481 w 441655"/>
                <a:gd name="connsiteY7" fmla="*/ 45071 h 110413"/>
                <a:gd name="connsiteX8" fmla="*/ 151395 w 441655"/>
                <a:gd name="connsiteY8" fmla="*/ 57599 h 110413"/>
                <a:gd name="connsiteX9" fmla="*/ 180484 w 441655"/>
                <a:gd name="connsiteY9" fmla="*/ 2392 h 110413"/>
                <a:gd name="connsiteX10" fmla="*/ 181758 w 441655"/>
                <a:gd name="connsiteY10" fmla="*/ 693 h 110413"/>
                <a:gd name="connsiteX11" fmla="*/ 260959 w 441655"/>
                <a:gd name="connsiteY11" fmla="*/ 1330 h 110413"/>
                <a:gd name="connsiteX12" fmla="*/ 277097 w 441655"/>
                <a:gd name="connsiteY12" fmla="*/ 45071 h 110413"/>
                <a:gd name="connsiteX13" fmla="*/ 372010 w 441655"/>
                <a:gd name="connsiteY13" fmla="*/ 57387 h 110413"/>
                <a:gd name="connsiteX14" fmla="*/ 401100 w 441655"/>
                <a:gd name="connsiteY14" fmla="*/ 2392 h 110413"/>
                <a:gd name="connsiteX15" fmla="*/ 441656 w 441655"/>
                <a:gd name="connsiteY15" fmla="*/ 1755 h 110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1655" h="110413">
                  <a:moveTo>
                    <a:pt x="441656" y="1755"/>
                  </a:moveTo>
                  <a:cubicBezTo>
                    <a:pt x="444416" y="54414"/>
                    <a:pt x="399401" y="103888"/>
                    <a:pt x="346318" y="111319"/>
                  </a:cubicBezTo>
                  <a:cubicBezTo>
                    <a:pt x="292385" y="118964"/>
                    <a:pt x="236753" y="84990"/>
                    <a:pt x="221677" y="20865"/>
                  </a:cubicBezTo>
                  <a:cubicBezTo>
                    <a:pt x="198533" y="88175"/>
                    <a:pt x="154367" y="123635"/>
                    <a:pt x="81961" y="108347"/>
                  </a:cubicBezTo>
                  <a:cubicBezTo>
                    <a:pt x="33337" y="97942"/>
                    <a:pt x="849" y="52078"/>
                    <a:pt x="0" y="4303"/>
                  </a:cubicBezTo>
                  <a:cubicBezTo>
                    <a:pt x="849" y="1542"/>
                    <a:pt x="2760" y="268"/>
                    <a:pt x="5521" y="481"/>
                  </a:cubicBezTo>
                  <a:cubicBezTo>
                    <a:pt x="16987" y="905"/>
                    <a:pt x="28665" y="-793"/>
                    <a:pt x="40131" y="1330"/>
                  </a:cubicBezTo>
                  <a:cubicBezTo>
                    <a:pt x="43104" y="16831"/>
                    <a:pt x="45864" y="31906"/>
                    <a:pt x="56481" y="45071"/>
                  </a:cubicBezTo>
                  <a:cubicBezTo>
                    <a:pt x="78776" y="72462"/>
                    <a:pt x="118695" y="81380"/>
                    <a:pt x="151395" y="57599"/>
                  </a:cubicBezTo>
                  <a:cubicBezTo>
                    <a:pt x="170505" y="43585"/>
                    <a:pt x="178149" y="24687"/>
                    <a:pt x="180484" y="2392"/>
                  </a:cubicBezTo>
                  <a:cubicBezTo>
                    <a:pt x="180909" y="1755"/>
                    <a:pt x="181334" y="693"/>
                    <a:pt x="181758" y="693"/>
                  </a:cubicBezTo>
                  <a:cubicBezTo>
                    <a:pt x="208088" y="905"/>
                    <a:pt x="234630" y="-793"/>
                    <a:pt x="260959" y="1330"/>
                  </a:cubicBezTo>
                  <a:cubicBezTo>
                    <a:pt x="263720" y="16831"/>
                    <a:pt x="266692" y="31906"/>
                    <a:pt x="277097" y="45071"/>
                  </a:cubicBezTo>
                  <a:cubicBezTo>
                    <a:pt x="300453" y="74373"/>
                    <a:pt x="341646" y="79682"/>
                    <a:pt x="372010" y="57387"/>
                  </a:cubicBezTo>
                  <a:cubicBezTo>
                    <a:pt x="390908" y="43372"/>
                    <a:pt x="399401" y="24899"/>
                    <a:pt x="401100" y="2392"/>
                  </a:cubicBezTo>
                  <a:cubicBezTo>
                    <a:pt x="414902" y="-1218"/>
                    <a:pt x="428279" y="-156"/>
                    <a:pt x="441656" y="1755"/>
                  </a:cubicBezTo>
                  <a:close/>
                </a:path>
              </a:pathLst>
            </a:custGeom>
            <a:solidFill>
              <a:schemeClr val="accent3"/>
            </a:solidFill>
            <a:ln w="21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Freeform: Shape 8">
              <a:extLst>
                <a:ext uri="{FF2B5EF4-FFF2-40B4-BE49-F238E27FC236}">
                  <a16:creationId xmlns:a16="http://schemas.microsoft.com/office/drawing/2014/main" id="{CE50D9ED-1C95-4B07-BD5A-9323275CCD24}"/>
                </a:ext>
              </a:extLst>
            </p:cNvPr>
            <p:cNvSpPr/>
            <p:nvPr/>
          </p:nvSpPr>
          <p:spPr>
            <a:xfrm>
              <a:off x="6651927" y="3190418"/>
              <a:ext cx="1436532" cy="699489"/>
            </a:xfrm>
            <a:custGeom>
              <a:avLst/>
              <a:gdLst>
                <a:gd name="connsiteX0" fmla="*/ 526590 w 649743"/>
                <a:gd name="connsiteY0" fmla="*/ 212 h 316378"/>
                <a:gd name="connsiteX1" fmla="*/ 511089 w 649743"/>
                <a:gd name="connsiteY1" fmla="*/ 2123 h 316378"/>
                <a:gd name="connsiteX2" fmla="*/ 19747 w 649743"/>
                <a:gd name="connsiteY2" fmla="*/ 2123 h 316378"/>
                <a:gd name="connsiteX3" fmla="*/ 2336 w 649743"/>
                <a:gd name="connsiteY3" fmla="*/ 19535 h 316378"/>
                <a:gd name="connsiteX4" fmla="*/ 2336 w 649743"/>
                <a:gd name="connsiteY4" fmla="*/ 299816 h 316378"/>
                <a:gd name="connsiteX5" fmla="*/ 16987 w 649743"/>
                <a:gd name="connsiteY5" fmla="*/ 314680 h 316378"/>
                <a:gd name="connsiteX6" fmla="*/ 633606 w 649743"/>
                <a:gd name="connsiteY6" fmla="*/ 314680 h 316378"/>
                <a:gd name="connsiteX7" fmla="*/ 648682 w 649743"/>
                <a:gd name="connsiteY7" fmla="*/ 299180 h 316378"/>
                <a:gd name="connsiteX8" fmla="*/ 648682 w 649743"/>
                <a:gd name="connsiteY8" fmla="*/ 19959 h 316378"/>
                <a:gd name="connsiteX9" fmla="*/ 649956 w 649743"/>
                <a:gd name="connsiteY9" fmla="*/ 4247 h 316378"/>
                <a:gd name="connsiteX10" fmla="*/ 650168 w 649743"/>
                <a:gd name="connsiteY10" fmla="*/ 303638 h 316378"/>
                <a:gd name="connsiteX11" fmla="*/ 636367 w 649743"/>
                <a:gd name="connsiteY11" fmla="*/ 316803 h 316378"/>
                <a:gd name="connsiteX12" fmla="*/ 13377 w 649743"/>
                <a:gd name="connsiteY12" fmla="*/ 316803 h 316378"/>
                <a:gd name="connsiteX13" fmla="*/ 0 w 649743"/>
                <a:gd name="connsiteY13" fmla="*/ 303002 h 316378"/>
                <a:gd name="connsiteX14" fmla="*/ 212 w 649743"/>
                <a:gd name="connsiteY14" fmla="*/ 14226 h 316378"/>
                <a:gd name="connsiteX15" fmla="*/ 14863 w 649743"/>
                <a:gd name="connsiteY15" fmla="*/ 0 h 316378"/>
                <a:gd name="connsiteX16" fmla="*/ 526590 w 649743"/>
                <a:gd name="connsiteY16" fmla="*/ 212 h 316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49743" h="316378">
                  <a:moveTo>
                    <a:pt x="526590" y="212"/>
                  </a:moveTo>
                  <a:cubicBezTo>
                    <a:pt x="521706" y="3397"/>
                    <a:pt x="516185" y="2123"/>
                    <a:pt x="511089" y="2123"/>
                  </a:cubicBezTo>
                  <a:cubicBezTo>
                    <a:pt x="347379" y="2123"/>
                    <a:pt x="183457" y="2123"/>
                    <a:pt x="19747" y="2123"/>
                  </a:cubicBezTo>
                  <a:cubicBezTo>
                    <a:pt x="2336" y="2123"/>
                    <a:pt x="2336" y="2123"/>
                    <a:pt x="2336" y="19535"/>
                  </a:cubicBezTo>
                  <a:cubicBezTo>
                    <a:pt x="2336" y="112962"/>
                    <a:pt x="2336" y="206389"/>
                    <a:pt x="2336" y="299816"/>
                  </a:cubicBezTo>
                  <a:cubicBezTo>
                    <a:pt x="2336" y="314680"/>
                    <a:pt x="2336" y="314680"/>
                    <a:pt x="16987" y="314680"/>
                  </a:cubicBezTo>
                  <a:cubicBezTo>
                    <a:pt x="222527" y="314680"/>
                    <a:pt x="428066" y="314680"/>
                    <a:pt x="633606" y="314680"/>
                  </a:cubicBezTo>
                  <a:cubicBezTo>
                    <a:pt x="648682" y="314680"/>
                    <a:pt x="648682" y="314680"/>
                    <a:pt x="648682" y="299180"/>
                  </a:cubicBezTo>
                  <a:cubicBezTo>
                    <a:pt x="648682" y="206177"/>
                    <a:pt x="648682" y="113174"/>
                    <a:pt x="648682" y="19959"/>
                  </a:cubicBezTo>
                  <a:cubicBezTo>
                    <a:pt x="648682" y="14651"/>
                    <a:pt x="648045" y="9343"/>
                    <a:pt x="649956" y="4247"/>
                  </a:cubicBezTo>
                  <a:cubicBezTo>
                    <a:pt x="649956" y="104044"/>
                    <a:pt x="649956" y="203841"/>
                    <a:pt x="650168" y="303638"/>
                  </a:cubicBezTo>
                  <a:cubicBezTo>
                    <a:pt x="650168" y="314043"/>
                    <a:pt x="646346" y="316803"/>
                    <a:pt x="636367" y="316803"/>
                  </a:cubicBezTo>
                  <a:cubicBezTo>
                    <a:pt x="428703" y="316591"/>
                    <a:pt x="221040" y="316591"/>
                    <a:pt x="13377" y="316803"/>
                  </a:cubicBezTo>
                  <a:cubicBezTo>
                    <a:pt x="2973" y="316803"/>
                    <a:pt x="0" y="312981"/>
                    <a:pt x="0" y="303002"/>
                  </a:cubicBezTo>
                  <a:cubicBezTo>
                    <a:pt x="212" y="206814"/>
                    <a:pt x="212" y="110626"/>
                    <a:pt x="212" y="14226"/>
                  </a:cubicBezTo>
                  <a:cubicBezTo>
                    <a:pt x="212" y="637"/>
                    <a:pt x="849" y="0"/>
                    <a:pt x="14863" y="0"/>
                  </a:cubicBezTo>
                  <a:cubicBezTo>
                    <a:pt x="185580" y="0"/>
                    <a:pt x="356085" y="0"/>
                    <a:pt x="526590" y="212"/>
                  </a:cubicBezTo>
                  <a:close/>
                </a:path>
              </a:pathLst>
            </a:custGeom>
            <a:solidFill>
              <a:srgbClr val="FBFBFB"/>
            </a:solidFill>
            <a:ln w="21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Freeform: Shape 10">
              <a:extLst>
                <a:ext uri="{FF2B5EF4-FFF2-40B4-BE49-F238E27FC236}">
                  <a16:creationId xmlns:a16="http://schemas.microsoft.com/office/drawing/2014/main" id="{49380EEE-AA00-443A-869A-76E32E6E6226}"/>
                </a:ext>
              </a:extLst>
            </p:cNvPr>
            <p:cNvSpPr/>
            <p:nvPr/>
          </p:nvSpPr>
          <p:spPr>
            <a:xfrm>
              <a:off x="7827381" y="4232679"/>
              <a:ext cx="173699" cy="89197"/>
            </a:xfrm>
            <a:custGeom>
              <a:avLst/>
              <a:gdLst>
                <a:gd name="connsiteX0" fmla="*/ 80077 w 78563"/>
                <a:gd name="connsiteY0" fmla="*/ 8036 h 40343"/>
                <a:gd name="connsiteX1" fmla="*/ 71159 w 78563"/>
                <a:gd name="connsiteY1" fmla="*/ 26722 h 40343"/>
                <a:gd name="connsiteX2" fmla="*/ 36549 w 78563"/>
                <a:gd name="connsiteY2" fmla="*/ 41373 h 40343"/>
                <a:gd name="connsiteX3" fmla="*/ 1513 w 78563"/>
                <a:gd name="connsiteY3" fmla="*/ 11858 h 40343"/>
                <a:gd name="connsiteX4" fmla="*/ 3425 w 78563"/>
                <a:gd name="connsiteY4" fmla="*/ 1029 h 40343"/>
                <a:gd name="connsiteX5" fmla="*/ 16165 w 78563"/>
                <a:gd name="connsiteY5" fmla="*/ 6550 h 40343"/>
                <a:gd name="connsiteX6" fmla="*/ 39946 w 78563"/>
                <a:gd name="connsiteY6" fmla="*/ 25448 h 40343"/>
                <a:gd name="connsiteX7" fmla="*/ 65002 w 78563"/>
                <a:gd name="connsiteY7" fmla="*/ 6125 h 40343"/>
                <a:gd name="connsiteX8" fmla="*/ 76043 w 78563"/>
                <a:gd name="connsiteY8" fmla="*/ 604 h 40343"/>
                <a:gd name="connsiteX9" fmla="*/ 80077 w 78563"/>
                <a:gd name="connsiteY9" fmla="*/ 8036 h 40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563" h="40343">
                  <a:moveTo>
                    <a:pt x="80077" y="8036"/>
                  </a:moveTo>
                  <a:cubicBezTo>
                    <a:pt x="79016" y="15043"/>
                    <a:pt x="76255" y="21838"/>
                    <a:pt x="71159" y="26722"/>
                  </a:cubicBezTo>
                  <a:cubicBezTo>
                    <a:pt x="61604" y="36064"/>
                    <a:pt x="50350" y="43496"/>
                    <a:pt x="36549" y="41373"/>
                  </a:cubicBezTo>
                  <a:cubicBezTo>
                    <a:pt x="19350" y="38825"/>
                    <a:pt x="6822" y="29270"/>
                    <a:pt x="1513" y="11858"/>
                  </a:cubicBezTo>
                  <a:cubicBezTo>
                    <a:pt x="240" y="7824"/>
                    <a:pt x="-1884" y="3152"/>
                    <a:pt x="3425" y="1029"/>
                  </a:cubicBezTo>
                  <a:cubicBezTo>
                    <a:pt x="8733" y="-1094"/>
                    <a:pt x="14041" y="-245"/>
                    <a:pt x="16165" y="6550"/>
                  </a:cubicBezTo>
                  <a:cubicBezTo>
                    <a:pt x="19987" y="18016"/>
                    <a:pt x="27206" y="25872"/>
                    <a:pt x="39946" y="25448"/>
                  </a:cubicBezTo>
                  <a:cubicBezTo>
                    <a:pt x="52474" y="25235"/>
                    <a:pt x="60755" y="17804"/>
                    <a:pt x="65002" y="6125"/>
                  </a:cubicBezTo>
                  <a:cubicBezTo>
                    <a:pt x="66913" y="817"/>
                    <a:pt x="70947" y="-457"/>
                    <a:pt x="76043" y="604"/>
                  </a:cubicBezTo>
                  <a:cubicBezTo>
                    <a:pt x="79865" y="1241"/>
                    <a:pt x="79865" y="4639"/>
                    <a:pt x="80077" y="8036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21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Freeform: Shape 11">
              <a:extLst>
                <a:ext uri="{FF2B5EF4-FFF2-40B4-BE49-F238E27FC236}">
                  <a16:creationId xmlns:a16="http://schemas.microsoft.com/office/drawing/2014/main" id="{032A33BB-B0BB-4BAF-AA28-A345AD93677E}"/>
                </a:ext>
              </a:extLst>
            </p:cNvPr>
            <p:cNvSpPr/>
            <p:nvPr/>
          </p:nvSpPr>
          <p:spPr>
            <a:xfrm>
              <a:off x="6837691" y="4232126"/>
              <a:ext cx="178393" cy="89197"/>
            </a:xfrm>
            <a:custGeom>
              <a:avLst/>
              <a:gdLst>
                <a:gd name="connsiteX0" fmla="*/ 40407 w 80687"/>
                <a:gd name="connsiteY0" fmla="*/ 42260 h 40343"/>
                <a:gd name="connsiteX1" fmla="*/ 1337 w 80687"/>
                <a:gd name="connsiteY1" fmla="*/ 9348 h 40343"/>
                <a:gd name="connsiteX2" fmla="*/ 3461 w 80687"/>
                <a:gd name="connsiteY2" fmla="*/ 854 h 40343"/>
                <a:gd name="connsiteX3" fmla="*/ 15988 w 80687"/>
                <a:gd name="connsiteY3" fmla="*/ 4889 h 40343"/>
                <a:gd name="connsiteX4" fmla="*/ 17687 w 80687"/>
                <a:gd name="connsiteY4" fmla="*/ 9772 h 40343"/>
                <a:gd name="connsiteX5" fmla="*/ 40407 w 80687"/>
                <a:gd name="connsiteY5" fmla="*/ 25485 h 40343"/>
                <a:gd name="connsiteX6" fmla="*/ 64188 w 80687"/>
                <a:gd name="connsiteY6" fmla="*/ 9135 h 40343"/>
                <a:gd name="connsiteX7" fmla="*/ 67373 w 80687"/>
                <a:gd name="connsiteY7" fmla="*/ 1491 h 40343"/>
                <a:gd name="connsiteX8" fmla="*/ 78627 w 80687"/>
                <a:gd name="connsiteY8" fmla="*/ 1067 h 40343"/>
                <a:gd name="connsiteX9" fmla="*/ 79901 w 80687"/>
                <a:gd name="connsiteY9" fmla="*/ 9348 h 40343"/>
                <a:gd name="connsiteX10" fmla="*/ 40407 w 80687"/>
                <a:gd name="connsiteY10" fmla="*/ 42260 h 40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0687" h="40343">
                  <a:moveTo>
                    <a:pt x="40407" y="42260"/>
                  </a:moveTo>
                  <a:cubicBezTo>
                    <a:pt x="21084" y="40136"/>
                    <a:pt x="5159" y="27609"/>
                    <a:pt x="1337" y="9348"/>
                  </a:cubicBezTo>
                  <a:cubicBezTo>
                    <a:pt x="700" y="6163"/>
                    <a:pt x="-2272" y="1916"/>
                    <a:pt x="3461" y="854"/>
                  </a:cubicBezTo>
                  <a:cubicBezTo>
                    <a:pt x="7920" y="5"/>
                    <a:pt x="13653" y="-1694"/>
                    <a:pt x="15988" y="4889"/>
                  </a:cubicBezTo>
                  <a:cubicBezTo>
                    <a:pt x="16625" y="6587"/>
                    <a:pt x="17050" y="8286"/>
                    <a:pt x="17687" y="9772"/>
                  </a:cubicBezTo>
                  <a:cubicBezTo>
                    <a:pt x="21721" y="20177"/>
                    <a:pt x="29365" y="25697"/>
                    <a:pt x="40407" y="25485"/>
                  </a:cubicBezTo>
                  <a:cubicBezTo>
                    <a:pt x="51448" y="25060"/>
                    <a:pt x="59729" y="19752"/>
                    <a:pt x="64188" y="9135"/>
                  </a:cubicBezTo>
                  <a:cubicBezTo>
                    <a:pt x="65250" y="6587"/>
                    <a:pt x="64401" y="2978"/>
                    <a:pt x="67373" y="1491"/>
                  </a:cubicBezTo>
                  <a:cubicBezTo>
                    <a:pt x="70983" y="-420"/>
                    <a:pt x="75017" y="-420"/>
                    <a:pt x="78627" y="1067"/>
                  </a:cubicBezTo>
                  <a:cubicBezTo>
                    <a:pt x="82874" y="2765"/>
                    <a:pt x="80538" y="6587"/>
                    <a:pt x="79901" y="9348"/>
                  </a:cubicBezTo>
                  <a:cubicBezTo>
                    <a:pt x="76079" y="28882"/>
                    <a:pt x="58455" y="39711"/>
                    <a:pt x="40407" y="42260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21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Freeform: Shape 12">
              <a:extLst>
                <a:ext uri="{FF2B5EF4-FFF2-40B4-BE49-F238E27FC236}">
                  <a16:creationId xmlns:a16="http://schemas.microsoft.com/office/drawing/2014/main" id="{F32E413B-55CE-47F5-9D44-54D1DA701746}"/>
                </a:ext>
              </a:extLst>
            </p:cNvPr>
            <p:cNvSpPr/>
            <p:nvPr/>
          </p:nvSpPr>
          <p:spPr>
            <a:xfrm>
              <a:off x="7325217" y="4232745"/>
              <a:ext cx="178393" cy="89197"/>
            </a:xfrm>
            <a:custGeom>
              <a:avLst/>
              <a:gdLst>
                <a:gd name="connsiteX0" fmla="*/ 8239 w 80687"/>
                <a:gd name="connsiteY0" fmla="*/ 150 h 40343"/>
                <a:gd name="connsiteX1" fmla="*/ 16733 w 80687"/>
                <a:gd name="connsiteY1" fmla="*/ 6733 h 40343"/>
                <a:gd name="connsiteX2" fmla="*/ 40514 w 80687"/>
                <a:gd name="connsiteY2" fmla="*/ 25418 h 40343"/>
                <a:gd name="connsiteX3" fmla="*/ 64933 w 80687"/>
                <a:gd name="connsiteY3" fmla="*/ 5883 h 40343"/>
                <a:gd name="connsiteX4" fmla="*/ 76611 w 80687"/>
                <a:gd name="connsiteY4" fmla="*/ 363 h 40343"/>
                <a:gd name="connsiteX5" fmla="*/ 79796 w 80687"/>
                <a:gd name="connsiteY5" fmla="*/ 10342 h 40343"/>
                <a:gd name="connsiteX6" fmla="*/ 40514 w 80687"/>
                <a:gd name="connsiteY6" fmla="*/ 41768 h 40343"/>
                <a:gd name="connsiteX7" fmla="*/ 171 w 80687"/>
                <a:gd name="connsiteY7" fmla="*/ 7157 h 40343"/>
                <a:gd name="connsiteX8" fmla="*/ 8239 w 80687"/>
                <a:gd name="connsiteY8" fmla="*/ 150 h 40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0687" h="40343">
                  <a:moveTo>
                    <a:pt x="8239" y="150"/>
                  </a:moveTo>
                  <a:cubicBezTo>
                    <a:pt x="12699" y="-274"/>
                    <a:pt x="15247" y="1636"/>
                    <a:pt x="16733" y="6733"/>
                  </a:cubicBezTo>
                  <a:cubicBezTo>
                    <a:pt x="20130" y="18411"/>
                    <a:pt x="27987" y="25206"/>
                    <a:pt x="40514" y="25418"/>
                  </a:cubicBezTo>
                  <a:cubicBezTo>
                    <a:pt x="51343" y="25630"/>
                    <a:pt x="60686" y="18623"/>
                    <a:pt x="64933" y="5883"/>
                  </a:cubicBezTo>
                  <a:cubicBezTo>
                    <a:pt x="67268" y="-1336"/>
                    <a:pt x="71940" y="-62"/>
                    <a:pt x="76611" y="363"/>
                  </a:cubicBezTo>
                  <a:cubicBezTo>
                    <a:pt x="83831" y="1212"/>
                    <a:pt x="80646" y="6733"/>
                    <a:pt x="79796" y="10342"/>
                  </a:cubicBezTo>
                  <a:cubicBezTo>
                    <a:pt x="75125" y="30089"/>
                    <a:pt x="57713" y="40706"/>
                    <a:pt x="40514" y="41768"/>
                  </a:cubicBezTo>
                  <a:cubicBezTo>
                    <a:pt x="23103" y="42829"/>
                    <a:pt x="2719" y="23932"/>
                    <a:pt x="171" y="7157"/>
                  </a:cubicBezTo>
                  <a:cubicBezTo>
                    <a:pt x="-891" y="575"/>
                    <a:pt x="3143" y="150"/>
                    <a:pt x="8239" y="150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21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Freeform: Shape 13">
              <a:extLst>
                <a:ext uri="{FF2B5EF4-FFF2-40B4-BE49-F238E27FC236}">
                  <a16:creationId xmlns:a16="http://schemas.microsoft.com/office/drawing/2014/main" id="{61693752-3730-4D59-AAAC-7A3DC495E131}"/>
                </a:ext>
              </a:extLst>
            </p:cNvPr>
            <p:cNvSpPr/>
            <p:nvPr/>
          </p:nvSpPr>
          <p:spPr>
            <a:xfrm>
              <a:off x="8315853" y="4232745"/>
              <a:ext cx="173699" cy="89197"/>
            </a:xfrm>
            <a:custGeom>
              <a:avLst/>
              <a:gdLst>
                <a:gd name="connsiteX0" fmla="*/ 38777 w 78563"/>
                <a:gd name="connsiteY0" fmla="*/ 41980 h 40343"/>
                <a:gd name="connsiteX1" fmla="*/ 344 w 78563"/>
                <a:gd name="connsiteY1" fmla="*/ 9281 h 40343"/>
                <a:gd name="connsiteX2" fmla="*/ 3954 w 78563"/>
                <a:gd name="connsiteY2" fmla="*/ 575 h 40343"/>
                <a:gd name="connsiteX3" fmla="*/ 14995 w 78563"/>
                <a:gd name="connsiteY3" fmla="*/ 4185 h 40343"/>
                <a:gd name="connsiteX4" fmla="*/ 65318 w 78563"/>
                <a:gd name="connsiteY4" fmla="*/ 4397 h 40343"/>
                <a:gd name="connsiteX5" fmla="*/ 76147 w 78563"/>
                <a:gd name="connsiteY5" fmla="*/ 787 h 40343"/>
                <a:gd name="connsiteX6" fmla="*/ 79332 w 78563"/>
                <a:gd name="connsiteY6" fmla="*/ 10555 h 40343"/>
                <a:gd name="connsiteX7" fmla="*/ 38777 w 78563"/>
                <a:gd name="connsiteY7" fmla="*/ 41980 h 40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8563" h="40343">
                  <a:moveTo>
                    <a:pt x="38777" y="41980"/>
                  </a:moveTo>
                  <a:cubicBezTo>
                    <a:pt x="23064" y="41768"/>
                    <a:pt x="3104" y="24781"/>
                    <a:pt x="344" y="9281"/>
                  </a:cubicBezTo>
                  <a:cubicBezTo>
                    <a:pt x="-293" y="5671"/>
                    <a:pt x="-505" y="1637"/>
                    <a:pt x="3954" y="575"/>
                  </a:cubicBezTo>
                  <a:cubicBezTo>
                    <a:pt x="7988" y="-487"/>
                    <a:pt x="12022" y="-487"/>
                    <a:pt x="14995" y="4185"/>
                  </a:cubicBezTo>
                  <a:cubicBezTo>
                    <a:pt x="33256" y="33487"/>
                    <a:pt x="47058" y="33487"/>
                    <a:pt x="65318" y="4397"/>
                  </a:cubicBezTo>
                  <a:cubicBezTo>
                    <a:pt x="68291" y="-274"/>
                    <a:pt x="72113" y="-487"/>
                    <a:pt x="76147" y="787"/>
                  </a:cubicBezTo>
                  <a:cubicBezTo>
                    <a:pt x="81243" y="2273"/>
                    <a:pt x="80182" y="6733"/>
                    <a:pt x="79332" y="10555"/>
                  </a:cubicBezTo>
                  <a:cubicBezTo>
                    <a:pt x="75935" y="26480"/>
                    <a:pt x="55551" y="42192"/>
                    <a:pt x="38777" y="41980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21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Freeform: Shape 14">
              <a:extLst>
                <a:ext uri="{FF2B5EF4-FFF2-40B4-BE49-F238E27FC236}">
                  <a16:creationId xmlns:a16="http://schemas.microsoft.com/office/drawing/2014/main" id="{4528F955-FFD4-44EC-930C-9B25BC43B0DA}"/>
                </a:ext>
              </a:extLst>
            </p:cNvPr>
            <p:cNvSpPr/>
            <p:nvPr/>
          </p:nvSpPr>
          <p:spPr>
            <a:xfrm>
              <a:off x="7084764" y="4226966"/>
              <a:ext cx="173699" cy="4694"/>
            </a:xfrm>
            <a:custGeom>
              <a:avLst/>
              <a:gdLst>
                <a:gd name="connsiteX0" fmla="*/ 80475 w 78563"/>
                <a:gd name="connsiteY0" fmla="*/ 3188 h 2123"/>
                <a:gd name="connsiteX1" fmla="*/ 0 w 78563"/>
                <a:gd name="connsiteY1" fmla="*/ 2339 h 2123"/>
                <a:gd name="connsiteX2" fmla="*/ 56693 w 78563"/>
                <a:gd name="connsiteY2" fmla="*/ 640 h 2123"/>
                <a:gd name="connsiteX3" fmla="*/ 80475 w 78563"/>
                <a:gd name="connsiteY3" fmla="*/ 3188 h 2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563" h="2123">
                  <a:moveTo>
                    <a:pt x="80475" y="3188"/>
                  </a:moveTo>
                  <a:cubicBezTo>
                    <a:pt x="53721" y="2976"/>
                    <a:pt x="26754" y="2551"/>
                    <a:pt x="0" y="2339"/>
                  </a:cubicBezTo>
                  <a:cubicBezTo>
                    <a:pt x="18898" y="-1483"/>
                    <a:pt x="37796" y="1065"/>
                    <a:pt x="56693" y="640"/>
                  </a:cubicBezTo>
                  <a:cubicBezTo>
                    <a:pt x="64550" y="428"/>
                    <a:pt x="73043" y="-1695"/>
                    <a:pt x="80475" y="3188"/>
                  </a:cubicBezTo>
                  <a:close/>
                </a:path>
              </a:pathLst>
            </a:custGeom>
            <a:solidFill>
              <a:srgbClr val="FBFBFB"/>
            </a:solidFill>
            <a:ln w="21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Freeform: Shape 15">
              <a:extLst>
                <a:ext uri="{FF2B5EF4-FFF2-40B4-BE49-F238E27FC236}">
                  <a16:creationId xmlns:a16="http://schemas.microsoft.com/office/drawing/2014/main" id="{30D23AF8-999D-46DA-87A2-468A61DC5A28}"/>
                </a:ext>
              </a:extLst>
            </p:cNvPr>
            <p:cNvSpPr/>
            <p:nvPr/>
          </p:nvSpPr>
          <p:spPr>
            <a:xfrm>
              <a:off x="8070620" y="4227251"/>
              <a:ext cx="173699" cy="4694"/>
            </a:xfrm>
            <a:custGeom>
              <a:avLst/>
              <a:gdLst>
                <a:gd name="connsiteX0" fmla="*/ 80475 w 78563"/>
                <a:gd name="connsiteY0" fmla="*/ 2422 h 2123"/>
                <a:gd name="connsiteX1" fmla="*/ 0 w 78563"/>
                <a:gd name="connsiteY1" fmla="*/ 3272 h 2123"/>
                <a:gd name="connsiteX2" fmla="*/ 2548 w 78563"/>
                <a:gd name="connsiteY2" fmla="*/ 1573 h 2123"/>
                <a:gd name="connsiteX3" fmla="*/ 80475 w 78563"/>
                <a:gd name="connsiteY3" fmla="*/ 2422 h 2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563" h="2123">
                  <a:moveTo>
                    <a:pt x="80475" y="2422"/>
                  </a:moveTo>
                  <a:cubicBezTo>
                    <a:pt x="53721" y="2635"/>
                    <a:pt x="26754" y="3059"/>
                    <a:pt x="0" y="3272"/>
                  </a:cubicBezTo>
                  <a:cubicBezTo>
                    <a:pt x="849" y="2635"/>
                    <a:pt x="1699" y="1573"/>
                    <a:pt x="2548" y="1573"/>
                  </a:cubicBezTo>
                  <a:cubicBezTo>
                    <a:pt x="28665" y="87"/>
                    <a:pt x="54570" y="-1400"/>
                    <a:pt x="80475" y="2422"/>
                  </a:cubicBezTo>
                  <a:close/>
                </a:path>
              </a:pathLst>
            </a:custGeom>
            <a:solidFill>
              <a:srgbClr val="FBFBFB"/>
            </a:solidFill>
            <a:ln w="21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Freeform: Shape 16">
              <a:extLst>
                <a:ext uri="{FF2B5EF4-FFF2-40B4-BE49-F238E27FC236}">
                  <a16:creationId xmlns:a16="http://schemas.microsoft.com/office/drawing/2014/main" id="{9C91249E-B874-49AD-981B-88F112F40AB8}"/>
                </a:ext>
              </a:extLst>
            </p:cNvPr>
            <p:cNvSpPr/>
            <p:nvPr/>
          </p:nvSpPr>
          <p:spPr>
            <a:xfrm>
              <a:off x="7671582" y="4227598"/>
              <a:ext cx="84501" cy="9390"/>
            </a:xfrm>
            <a:custGeom>
              <a:avLst/>
              <a:gdLst>
                <a:gd name="connsiteX0" fmla="*/ 40131 w 38220"/>
                <a:gd name="connsiteY0" fmla="*/ 2265 h 4246"/>
                <a:gd name="connsiteX1" fmla="*/ 10617 w 38220"/>
                <a:gd name="connsiteY1" fmla="*/ 2477 h 4246"/>
                <a:gd name="connsiteX2" fmla="*/ 0 w 38220"/>
                <a:gd name="connsiteY2" fmla="*/ 5238 h 4246"/>
                <a:gd name="connsiteX3" fmla="*/ 5096 w 38220"/>
                <a:gd name="connsiteY3" fmla="*/ 779 h 4246"/>
                <a:gd name="connsiteX4" fmla="*/ 40131 w 38220"/>
                <a:gd name="connsiteY4" fmla="*/ 2265 h 4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220" h="4246">
                  <a:moveTo>
                    <a:pt x="40131" y="2265"/>
                  </a:moveTo>
                  <a:cubicBezTo>
                    <a:pt x="30364" y="2265"/>
                    <a:pt x="20596" y="2265"/>
                    <a:pt x="10617" y="2477"/>
                  </a:cubicBezTo>
                  <a:cubicBezTo>
                    <a:pt x="6795" y="2477"/>
                    <a:pt x="2760" y="1628"/>
                    <a:pt x="0" y="5238"/>
                  </a:cubicBezTo>
                  <a:cubicBezTo>
                    <a:pt x="849" y="2902"/>
                    <a:pt x="2548" y="779"/>
                    <a:pt x="5096" y="779"/>
                  </a:cubicBezTo>
                  <a:cubicBezTo>
                    <a:pt x="16987" y="566"/>
                    <a:pt x="28665" y="-1557"/>
                    <a:pt x="40131" y="2265"/>
                  </a:cubicBezTo>
                  <a:close/>
                </a:path>
              </a:pathLst>
            </a:custGeom>
            <a:solidFill>
              <a:srgbClr val="FBFBFB"/>
            </a:solidFill>
            <a:ln w="21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Freeform: Shape 17">
              <a:extLst>
                <a:ext uri="{FF2B5EF4-FFF2-40B4-BE49-F238E27FC236}">
                  <a16:creationId xmlns:a16="http://schemas.microsoft.com/office/drawing/2014/main" id="{2B8B1EAC-3EDC-42D7-A6AE-C567B8EE3D02}"/>
                </a:ext>
              </a:extLst>
            </p:cNvPr>
            <p:cNvSpPr/>
            <p:nvPr/>
          </p:nvSpPr>
          <p:spPr>
            <a:xfrm>
              <a:off x="6685728" y="4227264"/>
              <a:ext cx="84501" cy="4694"/>
            </a:xfrm>
            <a:custGeom>
              <a:avLst/>
              <a:gdLst>
                <a:gd name="connsiteX0" fmla="*/ 40131 w 38220"/>
                <a:gd name="connsiteY0" fmla="*/ 3053 h 2123"/>
                <a:gd name="connsiteX1" fmla="*/ 0 w 38220"/>
                <a:gd name="connsiteY1" fmla="*/ 2204 h 2123"/>
                <a:gd name="connsiteX2" fmla="*/ 40131 w 38220"/>
                <a:gd name="connsiteY2" fmla="*/ 3053 h 2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220" h="2123">
                  <a:moveTo>
                    <a:pt x="40131" y="3053"/>
                  </a:moveTo>
                  <a:cubicBezTo>
                    <a:pt x="26754" y="2841"/>
                    <a:pt x="13377" y="2628"/>
                    <a:pt x="0" y="2204"/>
                  </a:cubicBezTo>
                  <a:cubicBezTo>
                    <a:pt x="13377" y="-344"/>
                    <a:pt x="26754" y="-1406"/>
                    <a:pt x="40131" y="3053"/>
                  </a:cubicBezTo>
                  <a:close/>
                </a:path>
              </a:pathLst>
            </a:custGeom>
            <a:solidFill>
              <a:srgbClr val="FBFBFB"/>
            </a:solidFill>
            <a:ln w="21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Freeform: Shape 18">
              <a:extLst>
                <a:ext uri="{FF2B5EF4-FFF2-40B4-BE49-F238E27FC236}">
                  <a16:creationId xmlns:a16="http://schemas.microsoft.com/office/drawing/2014/main" id="{FA5B69A8-6937-45CC-A23F-C092DD1E5348}"/>
                </a:ext>
              </a:extLst>
            </p:cNvPr>
            <p:cNvSpPr/>
            <p:nvPr/>
          </p:nvSpPr>
          <p:spPr>
            <a:xfrm>
              <a:off x="7572997" y="4227021"/>
              <a:ext cx="84501" cy="4694"/>
            </a:xfrm>
            <a:custGeom>
              <a:avLst/>
              <a:gdLst>
                <a:gd name="connsiteX0" fmla="*/ 40131 w 38220"/>
                <a:gd name="connsiteY0" fmla="*/ 3588 h 2123"/>
                <a:gd name="connsiteX1" fmla="*/ 0 w 38220"/>
                <a:gd name="connsiteY1" fmla="*/ 2314 h 2123"/>
                <a:gd name="connsiteX2" fmla="*/ 40131 w 38220"/>
                <a:gd name="connsiteY2" fmla="*/ 3588 h 2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220" h="2123">
                  <a:moveTo>
                    <a:pt x="40131" y="3588"/>
                  </a:moveTo>
                  <a:cubicBezTo>
                    <a:pt x="26754" y="3163"/>
                    <a:pt x="13377" y="2739"/>
                    <a:pt x="0" y="2314"/>
                  </a:cubicBezTo>
                  <a:cubicBezTo>
                    <a:pt x="13377" y="-22"/>
                    <a:pt x="26967" y="-1933"/>
                    <a:pt x="40131" y="3588"/>
                  </a:cubicBezTo>
                  <a:close/>
                </a:path>
              </a:pathLst>
            </a:custGeom>
            <a:solidFill>
              <a:srgbClr val="FBFBFB"/>
            </a:solidFill>
            <a:ln w="21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Freeform: Shape 19">
              <a:extLst>
                <a:ext uri="{FF2B5EF4-FFF2-40B4-BE49-F238E27FC236}">
                  <a16:creationId xmlns:a16="http://schemas.microsoft.com/office/drawing/2014/main" id="{94C2E11A-5899-432A-AD1D-4255E89965BD}"/>
                </a:ext>
              </a:extLst>
            </p:cNvPr>
            <p:cNvSpPr/>
            <p:nvPr/>
          </p:nvSpPr>
          <p:spPr>
            <a:xfrm>
              <a:off x="8558853" y="4226972"/>
              <a:ext cx="84501" cy="4694"/>
            </a:xfrm>
            <a:custGeom>
              <a:avLst/>
              <a:gdLst>
                <a:gd name="connsiteX0" fmla="*/ 40131 w 38220"/>
                <a:gd name="connsiteY0" fmla="*/ 2973 h 2123"/>
                <a:gd name="connsiteX1" fmla="*/ 0 w 38220"/>
                <a:gd name="connsiteY1" fmla="*/ 3397 h 2123"/>
                <a:gd name="connsiteX2" fmla="*/ 40131 w 38220"/>
                <a:gd name="connsiteY2" fmla="*/ 2973 h 2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220" h="2123">
                  <a:moveTo>
                    <a:pt x="40131" y="2973"/>
                  </a:moveTo>
                  <a:cubicBezTo>
                    <a:pt x="26754" y="2760"/>
                    <a:pt x="13377" y="1911"/>
                    <a:pt x="0" y="3397"/>
                  </a:cubicBezTo>
                  <a:cubicBezTo>
                    <a:pt x="13377" y="-1274"/>
                    <a:pt x="26754" y="-849"/>
                    <a:pt x="40131" y="2973"/>
                  </a:cubicBezTo>
                  <a:close/>
                </a:path>
              </a:pathLst>
            </a:custGeom>
            <a:solidFill>
              <a:srgbClr val="FBFBFB"/>
            </a:solidFill>
            <a:ln w="21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Freeform: Shape 20">
              <a:extLst>
                <a:ext uri="{FF2B5EF4-FFF2-40B4-BE49-F238E27FC236}">
                  <a16:creationId xmlns:a16="http://schemas.microsoft.com/office/drawing/2014/main" id="{753658C0-6492-415D-B62E-1EDF9E30FE6F}"/>
                </a:ext>
              </a:extLst>
            </p:cNvPr>
            <p:cNvSpPr/>
            <p:nvPr/>
          </p:nvSpPr>
          <p:spPr>
            <a:xfrm>
              <a:off x="8577162" y="3885210"/>
              <a:ext cx="75114" cy="4694"/>
            </a:xfrm>
            <a:custGeom>
              <a:avLst/>
              <a:gdLst>
                <a:gd name="connsiteX0" fmla="*/ 0 w 33973"/>
                <a:gd name="connsiteY0" fmla="*/ 0 h 2123"/>
                <a:gd name="connsiteX1" fmla="*/ 33974 w 33973"/>
                <a:gd name="connsiteY1" fmla="*/ 212 h 2123"/>
                <a:gd name="connsiteX2" fmla="*/ 0 w 33973"/>
                <a:gd name="connsiteY2" fmla="*/ 0 h 2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973" h="2123">
                  <a:moveTo>
                    <a:pt x="0" y="0"/>
                  </a:moveTo>
                  <a:cubicBezTo>
                    <a:pt x="11254" y="0"/>
                    <a:pt x="22720" y="212"/>
                    <a:pt x="33974" y="212"/>
                  </a:cubicBezTo>
                  <a:cubicBezTo>
                    <a:pt x="22720" y="3397"/>
                    <a:pt x="11466" y="3610"/>
                    <a:pt x="0" y="0"/>
                  </a:cubicBezTo>
                  <a:close/>
                </a:path>
              </a:pathLst>
            </a:custGeom>
            <a:solidFill>
              <a:srgbClr val="FBFBFB"/>
            </a:solidFill>
            <a:ln w="21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Freeform: Shape 21">
              <a:extLst>
                <a:ext uri="{FF2B5EF4-FFF2-40B4-BE49-F238E27FC236}">
                  <a16:creationId xmlns:a16="http://schemas.microsoft.com/office/drawing/2014/main" id="{3E1904E5-EA7A-420F-BE6D-71C4ABCE901C}"/>
                </a:ext>
              </a:extLst>
            </p:cNvPr>
            <p:cNvSpPr/>
            <p:nvPr/>
          </p:nvSpPr>
          <p:spPr>
            <a:xfrm>
              <a:off x="8802499" y="2899823"/>
              <a:ext cx="192476" cy="4694"/>
            </a:xfrm>
            <a:custGeom>
              <a:avLst/>
              <a:gdLst>
                <a:gd name="connsiteX0" fmla="*/ 0 w 87057"/>
                <a:gd name="connsiteY0" fmla="*/ 0 h 2123"/>
                <a:gd name="connsiteX1" fmla="*/ 87270 w 87057"/>
                <a:gd name="connsiteY1" fmla="*/ 212 h 2123"/>
                <a:gd name="connsiteX2" fmla="*/ 34611 w 87057"/>
                <a:gd name="connsiteY2" fmla="*/ 1699 h 2123"/>
                <a:gd name="connsiteX3" fmla="*/ 0 w 87057"/>
                <a:gd name="connsiteY3" fmla="*/ 0 h 2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057" h="2123">
                  <a:moveTo>
                    <a:pt x="0" y="0"/>
                  </a:moveTo>
                  <a:cubicBezTo>
                    <a:pt x="29090" y="0"/>
                    <a:pt x="58180" y="212"/>
                    <a:pt x="87270" y="212"/>
                  </a:cubicBezTo>
                  <a:cubicBezTo>
                    <a:pt x="69858" y="4034"/>
                    <a:pt x="52234" y="1486"/>
                    <a:pt x="34611" y="1699"/>
                  </a:cubicBezTo>
                  <a:cubicBezTo>
                    <a:pt x="23145" y="1911"/>
                    <a:pt x="11466" y="4034"/>
                    <a:pt x="0" y="0"/>
                  </a:cubicBezTo>
                  <a:close/>
                </a:path>
              </a:pathLst>
            </a:custGeom>
            <a:solidFill>
              <a:srgbClr val="B6B6B6"/>
            </a:solidFill>
            <a:ln w="21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Freeform: Shape 22">
              <a:extLst>
                <a:ext uri="{FF2B5EF4-FFF2-40B4-BE49-F238E27FC236}">
                  <a16:creationId xmlns:a16="http://schemas.microsoft.com/office/drawing/2014/main" id="{2E756BF6-3D8B-4222-93B6-1981C37F1C25}"/>
                </a:ext>
              </a:extLst>
            </p:cNvPr>
            <p:cNvSpPr/>
            <p:nvPr/>
          </p:nvSpPr>
          <p:spPr>
            <a:xfrm>
              <a:off x="8802499" y="2448990"/>
              <a:ext cx="192476" cy="4694"/>
            </a:xfrm>
            <a:custGeom>
              <a:avLst/>
              <a:gdLst>
                <a:gd name="connsiteX0" fmla="*/ 87270 w 87057"/>
                <a:gd name="connsiteY0" fmla="*/ 1769 h 0"/>
                <a:gd name="connsiteX1" fmla="*/ 0 w 87057"/>
                <a:gd name="connsiteY1" fmla="*/ 1982 h 0"/>
                <a:gd name="connsiteX2" fmla="*/ 13377 w 87057"/>
                <a:gd name="connsiteY2" fmla="*/ 71 h 0"/>
                <a:gd name="connsiteX3" fmla="*/ 75803 w 87057"/>
                <a:gd name="connsiteY3" fmla="*/ 71 h 0"/>
                <a:gd name="connsiteX4" fmla="*/ 87270 w 87057"/>
                <a:gd name="connsiteY4" fmla="*/ 1769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057">
                  <a:moveTo>
                    <a:pt x="87270" y="1769"/>
                  </a:moveTo>
                  <a:cubicBezTo>
                    <a:pt x="58180" y="1769"/>
                    <a:pt x="29090" y="1982"/>
                    <a:pt x="0" y="1982"/>
                  </a:cubicBezTo>
                  <a:cubicBezTo>
                    <a:pt x="4247" y="-566"/>
                    <a:pt x="8918" y="71"/>
                    <a:pt x="13377" y="71"/>
                  </a:cubicBezTo>
                  <a:cubicBezTo>
                    <a:pt x="34186" y="71"/>
                    <a:pt x="54995" y="71"/>
                    <a:pt x="75803" y="71"/>
                  </a:cubicBezTo>
                  <a:cubicBezTo>
                    <a:pt x="79838" y="71"/>
                    <a:pt x="83660" y="-142"/>
                    <a:pt x="87270" y="1769"/>
                  </a:cubicBezTo>
                  <a:close/>
                </a:path>
              </a:pathLst>
            </a:custGeom>
            <a:solidFill>
              <a:srgbClr val="B8B8B8"/>
            </a:solidFill>
            <a:ln w="21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Freeform: Shape 23">
              <a:extLst>
                <a:ext uri="{FF2B5EF4-FFF2-40B4-BE49-F238E27FC236}">
                  <a16:creationId xmlns:a16="http://schemas.microsoft.com/office/drawing/2014/main" id="{DDD75386-85A0-4092-869D-502C559415FA}"/>
                </a:ext>
              </a:extLst>
            </p:cNvPr>
            <p:cNvSpPr/>
            <p:nvPr/>
          </p:nvSpPr>
          <p:spPr>
            <a:xfrm>
              <a:off x="10544176" y="2999073"/>
              <a:ext cx="1032801" cy="647848"/>
            </a:xfrm>
            <a:custGeom>
              <a:avLst/>
              <a:gdLst>
                <a:gd name="connsiteX0" fmla="*/ 328482 w 467135"/>
                <a:gd name="connsiteY0" fmla="*/ 5220 h 293021"/>
                <a:gd name="connsiteX1" fmla="*/ 210211 w 467135"/>
                <a:gd name="connsiteY1" fmla="*/ 7131 h 293021"/>
                <a:gd name="connsiteX2" fmla="*/ 1062 w 467135"/>
                <a:gd name="connsiteY2" fmla="*/ 110963 h 293021"/>
                <a:gd name="connsiteX3" fmla="*/ 0 w 467135"/>
                <a:gd name="connsiteY3" fmla="*/ 113936 h 293021"/>
                <a:gd name="connsiteX4" fmla="*/ 68796 w 467135"/>
                <a:gd name="connsiteY4" fmla="*/ 109477 h 293021"/>
                <a:gd name="connsiteX5" fmla="*/ 131010 w 467135"/>
                <a:gd name="connsiteY5" fmla="*/ 135806 h 293021"/>
                <a:gd name="connsiteX6" fmla="*/ 186430 w 467135"/>
                <a:gd name="connsiteY6" fmla="*/ 215644 h 293021"/>
                <a:gd name="connsiteX7" fmla="*/ 351201 w 467135"/>
                <a:gd name="connsiteY7" fmla="*/ 291872 h 293021"/>
                <a:gd name="connsiteX8" fmla="*/ 420635 w 467135"/>
                <a:gd name="connsiteY8" fmla="*/ 260234 h 293021"/>
                <a:gd name="connsiteX9" fmla="*/ 467348 w 467135"/>
                <a:gd name="connsiteY9" fmla="*/ 169567 h 293021"/>
                <a:gd name="connsiteX10" fmla="*/ 328482 w 467135"/>
                <a:gd name="connsiteY10" fmla="*/ 5220 h 293021"/>
                <a:gd name="connsiteX11" fmla="*/ 447813 w 467135"/>
                <a:gd name="connsiteY11" fmla="*/ 178061 h 293021"/>
                <a:gd name="connsiteX12" fmla="*/ 425094 w 467135"/>
                <a:gd name="connsiteY12" fmla="*/ 206089 h 293021"/>
                <a:gd name="connsiteX13" fmla="*/ 365428 w 467135"/>
                <a:gd name="connsiteY13" fmla="*/ 165533 h 293021"/>
                <a:gd name="connsiteX14" fmla="*/ 365216 w 467135"/>
                <a:gd name="connsiteY14" fmla="*/ 145361 h 293021"/>
                <a:gd name="connsiteX15" fmla="*/ 343345 w 467135"/>
                <a:gd name="connsiteY15" fmla="*/ 86545 h 293021"/>
                <a:gd name="connsiteX16" fmla="*/ 447813 w 467135"/>
                <a:gd name="connsiteY16" fmla="*/ 178061 h 293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67135" h="293021">
                  <a:moveTo>
                    <a:pt x="328482" y="5220"/>
                  </a:moveTo>
                  <a:cubicBezTo>
                    <a:pt x="294296" y="-3273"/>
                    <a:pt x="244185" y="-513"/>
                    <a:pt x="210211" y="7131"/>
                  </a:cubicBezTo>
                  <a:cubicBezTo>
                    <a:pt x="132072" y="24543"/>
                    <a:pt x="64974" y="64462"/>
                    <a:pt x="1062" y="110963"/>
                  </a:cubicBezTo>
                  <a:cubicBezTo>
                    <a:pt x="425" y="111388"/>
                    <a:pt x="425" y="112449"/>
                    <a:pt x="0" y="113936"/>
                  </a:cubicBezTo>
                  <a:cubicBezTo>
                    <a:pt x="23145" y="109477"/>
                    <a:pt x="45440" y="106292"/>
                    <a:pt x="68796" y="109477"/>
                  </a:cubicBezTo>
                  <a:cubicBezTo>
                    <a:pt x="92366" y="112662"/>
                    <a:pt x="112962" y="120518"/>
                    <a:pt x="131010" y="135806"/>
                  </a:cubicBezTo>
                  <a:cubicBezTo>
                    <a:pt x="156703" y="157464"/>
                    <a:pt x="171354" y="186767"/>
                    <a:pt x="186430" y="215644"/>
                  </a:cubicBezTo>
                  <a:cubicBezTo>
                    <a:pt x="215732" y="257686"/>
                    <a:pt x="275398" y="308222"/>
                    <a:pt x="351201" y="291872"/>
                  </a:cubicBezTo>
                  <a:cubicBezTo>
                    <a:pt x="379017" y="287413"/>
                    <a:pt x="398340" y="278495"/>
                    <a:pt x="420635" y="260234"/>
                  </a:cubicBezTo>
                  <a:cubicBezTo>
                    <a:pt x="442081" y="242611"/>
                    <a:pt x="464376" y="204178"/>
                    <a:pt x="467348" y="169567"/>
                  </a:cubicBezTo>
                  <a:cubicBezTo>
                    <a:pt x="472232" y="61914"/>
                    <a:pt x="396429" y="20084"/>
                    <a:pt x="328482" y="5220"/>
                  </a:cubicBezTo>
                  <a:close/>
                  <a:moveTo>
                    <a:pt x="447813" y="178061"/>
                  </a:moveTo>
                  <a:cubicBezTo>
                    <a:pt x="446540" y="186767"/>
                    <a:pt x="432738" y="203116"/>
                    <a:pt x="425094" y="206089"/>
                  </a:cubicBezTo>
                  <a:cubicBezTo>
                    <a:pt x="396853" y="216493"/>
                    <a:pt x="366065" y="195685"/>
                    <a:pt x="365428" y="165533"/>
                  </a:cubicBezTo>
                  <a:cubicBezTo>
                    <a:pt x="365216" y="158738"/>
                    <a:pt x="365428" y="152156"/>
                    <a:pt x="365216" y="145361"/>
                  </a:cubicBezTo>
                  <a:cubicBezTo>
                    <a:pt x="363941" y="123703"/>
                    <a:pt x="361818" y="102257"/>
                    <a:pt x="343345" y="86545"/>
                  </a:cubicBezTo>
                  <a:cubicBezTo>
                    <a:pt x="408532" y="83360"/>
                    <a:pt x="461615" y="117970"/>
                    <a:pt x="447813" y="178061"/>
                  </a:cubicBezTo>
                  <a:close/>
                </a:path>
              </a:pathLst>
            </a:custGeom>
            <a:solidFill>
              <a:schemeClr val="accent4"/>
            </a:solidFill>
            <a:ln w="21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Freeform: Shape 27">
              <a:extLst>
                <a:ext uri="{FF2B5EF4-FFF2-40B4-BE49-F238E27FC236}">
                  <a16:creationId xmlns:a16="http://schemas.microsoft.com/office/drawing/2014/main" id="{A69E9046-098D-420C-91A3-679B98F8E168}"/>
                </a:ext>
              </a:extLst>
            </p:cNvPr>
            <p:cNvSpPr/>
            <p:nvPr/>
          </p:nvSpPr>
          <p:spPr>
            <a:xfrm>
              <a:off x="8726586" y="3071375"/>
              <a:ext cx="1967016" cy="1999877"/>
            </a:xfrm>
            <a:custGeom>
              <a:avLst/>
              <a:gdLst>
                <a:gd name="connsiteX0" fmla="*/ 855720 w 889681"/>
                <a:gd name="connsiteY0" fmla="*/ 515995 h 904545"/>
                <a:gd name="connsiteX1" fmla="*/ 708360 w 889681"/>
                <a:gd name="connsiteY1" fmla="*/ 476076 h 904545"/>
                <a:gd name="connsiteX2" fmla="*/ 694771 w 889681"/>
                <a:gd name="connsiteY2" fmla="*/ 470343 h 904545"/>
                <a:gd name="connsiteX3" fmla="*/ 688188 w 889681"/>
                <a:gd name="connsiteY3" fmla="*/ 458452 h 904545"/>
                <a:gd name="connsiteX4" fmla="*/ 686914 w 889681"/>
                <a:gd name="connsiteY4" fmla="*/ 427876 h 904545"/>
                <a:gd name="connsiteX5" fmla="*/ 697531 w 889681"/>
                <a:gd name="connsiteY5" fmla="*/ 410464 h 904545"/>
                <a:gd name="connsiteX6" fmla="*/ 846165 w 889681"/>
                <a:gd name="connsiteY6" fmla="*/ 356744 h 904545"/>
                <a:gd name="connsiteX7" fmla="*/ 878228 w 889681"/>
                <a:gd name="connsiteY7" fmla="*/ 309818 h 904545"/>
                <a:gd name="connsiteX8" fmla="*/ 815802 w 889681"/>
                <a:gd name="connsiteY8" fmla="*/ 272234 h 904545"/>
                <a:gd name="connsiteX9" fmla="*/ 664407 w 889681"/>
                <a:gd name="connsiteY9" fmla="*/ 327441 h 904545"/>
                <a:gd name="connsiteX10" fmla="*/ 649544 w 889681"/>
                <a:gd name="connsiteY10" fmla="*/ 322982 h 904545"/>
                <a:gd name="connsiteX11" fmla="*/ 631071 w 889681"/>
                <a:gd name="connsiteY11" fmla="*/ 298564 h 904545"/>
                <a:gd name="connsiteX12" fmla="*/ 630433 w 889681"/>
                <a:gd name="connsiteY12" fmla="*/ 273508 h 904545"/>
                <a:gd name="connsiteX13" fmla="*/ 719826 w 889681"/>
                <a:gd name="connsiteY13" fmla="*/ 145683 h 904545"/>
                <a:gd name="connsiteX14" fmla="*/ 721737 w 889681"/>
                <a:gd name="connsiteY14" fmla="*/ 94935 h 904545"/>
                <a:gd name="connsiteX15" fmla="*/ 677147 w 889681"/>
                <a:gd name="connsiteY15" fmla="*/ 74763 h 904545"/>
                <a:gd name="connsiteX16" fmla="*/ 645085 w 889681"/>
                <a:gd name="connsiteY16" fmla="*/ 95147 h 904545"/>
                <a:gd name="connsiteX17" fmla="*/ 553356 w 889681"/>
                <a:gd name="connsiteY17" fmla="*/ 226583 h 904545"/>
                <a:gd name="connsiteX18" fmla="*/ 537006 w 889681"/>
                <a:gd name="connsiteY18" fmla="*/ 231466 h 904545"/>
                <a:gd name="connsiteX19" fmla="*/ 504731 w 889681"/>
                <a:gd name="connsiteY19" fmla="*/ 221274 h 904545"/>
                <a:gd name="connsiteX20" fmla="*/ 494327 w 889681"/>
                <a:gd name="connsiteY20" fmla="*/ 207685 h 904545"/>
                <a:gd name="connsiteX21" fmla="*/ 494539 w 889681"/>
                <a:gd name="connsiteY21" fmla="*/ 53742 h 904545"/>
                <a:gd name="connsiteX22" fmla="*/ 493265 w 889681"/>
                <a:gd name="connsiteY22" fmla="*/ 40153 h 904545"/>
                <a:gd name="connsiteX23" fmla="*/ 491567 w 889681"/>
                <a:gd name="connsiteY23" fmla="*/ 43975 h 904545"/>
                <a:gd name="connsiteX24" fmla="*/ 492416 w 889681"/>
                <a:gd name="connsiteY24" fmla="*/ 34632 h 904545"/>
                <a:gd name="connsiteX25" fmla="*/ 447826 w 889681"/>
                <a:gd name="connsiteY25" fmla="*/ 21 h 904545"/>
                <a:gd name="connsiteX26" fmla="*/ 403873 w 889681"/>
                <a:gd name="connsiteY26" fmla="*/ 47584 h 904545"/>
                <a:gd name="connsiteX27" fmla="*/ 403873 w 889681"/>
                <a:gd name="connsiteY27" fmla="*/ 208959 h 904545"/>
                <a:gd name="connsiteX28" fmla="*/ 394742 w 889681"/>
                <a:gd name="connsiteY28" fmla="*/ 221274 h 904545"/>
                <a:gd name="connsiteX29" fmla="*/ 322761 w 889681"/>
                <a:gd name="connsiteY29" fmla="*/ 251213 h 904545"/>
                <a:gd name="connsiteX30" fmla="*/ 307897 w 889681"/>
                <a:gd name="connsiteY30" fmla="*/ 248878 h 904545"/>
                <a:gd name="connsiteX31" fmla="*/ 249293 w 889681"/>
                <a:gd name="connsiteY31" fmla="*/ 190273 h 904545"/>
                <a:gd name="connsiteX32" fmla="*/ 191326 w 889681"/>
                <a:gd name="connsiteY32" fmla="*/ 132518 h 904545"/>
                <a:gd name="connsiteX33" fmla="*/ 128899 w 889681"/>
                <a:gd name="connsiteY33" fmla="*/ 131032 h 904545"/>
                <a:gd name="connsiteX34" fmla="*/ 121680 w 889681"/>
                <a:gd name="connsiteY34" fmla="*/ 188787 h 904545"/>
                <a:gd name="connsiteX35" fmla="*/ 131447 w 889681"/>
                <a:gd name="connsiteY35" fmla="*/ 201102 h 904545"/>
                <a:gd name="connsiteX36" fmla="*/ 244622 w 889681"/>
                <a:gd name="connsiteY36" fmla="*/ 314489 h 904545"/>
                <a:gd name="connsiteX37" fmla="*/ 248019 w 889681"/>
                <a:gd name="connsiteY37" fmla="*/ 323407 h 904545"/>
                <a:gd name="connsiteX38" fmla="*/ 227635 w 889681"/>
                <a:gd name="connsiteY38" fmla="*/ 362477 h 904545"/>
                <a:gd name="connsiteX39" fmla="*/ 217655 w 889681"/>
                <a:gd name="connsiteY39" fmla="*/ 367360 h 904545"/>
                <a:gd name="connsiteX40" fmla="*/ 69233 w 889681"/>
                <a:gd name="connsiteY40" fmla="*/ 340819 h 904545"/>
                <a:gd name="connsiteX41" fmla="*/ 12115 w 889681"/>
                <a:gd name="connsiteY41" fmla="*/ 353134 h 904545"/>
                <a:gd name="connsiteX42" fmla="*/ 1074 w 889681"/>
                <a:gd name="connsiteY42" fmla="*/ 389868 h 904545"/>
                <a:gd name="connsiteX43" fmla="*/ 35684 w 889681"/>
                <a:gd name="connsiteY43" fmla="*/ 426814 h 904545"/>
                <a:gd name="connsiteX44" fmla="*/ 194935 w 889681"/>
                <a:gd name="connsiteY44" fmla="*/ 454418 h 904545"/>
                <a:gd name="connsiteX45" fmla="*/ 211073 w 889681"/>
                <a:gd name="connsiteY45" fmla="*/ 471617 h 904545"/>
                <a:gd name="connsiteX46" fmla="*/ 213408 w 889681"/>
                <a:gd name="connsiteY46" fmla="*/ 494124 h 904545"/>
                <a:gd name="connsiteX47" fmla="*/ 198545 w 889681"/>
                <a:gd name="connsiteY47" fmla="*/ 519604 h 904545"/>
                <a:gd name="connsiteX48" fmla="*/ 189202 w 889681"/>
                <a:gd name="connsiteY48" fmla="*/ 524063 h 904545"/>
                <a:gd name="connsiteX49" fmla="*/ 69021 w 889681"/>
                <a:gd name="connsiteY49" fmla="*/ 580120 h 904545"/>
                <a:gd name="connsiteX50" fmla="*/ 42904 w 889681"/>
                <a:gd name="connsiteY50" fmla="*/ 598593 h 904545"/>
                <a:gd name="connsiteX51" fmla="*/ 49911 w 889681"/>
                <a:gd name="connsiteY51" fmla="*/ 661019 h 904545"/>
                <a:gd name="connsiteX52" fmla="*/ 104268 w 889681"/>
                <a:gd name="connsiteY52" fmla="*/ 663992 h 904545"/>
                <a:gd name="connsiteX53" fmla="*/ 245896 w 889681"/>
                <a:gd name="connsiteY53" fmla="*/ 597319 h 904545"/>
                <a:gd name="connsiteX54" fmla="*/ 259485 w 889681"/>
                <a:gd name="connsiteY54" fmla="*/ 599867 h 904545"/>
                <a:gd name="connsiteX55" fmla="*/ 288150 w 889681"/>
                <a:gd name="connsiteY55" fmla="*/ 630655 h 904545"/>
                <a:gd name="connsiteX56" fmla="*/ 289212 w 889681"/>
                <a:gd name="connsiteY56" fmla="*/ 640847 h 904545"/>
                <a:gd name="connsiteX57" fmla="*/ 254814 w 889681"/>
                <a:gd name="connsiteY57" fmla="*/ 699664 h 904545"/>
                <a:gd name="connsiteX58" fmla="*/ 206614 w 889681"/>
                <a:gd name="connsiteY58" fmla="*/ 783324 h 904545"/>
                <a:gd name="connsiteX59" fmla="*/ 214682 w 889681"/>
                <a:gd name="connsiteY59" fmla="*/ 841716 h 904545"/>
                <a:gd name="connsiteX60" fmla="*/ 284965 w 889681"/>
                <a:gd name="connsiteY60" fmla="*/ 828976 h 904545"/>
                <a:gd name="connsiteX61" fmla="*/ 365652 w 889681"/>
                <a:gd name="connsiteY61" fmla="*/ 688835 h 904545"/>
                <a:gd name="connsiteX62" fmla="*/ 380516 w 889681"/>
                <a:gd name="connsiteY62" fmla="*/ 682677 h 904545"/>
                <a:gd name="connsiteX63" fmla="*/ 416188 w 889681"/>
                <a:gd name="connsiteY63" fmla="*/ 690321 h 904545"/>
                <a:gd name="connsiteX64" fmla="*/ 426168 w 889681"/>
                <a:gd name="connsiteY64" fmla="*/ 701150 h 904545"/>
                <a:gd name="connsiteX65" fmla="*/ 427866 w 889681"/>
                <a:gd name="connsiteY65" fmla="*/ 721534 h 904545"/>
                <a:gd name="connsiteX66" fmla="*/ 434661 w 889681"/>
                <a:gd name="connsiteY66" fmla="*/ 797126 h 904545"/>
                <a:gd name="connsiteX67" fmla="*/ 440819 w 889681"/>
                <a:gd name="connsiteY67" fmla="*/ 867196 h 904545"/>
                <a:gd name="connsiteX68" fmla="*/ 478827 w 889681"/>
                <a:gd name="connsiteY68" fmla="*/ 906053 h 904545"/>
                <a:gd name="connsiteX69" fmla="*/ 521294 w 889681"/>
                <a:gd name="connsiteY69" fmla="*/ 888005 h 904545"/>
                <a:gd name="connsiteX70" fmla="*/ 529150 w 889681"/>
                <a:gd name="connsiteY70" fmla="*/ 842353 h 904545"/>
                <a:gd name="connsiteX71" fmla="*/ 515136 w 889681"/>
                <a:gd name="connsiteY71" fmla="*/ 689684 h 904545"/>
                <a:gd name="connsiteX72" fmla="*/ 521506 w 889681"/>
                <a:gd name="connsiteY72" fmla="*/ 681828 h 904545"/>
                <a:gd name="connsiteX73" fmla="*/ 559514 w 889681"/>
                <a:gd name="connsiteY73" fmla="*/ 665903 h 904545"/>
                <a:gd name="connsiteX74" fmla="*/ 570555 w 889681"/>
                <a:gd name="connsiteY74" fmla="*/ 668451 h 904545"/>
                <a:gd name="connsiteX75" fmla="*/ 582446 w 889681"/>
                <a:gd name="connsiteY75" fmla="*/ 683102 h 904545"/>
                <a:gd name="connsiteX76" fmla="*/ 632769 w 889681"/>
                <a:gd name="connsiteY76" fmla="*/ 741919 h 904545"/>
                <a:gd name="connsiteX77" fmla="*/ 680120 w 889681"/>
                <a:gd name="connsiteY77" fmla="*/ 797763 h 904545"/>
                <a:gd name="connsiteX78" fmla="*/ 741060 w 889681"/>
                <a:gd name="connsiteY78" fmla="*/ 801585 h 904545"/>
                <a:gd name="connsiteX79" fmla="*/ 747217 w 889681"/>
                <a:gd name="connsiteY79" fmla="*/ 738097 h 904545"/>
                <a:gd name="connsiteX80" fmla="*/ 719826 w 889681"/>
                <a:gd name="connsiteY80" fmla="*/ 705822 h 904545"/>
                <a:gd name="connsiteX81" fmla="*/ 640838 w 889681"/>
                <a:gd name="connsiteY81" fmla="*/ 611757 h 904545"/>
                <a:gd name="connsiteX82" fmla="*/ 640201 w 889681"/>
                <a:gd name="connsiteY82" fmla="*/ 598168 h 904545"/>
                <a:gd name="connsiteX83" fmla="*/ 661859 w 889681"/>
                <a:gd name="connsiteY83" fmla="*/ 564407 h 904545"/>
                <a:gd name="connsiteX84" fmla="*/ 671626 w 889681"/>
                <a:gd name="connsiteY84" fmla="*/ 560797 h 904545"/>
                <a:gd name="connsiteX85" fmla="*/ 828966 w 889681"/>
                <a:gd name="connsiteY85" fmla="*/ 602839 h 904545"/>
                <a:gd name="connsiteX86" fmla="*/ 849138 w 889681"/>
                <a:gd name="connsiteY86" fmla="*/ 604326 h 904545"/>
                <a:gd name="connsiteX87" fmla="*/ 889694 w 889681"/>
                <a:gd name="connsiteY87" fmla="*/ 562071 h 904545"/>
                <a:gd name="connsiteX88" fmla="*/ 855720 w 889681"/>
                <a:gd name="connsiteY88" fmla="*/ 515995 h 904545"/>
                <a:gd name="connsiteX89" fmla="*/ 491991 w 889681"/>
                <a:gd name="connsiteY89" fmla="*/ 51194 h 904545"/>
                <a:gd name="connsiteX90" fmla="*/ 491991 w 889681"/>
                <a:gd name="connsiteY90" fmla="*/ 201739 h 904545"/>
                <a:gd name="connsiteX91" fmla="*/ 491991 w 889681"/>
                <a:gd name="connsiteY91" fmla="*/ 51194 h 904545"/>
                <a:gd name="connsiteX92" fmla="*/ 491991 w 889681"/>
                <a:gd name="connsiteY92" fmla="*/ 49920 h 904545"/>
                <a:gd name="connsiteX93" fmla="*/ 491991 w 889681"/>
                <a:gd name="connsiteY93" fmla="*/ 51194 h 904545"/>
                <a:gd name="connsiteX94" fmla="*/ 449737 w 889681"/>
                <a:gd name="connsiteY94" fmla="*/ 638087 h 904545"/>
                <a:gd name="connsiteX95" fmla="*/ 263944 w 889681"/>
                <a:gd name="connsiteY95" fmla="*/ 453780 h 904545"/>
                <a:gd name="connsiteX96" fmla="*/ 447613 w 889681"/>
                <a:gd name="connsiteY96" fmla="*/ 268200 h 904545"/>
                <a:gd name="connsiteX97" fmla="*/ 634468 w 889681"/>
                <a:gd name="connsiteY97" fmla="*/ 452719 h 904545"/>
                <a:gd name="connsiteX98" fmla="*/ 449737 w 889681"/>
                <a:gd name="connsiteY98" fmla="*/ 638087 h 904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</a:cxnLst>
              <a:rect l="l" t="t" r="r" b="b"/>
              <a:pathLst>
                <a:path w="889681" h="904545">
                  <a:moveTo>
                    <a:pt x="855720" y="515995"/>
                  </a:moveTo>
                  <a:cubicBezTo>
                    <a:pt x="806459" y="503042"/>
                    <a:pt x="757622" y="489453"/>
                    <a:pt x="708360" y="476076"/>
                  </a:cubicBezTo>
                  <a:cubicBezTo>
                    <a:pt x="703477" y="474802"/>
                    <a:pt x="699230" y="472678"/>
                    <a:pt x="694771" y="470343"/>
                  </a:cubicBezTo>
                  <a:cubicBezTo>
                    <a:pt x="689675" y="467795"/>
                    <a:pt x="688188" y="463973"/>
                    <a:pt x="688188" y="458452"/>
                  </a:cubicBezTo>
                  <a:cubicBezTo>
                    <a:pt x="688401" y="448260"/>
                    <a:pt x="688613" y="437855"/>
                    <a:pt x="686914" y="427876"/>
                  </a:cubicBezTo>
                  <a:cubicBezTo>
                    <a:pt x="685216" y="417896"/>
                    <a:pt x="688188" y="413862"/>
                    <a:pt x="697531" y="410464"/>
                  </a:cubicBezTo>
                  <a:cubicBezTo>
                    <a:pt x="747217" y="393053"/>
                    <a:pt x="796691" y="374792"/>
                    <a:pt x="846165" y="356744"/>
                  </a:cubicBezTo>
                  <a:cubicBezTo>
                    <a:pt x="867611" y="348887"/>
                    <a:pt x="880988" y="328928"/>
                    <a:pt x="878228" y="309818"/>
                  </a:cubicBezTo>
                  <a:cubicBezTo>
                    <a:pt x="873769" y="278392"/>
                    <a:pt x="845953" y="261405"/>
                    <a:pt x="815802" y="272234"/>
                  </a:cubicBezTo>
                  <a:cubicBezTo>
                    <a:pt x="765266" y="290283"/>
                    <a:pt x="714730" y="308756"/>
                    <a:pt x="664407" y="327441"/>
                  </a:cubicBezTo>
                  <a:cubicBezTo>
                    <a:pt x="657825" y="329989"/>
                    <a:pt x="653790" y="329565"/>
                    <a:pt x="649544" y="322982"/>
                  </a:cubicBezTo>
                  <a:cubicBezTo>
                    <a:pt x="644235" y="314277"/>
                    <a:pt x="637441" y="306420"/>
                    <a:pt x="631071" y="298564"/>
                  </a:cubicBezTo>
                  <a:cubicBezTo>
                    <a:pt x="621303" y="286461"/>
                    <a:pt x="621091" y="286673"/>
                    <a:pt x="630433" y="273508"/>
                  </a:cubicBezTo>
                  <a:cubicBezTo>
                    <a:pt x="660373" y="230829"/>
                    <a:pt x="690100" y="188362"/>
                    <a:pt x="719826" y="145683"/>
                  </a:cubicBezTo>
                  <a:cubicBezTo>
                    <a:pt x="731292" y="129333"/>
                    <a:pt x="732354" y="111922"/>
                    <a:pt x="721737" y="94935"/>
                  </a:cubicBezTo>
                  <a:cubicBezTo>
                    <a:pt x="711545" y="78373"/>
                    <a:pt x="696045" y="72428"/>
                    <a:pt x="677147" y="74763"/>
                  </a:cubicBezTo>
                  <a:cubicBezTo>
                    <a:pt x="663345" y="76462"/>
                    <a:pt x="653153" y="83894"/>
                    <a:pt x="645085" y="95147"/>
                  </a:cubicBezTo>
                  <a:cubicBezTo>
                    <a:pt x="614508" y="138888"/>
                    <a:pt x="583720" y="182629"/>
                    <a:pt x="553356" y="226583"/>
                  </a:cubicBezTo>
                  <a:cubicBezTo>
                    <a:pt x="548472" y="233590"/>
                    <a:pt x="544226" y="234864"/>
                    <a:pt x="537006" y="231466"/>
                  </a:cubicBezTo>
                  <a:cubicBezTo>
                    <a:pt x="526814" y="226583"/>
                    <a:pt x="515773" y="223397"/>
                    <a:pt x="504731" y="221274"/>
                  </a:cubicBezTo>
                  <a:cubicBezTo>
                    <a:pt x="496450" y="219788"/>
                    <a:pt x="494327" y="215966"/>
                    <a:pt x="494327" y="207685"/>
                  </a:cubicBezTo>
                  <a:cubicBezTo>
                    <a:pt x="494752" y="156300"/>
                    <a:pt x="494539" y="105127"/>
                    <a:pt x="494539" y="53742"/>
                  </a:cubicBezTo>
                  <a:cubicBezTo>
                    <a:pt x="494539" y="49283"/>
                    <a:pt x="495176" y="44612"/>
                    <a:pt x="493265" y="40153"/>
                  </a:cubicBezTo>
                  <a:cubicBezTo>
                    <a:pt x="492204" y="41427"/>
                    <a:pt x="491779" y="42701"/>
                    <a:pt x="491567" y="43975"/>
                  </a:cubicBezTo>
                  <a:cubicBezTo>
                    <a:pt x="491567" y="40790"/>
                    <a:pt x="491567" y="37605"/>
                    <a:pt x="492416" y="34632"/>
                  </a:cubicBezTo>
                  <a:cubicBezTo>
                    <a:pt x="486895" y="12974"/>
                    <a:pt x="469696" y="-616"/>
                    <a:pt x="447826" y="21"/>
                  </a:cubicBezTo>
                  <a:cubicBezTo>
                    <a:pt x="422558" y="659"/>
                    <a:pt x="403873" y="20406"/>
                    <a:pt x="403873" y="47584"/>
                  </a:cubicBezTo>
                  <a:cubicBezTo>
                    <a:pt x="403660" y="101305"/>
                    <a:pt x="403660" y="155238"/>
                    <a:pt x="403873" y="208959"/>
                  </a:cubicBezTo>
                  <a:cubicBezTo>
                    <a:pt x="403873" y="216178"/>
                    <a:pt x="401961" y="219575"/>
                    <a:pt x="394742" y="221274"/>
                  </a:cubicBezTo>
                  <a:cubicBezTo>
                    <a:pt x="368837" y="226795"/>
                    <a:pt x="344843" y="236987"/>
                    <a:pt x="322761" y="251213"/>
                  </a:cubicBezTo>
                  <a:cubicBezTo>
                    <a:pt x="316178" y="255460"/>
                    <a:pt x="312781" y="253974"/>
                    <a:pt x="307897" y="248878"/>
                  </a:cubicBezTo>
                  <a:cubicBezTo>
                    <a:pt x="288575" y="229130"/>
                    <a:pt x="268828" y="209808"/>
                    <a:pt x="249293" y="190273"/>
                  </a:cubicBezTo>
                  <a:cubicBezTo>
                    <a:pt x="229971" y="170951"/>
                    <a:pt x="211073" y="151416"/>
                    <a:pt x="191326" y="132518"/>
                  </a:cubicBezTo>
                  <a:cubicBezTo>
                    <a:pt x="174339" y="115956"/>
                    <a:pt x="146311" y="114894"/>
                    <a:pt x="128899" y="131032"/>
                  </a:cubicBezTo>
                  <a:cubicBezTo>
                    <a:pt x="114673" y="144197"/>
                    <a:pt x="108728" y="167766"/>
                    <a:pt x="121680" y="188787"/>
                  </a:cubicBezTo>
                  <a:cubicBezTo>
                    <a:pt x="124440" y="193458"/>
                    <a:pt x="127838" y="197280"/>
                    <a:pt x="131447" y="201102"/>
                  </a:cubicBezTo>
                  <a:cubicBezTo>
                    <a:pt x="169243" y="238898"/>
                    <a:pt x="207038" y="276693"/>
                    <a:pt x="244622" y="314489"/>
                  </a:cubicBezTo>
                  <a:cubicBezTo>
                    <a:pt x="246745" y="316612"/>
                    <a:pt x="252053" y="317886"/>
                    <a:pt x="248019" y="323407"/>
                  </a:cubicBezTo>
                  <a:cubicBezTo>
                    <a:pt x="239526" y="335510"/>
                    <a:pt x="233368" y="348887"/>
                    <a:pt x="227635" y="362477"/>
                  </a:cubicBezTo>
                  <a:cubicBezTo>
                    <a:pt x="225512" y="367360"/>
                    <a:pt x="222327" y="368210"/>
                    <a:pt x="217655" y="367360"/>
                  </a:cubicBezTo>
                  <a:cubicBezTo>
                    <a:pt x="168181" y="358442"/>
                    <a:pt x="118707" y="349312"/>
                    <a:pt x="69233" y="340819"/>
                  </a:cubicBezTo>
                  <a:cubicBezTo>
                    <a:pt x="48637" y="337209"/>
                    <a:pt x="28040" y="333174"/>
                    <a:pt x="12115" y="353134"/>
                  </a:cubicBezTo>
                  <a:cubicBezTo>
                    <a:pt x="3410" y="364175"/>
                    <a:pt x="-2536" y="376066"/>
                    <a:pt x="1074" y="389868"/>
                  </a:cubicBezTo>
                  <a:cubicBezTo>
                    <a:pt x="5958" y="407704"/>
                    <a:pt x="15725" y="423204"/>
                    <a:pt x="35684" y="426814"/>
                  </a:cubicBezTo>
                  <a:cubicBezTo>
                    <a:pt x="88768" y="436581"/>
                    <a:pt x="141852" y="445712"/>
                    <a:pt x="194935" y="454418"/>
                  </a:cubicBezTo>
                  <a:cubicBezTo>
                    <a:pt x="205552" y="456116"/>
                    <a:pt x="210860" y="460575"/>
                    <a:pt x="211073" y="471617"/>
                  </a:cubicBezTo>
                  <a:cubicBezTo>
                    <a:pt x="211285" y="479048"/>
                    <a:pt x="211710" y="486480"/>
                    <a:pt x="213408" y="494124"/>
                  </a:cubicBezTo>
                  <a:cubicBezTo>
                    <a:pt x="217230" y="512172"/>
                    <a:pt x="216593" y="512385"/>
                    <a:pt x="198545" y="519604"/>
                  </a:cubicBezTo>
                  <a:cubicBezTo>
                    <a:pt x="195360" y="520878"/>
                    <a:pt x="192387" y="522577"/>
                    <a:pt x="189202" y="524063"/>
                  </a:cubicBezTo>
                  <a:cubicBezTo>
                    <a:pt x="149071" y="542749"/>
                    <a:pt x="109152" y="561647"/>
                    <a:pt x="69021" y="580120"/>
                  </a:cubicBezTo>
                  <a:cubicBezTo>
                    <a:pt x="59041" y="584791"/>
                    <a:pt x="50123" y="590524"/>
                    <a:pt x="42904" y="598593"/>
                  </a:cubicBezTo>
                  <a:cubicBezTo>
                    <a:pt x="27828" y="615155"/>
                    <a:pt x="32075" y="648067"/>
                    <a:pt x="49911" y="661019"/>
                  </a:cubicBezTo>
                  <a:cubicBezTo>
                    <a:pt x="67747" y="673971"/>
                    <a:pt x="85371" y="672910"/>
                    <a:pt x="104268" y="663992"/>
                  </a:cubicBezTo>
                  <a:cubicBezTo>
                    <a:pt x="151407" y="641697"/>
                    <a:pt x="198757" y="619826"/>
                    <a:pt x="245896" y="597319"/>
                  </a:cubicBezTo>
                  <a:cubicBezTo>
                    <a:pt x="251416" y="594558"/>
                    <a:pt x="255026" y="594558"/>
                    <a:pt x="259485" y="599867"/>
                  </a:cubicBezTo>
                  <a:cubicBezTo>
                    <a:pt x="268615" y="610484"/>
                    <a:pt x="278170" y="620888"/>
                    <a:pt x="288150" y="630655"/>
                  </a:cubicBezTo>
                  <a:cubicBezTo>
                    <a:pt x="291760" y="634265"/>
                    <a:pt x="291335" y="637238"/>
                    <a:pt x="289212" y="640847"/>
                  </a:cubicBezTo>
                  <a:cubicBezTo>
                    <a:pt x="277746" y="660382"/>
                    <a:pt x="266067" y="680129"/>
                    <a:pt x="254814" y="699664"/>
                  </a:cubicBezTo>
                  <a:cubicBezTo>
                    <a:pt x="238676" y="727480"/>
                    <a:pt x="222751" y="755508"/>
                    <a:pt x="206614" y="783324"/>
                  </a:cubicBezTo>
                  <a:cubicBezTo>
                    <a:pt x="194723" y="803708"/>
                    <a:pt x="200881" y="829825"/>
                    <a:pt x="214682" y="841716"/>
                  </a:cubicBezTo>
                  <a:cubicBezTo>
                    <a:pt x="238676" y="862100"/>
                    <a:pt x="272013" y="851271"/>
                    <a:pt x="284965" y="828976"/>
                  </a:cubicBezTo>
                  <a:cubicBezTo>
                    <a:pt x="311932" y="782262"/>
                    <a:pt x="339111" y="735761"/>
                    <a:pt x="365652" y="688835"/>
                  </a:cubicBezTo>
                  <a:cubicBezTo>
                    <a:pt x="369687" y="681616"/>
                    <a:pt x="373933" y="680342"/>
                    <a:pt x="380516" y="682677"/>
                  </a:cubicBezTo>
                  <a:cubicBezTo>
                    <a:pt x="392194" y="686712"/>
                    <a:pt x="404085" y="689047"/>
                    <a:pt x="416188" y="690321"/>
                  </a:cubicBezTo>
                  <a:cubicBezTo>
                    <a:pt x="422558" y="690958"/>
                    <a:pt x="427229" y="694143"/>
                    <a:pt x="426168" y="701150"/>
                  </a:cubicBezTo>
                  <a:cubicBezTo>
                    <a:pt x="425318" y="708157"/>
                    <a:pt x="427229" y="714740"/>
                    <a:pt x="427866" y="721534"/>
                  </a:cubicBezTo>
                  <a:cubicBezTo>
                    <a:pt x="430202" y="746802"/>
                    <a:pt x="432325" y="771858"/>
                    <a:pt x="434661" y="797126"/>
                  </a:cubicBezTo>
                  <a:cubicBezTo>
                    <a:pt x="436784" y="820482"/>
                    <a:pt x="438483" y="843839"/>
                    <a:pt x="440819" y="867196"/>
                  </a:cubicBezTo>
                  <a:cubicBezTo>
                    <a:pt x="442730" y="887155"/>
                    <a:pt x="456107" y="901382"/>
                    <a:pt x="478827" y="906053"/>
                  </a:cubicBezTo>
                  <a:cubicBezTo>
                    <a:pt x="489868" y="908389"/>
                    <a:pt x="510464" y="902656"/>
                    <a:pt x="521294" y="888005"/>
                  </a:cubicBezTo>
                  <a:cubicBezTo>
                    <a:pt x="531910" y="873778"/>
                    <a:pt x="530636" y="858066"/>
                    <a:pt x="529150" y="842353"/>
                  </a:cubicBezTo>
                  <a:cubicBezTo>
                    <a:pt x="524691" y="791392"/>
                    <a:pt x="519807" y="740645"/>
                    <a:pt x="515136" y="689684"/>
                  </a:cubicBezTo>
                  <a:cubicBezTo>
                    <a:pt x="514711" y="684588"/>
                    <a:pt x="517047" y="683102"/>
                    <a:pt x="521506" y="681828"/>
                  </a:cubicBezTo>
                  <a:cubicBezTo>
                    <a:pt x="534671" y="677793"/>
                    <a:pt x="547411" y="672485"/>
                    <a:pt x="559514" y="665903"/>
                  </a:cubicBezTo>
                  <a:cubicBezTo>
                    <a:pt x="564397" y="663355"/>
                    <a:pt x="566733" y="663992"/>
                    <a:pt x="570555" y="668451"/>
                  </a:cubicBezTo>
                  <a:cubicBezTo>
                    <a:pt x="574589" y="673122"/>
                    <a:pt x="578411" y="678218"/>
                    <a:pt x="582446" y="683102"/>
                  </a:cubicBezTo>
                  <a:cubicBezTo>
                    <a:pt x="599220" y="702637"/>
                    <a:pt x="616419" y="721959"/>
                    <a:pt x="632769" y="741919"/>
                  </a:cubicBezTo>
                  <a:cubicBezTo>
                    <a:pt x="648270" y="760816"/>
                    <a:pt x="663345" y="780139"/>
                    <a:pt x="680120" y="797763"/>
                  </a:cubicBezTo>
                  <a:cubicBezTo>
                    <a:pt x="696682" y="814962"/>
                    <a:pt x="724073" y="816448"/>
                    <a:pt x="741060" y="801585"/>
                  </a:cubicBezTo>
                  <a:cubicBezTo>
                    <a:pt x="760382" y="784385"/>
                    <a:pt x="763143" y="757419"/>
                    <a:pt x="747217" y="738097"/>
                  </a:cubicBezTo>
                  <a:cubicBezTo>
                    <a:pt x="738299" y="727268"/>
                    <a:pt x="728744" y="716651"/>
                    <a:pt x="719826" y="705822"/>
                  </a:cubicBezTo>
                  <a:cubicBezTo>
                    <a:pt x="693497" y="674608"/>
                    <a:pt x="667167" y="643183"/>
                    <a:pt x="640838" y="611757"/>
                  </a:cubicBezTo>
                  <a:cubicBezTo>
                    <a:pt x="637016" y="607299"/>
                    <a:pt x="635954" y="603689"/>
                    <a:pt x="640201" y="598168"/>
                  </a:cubicBezTo>
                  <a:cubicBezTo>
                    <a:pt x="648694" y="587764"/>
                    <a:pt x="655914" y="576510"/>
                    <a:pt x="661859" y="564407"/>
                  </a:cubicBezTo>
                  <a:cubicBezTo>
                    <a:pt x="664195" y="559523"/>
                    <a:pt x="666530" y="559523"/>
                    <a:pt x="671626" y="560797"/>
                  </a:cubicBezTo>
                  <a:cubicBezTo>
                    <a:pt x="724073" y="575236"/>
                    <a:pt x="776520" y="589038"/>
                    <a:pt x="828966" y="602839"/>
                  </a:cubicBezTo>
                  <a:cubicBezTo>
                    <a:pt x="835549" y="604538"/>
                    <a:pt x="841919" y="605600"/>
                    <a:pt x="849138" y="604326"/>
                  </a:cubicBezTo>
                  <a:cubicBezTo>
                    <a:pt x="872070" y="600291"/>
                    <a:pt x="888420" y="585003"/>
                    <a:pt x="889694" y="562071"/>
                  </a:cubicBezTo>
                  <a:cubicBezTo>
                    <a:pt x="890119" y="542536"/>
                    <a:pt x="878440" y="521940"/>
                    <a:pt x="855720" y="515995"/>
                  </a:cubicBezTo>
                  <a:close/>
                  <a:moveTo>
                    <a:pt x="491991" y="51194"/>
                  </a:moveTo>
                  <a:cubicBezTo>
                    <a:pt x="491779" y="101305"/>
                    <a:pt x="491991" y="151628"/>
                    <a:pt x="491991" y="201739"/>
                  </a:cubicBezTo>
                  <a:cubicBezTo>
                    <a:pt x="491991" y="151628"/>
                    <a:pt x="491779" y="101517"/>
                    <a:pt x="491991" y="51194"/>
                  </a:cubicBezTo>
                  <a:cubicBezTo>
                    <a:pt x="491991" y="50769"/>
                    <a:pt x="491991" y="50345"/>
                    <a:pt x="491991" y="49920"/>
                  </a:cubicBezTo>
                  <a:cubicBezTo>
                    <a:pt x="491991" y="50345"/>
                    <a:pt x="491991" y="50769"/>
                    <a:pt x="491991" y="51194"/>
                  </a:cubicBezTo>
                  <a:close/>
                  <a:moveTo>
                    <a:pt x="449737" y="638087"/>
                  </a:moveTo>
                  <a:cubicBezTo>
                    <a:pt x="347816" y="638512"/>
                    <a:pt x="264369" y="555914"/>
                    <a:pt x="263944" y="453780"/>
                  </a:cubicBezTo>
                  <a:cubicBezTo>
                    <a:pt x="263519" y="352497"/>
                    <a:pt x="346542" y="268625"/>
                    <a:pt x="447613" y="268200"/>
                  </a:cubicBezTo>
                  <a:cubicBezTo>
                    <a:pt x="550383" y="267775"/>
                    <a:pt x="633831" y="350161"/>
                    <a:pt x="634468" y="452719"/>
                  </a:cubicBezTo>
                  <a:cubicBezTo>
                    <a:pt x="635105" y="554427"/>
                    <a:pt x="552294" y="637662"/>
                    <a:pt x="449737" y="638087"/>
                  </a:cubicBezTo>
                  <a:close/>
                </a:path>
              </a:pathLst>
            </a:custGeom>
            <a:solidFill>
              <a:schemeClr val="accent3"/>
            </a:solidFill>
            <a:ln w="21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Freeform: Shape 28">
              <a:extLst>
                <a:ext uri="{FF2B5EF4-FFF2-40B4-BE49-F238E27FC236}">
                  <a16:creationId xmlns:a16="http://schemas.microsoft.com/office/drawing/2014/main" id="{68B4058D-A918-4832-B750-33DCF1AEE8D2}"/>
                </a:ext>
              </a:extLst>
            </p:cNvPr>
            <p:cNvSpPr/>
            <p:nvPr/>
          </p:nvSpPr>
          <p:spPr>
            <a:xfrm>
              <a:off x="9449407" y="3813851"/>
              <a:ext cx="530484" cy="530484"/>
            </a:xfrm>
            <a:custGeom>
              <a:avLst/>
              <a:gdLst>
                <a:gd name="connsiteX0" fmla="*/ 121031 w 239938"/>
                <a:gd name="connsiteY0" fmla="*/ 1 h 239938"/>
                <a:gd name="connsiteX1" fmla="*/ 1 w 239938"/>
                <a:gd name="connsiteY1" fmla="*/ 119757 h 239938"/>
                <a:gd name="connsiteX2" fmla="*/ 119120 w 239938"/>
                <a:gd name="connsiteY2" fmla="*/ 240576 h 239938"/>
                <a:gd name="connsiteX3" fmla="*/ 240576 w 239938"/>
                <a:gd name="connsiteY3" fmla="*/ 121031 h 239938"/>
                <a:gd name="connsiteX4" fmla="*/ 121031 w 239938"/>
                <a:gd name="connsiteY4" fmla="*/ 1 h 239938"/>
                <a:gd name="connsiteX5" fmla="*/ 120182 w 239938"/>
                <a:gd name="connsiteY5" fmla="*/ 167957 h 239938"/>
                <a:gd name="connsiteX6" fmla="*/ 72619 w 239938"/>
                <a:gd name="connsiteY6" fmla="*/ 120607 h 239938"/>
                <a:gd name="connsiteX7" fmla="*/ 120394 w 239938"/>
                <a:gd name="connsiteY7" fmla="*/ 72831 h 239938"/>
                <a:gd name="connsiteX8" fmla="*/ 167957 w 239938"/>
                <a:gd name="connsiteY8" fmla="*/ 121031 h 239938"/>
                <a:gd name="connsiteX9" fmla="*/ 120182 w 239938"/>
                <a:gd name="connsiteY9" fmla="*/ 167957 h 239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9938" h="239938">
                  <a:moveTo>
                    <a:pt x="121031" y="1"/>
                  </a:moveTo>
                  <a:cubicBezTo>
                    <a:pt x="53297" y="-212"/>
                    <a:pt x="213" y="52447"/>
                    <a:pt x="1" y="119757"/>
                  </a:cubicBezTo>
                  <a:cubicBezTo>
                    <a:pt x="-212" y="186855"/>
                    <a:pt x="52660" y="240363"/>
                    <a:pt x="119120" y="240576"/>
                  </a:cubicBezTo>
                  <a:cubicBezTo>
                    <a:pt x="186855" y="240788"/>
                    <a:pt x="240363" y="188129"/>
                    <a:pt x="240576" y="121031"/>
                  </a:cubicBezTo>
                  <a:cubicBezTo>
                    <a:pt x="241000" y="53297"/>
                    <a:pt x="188341" y="213"/>
                    <a:pt x="121031" y="1"/>
                  </a:cubicBezTo>
                  <a:close/>
                  <a:moveTo>
                    <a:pt x="120182" y="167957"/>
                  </a:moveTo>
                  <a:cubicBezTo>
                    <a:pt x="94277" y="167957"/>
                    <a:pt x="72831" y="146299"/>
                    <a:pt x="72619" y="120607"/>
                  </a:cubicBezTo>
                  <a:cubicBezTo>
                    <a:pt x="72407" y="94065"/>
                    <a:pt x="93640" y="72619"/>
                    <a:pt x="120394" y="72831"/>
                  </a:cubicBezTo>
                  <a:cubicBezTo>
                    <a:pt x="146936" y="72831"/>
                    <a:pt x="168382" y="94490"/>
                    <a:pt x="167957" y="121031"/>
                  </a:cubicBezTo>
                  <a:cubicBezTo>
                    <a:pt x="167745" y="146299"/>
                    <a:pt x="145874" y="167957"/>
                    <a:pt x="120182" y="167957"/>
                  </a:cubicBezTo>
                  <a:close/>
                </a:path>
              </a:pathLst>
            </a:custGeom>
            <a:solidFill>
              <a:schemeClr val="accent3"/>
            </a:solidFill>
            <a:ln w="21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Freeform: Shape 29">
              <a:extLst>
                <a:ext uri="{FF2B5EF4-FFF2-40B4-BE49-F238E27FC236}">
                  <a16:creationId xmlns:a16="http://schemas.microsoft.com/office/drawing/2014/main" id="{FDCC7ADD-186B-4ABA-BDB9-AAB2F154462D}"/>
                </a:ext>
              </a:extLst>
            </p:cNvPr>
            <p:cNvSpPr/>
            <p:nvPr/>
          </p:nvSpPr>
          <p:spPr>
            <a:xfrm>
              <a:off x="6507335" y="3040192"/>
              <a:ext cx="1309778" cy="122058"/>
            </a:xfrm>
            <a:custGeom>
              <a:avLst/>
              <a:gdLst>
                <a:gd name="connsiteX0" fmla="*/ 105955 w 592413"/>
                <a:gd name="connsiteY0" fmla="*/ 0 h 55206"/>
                <a:gd name="connsiteX1" fmla="*/ 573728 w 592413"/>
                <a:gd name="connsiteY1" fmla="*/ 0 h 55206"/>
                <a:gd name="connsiteX2" fmla="*/ 592413 w 592413"/>
                <a:gd name="connsiteY2" fmla="*/ 19322 h 55206"/>
                <a:gd name="connsiteX3" fmla="*/ 592413 w 592413"/>
                <a:gd name="connsiteY3" fmla="*/ 45864 h 55206"/>
                <a:gd name="connsiteX4" fmla="*/ 583071 w 592413"/>
                <a:gd name="connsiteY4" fmla="*/ 55419 h 55206"/>
                <a:gd name="connsiteX5" fmla="*/ 15500 w 592413"/>
                <a:gd name="connsiteY5" fmla="*/ 55419 h 55206"/>
                <a:gd name="connsiteX6" fmla="*/ 0 w 592413"/>
                <a:gd name="connsiteY6" fmla="*/ 53508 h 55206"/>
                <a:gd name="connsiteX7" fmla="*/ 105955 w 592413"/>
                <a:gd name="connsiteY7" fmla="*/ 0 h 55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92413" h="55206">
                  <a:moveTo>
                    <a:pt x="105955" y="0"/>
                  </a:moveTo>
                  <a:cubicBezTo>
                    <a:pt x="261808" y="0"/>
                    <a:pt x="417874" y="0"/>
                    <a:pt x="573728" y="0"/>
                  </a:cubicBezTo>
                  <a:cubicBezTo>
                    <a:pt x="592413" y="0"/>
                    <a:pt x="592413" y="0"/>
                    <a:pt x="592413" y="19322"/>
                  </a:cubicBezTo>
                  <a:cubicBezTo>
                    <a:pt x="592413" y="28240"/>
                    <a:pt x="592201" y="36946"/>
                    <a:pt x="592413" y="45864"/>
                  </a:cubicBezTo>
                  <a:cubicBezTo>
                    <a:pt x="592626" y="52447"/>
                    <a:pt x="589865" y="55844"/>
                    <a:pt x="583071" y="55419"/>
                  </a:cubicBezTo>
                  <a:cubicBezTo>
                    <a:pt x="580523" y="55207"/>
                    <a:pt x="202355" y="55419"/>
                    <a:pt x="15500" y="55419"/>
                  </a:cubicBezTo>
                  <a:cubicBezTo>
                    <a:pt x="10192" y="55419"/>
                    <a:pt x="4884" y="56481"/>
                    <a:pt x="0" y="53508"/>
                  </a:cubicBezTo>
                  <a:cubicBezTo>
                    <a:pt x="35035" y="35035"/>
                    <a:pt x="70070" y="16562"/>
                    <a:pt x="105955" y="0"/>
                  </a:cubicBezTo>
                  <a:close/>
                </a:path>
              </a:pathLst>
            </a:custGeom>
            <a:solidFill>
              <a:schemeClr val="accent2"/>
            </a:solidFill>
            <a:ln w="21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F3263310-70B1-4E8B-9BFB-F48058B312A4}"/>
                </a:ext>
              </a:extLst>
            </p:cNvPr>
            <p:cNvGrpSpPr/>
            <p:nvPr/>
          </p:nvGrpSpPr>
          <p:grpSpPr>
            <a:xfrm>
              <a:off x="6655213" y="1745066"/>
              <a:ext cx="3741015" cy="2140715"/>
              <a:chOff x="6655213" y="1745066"/>
              <a:chExt cx="3741015" cy="2140715"/>
            </a:xfrm>
          </p:grpSpPr>
          <p:sp>
            <p:nvSpPr>
              <p:cNvPr id="38" name="Freeform: Shape 7">
                <a:extLst>
                  <a:ext uri="{FF2B5EF4-FFF2-40B4-BE49-F238E27FC236}">
                    <a16:creationId xmlns:a16="http://schemas.microsoft.com/office/drawing/2014/main" id="{04B9E2C2-3E58-4785-960C-A37E047999C9}"/>
                  </a:ext>
                </a:extLst>
              </p:cNvPr>
              <p:cNvSpPr/>
              <p:nvPr/>
            </p:nvSpPr>
            <p:spPr>
              <a:xfrm>
                <a:off x="10194362" y="3412469"/>
                <a:ext cx="201866" cy="300451"/>
              </a:xfrm>
              <a:custGeom>
                <a:avLst/>
                <a:gdLst>
                  <a:gd name="connsiteX0" fmla="*/ 91336 w 91303"/>
                  <a:gd name="connsiteY0" fmla="*/ 0 h 135894"/>
                  <a:gd name="connsiteX1" fmla="*/ 91548 w 91303"/>
                  <a:gd name="connsiteY1" fmla="*/ 97249 h 135894"/>
                  <a:gd name="connsiteX2" fmla="*/ 84541 w 91303"/>
                  <a:gd name="connsiteY2" fmla="*/ 107441 h 135894"/>
                  <a:gd name="connsiteX3" fmla="*/ 8950 w 91303"/>
                  <a:gd name="connsiteY3" fmla="*/ 135045 h 135894"/>
                  <a:gd name="connsiteX4" fmla="*/ 1094 w 91303"/>
                  <a:gd name="connsiteY4" fmla="*/ 134832 h 135894"/>
                  <a:gd name="connsiteX5" fmla="*/ 3854 w 91303"/>
                  <a:gd name="connsiteY5" fmla="*/ 125702 h 135894"/>
                  <a:gd name="connsiteX6" fmla="*/ 78596 w 91303"/>
                  <a:gd name="connsiteY6" fmla="*/ 18898 h 135894"/>
                  <a:gd name="connsiteX7" fmla="*/ 91336 w 91303"/>
                  <a:gd name="connsiteY7" fmla="*/ 0 h 135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1303" h="135894">
                    <a:moveTo>
                      <a:pt x="91336" y="0"/>
                    </a:moveTo>
                    <a:cubicBezTo>
                      <a:pt x="91336" y="34398"/>
                      <a:pt x="91124" y="65824"/>
                      <a:pt x="91548" y="97249"/>
                    </a:cubicBezTo>
                    <a:cubicBezTo>
                      <a:pt x="91548" y="102982"/>
                      <a:pt x="89425" y="105743"/>
                      <a:pt x="84541" y="107441"/>
                    </a:cubicBezTo>
                    <a:cubicBezTo>
                      <a:pt x="59274" y="116572"/>
                      <a:pt x="34218" y="125914"/>
                      <a:pt x="8950" y="135045"/>
                    </a:cubicBezTo>
                    <a:cubicBezTo>
                      <a:pt x="6402" y="135894"/>
                      <a:pt x="3430" y="137805"/>
                      <a:pt x="1094" y="134832"/>
                    </a:cubicBezTo>
                    <a:cubicBezTo>
                      <a:pt x="-1879" y="130798"/>
                      <a:pt x="1943" y="128250"/>
                      <a:pt x="3854" y="125702"/>
                    </a:cubicBezTo>
                    <a:cubicBezTo>
                      <a:pt x="28697" y="90030"/>
                      <a:pt x="53540" y="54570"/>
                      <a:pt x="78596" y="18898"/>
                    </a:cubicBezTo>
                    <a:cubicBezTo>
                      <a:pt x="82206" y="13589"/>
                      <a:pt x="86028" y="8069"/>
                      <a:pt x="913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1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" name="Freeform: Shape 30">
                <a:extLst>
                  <a:ext uri="{FF2B5EF4-FFF2-40B4-BE49-F238E27FC236}">
                    <a16:creationId xmlns:a16="http://schemas.microsoft.com/office/drawing/2014/main" id="{35C12654-140B-4AD9-8F66-8E483A8DF8A9}"/>
                  </a:ext>
                </a:extLst>
              </p:cNvPr>
              <p:cNvSpPr/>
              <p:nvPr/>
            </p:nvSpPr>
            <p:spPr>
              <a:xfrm>
                <a:off x="6655213" y="1745066"/>
                <a:ext cx="3736861" cy="2140715"/>
              </a:xfrm>
              <a:custGeom>
                <a:avLst/>
                <a:gdLst>
                  <a:gd name="connsiteX0" fmla="*/ 1691882 w 1690182"/>
                  <a:gd name="connsiteY0" fmla="*/ 429932 h 968245"/>
                  <a:gd name="connsiteX1" fmla="*/ 1680840 w 1690182"/>
                  <a:gd name="connsiteY1" fmla="*/ 409123 h 968245"/>
                  <a:gd name="connsiteX2" fmla="*/ 1553440 w 1690182"/>
                  <a:gd name="connsiteY2" fmla="*/ 317182 h 968245"/>
                  <a:gd name="connsiteX3" fmla="*/ 1119852 w 1690182"/>
                  <a:gd name="connsiteY3" fmla="*/ 3564 h 968245"/>
                  <a:gd name="connsiteX4" fmla="*/ 1103290 w 1690182"/>
                  <a:gd name="connsiteY4" fmla="*/ 3140 h 968245"/>
                  <a:gd name="connsiteX5" fmla="*/ 535295 w 1690182"/>
                  <a:gd name="connsiteY5" fmla="*/ 413795 h 968245"/>
                  <a:gd name="connsiteX6" fmla="*/ 525740 w 1690182"/>
                  <a:gd name="connsiteY6" fmla="*/ 433329 h 968245"/>
                  <a:gd name="connsiteX7" fmla="*/ 525740 w 1690182"/>
                  <a:gd name="connsiteY7" fmla="*/ 651185 h 968245"/>
                  <a:gd name="connsiteX8" fmla="*/ 525740 w 1690182"/>
                  <a:gd name="connsiteY8" fmla="*/ 651397 h 968245"/>
                  <a:gd name="connsiteX9" fmla="*/ 525316 w 1690182"/>
                  <a:gd name="connsiteY9" fmla="*/ 653945 h 968245"/>
                  <a:gd name="connsiteX10" fmla="*/ 11891 w 1690182"/>
                  <a:gd name="connsiteY10" fmla="*/ 655007 h 968245"/>
                  <a:gd name="connsiteX11" fmla="*/ 212 w 1690182"/>
                  <a:gd name="connsiteY11" fmla="*/ 666260 h 968245"/>
                  <a:gd name="connsiteX12" fmla="*/ 0 w 1690182"/>
                  <a:gd name="connsiteY12" fmla="*/ 958221 h 968245"/>
                  <a:gd name="connsiteX13" fmla="*/ 10829 w 1690182"/>
                  <a:gd name="connsiteY13" fmla="*/ 969687 h 968245"/>
                  <a:gd name="connsiteX14" fmla="*/ 637004 w 1690182"/>
                  <a:gd name="connsiteY14" fmla="*/ 969687 h 968245"/>
                  <a:gd name="connsiteX15" fmla="*/ 647833 w 1690182"/>
                  <a:gd name="connsiteY15" fmla="*/ 958433 h 968245"/>
                  <a:gd name="connsiteX16" fmla="*/ 647620 w 1690182"/>
                  <a:gd name="connsiteY16" fmla="*/ 669658 h 968245"/>
                  <a:gd name="connsiteX17" fmla="*/ 648470 w 1690182"/>
                  <a:gd name="connsiteY17" fmla="*/ 658192 h 968245"/>
                  <a:gd name="connsiteX18" fmla="*/ 649531 w 1690182"/>
                  <a:gd name="connsiteY18" fmla="*/ 643541 h 968245"/>
                  <a:gd name="connsiteX19" fmla="*/ 819187 w 1690182"/>
                  <a:gd name="connsiteY19" fmla="*/ 573683 h 968245"/>
                  <a:gd name="connsiteX20" fmla="*/ 869298 w 1690182"/>
                  <a:gd name="connsiteY20" fmla="*/ 670295 h 968245"/>
                  <a:gd name="connsiteX21" fmla="*/ 869298 w 1690182"/>
                  <a:gd name="connsiteY21" fmla="*/ 968200 h 968245"/>
                  <a:gd name="connsiteX22" fmla="*/ 903271 w 1690182"/>
                  <a:gd name="connsiteY22" fmla="*/ 968413 h 968245"/>
                  <a:gd name="connsiteX23" fmla="*/ 993089 w 1690182"/>
                  <a:gd name="connsiteY23" fmla="*/ 907260 h 968245"/>
                  <a:gd name="connsiteX24" fmla="*/ 1128133 w 1690182"/>
                  <a:gd name="connsiteY24" fmla="*/ 931042 h 968245"/>
                  <a:gd name="connsiteX25" fmla="*/ 1140661 w 1690182"/>
                  <a:gd name="connsiteY25" fmla="*/ 929343 h 968245"/>
                  <a:gd name="connsiteX26" fmla="*/ 1134928 w 1690182"/>
                  <a:gd name="connsiteY26" fmla="*/ 919151 h 968245"/>
                  <a:gd name="connsiteX27" fmla="*/ 1038104 w 1690182"/>
                  <a:gd name="connsiteY27" fmla="*/ 822114 h 968245"/>
                  <a:gd name="connsiteX28" fmla="*/ 1017082 w 1690182"/>
                  <a:gd name="connsiteY28" fmla="*/ 750982 h 968245"/>
                  <a:gd name="connsiteX29" fmla="*/ 1068467 w 1690182"/>
                  <a:gd name="connsiteY29" fmla="*/ 693015 h 968245"/>
                  <a:gd name="connsiteX30" fmla="*/ 1152127 w 1690182"/>
                  <a:gd name="connsiteY30" fmla="*/ 711912 h 968245"/>
                  <a:gd name="connsiteX31" fmla="*/ 1247678 w 1690182"/>
                  <a:gd name="connsiteY31" fmla="*/ 807038 h 968245"/>
                  <a:gd name="connsiteX32" fmla="*/ 1265089 w 1690182"/>
                  <a:gd name="connsiteY32" fmla="*/ 810011 h 968245"/>
                  <a:gd name="connsiteX33" fmla="*/ 1293542 w 1690182"/>
                  <a:gd name="connsiteY33" fmla="*/ 798333 h 968245"/>
                  <a:gd name="connsiteX34" fmla="*/ 1305008 w 1690182"/>
                  <a:gd name="connsiteY34" fmla="*/ 782408 h 968245"/>
                  <a:gd name="connsiteX35" fmla="*/ 1305008 w 1690182"/>
                  <a:gd name="connsiteY35" fmla="*/ 645452 h 968245"/>
                  <a:gd name="connsiteX36" fmla="*/ 1393764 w 1690182"/>
                  <a:gd name="connsiteY36" fmla="*/ 568374 h 968245"/>
                  <a:gd name="connsiteX37" fmla="*/ 1463834 w 1690182"/>
                  <a:gd name="connsiteY37" fmla="*/ 647363 h 968245"/>
                  <a:gd name="connsiteX38" fmla="*/ 1464047 w 1690182"/>
                  <a:gd name="connsiteY38" fmla="*/ 780072 h 968245"/>
                  <a:gd name="connsiteX39" fmla="*/ 1464259 w 1690182"/>
                  <a:gd name="connsiteY39" fmla="*/ 789627 h 968245"/>
                  <a:gd name="connsiteX40" fmla="*/ 1467444 w 1690182"/>
                  <a:gd name="connsiteY40" fmla="*/ 794511 h 968245"/>
                  <a:gd name="connsiteX41" fmla="*/ 1471903 w 1690182"/>
                  <a:gd name="connsiteY41" fmla="*/ 792175 h 968245"/>
                  <a:gd name="connsiteX42" fmla="*/ 1479335 w 1690182"/>
                  <a:gd name="connsiteY42" fmla="*/ 781770 h 968245"/>
                  <a:gd name="connsiteX43" fmla="*/ 1554289 w 1690182"/>
                  <a:gd name="connsiteY43" fmla="*/ 674966 h 968245"/>
                  <a:gd name="connsiteX44" fmla="*/ 1668525 w 1690182"/>
                  <a:gd name="connsiteY44" fmla="*/ 659041 h 968245"/>
                  <a:gd name="connsiteX45" fmla="*/ 1691669 w 1690182"/>
                  <a:gd name="connsiteY45" fmla="*/ 686645 h 968245"/>
                  <a:gd name="connsiteX46" fmla="*/ 1691882 w 1690182"/>
                  <a:gd name="connsiteY46" fmla="*/ 429932 h 968245"/>
                  <a:gd name="connsiteX47" fmla="*/ 1059762 w 1690182"/>
                  <a:gd name="connsiteY47" fmla="*/ 519537 h 968245"/>
                  <a:gd name="connsiteX48" fmla="*/ 1058488 w 1690182"/>
                  <a:gd name="connsiteY48" fmla="*/ 522510 h 968245"/>
                  <a:gd name="connsiteX49" fmla="*/ 971218 w 1690182"/>
                  <a:gd name="connsiteY49" fmla="*/ 522298 h 968245"/>
                  <a:gd name="connsiteX50" fmla="*/ 970794 w 1690182"/>
                  <a:gd name="connsiteY50" fmla="*/ 446070 h 968245"/>
                  <a:gd name="connsiteX51" fmla="*/ 981835 w 1690182"/>
                  <a:gd name="connsiteY51" fmla="*/ 434816 h 968245"/>
                  <a:gd name="connsiteX52" fmla="*/ 1049570 w 1690182"/>
                  <a:gd name="connsiteY52" fmla="*/ 435028 h 968245"/>
                  <a:gd name="connsiteX53" fmla="*/ 1059974 w 1690182"/>
                  <a:gd name="connsiteY53" fmla="*/ 442460 h 968245"/>
                  <a:gd name="connsiteX54" fmla="*/ 1059762 w 1690182"/>
                  <a:gd name="connsiteY54" fmla="*/ 519537 h 968245"/>
                  <a:gd name="connsiteX55" fmla="*/ 1060399 w 1690182"/>
                  <a:gd name="connsiteY55" fmla="*/ 354766 h 968245"/>
                  <a:gd name="connsiteX56" fmla="*/ 1060399 w 1690182"/>
                  <a:gd name="connsiteY56" fmla="*/ 398294 h 968245"/>
                  <a:gd name="connsiteX57" fmla="*/ 1050844 w 1690182"/>
                  <a:gd name="connsiteY57" fmla="*/ 407849 h 968245"/>
                  <a:gd name="connsiteX58" fmla="*/ 980986 w 1690182"/>
                  <a:gd name="connsiteY58" fmla="*/ 407849 h 968245"/>
                  <a:gd name="connsiteX59" fmla="*/ 971006 w 1690182"/>
                  <a:gd name="connsiteY59" fmla="*/ 396596 h 968245"/>
                  <a:gd name="connsiteX60" fmla="*/ 971218 w 1690182"/>
                  <a:gd name="connsiteY60" fmla="*/ 320367 h 968245"/>
                  <a:gd name="connsiteX61" fmla="*/ 1021754 w 1690182"/>
                  <a:gd name="connsiteY61" fmla="*/ 319518 h 968245"/>
                  <a:gd name="connsiteX62" fmla="*/ 1058488 w 1690182"/>
                  <a:gd name="connsiteY62" fmla="*/ 320155 h 968245"/>
                  <a:gd name="connsiteX63" fmla="*/ 1060399 w 1690182"/>
                  <a:gd name="connsiteY63" fmla="*/ 354766 h 968245"/>
                  <a:gd name="connsiteX64" fmla="*/ 1113907 w 1690182"/>
                  <a:gd name="connsiteY64" fmla="*/ 362834 h 968245"/>
                  <a:gd name="connsiteX65" fmla="*/ 1113907 w 1690182"/>
                  <a:gd name="connsiteY65" fmla="*/ 328861 h 968245"/>
                  <a:gd name="connsiteX66" fmla="*/ 1122613 w 1690182"/>
                  <a:gd name="connsiteY66" fmla="*/ 319943 h 968245"/>
                  <a:gd name="connsiteX67" fmla="*/ 1193532 w 1690182"/>
                  <a:gd name="connsiteY67" fmla="*/ 319943 h 968245"/>
                  <a:gd name="connsiteX68" fmla="*/ 1202451 w 1690182"/>
                  <a:gd name="connsiteY68" fmla="*/ 328648 h 968245"/>
                  <a:gd name="connsiteX69" fmla="*/ 1202451 w 1690182"/>
                  <a:gd name="connsiteY69" fmla="*/ 398507 h 968245"/>
                  <a:gd name="connsiteX70" fmla="*/ 1193745 w 1690182"/>
                  <a:gd name="connsiteY70" fmla="*/ 407425 h 968245"/>
                  <a:gd name="connsiteX71" fmla="*/ 1122825 w 1690182"/>
                  <a:gd name="connsiteY71" fmla="*/ 407425 h 968245"/>
                  <a:gd name="connsiteX72" fmla="*/ 1113907 w 1690182"/>
                  <a:gd name="connsiteY72" fmla="*/ 398719 h 968245"/>
                  <a:gd name="connsiteX73" fmla="*/ 1113907 w 1690182"/>
                  <a:gd name="connsiteY73" fmla="*/ 362834 h 968245"/>
                  <a:gd name="connsiteX74" fmla="*/ 1202238 w 1690182"/>
                  <a:gd name="connsiteY74" fmla="*/ 514017 h 968245"/>
                  <a:gd name="connsiteX75" fmla="*/ 1193108 w 1690182"/>
                  <a:gd name="connsiteY75" fmla="*/ 522510 h 968245"/>
                  <a:gd name="connsiteX76" fmla="*/ 1123037 w 1690182"/>
                  <a:gd name="connsiteY76" fmla="*/ 522510 h 968245"/>
                  <a:gd name="connsiteX77" fmla="*/ 1113695 w 1690182"/>
                  <a:gd name="connsiteY77" fmla="*/ 512955 h 968245"/>
                  <a:gd name="connsiteX78" fmla="*/ 1113695 w 1690182"/>
                  <a:gd name="connsiteY78" fmla="*/ 443946 h 968245"/>
                  <a:gd name="connsiteX79" fmla="*/ 1123462 w 1690182"/>
                  <a:gd name="connsiteY79" fmla="*/ 435028 h 968245"/>
                  <a:gd name="connsiteX80" fmla="*/ 1158497 w 1690182"/>
                  <a:gd name="connsiteY80" fmla="*/ 435028 h 968245"/>
                  <a:gd name="connsiteX81" fmla="*/ 1193532 w 1690182"/>
                  <a:gd name="connsiteY81" fmla="*/ 435028 h 968245"/>
                  <a:gd name="connsiteX82" fmla="*/ 1202238 w 1690182"/>
                  <a:gd name="connsiteY82" fmla="*/ 443734 h 968245"/>
                  <a:gd name="connsiteX83" fmla="*/ 1202238 w 1690182"/>
                  <a:gd name="connsiteY83" fmla="*/ 514017 h 968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</a:cxnLst>
                <a:rect l="l" t="t" r="r" b="b"/>
                <a:pathLst>
                  <a:path w="1690182" h="968245">
                    <a:moveTo>
                      <a:pt x="1691882" y="429932"/>
                    </a:moveTo>
                    <a:cubicBezTo>
                      <a:pt x="1691882" y="420165"/>
                      <a:pt x="1688484" y="414432"/>
                      <a:pt x="1680840" y="409123"/>
                    </a:cubicBezTo>
                    <a:cubicBezTo>
                      <a:pt x="1638161" y="378759"/>
                      <a:pt x="1595906" y="347971"/>
                      <a:pt x="1553440" y="317182"/>
                    </a:cubicBezTo>
                    <a:cubicBezTo>
                      <a:pt x="1408840" y="212714"/>
                      <a:pt x="1264240" y="108245"/>
                      <a:pt x="1119852" y="3564"/>
                    </a:cubicBezTo>
                    <a:cubicBezTo>
                      <a:pt x="1113695" y="-895"/>
                      <a:pt x="1109660" y="-1320"/>
                      <a:pt x="1103290" y="3140"/>
                    </a:cubicBezTo>
                    <a:cubicBezTo>
                      <a:pt x="913888" y="140308"/>
                      <a:pt x="724698" y="277263"/>
                      <a:pt x="535295" y="413795"/>
                    </a:cubicBezTo>
                    <a:cubicBezTo>
                      <a:pt x="528076" y="418891"/>
                      <a:pt x="525528" y="424624"/>
                      <a:pt x="525740" y="433329"/>
                    </a:cubicBezTo>
                    <a:cubicBezTo>
                      <a:pt x="526165" y="478344"/>
                      <a:pt x="525740" y="650335"/>
                      <a:pt x="525740" y="651185"/>
                    </a:cubicBezTo>
                    <a:lnTo>
                      <a:pt x="525740" y="651397"/>
                    </a:lnTo>
                    <a:cubicBezTo>
                      <a:pt x="525740" y="651397"/>
                      <a:pt x="525528" y="653096"/>
                      <a:pt x="525316" y="653945"/>
                    </a:cubicBezTo>
                    <a:cubicBezTo>
                      <a:pt x="521281" y="656068"/>
                      <a:pt x="178786" y="655007"/>
                      <a:pt x="11891" y="655007"/>
                    </a:cubicBezTo>
                    <a:cubicBezTo>
                      <a:pt x="212" y="655007"/>
                      <a:pt x="212" y="655007"/>
                      <a:pt x="212" y="666260"/>
                    </a:cubicBezTo>
                    <a:cubicBezTo>
                      <a:pt x="212" y="763510"/>
                      <a:pt x="212" y="860759"/>
                      <a:pt x="0" y="958221"/>
                    </a:cubicBezTo>
                    <a:cubicBezTo>
                      <a:pt x="0" y="966714"/>
                      <a:pt x="1699" y="969687"/>
                      <a:pt x="10829" y="969687"/>
                    </a:cubicBezTo>
                    <a:cubicBezTo>
                      <a:pt x="219554" y="969474"/>
                      <a:pt x="428279" y="969474"/>
                      <a:pt x="637004" y="969687"/>
                    </a:cubicBezTo>
                    <a:cubicBezTo>
                      <a:pt x="646134" y="969687"/>
                      <a:pt x="647833" y="966926"/>
                      <a:pt x="647833" y="958433"/>
                    </a:cubicBezTo>
                    <a:cubicBezTo>
                      <a:pt x="647620" y="862245"/>
                      <a:pt x="647620" y="766058"/>
                      <a:pt x="647620" y="669658"/>
                    </a:cubicBezTo>
                    <a:cubicBezTo>
                      <a:pt x="647620" y="665836"/>
                      <a:pt x="646771" y="661801"/>
                      <a:pt x="648470" y="658192"/>
                    </a:cubicBezTo>
                    <a:cubicBezTo>
                      <a:pt x="648894" y="653308"/>
                      <a:pt x="648470" y="648212"/>
                      <a:pt x="649531" y="643541"/>
                    </a:cubicBezTo>
                    <a:cubicBezTo>
                      <a:pt x="666093" y="567525"/>
                      <a:pt x="749116" y="528880"/>
                      <a:pt x="819187" y="573683"/>
                    </a:cubicBezTo>
                    <a:cubicBezTo>
                      <a:pt x="853373" y="595553"/>
                      <a:pt x="869510" y="629314"/>
                      <a:pt x="869298" y="670295"/>
                    </a:cubicBezTo>
                    <a:cubicBezTo>
                      <a:pt x="869298" y="769667"/>
                      <a:pt x="869298" y="869040"/>
                      <a:pt x="869298" y="968200"/>
                    </a:cubicBezTo>
                    <a:cubicBezTo>
                      <a:pt x="880551" y="970536"/>
                      <a:pt x="892017" y="969899"/>
                      <a:pt x="903271" y="968413"/>
                    </a:cubicBezTo>
                    <a:cubicBezTo>
                      <a:pt x="915587" y="922336"/>
                      <a:pt x="952320" y="901315"/>
                      <a:pt x="993089" y="907260"/>
                    </a:cubicBezTo>
                    <a:cubicBezTo>
                      <a:pt x="1038316" y="914055"/>
                      <a:pt x="1083119" y="923185"/>
                      <a:pt x="1128133" y="931042"/>
                    </a:cubicBezTo>
                    <a:cubicBezTo>
                      <a:pt x="1132380" y="931679"/>
                      <a:pt x="1137901" y="934439"/>
                      <a:pt x="1140661" y="929343"/>
                    </a:cubicBezTo>
                    <a:cubicBezTo>
                      <a:pt x="1143422" y="924459"/>
                      <a:pt x="1137689" y="921911"/>
                      <a:pt x="1134928" y="919151"/>
                    </a:cubicBezTo>
                    <a:cubicBezTo>
                      <a:pt x="1102653" y="886664"/>
                      <a:pt x="1070378" y="854601"/>
                      <a:pt x="1038104" y="822114"/>
                    </a:cubicBezTo>
                    <a:cubicBezTo>
                      <a:pt x="1018356" y="802155"/>
                      <a:pt x="1011774" y="777736"/>
                      <a:pt x="1017082" y="750982"/>
                    </a:cubicBezTo>
                    <a:cubicBezTo>
                      <a:pt x="1022815" y="722105"/>
                      <a:pt x="1039590" y="700446"/>
                      <a:pt x="1068467" y="693015"/>
                    </a:cubicBezTo>
                    <a:cubicBezTo>
                      <a:pt x="1098619" y="685371"/>
                      <a:pt x="1127921" y="687282"/>
                      <a:pt x="1152127" y="711912"/>
                    </a:cubicBezTo>
                    <a:cubicBezTo>
                      <a:pt x="1183553" y="743975"/>
                      <a:pt x="1216040" y="775188"/>
                      <a:pt x="1247678" y="807038"/>
                    </a:cubicBezTo>
                    <a:cubicBezTo>
                      <a:pt x="1253411" y="812771"/>
                      <a:pt x="1257870" y="813833"/>
                      <a:pt x="1265089" y="810011"/>
                    </a:cubicBezTo>
                    <a:cubicBezTo>
                      <a:pt x="1274220" y="805340"/>
                      <a:pt x="1283775" y="801305"/>
                      <a:pt x="1293542" y="798333"/>
                    </a:cubicBezTo>
                    <a:cubicBezTo>
                      <a:pt x="1302035" y="795785"/>
                      <a:pt x="1305008" y="791538"/>
                      <a:pt x="1305008" y="782408"/>
                    </a:cubicBezTo>
                    <a:cubicBezTo>
                      <a:pt x="1304583" y="736756"/>
                      <a:pt x="1304371" y="691104"/>
                      <a:pt x="1305008" y="645452"/>
                    </a:cubicBezTo>
                    <a:cubicBezTo>
                      <a:pt x="1305433" y="598526"/>
                      <a:pt x="1347475" y="562429"/>
                      <a:pt x="1393764" y="568374"/>
                    </a:cubicBezTo>
                    <a:cubicBezTo>
                      <a:pt x="1434532" y="573683"/>
                      <a:pt x="1463622" y="605957"/>
                      <a:pt x="1463834" y="647363"/>
                    </a:cubicBezTo>
                    <a:cubicBezTo>
                      <a:pt x="1464259" y="691528"/>
                      <a:pt x="1463834" y="735906"/>
                      <a:pt x="1464047" y="780072"/>
                    </a:cubicBezTo>
                    <a:cubicBezTo>
                      <a:pt x="1464047" y="783257"/>
                      <a:pt x="1464047" y="786442"/>
                      <a:pt x="1464259" y="789627"/>
                    </a:cubicBezTo>
                    <a:cubicBezTo>
                      <a:pt x="1464259" y="791750"/>
                      <a:pt x="1464896" y="793874"/>
                      <a:pt x="1467444" y="794511"/>
                    </a:cubicBezTo>
                    <a:cubicBezTo>
                      <a:pt x="1469567" y="794935"/>
                      <a:pt x="1470841" y="793449"/>
                      <a:pt x="1471903" y="792175"/>
                    </a:cubicBezTo>
                    <a:cubicBezTo>
                      <a:pt x="1474451" y="788778"/>
                      <a:pt x="1476999" y="785380"/>
                      <a:pt x="1479335" y="781770"/>
                    </a:cubicBezTo>
                    <a:cubicBezTo>
                      <a:pt x="1504390" y="746098"/>
                      <a:pt x="1529021" y="710214"/>
                      <a:pt x="1554289" y="674966"/>
                    </a:cubicBezTo>
                    <a:cubicBezTo>
                      <a:pt x="1580194" y="638869"/>
                      <a:pt x="1633490" y="631650"/>
                      <a:pt x="1668525" y="659041"/>
                    </a:cubicBezTo>
                    <a:cubicBezTo>
                      <a:pt x="1677868" y="666260"/>
                      <a:pt x="1684238" y="675816"/>
                      <a:pt x="1691669" y="686645"/>
                    </a:cubicBezTo>
                    <a:cubicBezTo>
                      <a:pt x="1691669" y="599800"/>
                      <a:pt x="1691457" y="514866"/>
                      <a:pt x="1691882" y="429932"/>
                    </a:cubicBezTo>
                    <a:close/>
                    <a:moveTo>
                      <a:pt x="1059762" y="519537"/>
                    </a:moveTo>
                    <a:cubicBezTo>
                      <a:pt x="1059762" y="520599"/>
                      <a:pt x="1058912" y="521448"/>
                      <a:pt x="1058488" y="522510"/>
                    </a:cubicBezTo>
                    <a:cubicBezTo>
                      <a:pt x="1029398" y="523572"/>
                      <a:pt x="1000308" y="523996"/>
                      <a:pt x="971218" y="522298"/>
                    </a:cubicBezTo>
                    <a:cubicBezTo>
                      <a:pt x="971218" y="496817"/>
                      <a:pt x="971218" y="471337"/>
                      <a:pt x="970794" y="446070"/>
                    </a:cubicBezTo>
                    <a:cubicBezTo>
                      <a:pt x="970581" y="437788"/>
                      <a:pt x="973766" y="434816"/>
                      <a:pt x="981835" y="434816"/>
                    </a:cubicBezTo>
                    <a:cubicBezTo>
                      <a:pt x="1004342" y="435240"/>
                      <a:pt x="1027062" y="435028"/>
                      <a:pt x="1049570" y="435028"/>
                    </a:cubicBezTo>
                    <a:cubicBezTo>
                      <a:pt x="1054878" y="435028"/>
                      <a:pt x="1059974" y="435453"/>
                      <a:pt x="1059974" y="442460"/>
                    </a:cubicBezTo>
                    <a:cubicBezTo>
                      <a:pt x="1060186" y="468152"/>
                      <a:pt x="1059974" y="493845"/>
                      <a:pt x="1059762" y="519537"/>
                    </a:cubicBezTo>
                    <a:close/>
                    <a:moveTo>
                      <a:pt x="1060399" y="354766"/>
                    </a:moveTo>
                    <a:cubicBezTo>
                      <a:pt x="1060823" y="369204"/>
                      <a:pt x="1060399" y="383643"/>
                      <a:pt x="1060399" y="398294"/>
                    </a:cubicBezTo>
                    <a:cubicBezTo>
                      <a:pt x="1060399" y="404877"/>
                      <a:pt x="1057851" y="407849"/>
                      <a:pt x="1050844" y="407849"/>
                    </a:cubicBezTo>
                    <a:cubicBezTo>
                      <a:pt x="1027487" y="407637"/>
                      <a:pt x="1004130" y="407637"/>
                      <a:pt x="980986" y="407849"/>
                    </a:cubicBezTo>
                    <a:cubicBezTo>
                      <a:pt x="972705" y="407849"/>
                      <a:pt x="970794" y="403815"/>
                      <a:pt x="971006" y="396596"/>
                    </a:cubicBezTo>
                    <a:cubicBezTo>
                      <a:pt x="971218" y="371115"/>
                      <a:pt x="971218" y="345635"/>
                      <a:pt x="971218" y="320367"/>
                    </a:cubicBezTo>
                    <a:cubicBezTo>
                      <a:pt x="987993" y="318032"/>
                      <a:pt x="1004767" y="319518"/>
                      <a:pt x="1021754" y="319518"/>
                    </a:cubicBezTo>
                    <a:cubicBezTo>
                      <a:pt x="1034069" y="319306"/>
                      <a:pt x="1046385" y="318456"/>
                      <a:pt x="1058488" y="320155"/>
                    </a:cubicBezTo>
                    <a:cubicBezTo>
                      <a:pt x="1062310" y="331621"/>
                      <a:pt x="1059974" y="343300"/>
                      <a:pt x="1060399" y="354766"/>
                    </a:cubicBezTo>
                    <a:close/>
                    <a:moveTo>
                      <a:pt x="1113907" y="362834"/>
                    </a:moveTo>
                    <a:cubicBezTo>
                      <a:pt x="1113907" y="351581"/>
                      <a:pt x="1114119" y="340327"/>
                      <a:pt x="1113907" y="328861"/>
                    </a:cubicBezTo>
                    <a:cubicBezTo>
                      <a:pt x="1113695" y="322703"/>
                      <a:pt x="1116243" y="319943"/>
                      <a:pt x="1122613" y="319943"/>
                    </a:cubicBezTo>
                    <a:cubicBezTo>
                      <a:pt x="1146182" y="320155"/>
                      <a:pt x="1169963" y="320155"/>
                      <a:pt x="1193532" y="319943"/>
                    </a:cubicBezTo>
                    <a:cubicBezTo>
                      <a:pt x="1199903" y="319943"/>
                      <a:pt x="1202451" y="322491"/>
                      <a:pt x="1202451" y="328648"/>
                    </a:cubicBezTo>
                    <a:cubicBezTo>
                      <a:pt x="1202238" y="352005"/>
                      <a:pt x="1202238" y="375150"/>
                      <a:pt x="1202451" y="398507"/>
                    </a:cubicBezTo>
                    <a:cubicBezTo>
                      <a:pt x="1202451" y="404664"/>
                      <a:pt x="1200115" y="407425"/>
                      <a:pt x="1193745" y="407425"/>
                    </a:cubicBezTo>
                    <a:cubicBezTo>
                      <a:pt x="1170176" y="407212"/>
                      <a:pt x="1146394" y="407212"/>
                      <a:pt x="1122825" y="407425"/>
                    </a:cubicBezTo>
                    <a:cubicBezTo>
                      <a:pt x="1116455" y="407425"/>
                      <a:pt x="1113907" y="405089"/>
                      <a:pt x="1113907" y="398719"/>
                    </a:cubicBezTo>
                    <a:cubicBezTo>
                      <a:pt x="1114119" y="386828"/>
                      <a:pt x="1113907" y="374937"/>
                      <a:pt x="1113907" y="362834"/>
                    </a:cubicBezTo>
                    <a:close/>
                    <a:moveTo>
                      <a:pt x="1202238" y="514017"/>
                    </a:moveTo>
                    <a:cubicBezTo>
                      <a:pt x="1202238" y="520599"/>
                      <a:pt x="1199266" y="522510"/>
                      <a:pt x="1193108" y="522510"/>
                    </a:cubicBezTo>
                    <a:cubicBezTo>
                      <a:pt x="1169751" y="522298"/>
                      <a:pt x="1146394" y="522298"/>
                      <a:pt x="1123037" y="522510"/>
                    </a:cubicBezTo>
                    <a:cubicBezTo>
                      <a:pt x="1116243" y="522510"/>
                      <a:pt x="1113695" y="519750"/>
                      <a:pt x="1113695" y="512955"/>
                    </a:cubicBezTo>
                    <a:cubicBezTo>
                      <a:pt x="1113907" y="490023"/>
                      <a:pt x="1113907" y="466878"/>
                      <a:pt x="1113695" y="443946"/>
                    </a:cubicBezTo>
                    <a:cubicBezTo>
                      <a:pt x="1113695" y="436727"/>
                      <a:pt x="1116880" y="434816"/>
                      <a:pt x="1123462" y="435028"/>
                    </a:cubicBezTo>
                    <a:cubicBezTo>
                      <a:pt x="1135140" y="435240"/>
                      <a:pt x="1146819" y="435028"/>
                      <a:pt x="1158497" y="435028"/>
                    </a:cubicBezTo>
                    <a:cubicBezTo>
                      <a:pt x="1170176" y="435028"/>
                      <a:pt x="1181854" y="435240"/>
                      <a:pt x="1193532" y="435028"/>
                    </a:cubicBezTo>
                    <a:cubicBezTo>
                      <a:pt x="1199903" y="434816"/>
                      <a:pt x="1202451" y="437576"/>
                      <a:pt x="1202238" y="443734"/>
                    </a:cubicBezTo>
                    <a:cubicBezTo>
                      <a:pt x="1202238" y="467303"/>
                      <a:pt x="1202238" y="490660"/>
                      <a:pt x="1202238" y="51401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1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7" name="Freeform: Shape 34">
              <a:extLst>
                <a:ext uri="{FF2B5EF4-FFF2-40B4-BE49-F238E27FC236}">
                  <a16:creationId xmlns:a16="http://schemas.microsoft.com/office/drawing/2014/main" id="{5D4A7125-AE6C-430A-BB67-F427703DB345}"/>
                </a:ext>
              </a:extLst>
            </p:cNvPr>
            <p:cNvSpPr/>
            <p:nvPr/>
          </p:nvSpPr>
          <p:spPr>
            <a:xfrm rot="19903871">
              <a:off x="11055071" y="2573085"/>
              <a:ext cx="479293" cy="300647"/>
            </a:xfrm>
            <a:custGeom>
              <a:avLst/>
              <a:gdLst>
                <a:gd name="connsiteX0" fmla="*/ 328482 w 467135"/>
                <a:gd name="connsiteY0" fmla="*/ 5220 h 293021"/>
                <a:gd name="connsiteX1" fmla="*/ 210211 w 467135"/>
                <a:gd name="connsiteY1" fmla="*/ 7131 h 293021"/>
                <a:gd name="connsiteX2" fmla="*/ 1062 w 467135"/>
                <a:gd name="connsiteY2" fmla="*/ 110963 h 293021"/>
                <a:gd name="connsiteX3" fmla="*/ 0 w 467135"/>
                <a:gd name="connsiteY3" fmla="*/ 113936 h 293021"/>
                <a:gd name="connsiteX4" fmla="*/ 68796 w 467135"/>
                <a:gd name="connsiteY4" fmla="*/ 109477 h 293021"/>
                <a:gd name="connsiteX5" fmla="*/ 131010 w 467135"/>
                <a:gd name="connsiteY5" fmla="*/ 135806 h 293021"/>
                <a:gd name="connsiteX6" fmla="*/ 186430 w 467135"/>
                <a:gd name="connsiteY6" fmla="*/ 215644 h 293021"/>
                <a:gd name="connsiteX7" fmla="*/ 351201 w 467135"/>
                <a:gd name="connsiteY7" fmla="*/ 291872 h 293021"/>
                <a:gd name="connsiteX8" fmla="*/ 420635 w 467135"/>
                <a:gd name="connsiteY8" fmla="*/ 260234 h 293021"/>
                <a:gd name="connsiteX9" fmla="*/ 467348 w 467135"/>
                <a:gd name="connsiteY9" fmla="*/ 169567 h 293021"/>
                <a:gd name="connsiteX10" fmla="*/ 328482 w 467135"/>
                <a:gd name="connsiteY10" fmla="*/ 5220 h 293021"/>
                <a:gd name="connsiteX11" fmla="*/ 447813 w 467135"/>
                <a:gd name="connsiteY11" fmla="*/ 178061 h 293021"/>
                <a:gd name="connsiteX12" fmla="*/ 425094 w 467135"/>
                <a:gd name="connsiteY12" fmla="*/ 206089 h 293021"/>
                <a:gd name="connsiteX13" fmla="*/ 365428 w 467135"/>
                <a:gd name="connsiteY13" fmla="*/ 165533 h 293021"/>
                <a:gd name="connsiteX14" fmla="*/ 365216 w 467135"/>
                <a:gd name="connsiteY14" fmla="*/ 145361 h 293021"/>
                <a:gd name="connsiteX15" fmla="*/ 343345 w 467135"/>
                <a:gd name="connsiteY15" fmla="*/ 86545 h 293021"/>
                <a:gd name="connsiteX16" fmla="*/ 447813 w 467135"/>
                <a:gd name="connsiteY16" fmla="*/ 178061 h 293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67135" h="293021">
                  <a:moveTo>
                    <a:pt x="328482" y="5220"/>
                  </a:moveTo>
                  <a:cubicBezTo>
                    <a:pt x="294296" y="-3273"/>
                    <a:pt x="244185" y="-513"/>
                    <a:pt x="210211" y="7131"/>
                  </a:cubicBezTo>
                  <a:cubicBezTo>
                    <a:pt x="132072" y="24543"/>
                    <a:pt x="64974" y="64462"/>
                    <a:pt x="1062" y="110963"/>
                  </a:cubicBezTo>
                  <a:cubicBezTo>
                    <a:pt x="425" y="111388"/>
                    <a:pt x="425" y="112449"/>
                    <a:pt x="0" y="113936"/>
                  </a:cubicBezTo>
                  <a:cubicBezTo>
                    <a:pt x="23145" y="109477"/>
                    <a:pt x="45440" y="106292"/>
                    <a:pt x="68796" y="109477"/>
                  </a:cubicBezTo>
                  <a:cubicBezTo>
                    <a:pt x="92366" y="112662"/>
                    <a:pt x="112962" y="120518"/>
                    <a:pt x="131010" y="135806"/>
                  </a:cubicBezTo>
                  <a:cubicBezTo>
                    <a:pt x="156703" y="157464"/>
                    <a:pt x="171354" y="186767"/>
                    <a:pt x="186430" y="215644"/>
                  </a:cubicBezTo>
                  <a:cubicBezTo>
                    <a:pt x="215732" y="257686"/>
                    <a:pt x="275398" y="308222"/>
                    <a:pt x="351201" y="291872"/>
                  </a:cubicBezTo>
                  <a:cubicBezTo>
                    <a:pt x="379017" y="287413"/>
                    <a:pt x="398340" y="278495"/>
                    <a:pt x="420635" y="260234"/>
                  </a:cubicBezTo>
                  <a:cubicBezTo>
                    <a:pt x="442081" y="242611"/>
                    <a:pt x="464376" y="204178"/>
                    <a:pt x="467348" y="169567"/>
                  </a:cubicBezTo>
                  <a:cubicBezTo>
                    <a:pt x="472232" y="61914"/>
                    <a:pt x="396429" y="20084"/>
                    <a:pt x="328482" y="5220"/>
                  </a:cubicBezTo>
                  <a:close/>
                  <a:moveTo>
                    <a:pt x="447813" y="178061"/>
                  </a:moveTo>
                  <a:cubicBezTo>
                    <a:pt x="446540" y="186767"/>
                    <a:pt x="432738" y="203116"/>
                    <a:pt x="425094" y="206089"/>
                  </a:cubicBezTo>
                  <a:cubicBezTo>
                    <a:pt x="396853" y="216493"/>
                    <a:pt x="366065" y="195685"/>
                    <a:pt x="365428" y="165533"/>
                  </a:cubicBezTo>
                  <a:cubicBezTo>
                    <a:pt x="365216" y="158738"/>
                    <a:pt x="365428" y="152156"/>
                    <a:pt x="365216" y="145361"/>
                  </a:cubicBezTo>
                  <a:cubicBezTo>
                    <a:pt x="363941" y="123703"/>
                    <a:pt x="361818" y="102257"/>
                    <a:pt x="343345" y="86545"/>
                  </a:cubicBezTo>
                  <a:cubicBezTo>
                    <a:pt x="408532" y="83360"/>
                    <a:pt x="461615" y="117970"/>
                    <a:pt x="447813" y="178061"/>
                  </a:cubicBezTo>
                  <a:close/>
                </a:path>
              </a:pathLst>
            </a:custGeom>
            <a:solidFill>
              <a:schemeClr val="accent4"/>
            </a:solidFill>
            <a:ln w="21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27B1438B-F4DA-427D-BBFE-71F8BCE23599}"/>
              </a:ext>
            </a:extLst>
          </p:cNvPr>
          <p:cNvGrpSpPr/>
          <p:nvPr/>
        </p:nvGrpSpPr>
        <p:grpSpPr>
          <a:xfrm>
            <a:off x="36063" y="1788022"/>
            <a:ext cx="441163" cy="679670"/>
            <a:chOff x="3145556" y="2276871"/>
            <a:chExt cx="2025750" cy="3120934"/>
          </a:xfrm>
        </p:grpSpPr>
        <p:sp>
          <p:nvSpPr>
            <p:cNvPr id="41" name="Freeform 14">
              <a:extLst>
                <a:ext uri="{FF2B5EF4-FFF2-40B4-BE49-F238E27FC236}">
                  <a16:creationId xmlns:a16="http://schemas.microsoft.com/office/drawing/2014/main" id="{2FE13133-217D-40B5-B832-3D6E3E64A2B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5556" y="2276871"/>
              <a:ext cx="2025750" cy="2266157"/>
            </a:xfrm>
            <a:custGeom>
              <a:avLst/>
              <a:gdLst/>
              <a:ahLst/>
              <a:cxnLst/>
              <a:rect l="l" t="t" r="r" b="b"/>
              <a:pathLst>
                <a:path w="2025750" h="2266157">
                  <a:moveTo>
                    <a:pt x="1012875" y="0"/>
                  </a:moveTo>
                  <a:cubicBezTo>
                    <a:pt x="1572270" y="0"/>
                    <a:pt x="2025750" y="453480"/>
                    <a:pt x="2025750" y="1012875"/>
                  </a:cubicBezTo>
                  <a:cubicBezTo>
                    <a:pt x="2025750" y="1274432"/>
                    <a:pt x="1926609" y="1512834"/>
                    <a:pt x="1762997" y="1691774"/>
                  </a:cubicBezTo>
                  <a:lnTo>
                    <a:pt x="1766653" y="1695096"/>
                  </a:lnTo>
                  <a:cubicBezTo>
                    <a:pt x="1710416" y="1764649"/>
                    <a:pt x="1639182" y="1837862"/>
                    <a:pt x="1549203" y="1911074"/>
                  </a:cubicBezTo>
                  <a:cubicBezTo>
                    <a:pt x="1549203" y="1911074"/>
                    <a:pt x="1417983" y="2035536"/>
                    <a:pt x="1414234" y="2266157"/>
                  </a:cubicBezTo>
                  <a:cubicBezTo>
                    <a:pt x="1414234" y="2266157"/>
                    <a:pt x="1414234" y="2266157"/>
                    <a:pt x="630665" y="2266157"/>
                  </a:cubicBezTo>
                  <a:cubicBezTo>
                    <a:pt x="630665" y="2266157"/>
                    <a:pt x="596922" y="1991609"/>
                    <a:pt x="446957" y="1867147"/>
                  </a:cubicBezTo>
                  <a:cubicBezTo>
                    <a:pt x="446957" y="1867147"/>
                    <a:pt x="417262" y="1843655"/>
                    <a:pt x="374226" y="1798671"/>
                  </a:cubicBezTo>
                  <a:cubicBezTo>
                    <a:pt x="145796" y="1613193"/>
                    <a:pt x="0" y="1330060"/>
                    <a:pt x="0" y="1012875"/>
                  </a:cubicBezTo>
                  <a:cubicBezTo>
                    <a:pt x="0" y="453480"/>
                    <a:pt x="453480" y="0"/>
                    <a:pt x="10128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025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Rounded Rectangle 10">
              <a:extLst>
                <a:ext uri="{FF2B5EF4-FFF2-40B4-BE49-F238E27FC236}">
                  <a16:creationId xmlns:a16="http://schemas.microsoft.com/office/drawing/2014/main" id="{126A4BCC-9F16-41B0-BBB5-721D0D74CE59}"/>
                </a:ext>
              </a:extLst>
            </p:cNvPr>
            <p:cNvSpPr/>
            <p:nvPr/>
          </p:nvSpPr>
          <p:spPr>
            <a:xfrm>
              <a:off x="3770387" y="4576913"/>
              <a:ext cx="792088" cy="661813"/>
            </a:xfrm>
            <a:custGeom>
              <a:avLst/>
              <a:gdLst/>
              <a:ahLst/>
              <a:cxnLst/>
              <a:rect l="l" t="t" r="r" b="b"/>
              <a:pathLst>
                <a:path w="792088" h="661813">
                  <a:moveTo>
                    <a:pt x="792088" y="492738"/>
                  </a:moveTo>
                  <a:lnTo>
                    <a:pt x="792088" y="512957"/>
                  </a:lnTo>
                  <a:cubicBezTo>
                    <a:pt x="792088" y="567032"/>
                    <a:pt x="778568" y="617950"/>
                    <a:pt x="753416" y="661813"/>
                  </a:cubicBezTo>
                  <a:lnTo>
                    <a:pt x="38672" y="661813"/>
                  </a:lnTo>
                  <a:cubicBezTo>
                    <a:pt x="20436" y="630010"/>
                    <a:pt x="8314" y="594499"/>
                    <a:pt x="5500" y="556418"/>
                  </a:cubicBezTo>
                  <a:close/>
                  <a:moveTo>
                    <a:pt x="792088" y="331237"/>
                  </a:moveTo>
                  <a:lnTo>
                    <a:pt x="792088" y="456620"/>
                  </a:lnTo>
                  <a:lnTo>
                    <a:pt x="976" y="520666"/>
                  </a:lnTo>
                  <a:cubicBezTo>
                    <a:pt x="31" y="518118"/>
                    <a:pt x="0" y="515541"/>
                    <a:pt x="0" y="512957"/>
                  </a:cubicBezTo>
                  <a:lnTo>
                    <a:pt x="0" y="395362"/>
                  </a:lnTo>
                  <a:close/>
                  <a:moveTo>
                    <a:pt x="792088" y="161569"/>
                  </a:moveTo>
                  <a:lnTo>
                    <a:pt x="792088" y="295119"/>
                  </a:lnTo>
                  <a:lnTo>
                    <a:pt x="0" y="359244"/>
                  </a:lnTo>
                  <a:lnTo>
                    <a:pt x="0" y="225694"/>
                  </a:lnTo>
                  <a:close/>
                  <a:moveTo>
                    <a:pt x="0" y="0"/>
                  </a:moveTo>
                  <a:lnTo>
                    <a:pt x="792088" y="0"/>
                  </a:lnTo>
                  <a:lnTo>
                    <a:pt x="792088" y="125451"/>
                  </a:lnTo>
                  <a:lnTo>
                    <a:pt x="0" y="189577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5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Rounded Rectangle 10">
              <a:extLst>
                <a:ext uri="{FF2B5EF4-FFF2-40B4-BE49-F238E27FC236}">
                  <a16:creationId xmlns:a16="http://schemas.microsoft.com/office/drawing/2014/main" id="{53D94935-860E-4667-AE0D-8C0E2A731251}"/>
                </a:ext>
              </a:extLst>
            </p:cNvPr>
            <p:cNvSpPr/>
            <p:nvPr/>
          </p:nvSpPr>
          <p:spPr>
            <a:xfrm>
              <a:off x="3824430" y="5267325"/>
              <a:ext cx="668001" cy="130480"/>
            </a:xfrm>
            <a:custGeom>
              <a:avLst/>
              <a:gdLst/>
              <a:ahLst/>
              <a:cxnLst/>
              <a:rect l="l" t="t" r="r" b="b"/>
              <a:pathLst>
                <a:path w="668001" h="130480">
                  <a:moveTo>
                    <a:pt x="0" y="0"/>
                  </a:moveTo>
                  <a:lnTo>
                    <a:pt x="668001" y="0"/>
                  </a:lnTo>
                  <a:cubicBezTo>
                    <a:pt x="610989" y="79333"/>
                    <a:pt x="517759" y="130480"/>
                    <a:pt x="412583" y="130480"/>
                  </a:cubicBezTo>
                  <a:lnTo>
                    <a:pt x="255417" y="130480"/>
                  </a:lnTo>
                  <a:cubicBezTo>
                    <a:pt x="150241" y="130480"/>
                    <a:pt x="57011" y="79333"/>
                    <a:pt x="0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5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16CC6FF1-9D6E-4DBB-BCE8-D41B59054219}"/>
                </a:ext>
              </a:extLst>
            </p:cNvPr>
            <p:cNvCxnSpPr/>
            <p:nvPr/>
          </p:nvCxnSpPr>
          <p:spPr>
            <a:xfrm>
              <a:off x="3824430" y="3417379"/>
              <a:ext cx="202983" cy="1125649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A3F8F78F-096F-4A50-BB15-79680E718C9B}"/>
                </a:ext>
              </a:extLst>
            </p:cNvPr>
            <p:cNvCxnSpPr/>
            <p:nvPr/>
          </p:nvCxnSpPr>
          <p:spPr>
            <a:xfrm flipH="1">
              <a:off x="4283969" y="3417379"/>
              <a:ext cx="191536" cy="1135151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BA298E3E-FAB3-4F0A-9FC6-BEFE8BC2CB00}"/>
                </a:ext>
              </a:extLst>
            </p:cNvPr>
            <p:cNvCxnSpPr/>
            <p:nvPr/>
          </p:nvCxnSpPr>
          <p:spPr>
            <a:xfrm>
              <a:off x="3824430" y="3417379"/>
              <a:ext cx="651075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4AEA23BC-CA01-4092-8B60-A1FE8499C247}"/>
                </a:ext>
              </a:extLst>
            </p:cNvPr>
            <p:cNvGrpSpPr/>
            <p:nvPr/>
          </p:nvGrpSpPr>
          <p:grpSpPr>
            <a:xfrm>
              <a:off x="3962028" y="3275459"/>
              <a:ext cx="397074" cy="288031"/>
              <a:chOff x="3981078" y="3284984"/>
              <a:chExt cx="397074" cy="288031"/>
            </a:xfrm>
          </p:grpSpPr>
          <p:sp>
            <p:nvSpPr>
              <p:cNvPr id="48" name="Rounded Rectangle 65">
                <a:extLst>
                  <a:ext uri="{FF2B5EF4-FFF2-40B4-BE49-F238E27FC236}">
                    <a16:creationId xmlns:a16="http://schemas.microsoft.com/office/drawing/2014/main" id="{8318833C-F74B-44CC-AFAC-BA409D959412}"/>
                  </a:ext>
                </a:extLst>
              </p:cNvPr>
              <p:cNvSpPr/>
              <p:nvPr/>
            </p:nvSpPr>
            <p:spPr>
              <a:xfrm>
                <a:off x="3981078" y="3284984"/>
                <a:ext cx="92274" cy="288031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25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" name="Rounded Rectangle 66">
                <a:extLst>
                  <a:ext uri="{FF2B5EF4-FFF2-40B4-BE49-F238E27FC236}">
                    <a16:creationId xmlns:a16="http://schemas.microsoft.com/office/drawing/2014/main" id="{B7A887F2-CDFE-4717-ACC2-24028CB2E33E}"/>
                  </a:ext>
                </a:extLst>
              </p:cNvPr>
              <p:cNvSpPr/>
              <p:nvPr/>
            </p:nvSpPr>
            <p:spPr>
              <a:xfrm>
                <a:off x="4133478" y="3284984"/>
                <a:ext cx="92274" cy="288031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25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" name="Rounded Rectangle 67">
                <a:extLst>
                  <a:ext uri="{FF2B5EF4-FFF2-40B4-BE49-F238E27FC236}">
                    <a16:creationId xmlns:a16="http://schemas.microsoft.com/office/drawing/2014/main" id="{95278F8B-A2CB-4B4B-A1C1-93824CBA4C1E}"/>
                  </a:ext>
                </a:extLst>
              </p:cNvPr>
              <p:cNvSpPr/>
              <p:nvPr/>
            </p:nvSpPr>
            <p:spPr>
              <a:xfrm>
                <a:off x="4285878" y="3284984"/>
                <a:ext cx="92274" cy="288031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25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51" name="Oval 50"/>
          <p:cNvSpPr/>
          <p:nvPr/>
        </p:nvSpPr>
        <p:spPr>
          <a:xfrm>
            <a:off x="1461355" y="5827676"/>
            <a:ext cx="407426" cy="38812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A5A2245E-D65D-4E72-9270-065B6538264E}"/>
              </a:ext>
            </a:extLst>
          </p:cNvPr>
          <p:cNvGrpSpPr/>
          <p:nvPr/>
        </p:nvGrpSpPr>
        <p:grpSpPr>
          <a:xfrm>
            <a:off x="-1" y="0"/>
            <a:ext cx="9144001" cy="1560383"/>
            <a:chOff x="-1" y="3417122"/>
            <a:chExt cx="12192001" cy="2080511"/>
          </a:xfrm>
          <a:solidFill>
            <a:schemeClr val="accent1"/>
          </a:solidFill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A5185807-BFFE-41DD-9E11-896DB79CD116}"/>
                </a:ext>
              </a:extLst>
            </p:cNvPr>
            <p:cNvSpPr/>
            <p:nvPr/>
          </p:nvSpPr>
          <p:spPr>
            <a:xfrm>
              <a:off x="0" y="3550807"/>
              <a:ext cx="12192000" cy="181816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5E3FD0C2-CEF5-438E-B90B-978756B8C9BE}"/>
                </a:ext>
              </a:extLst>
            </p:cNvPr>
            <p:cNvSpPr/>
            <p:nvPr/>
          </p:nvSpPr>
          <p:spPr>
            <a:xfrm>
              <a:off x="-1" y="3417122"/>
              <a:ext cx="12191853" cy="707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A15DC202-E55F-4A81-B799-58CA9018BA5F}"/>
                </a:ext>
              </a:extLst>
            </p:cNvPr>
            <p:cNvSpPr/>
            <p:nvPr/>
          </p:nvSpPr>
          <p:spPr>
            <a:xfrm>
              <a:off x="147" y="5426893"/>
              <a:ext cx="12191853" cy="707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6" name="TextBox 55"/>
          <p:cNvSpPr txBox="1"/>
          <p:nvPr/>
        </p:nvSpPr>
        <p:spPr>
          <a:xfrm>
            <a:off x="2556655" y="373531"/>
            <a:ext cx="40305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CỦNG CỐ</a:t>
            </a:r>
          </a:p>
        </p:txBody>
      </p:sp>
    </p:spTree>
    <p:extLst>
      <p:ext uri="{BB962C8B-B14F-4D97-AF65-F5344CB8AC3E}">
        <p14:creationId xmlns:p14="http://schemas.microsoft.com/office/powerpoint/2010/main" val="15531623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5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86200" y="2097407"/>
            <a:ext cx="5257800" cy="2686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3137" y="1875122"/>
            <a:ext cx="8156508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50" b="1" dirty="0" err="1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Câu</a:t>
            </a:r>
            <a:r>
              <a:rPr lang="en-US" sz="1950" b="1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7: </a:t>
            </a:r>
            <a:r>
              <a:rPr lang="en-US" sz="1950" b="1" dirty="0" err="1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mARN</a:t>
            </a:r>
            <a:r>
              <a:rPr lang="en-US" sz="1950" b="1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1950" b="1" dirty="0" err="1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có</a:t>
            </a:r>
            <a:r>
              <a:rPr lang="en-US" sz="1950" b="1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1950" b="1" dirty="0" err="1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vai</a:t>
            </a:r>
            <a:r>
              <a:rPr lang="en-US" sz="1950" b="1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1950" b="1" dirty="0" err="1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trò</a:t>
            </a:r>
            <a:r>
              <a:rPr lang="en-US" sz="1950" b="1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1950" b="1" dirty="0" err="1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gì</a:t>
            </a:r>
            <a:r>
              <a:rPr lang="en-US" sz="1950" b="1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1950" b="1" dirty="0" err="1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trong</a:t>
            </a:r>
            <a:r>
              <a:rPr lang="en-US" sz="1950" b="1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1950" b="1" dirty="0" err="1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mối</a:t>
            </a:r>
            <a:r>
              <a:rPr lang="en-US" sz="1950" b="1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1950" b="1" dirty="0" err="1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quan</a:t>
            </a:r>
            <a:r>
              <a:rPr lang="en-US" sz="1950" b="1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1950" b="1" dirty="0" err="1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hệ</a:t>
            </a:r>
            <a:r>
              <a:rPr lang="en-US" sz="1950" b="1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1950" b="1" dirty="0" err="1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giữa</a:t>
            </a:r>
            <a:r>
              <a:rPr lang="en-US" sz="1950" b="1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gen </a:t>
            </a:r>
            <a:r>
              <a:rPr lang="en-US" sz="1950" b="1" dirty="0" err="1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và</a:t>
            </a:r>
            <a:r>
              <a:rPr lang="en-US" sz="1950" b="1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protein?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78499" y="2327232"/>
            <a:ext cx="7914172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50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A.</a:t>
            </a:r>
            <a:r>
              <a:rPr lang="en-US" sz="13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Gắn</a:t>
            </a:r>
            <a:r>
              <a:rPr lang="en-US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axit</a:t>
            </a:r>
            <a:r>
              <a:rPr lang="en-US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amin</a:t>
            </a:r>
            <a:r>
              <a:rPr lang="en-US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vào</a:t>
            </a:r>
            <a:r>
              <a:rPr lang="en-US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để</a:t>
            </a:r>
            <a:r>
              <a:rPr lang="en-US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tổng</a:t>
            </a:r>
            <a:r>
              <a:rPr lang="en-US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hợp</a:t>
            </a:r>
            <a:r>
              <a:rPr lang="en-US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protein</a:t>
            </a:r>
            <a:r>
              <a:rPr lang="en-US" sz="1950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78499" y="2745333"/>
            <a:ext cx="7914172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50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B.</a:t>
            </a:r>
            <a:r>
              <a:rPr lang="en-US" sz="13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35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vi-VN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Truyền đạt thông tin về cấu trúc của protein sắp được tổng hợp từ nhân ra tế bào chất.</a:t>
            </a:r>
            <a:endParaRPr lang="en-US" sz="2400" dirty="0">
              <a:latin typeface="Arial" panose="020B0604020202020204" pitchFamily="34" charset="0"/>
              <a:ea typeface="Segoe UI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78495" y="3213874"/>
            <a:ext cx="7914172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50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C.</a:t>
            </a:r>
            <a:r>
              <a:rPr lang="en-US" sz="13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Chứa</a:t>
            </a:r>
            <a:r>
              <a:rPr lang="en-US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thông</a:t>
            </a:r>
            <a:r>
              <a:rPr lang="en-US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tin </a:t>
            </a:r>
            <a:r>
              <a:rPr lang="en-US" dirty="0" err="1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mã</a:t>
            </a:r>
            <a:r>
              <a:rPr lang="en-US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hoá</a:t>
            </a:r>
            <a:r>
              <a:rPr lang="en-US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các</a:t>
            </a:r>
            <a:r>
              <a:rPr lang="en-US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axit</a:t>
            </a:r>
            <a:r>
              <a:rPr lang="en-US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amin</a:t>
            </a:r>
            <a:r>
              <a:rPr lang="en-US" sz="135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950" dirty="0">
              <a:latin typeface="Arial" panose="020B0604020202020204" pitchFamily="34" charset="0"/>
              <a:ea typeface="Segoe UI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78495" y="3662809"/>
            <a:ext cx="7914172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50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D.</a:t>
            </a:r>
            <a:r>
              <a:rPr lang="en-US" sz="13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Cấu</a:t>
            </a:r>
            <a:r>
              <a:rPr lang="en-US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trúc</a:t>
            </a:r>
            <a:r>
              <a:rPr lang="en-US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nên</a:t>
            </a:r>
            <a:r>
              <a:rPr lang="en-US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riboxom</a:t>
            </a:r>
            <a:r>
              <a:rPr lang="en-US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tham</a:t>
            </a:r>
            <a:r>
              <a:rPr lang="en-US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gia</a:t>
            </a:r>
            <a:r>
              <a:rPr lang="en-US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vào</a:t>
            </a:r>
            <a:r>
              <a:rPr lang="en-US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tổng</a:t>
            </a:r>
            <a:r>
              <a:rPr lang="en-US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hợp</a:t>
            </a:r>
            <a:r>
              <a:rPr lang="en-US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protein.</a:t>
            </a:r>
            <a:endParaRPr lang="en-US" sz="2400" dirty="0">
              <a:latin typeface="Arial" panose="020B0604020202020204" pitchFamily="34" charset="0"/>
              <a:ea typeface="Segoe UI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3137" y="4253843"/>
            <a:ext cx="8710863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50" b="1" dirty="0" err="1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Câu</a:t>
            </a:r>
            <a:r>
              <a:rPr lang="en-US" sz="1950" b="1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8: </a:t>
            </a:r>
            <a:r>
              <a:rPr lang="vi-VN" sz="1950" b="1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Sơ đồ mối quan hệ giữa gen và tính trạng nào dưới đây là đúng?</a:t>
            </a:r>
            <a:endParaRPr lang="en-US" sz="1950" b="1" dirty="0">
              <a:latin typeface="Arial" panose="020B0604020202020204" pitchFamily="34" charset="0"/>
              <a:ea typeface="Segoe UI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78495" y="4699626"/>
            <a:ext cx="7914172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50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A.</a:t>
            </a:r>
            <a:r>
              <a:rPr lang="en-US" sz="13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ADN → ARN → protein → </a:t>
            </a:r>
            <a:r>
              <a:rPr lang="en-US" dirty="0" err="1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tính</a:t>
            </a:r>
            <a:r>
              <a:rPr lang="en-US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trạng</a:t>
            </a:r>
            <a:r>
              <a:rPr lang="en-US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78495" y="5193236"/>
            <a:ext cx="7914172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50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A.</a:t>
            </a:r>
            <a:r>
              <a:rPr lang="en-US" sz="13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Gen → </a:t>
            </a:r>
            <a:r>
              <a:rPr lang="en-US" dirty="0" err="1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mARN</a:t>
            </a:r>
            <a:r>
              <a:rPr lang="en-US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→ protein → </a:t>
            </a:r>
            <a:r>
              <a:rPr lang="en-US" dirty="0" err="1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tính</a:t>
            </a:r>
            <a:r>
              <a:rPr lang="en-US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trạng</a:t>
            </a:r>
            <a:r>
              <a:rPr lang="en-US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78495" y="5686845"/>
            <a:ext cx="7914172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50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A.</a:t>
            </a:r>
            <a:r>
              <a:rPr lang="en-US" sz="13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Gen → </a:t>
            </a:r>
            <a:r>
              <a:rPr lang="en-US" dirty="0" err="1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mARN</a:t>
            </a:r>
            <a:r>
              <a:rPr lang="en-US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→ </a:t>
            </a:r>
            <a:r>
              <a:rPr lang="en-US" dirty="0" err="1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tính</a:t>
            </a:r>
            <a:r>
              <a:rPr lang="en-US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trạng</a:t>
            </a:r>
            <a:r>
              <a:rPr lang="en-US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78495" y="6180455"/>
            <a:ext cx="7914172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50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A.</a:t>
            </a:r>
            <a:r>
              <a:rPr lang="en-US" sz="13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Gen → ARN → protein → </a:t>
            </a:r>
            <a:r>
              <a:rPr lang="en-US" dirty="0" err="1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tính</a:t>
            </a:r>
            <a:r>
              <a:rPr lang="en-US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trạng</a:t>
            </a:r>
            <a:r>
              <a:rPr lang="en-US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.</a:t>
            </a:r>
            <a:endParaRPr lang="en-US" sz="2400" dirty="0">
              <a:latin typeface="Arial" panose="020B0604020202020204" pitchFamily="34" charset="0"/>
              <a:ea typeface="Segoe UI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976963" y="2731435"/>
            <a:ext cx="407426" cy="38303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976963" y="5186382"/>
            <a:ext cx="407426" cy="38303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5A2245E-D65D-4E72-9270-065B6538264E}"/>
              </a:ext>
            </a:extLst>
          </p:cNvPr>
          <p:cNvGrpSpPr/>
          <p:nvPr/>
        </p:nvGrpSpPr>
        <p:grpSpPr>
          <a:xfrm>
            <a:off x="-1" y="0"/>
            <a:ext cx="9144001" cy="1560383"/>
            <a:chOff x="-1" y="3417122"/>
            <a:chExt cx="12192001" cy="2080511"/>
          </a:xfrm>
          <a:solidFill>
            <a:schemeClr val="accent1"/>
          </a:solidFill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5185807-BFFE-41DD-9E11-896DB79CD116}"/>
                </a:ext>
              </a:extLst>
            </p:cNvPr>
            <p:cNvSpPr/>
            <p:nvPr/>
          </p:nvSpPr>
          <p:spPr>
            <a:xfrm>
              <a:off x="0" y="3550807"/>
              <a:ext cx="12192000" cy="181816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E3FD0C2-CEF5-438E-B90B-978756B8C9BE}"/>
                </a:ext>
              </a:extLst>
            </p:cNvPr>
            <p:cNvSpPr/>
            <p:nvPr/>
          </p:nvSpPr>
          <p:spPr>
            <a:xfrm>
              <a:off x="-1" y="3417122"/>
              <a:ext cx="12191853" cy="707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15DC202-E55F-4A81-B799-58CA9018BA5F}"/>
                </a:ext>
              </a:extLst>
            </p:cNvPr>
            <p:cNvSpPr/>
            <p:nvPr/>
          </p:nvSpPr>
          <p:spPr>
            <a:xfrm>
              <a:off x="147" y="5426893"/>
              <a:ext cx="12191853" cy="707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2556655" y="373531"/>
            <a:ext cx="40305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CỦNG CỐ</a:t>
            </a:r>
          </a:p>
        </p:txBody>
      </p:sp>
    </p:spTree>
    <p:extLst>
      <p:ext uri="{BB962C8B-B14F-4D97-AF65-F5344CB8AC3E}">
        <p14:creationId xmlns:p14="http://schemas.microsoft.com/office/powerpoint/2010/main" val="11323526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 animBg="1"/>
      <p:bldP spid="1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33137" y="2297365"/>
            <a:ext cx="81565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dirty="0" err="1">
                <a:latin typeface="Myriad Pro Black Cond" panose="020B08060304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Câu</a:t>
            </a:r>
            <a:r>
              <a:rPr lang="en-US" sz="2000" b="1" dirty="0">
                <a:latin typeface="Myriad Pro Black Cond" panose="020B08060304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9: </a:t>
            </a:r>
            <a:r>
              <a:rPr lang="vi-VN" sz="2000" b="1" dirty="0">
                <a:latin typeface="Myriad Pro Black Cond" panose="020B08060304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Một gen có dài 4080Å khi tổng hợp 2 chuỗi polypeptit cần môi trường cung cấp bao nhiêu axit amin (kể cả axit amin mở đầu).</a:t>
            </a:r>
            <a:endParaRPr lang="en-US" sz="2000" b="1" dirty="0">
              <a:latin typeface="Myriad Pro Black Cond" panose="020B0806030403020204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71575" y="3114708"/>
            <a:ext cx="15287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>
                <a:latin typeface="Myriad Pro Black Cond" panose="020B08060304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A. 798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71575" y="3548621"/>
            <a:ext cx="15287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>
                <a:latin typeface="Myriad Pro Black Cond" panose="020B08060304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B. 799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14962" y="3114708"/>
            <a:ext cx="15287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>
                <a:latin typeface="Myriad Pro Black Cond" panose="020B08060304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C. 800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14962" y="3548621"/>
            <a:ext cx="15287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>
                <a:latin typeface="Myriad Pro Black Cond" panose="020B08060304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D. 802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3691" y="4253025"/>
            <a:ext cx="81565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dirty="0" err="1">
                <a:latin typeface="Myriad Pro Black Cond" panose="020B08060304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Câu</a:t>
            </a:r>
            <a:r>
              <a:rPr lang="en-US" sz="2000" b="1" dirty="0">
                <a:latin typeface="Myriad Pro Black Cond" panose="020B08060304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10: </a:t>
            </a:r>
            <a:r>
              <a:rPr lang="vi-VN" sz="2000" b="1" dirty="0">
                <a:latin typeface="Myriad Pro Black Cond" panose="020B08060304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Một gen có dài 4080Å khi tổng hợp 2 chuỗi polypeptit cần môi trường cung cấp bao nhiêu axit amin (kể cả axit amin mở đầu).</a:t>
            </a:r>
            <a:endParaRPr lang="en-US" sz="2000" b="1" dirty="0">
              <a:latin typeface="Myriad Pro Black Cond" panose="020B0806030403020204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52311" y="5084022"/>
            <a:ext cx="15287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>
                <a:latin typeface="Myriad Pro Black Cond" panose="020B08060304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A. 1500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52311" y="5517935"/>
            <a:ext cx="15287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>
                <a:latin typeface="Myriad Pro Black Cond" panose="020B08060304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B. 1503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295699" y="5084022"/>
            <a:ext cx="15287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>
                <a:latin typeface="Myriad Pro Black Cond" panose="020B08060304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C. 1502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295699" y="5517935"/>
            <a:ext cx="15287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>
                <a:latin typeface="Myriad Pro Black Cond" panose="020B08060304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D. 1501</a:t>
            </a:r>
          </a:p>
        </p:txBody>
      </p:sp>
      <p:sp>
        <p:nvSpPr>
          <p:cNvPr id="22" name="Oval 21"/>
          <p:cNvSpPr/>
          <p:nvPr/>
        </p:nvSpPr>
        <p:spPr>
          <a:xfrm>
            <a:off x="1071562" y="3147770"/>
            <a:ext cx="407426" cy="38303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1400">
              <a:latin typeface="Myriad Pro Black Cond" panose="020B0806030403020204" pitchFamily="34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948611" y="5517935"/>
            <a:ext cx="407426" cy="38303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1400">
              <a:latin typeface="Myriad Pro Black Cond" panose="020B0806030403020204" pitchFamily="34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5A2245E-D65D-4E72-9270-065B6538264E}"/>
              </a:ext>
            </a:extLst>
          </p:cNvPr>
          <p:cNvGrpSpPr/>
          <p:nvPr/>
        </p:nvGrpSpPr>
        <p:grpSpPr>
          <a:xfrm>
            <a:off x="-1" y="0"/>
            <a:ext cx="9144001" cy="1560383"/>
            <a:chOff x="-1" y="3417122"/>
            <a:chExt cx="12192001" cy="2080511"/>
          </a:xfrm>
          <a:solidFill>
            <a:schemeClr val="accent1"/>
          </a:solidFill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A5185807-BFFE-41DD-9E11-896DB79CD116}"/>
                </a:ext>
              </a:extLst>
            </p:cNvPr>
            <p:cNvSpPr/>
            <p:nvPr/>
          </p:nvSpPr>
          <p:spPr>
            <a:xfrm>
              <a:off x="0" y="3550807"/>
              <a:ext cx="12192000" cy="181816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Myriad Pro Black Cond" panose="020B0806030403020204" pitchFamily="34" charset="0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5E3FD0C2-CEF5-438E-B90B-978756B8C9BE}"/>
                </a:ext>
              </a:extLst>
            </p:cNvPr>
            <p:cNvSpPr/>
            <p:nvPr/>
          </p:nvSpPr>
          <p:spPr>
            <a:xfrm>
              <a:off x="-1" y="3417122"/>
              <a:ext cx="12191853" cy="707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Myriad Pro Black Cond" panose="020B0806030403020204" pitchFamily="34" charset="0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A15DC202-E55F-4A81-B799-58CA9018BA5F}"/>
                </a:ext>
              </a:extLst>
            </p:cNvPr>
            <p:cNvSpPr/>
            <p:nvPr/>
          </p:nvSpPr>
          <p:spPr>
            <a:xfrm>
              <a:off x="147" y="5426893"/>
              <a:ext cx="12191853" cy="707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Myriad Pro Black Cond" panose="020B0806030403020204" pitchFamily="34" charset="0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2556655" y="373531"/>
            <a:ext cx="40305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Myriad Pro Black Cond" panose="020B0806030403020204" pitchFamily="34" charset="0"/>
              </a:rPr>
              <a:t>CỦNG CỐ</a:t>
            </a:r>
          </a:p>
        </p:txBody>
      </p:sp>
    </p:spTree>
    <p:extLst>
      <p:ext uri="{BB962C8B-B14F-4D97-AF65-F5344CB8AC3E}">
        <p14:creationId xmlns:p14="http://schemas.microsoft.com/office/powerpoint/2010/main" val="12801550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8" grpId="0"/>
      <p:bldP spid="19" grpId="0"/>
      <p:bldP spid="20" grpId="0"/>
      <p:bldP spid="21" grpId="0"/>
      <p:bldP spid="22" grpId="0" animBg="1"/>
      <p:bldP spid="2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0100"/>
            <a:ext cx="91440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62306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935809"/>
            <a:ext cx="2872565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atin typeface="+mj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911241" y="1793029"/>
            <a:ext cx="3967905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892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vi-VN" sz="2400" b="1" dirty="0" smtClean="0"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 Cấu trúc trung gian</a:t>
            </a:r>
            <a:r>
              <a:rPr lang="vi-VN" sz="2400" dirty="0" smtClean="0"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:  </a:t>
            </a:r>
            <a:r>
              <a:rPr lang="vi-VN" sz="2400" dirty="0" smtClean="0">
                <a:solidFill>
                  <a:srgbClr val="0070C0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mARN.</a:t>
            </a:r>
            <a:endParaRPr lang="vi-VN" sz="2400" dirty="0">
              <a:solidFill>
                <a:srgbClr val="0070C0"/>
              </a:solidFill>
              <a:latin typeface="+mj-lt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718874" y="3021784"/>
            <a:ext cx="418383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892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vi-VN" sz="2400" b="1" dirty="0" smtClean="0">
                <a:solidFill>
                  <a:srgbClr val="0070C0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 Vai trò của mARN</a:t>
            </a:r>
            <a:r>
              <a:rPr lang="vi-VN" sz="2400" dirty="0" smtClean="0"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: tổng hợp chuỗi axit amin. T</a:t>
            </a:r>
            <a:r>
              <a:rPr lang="vi-VN" altLang="en-US" sz="2400" dirty="0" smtClean="0"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ruyền đạt thông tin về cấu trúc của prôtêin sắp được tổng hợp từ nhân ra chất tế bào.</a:t>
            </a:r>
            <a:endParaRPr lang="vi-VN" sz="2400" dirty="0">
              <a:latin typeface="+mj-lt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227397" y="1935934"/>
            <a:ext cx="2914650" cy="3714750"/>
            <a:chOff x="3312" y="816"/>
            <a:chExt cx="2448" cy="3120"/>
          </a:xfrm>
        </p:grpSpPr>
        <p:graphicFrame>
          <p:nvGraphicFramePr>
            <p:cNvPr id="8" name="Object 6"/>
            <p:cNvGraphicFramePr>
              <a:graphicFrameLocks noChangeAspect="1"/>
            </p:cNvGraphicFramePr>
            <p:nvPr/>
          </p:nvGraphicFramePr>
          <p:xfrm>
            <a:off x="3330" y="816"/>
            <a:ext cx="2430" cy="31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9" name="Bitmap Image" r:id="rId3" imgW="5076190" imgH="6342857" progId="Paint.Picture">
                    <p:embed/>
                  </p:oleObj>
                </mc:Choice>
                <mc:Fallback>
                  <p:oleObj name="Bitmap Image" r:id="rId3" imgW="5076190" imgH="6342857" progId="Paint.Picture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30" y="816"/>
                          <a:ext cx="2430" cy="312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AutoShape 7"/>
            <p:cNvSpPr>
              <a:spLocks noChangeArrowheads="1"/>
            </p:cNvSpPr>
            <p:nvPr/>
          </p:nvSpPr>
          <p:spPr bwMode="auto">
            <a:xfrm>
              <a:off x="3312" y="864"/>
              <a:ext cx="2256" cy="2928"/>
            </a:xfrm>
            <a:prstGeom prst="roundRect">
              <a:avLst>
                <a:gd name="adj" fmla="val 16667"/>
              </a:avLst>
            </a:pr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sz="1500">
                <a:latin typeface="+mj-lt"/>
              </a:endParaRPr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auto">
            <a:xfrm>
              <a:off x="3762" y="1008"/>
              <a:ext cx="1488" cy="110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sz="1500">
                <a:latin typeface="+mj-lt"/>
              </a:endParaRPr>
            </a:p>
          </p:txBody>
        </p:sp>
      </p:grpSp>
      <p:pic>
        <p:nvPicPr>
          <p:cNvPr id="11" name="Picture 9"/>
          <p:cNvPicPr preferRelativeResize="0"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797" y="2450284"/>
            <a:ext cx="10287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0" descr="ChuoiProtei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797" y="4714853"/>
            <a:ext cx="1085850" cy="289322"/>
          </a:xfrm>
          <a:prstGeom prst="rect">
            <a:avLst/>
          </a:prstGeom>
          <a:solidFill>
            <a:srgbClr val="FF9933"/>
          </a:solidFill>
          <a:ln w="9525">
            <a:solidFill>
              <a:srgbClr val="66FFFF"/>
            </a:solidFill>
            <a:miter lim="800000"/>
            <a:headEnd/>
            <a:tailEnd/>
          </a:ln>
        </p:spPr>
      </p:pic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1198947" y="2155009"/>
            <a:ext cx="102870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500" b="1">
                <a:solidFill>
                  <a:srgbClr val="D60093"/>
                </a:solidFill>
                <a:latin typeface="+mj-lt"/>
              </a:rPr>
              <a:t>ADN(gen)</a:t>
            </a: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970347" y="4964884"/>
            <a:ext cx="13144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>
                <a:solidFill>
                  <a:srgbClr val="D60093"/>
                </a:solidFill>
                <a:latin typeface="+mj-lt"/>
              </a:rPr>
              <a:t>chuỗi a.amin</a:t>
            </a:r>
          </a:p>
          <a:p>
            <a:pPr algn="ctr"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sz="1200" b="1">
                <a:solidFill>
                  <a:srgbClr val="D60093"/>
                </a:solidFill>
                <a:latin typeface="+mj-lt"/>
              </a:rPr>
              <a:t>(prôtêin)</a:t>
            </a:r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>
            <a:off x="1656147" y="2678884"/>
            <a:ext cx="0" cy="4000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>
              <a:latin typeface="+mj-lt"/>
            </a:endParaRPr>
          </a:p>
        </p:txBody>
      </p:sp>
      <p:sp>
        <p:nvSpPr>
          <p:cNvPr id="16" name="Line 17"/>
          <p:cNvSpPr>
            <a:spLocks noChangeShapeType="1"/>
          </p:cNvSpPr>
          <p:nvPr/>
        </p:nvSpPr>
        <p:spPr bwMode="auto">
          <a:xfrm>
            <a:off x="1666863" y="4236221"/>
            <a:ext cx="0" cy="4000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>
              <a:latin typeface="+mj-lt"/>
            </a:endParaRPr>
          </a:p>
        </p:txBody>
      </p:sp>
      <p:sp>
        <p:nvSpPr>
          <p:cNvPr id="17" name="Text Box 20"/>
          <p:cNvSpPr txBox="1">
            <a:spLocks noChangeArrowheads="1"/>
          </p:cNvSpPr>
          <p:nvPr/>
        </p:nvSpPr>
        <p:spPr bwMode="auto">
          <a:xfrm>
            <a:off x="3542097" y="1993084"/>
            <a:ext cx="1071563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100" b="1">
                <a:solidFill>
                  <a:srgbClr val="C00000"/>
                </a:solidFill>
                <a:latin typeface="+mj-lt"/>
              </a:rPr>
              <a:t>Tế bào</a:t>
            </a:r>
          </a:p>
        </p:txBody>
      </p:sp>
      <p:sp>
        <p:nvSpPr>
          <p:cNvPr id="19" name="Text Box 20"/>
          <p:cNvSpPr txBox="1">
            <a:spLocks noChangeArrowheads="1"/>
          </p:cNvSpPr>
          <p:nvPr/>
        </p:nvSpPr>
        <p:spPr bwMode="auto">
          <a:xfrm>
            <a:off x="3770697" y="3300390"/>
            <a:ext cx="1071563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100" b="1">
                <a:solidFill>
                  <a:srgbClr val="C00000"/>
                </a:solidFill>
                <a:latin typeface="+mj-lt"/>
              </a:rPr>
              <a:t>Nhân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2913447" y="2278834"/>
            <a:ext cx="714375" cy="21669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endCxn id="19" idx="1"/>
          </p:cNvCxnSpPr>
          <p:nvPr/>
        </p:nvCxnSpPr>
        <p:spPr>
          <a:xfrm>
            <a:off x="2341947" y="2850334"/>
            <a:ext cx="1428750" cy="65780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Box 20"/>
          <p:cNvSpPr txBox="1">
            <a:spLocks noChangeArrowheads="1"/>
          </p:cNvSpPr>
          <p:nvPr/>
        </p:nvSpPr>
        <p:spPr bwMode="auto">
          <a:xfrm>
            <a:off x="3196390" y="4295144"/>
            <a:ext cx="1549003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100" b="1" dirty="0" err="1">
                <a:solidFill>
                  <a:srgbClr val="C00000"/>
                </a:solidFill>
                <a:latin typeface="+mj-lt"/>
              </a:rPr>
              <a:t>Chất</a:t>
            </a:r>
            <a:r>
              <a:rPr lang="en-US" sz="2100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2100" b="1" dirty="0" err="1">
                <a:solidFill>
                  <a:srgbClr val="C00000"/>
                </a:solidFill>
                <a:latin typeface="+mj-lt"/>
              </a:rPr>
              <a:t>tế</a:t>
            </a:r>
            <a:r>
              <a:rPr lang="en-US" sz="2100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2100" b="1" dirty="0" err="1">
                <a:solidFill>
                  <a:srgbClr val="C00000"/>
                </a:solidFill>
                <a:latin typeface="+mj-lt"/>
              </a:rPr>
              <a:t>bào</a:t>
            </a:r>
            <a:endParaRPr lang="en-US" sz="2100" b="1" dirty="0">
              <a:solidFill>
                <a:srgbClr val="C00000"/>
              </a:solidFill>
              <a:latin typeface="+mj-lt"/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2341947" y="3718276"/>
            <a:ext cx="1093664" cy="60128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Box 18"/>
          <p:cNvSpPr txBox="1">
            <a:spLocks noChangeArrowheads="1"/>
          </p:cNvSpPr>
          <p:nvPr/>
        </p:nvSpPr>
        <p:spPr bwMode="auto">
          <a:xfrm>
            <a:off x="1970472" y="3021784"/>
            <a:ext cx="74295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500">
                <a:solidFill>
                  <a:srgbClr val="FF0000"/>
                </a:solidFill>
                <a:latin typeface="+mj-lt"/>
              </a:rPr>
              <a:t>ARN</a:t>
            </a: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1427547" y="3564709"/>
            <a:ext cx="514350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5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?</a:t>
            </a:r>
          </a:p>
        </p:txBody>
      </p:sp>
      <p:pic>
        <p:nvPicPr>
          <p:cNvPr id="28" name="Picture 13" descr="GenNgoaitNha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247" y="3078934"/>
            <a:ext cx="719138" cy="17502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Line 15"/>
          <p:cNvSpPr>
            <a:spLocks noChangeShapeType="1"/>
          </p:cNvSpPr>
          <p:nvPr/>
        </p:nvSpPr>
        <p:spPr bwMode="auto">
          <a:xfrm>
            <a:off x="1656147" y="3307534"/>
            <a:ext cx="0" cy="4000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>
              <a:latin typeface="+mj-lt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872565" y="347761"/>
            <a:ext cx="60459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vi-VN" sz="2800" b="1" dirty="0">
                <a:solidFill>
                  <a:srgbClr val="C00000"/>
                </a:solidFill>
                <a:latin typeface="+mj-lt"/>
              </a:rPr>
              <a:t>I. Mối quan hệ giữa ARN và prôtêin</a:t>
            </a:r>
          </a:p>
        </p:txBody>
      </p:sp>
    </p:spTree>
    <p:extLst>
      <p:ext uri="{BB962C8B-B14F-4D97-AF65-F5344CB8AC3E}">
        <p14:creationId xmlns:p14="http://schemas.microsoft.com/office/powerpoint/2010/main" val="14241952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13" grpId="0"/>
      <p:bldP spid="14" grpId="0"/>
      <p:bldP spid="15" grpId="0" animBg="1"/>
      <p:bldP spid="16" grpId="0" animBg="1"/>
      <p:bldP spid="17" grpId="0"/>
      <p:bldP spid="19" grpId="0"/>
      <p:bldP spid="24" grpId="0"/>
      <p:bldP spid="26" grpId="0"/>
      <p:bldP spid="27" grpId="0"/>
      <p:bldP spid="29" grpId="0" animBg="1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" y="5445492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vi-VN" sz="24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Hãy cho biết các thành phần tham gia tổng hợp chuỗi axitamin?</a:t>
            </a:r>
          </a:p>
        </p:txBody>
      </p:sp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099150" y="6037446"/>
            <a:ext cx="116237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mARN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699350" y="6050146"/>
            <a:ext cx="116237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tARN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215750" y="6037446"/>
            <a:ext cx="139484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ribôxôm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749981" y="6050146"/>
            <a:ext cx="224725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 axit amin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447" y="188318"/>
            <a:ext cx="7162020" cy="4941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749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0" y="4747250"/>
            <a:ext cx="9144000" cy="523220"/>
          </a:xfrm>
          <a:prstGeom prst="rect">
            <a:avLst/>
          </a:prstGeom>
          <a:solidFill>
            <a:srgbClr val="FFFF00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smtClean="0">
                <a:latin typeface="+mj-lt"/>
                <a:cs typeface="Times New Roman" panose="02020603050405020304" pitchFamily="18" charset="0"/>
              </a:rPr>
              <a:t>THẢO LUẬN: (1 phút)</a:t>
            </a:r>
            <a:endParaRPr lang="en-US" sz="2400" b="1" smtClean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0" y="5263414"/>
            <a:ext cx="9144000" cy="77152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200" b="1" smtClean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 Tương quan về số lượng giữa axit amin và nuclêôtit của mARN khi ở trong ribôxôm ? (Bao nhiêu nuclêôtit tạo ra 1 axit amin)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0" y="5644414"/>
            <a:ext cx="9144000" cy="436563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200" b="1" smtClean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A-U, G-X và ngược lại U-A, X-G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0" y="6091989"/>
            <a:ext cx="9144000" cy="436563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2200" b="1" dirty="0" smtClean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3 nuclêôtit              1 axit amin</a:t>
            </a:r>
          </a:p>
        </p:txBody>
      </p:sp>
      <p:sp>
        <p:nvSpPr>
          <p:cNvPr id="20493" name="Line 13"/>
          <p:cNvSpPr>
            <a:spLocks noChangeShapeType="1"/>
          </p:cNvSpPr>
          <p:nvPr/>
        </p:nvSpPr>
        <p:spPr bwMode="auto">
          <a:xfrm>
            <a:off x="4343400" y="6355614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+mj-lt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0" y="5263414"/>
            <a:ext cx="9144000" cy="436563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200" b="1" smtClean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Các loại nuclêôtit nào ở mARN và tARN liên kết với nhau?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7415" y="168216"/>
            <a:ext cx="6457928" cy="4531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748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 animBg="1"/>
      <p:bldP spid="4" grpId="0" animBg="1"/>
      <p:bldP spid="4" grpId="1" animBg="1"/>
      <p:bldP spid="5" grpId="0" animBg="1"/>
      <p:bldP spid="6" grpId="0" animBg="1"/>
      <p:bldP spid="6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AutoShape 2"/>
          <p:cNvSpPr>
            <a:spLocks noChangeArrowheads="1"/>
          </p:cNvSpPr>
          <p:nvPr/>
        </p:nvSpPr>
        <p:spPr bwMode="auto">
          <a:xfrm rot="-5400000">
            <a:off x="-2236787" y="3054349"/>
            <a:ext cx="2647950" cy="3092451"/>
          </a:xfrm>
          <a:prstGeom prst="flowChartDelay">
            <a:avLst/>
          </a:prstGeom>
          <a:solidFill>
            <a:srgbClr val="F9B9A5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 smtClean="0">
              <a:solidFill>
                <a:srgbClr val="000000"/>
              </a:solidFill>
            </a:endParaRPr>
          </a:p>
        </p:txBody>
      </p:sp>
      <p:sp>
        <p:nvSpPr>
          <p:cNvPr id="7171" name="AutoShape 3"/>
          <p:cNvSpPr>
            <a:spLocks noChangeArrowheads="1"/>
          </p:cNvSpPr>
          <p:nvPr/>
        </p:nvSpPr>
        <p:spPr bwMode="auto">
          <a:xfrm rot="5400000">
            <a:off x="1322387" y="5378451"/>
            <a:ext cx="855663" cy="182562"/>
          </a:xfrm>
          <a:prstGeom prst="flowChartOnlineStorage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G</a:t>
            </a:r>
          </a:p>
        </p:txBody>
      </p:sp>
      <p:sp>
        <p:nvSpPr>
          <p:cNvPr id="7172" name="AutoShape 4"/>
          <p:cNvSpPr>
            <a:spLocks noChangeArrowheads="1"/>
          </p:cNvSpPr>
          <p:nvPr/>
        </p:nvSpPr>
        <p:spPr bwMode="auto">
          <a:xfrm rot="5400000">
            <a:off x="2527301" y="5405437"/>
            <a:ext cx="855662" cy="182563"/>
          </a:xfrm>
          <a:prstGeom prst="flowChartOnlineStorage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G</a:t>
            </a:r>
          </a:p>
        </p:txBody>
      </p:sp>
      <p:sp>
        <p:nvSpPr>
          <p:cNvPr id="7173" name="AutoShape 5"/>
          <p:cNvSpPr>
            <a:spLocks noChangeArrowheads="1"/>
          </p:cNvSpPr>
          <p:nvPr/>
        </p:nvSpPr>
        <p:spPr bwMode="auto">
          <a:xfrm rot="5400000">
            <a:off x="2784476" y="5402262"/>
            <a:ext cx="855662" cy="182563"/>
          </a:xfrm>
          <a:prstGeom prst="flowChartOnlineStorage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G</a:t>
            </a:r>
          </a:p>
        </p:txBody>
      </p:sp>
      <p:sp>
        <p:nvSpPr>
          <p:cNvPr id="7174" name="AutoShape 6"/>
          <p:cNvSpPr>
            <a:spLocks noChangeArrowheads="1"/>
          </p:cNvSpPr>
          <p:nvPr/>
        </p:nvSpPr>
        <p:spPr bwMode="auto">
          <a:xfrm rot="5400000">
            <a:off x="6869906" y="5380832"/>
            <a:ext cx="854075" cy="182562"/>
          </a:xfrm>
          <a:prstGeom prst="flowChartOnlineStorage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G</a:t>
            </a:r>
          </a:p>
        </p:txBody>
      </p:sp>
      <p:sp>
        <p:nvSpPr>
          <p:cNvPr id="7175" name="AutoShape 7"/>
          <p:cNvSpPr>
            <a:spLocks noChangeArrowheads="1"/>
          </p:cNvSpPr>
          <p:nvPr/>
        </p:nvSpPr>
        <p:spPr bwMode="auto">
          <a:xfrm rot="5400000">
            <a:off x="7126287" y="5378451"/>
            <a:ext cx="855663" cy="182562"/>
          </a:xfrm>
          <a:prstGeom prst="flowChartOnlineStorage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G</a:t>
            </a:r>
          </a:p>
        </p:txBody>
      </p:sp>
      <p:sp>
        <p:nvSpPr>
          <p:cNvPr id="7176" name="AutoShape 8"/>
          <p:cNvSpPr>
            <a:spLocks noChangeArrowheads="1"/>
          </p:cNvSpPr>
          <p:nvPr/>
        </p:nvSpPr>
        <p:spPr bwMode="auto">
          <a:xfrm rot="5400000">
            <a:off x="6208712" y="5378451"/>
            <a:ext cx="855663" cy="182562"/>
          </a:xfrm>
          <a:prstGeom prst="flowChartOnlineStorage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G</a:t>
            </a:r>
          </a:p>
        </p:txBody>
      </p:sp>
      <p:sp>
        <p:nvSpPr>
          <p:cNvPr id="7177" name="AutoShape 9"/>
          <p:cNvSpPr>
            <a:spLocks noChangeArrowheads="1"/>
          </p:cNvSpPr>
          <p:nvPr/>
        </p:nvSpPr>
        <p:spPr bwMode="auto">
          <a:xfrm rot="5400000">
            <a:off x="8112125" y="5365750"/>
            <a:ext cx="855663" cy="182563"/>
          </a:xfrm>
          <a:prstGeom prst="flowChartOnlineStorage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G</a:t>
            </a:r>
          </a:p>
        </p:txBody>
      </p:sp>
      <p:sp>
        <p:nvSpPr>
          <p:cNvPr id="7178" name="AutoShape 10"/>
          <p:cNvSpPr>
            <a:spLocks noChangeArrowheads="1"/>
          </p:cNvSpPr>
          <p:nvPr/>
        </p:nvSpPr>
        <p:spPr bwMode="auto">
          <a:xfrm rot="-5400000">
            <a:off x="3699669" y="5422106"/>
            <a:ext cx="854075" cy="182563"/>
          </a:xfrm>
          <a:prstGeom prst="flowChartOnlineStorage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7179" name="AutoShape 11"/>
          <p:cNvSpPr>
            <a:spLocks noChangeArrowheads="1"/>
          </p:cNvSpPr>
          <p:nvPr/>
        </p:nvSpPr>
        <p:spPr bwMode="auto">
          <a:xfrm rot="-5400000">
            <a:off x="4338637" y="5419726"/>
            <a:ext cx="855663" cy="182562"/>
          </a:xfrm>
          <a:prstGeom prst="flowChartOnlineStorage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7180" name="AutoShape 12"/>
          <p:cNvSpPr>
            <a:spLocks noChangeArrowheads="1"/>
          </p:cNvSpPr>
          <p:nvPr/>
        </p:nvSpPr>
        <p:spPr bwMode="auto">
          <a:xfrm rot="-5400000">
            <a:off x="4613275" y="5419725"/>
            <a:ext cx="855663" cy="182563"/>
          </a:xfrm>
          <a:prstGeom prst="flowChartOnlineStorage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7181" name="AutoShape 13"/>
          <p:cNvSpPr>
            <a:spLocks noChangeArrowheads="1"/>
          </p:cNvSpPr>
          <p:nvPr/>
        </p:nvSpPr>
        <p:spPr bwMode="auto">
          <a:xfrm rot="-5400000">
            <a:off x="5284787" y="5419726"/>
            <a:ext cx="855663" cy="182562"/>
          </a:xfrm>
          <a:prstGeom prst="flowChartOnlineStorage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7182" name="AutoShape 14"/>
          <p:cNvSpPr>
            <a:spLocks noChangeArrowheads="1"/>
          </p:cNvSpPr>
          <p:nvPr/>
        </p:nvSpPr>
        <p:spPr bwMode="auto">
          <a:xfrm rot="-5400000">
            <a:off x="5561012" y="5419726"/>
            <a:ext cx="855663" cy="182562"/>
          </a:xfrm>
          <a:prstGeom prst="flowChartOnlineStorage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7183" name="AutoShape 15"/>
          <p:cNvSpPr>
            <a:spLocks noChangeArrowheads="1"/>
          </p:cNvSpPr>
          <p:nvPr/>
        </p:nvSpPr>
        <p:spPr bwMode="auto">
          <a:xfrm rot="-5400000">
            <a:off x="7837487" y="5419726"/>
            <a:ext cx="855663" cy="182562"/>
          </a:xfrm>
          <a:prstGeom prst="flowChartOnlineStorage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7184" name="AutoShape 16"/>
          <p:cNvSpPr>
            <a:spLocks noChangeArrowheads="1"/>
          </p:cNvSpPr>
          <p:nvPr/>
        </p:nvSpPr>
        <p:spPr bwMode="auto">
          <a:xfrm rot="-5400000">
            <a:off x="8418512" y="5407026"/>
            <a:ext cx="855663" cy="182562"/>
          </a:xfrm>
          <a:prstGeom prst="flowChartOnlineStorage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7185" name="AutoShape 17"/>
          <p:cNvSpPr>
            <a:spLocks noChangeArrowheads="1"/>
          </p:cNvSpPr>
          <p:nvPr/>
        </p:nvSpPr>
        <p:spPr bwMode="auto">
          <a:xfrm rot="5400000">
            <a:off x="1620044" y="5449094"/>
            <a:ext cx="806450" cy="182562"/>
          </a:xfrm>
          <a:prstGeom prst="chevron">
            <a:avLst>
              <a:gd name="adj" fmla="val 11043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smtClean="0">
                <a:solidFill>
                  <a:srgbClr val="000000"/>
                </a:solidFill>
              </a:rPr>
              <a:t>U</a:t>
            </a:r>
          </a:p>
        </p:txBody>
      </p:sp>
      <p:sp>
        <p:nvSpPr>
          <p:cNvPr id="7186" name="AutoShape 18"/>
          <p:cNvSpPr>
            <a:spLocks noChangeArrowheads="1"/>
          </p:cNvSpPr>
          <p:nvPr/>
        </p:nvSpPr>
        <p:spPr bwMode="auto">
          <a:xfrm rot="5400000">
            <a:off x="3194844" y="5449094"/>
            <a:ext cx="806450" cy="182562"/>
          </a:xfrm>
          <a:prstGeom prst="chevron">
            <a:avLst>
              <a:gd name="adj" fmla="val 11043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smtClean="0">
                <a:solidFill>
                  <a:srgbClr val="000000"/>
                </a:solidFill>
              </a:rPr>
              <a:t>U</a:t>
            </a:r>
          </a:p>
        </p:txBody>
      </p:sp>
      <p:sp>
        <p:nvSpPr>
          <p:cNvPr id="7187" name="AutoShape 19"/>
          <p:cNvSpPr>
            <a:spLocks noChangeArrowheads="1"/>
          </p:cNvSpPr>
          <p:nvPr/>
        </p:nvSpPr>
        <p:spPr bwMode="auto">
          <a:xfrm rot="5400000">
            <a:off x="4092575" y="5419726"/>
            <a:ext cx="808037" cy="182562"/>
          </a:xfrm>
          <a:prstGeom prst="chevron">
            <a:avLst>
              <a:gd name="adj" fmla="val 11065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smtClean="0">
                <a:solidFill>
                  <a:srgbClr val="000000"/>
                </a:solidFill>
              </a:rPr>
              <a:t>U</a:t>
            </a:r>
          </a:p>
        </p:txBody>
      </p:sp>
      <p:sp>
        <p:nvSpPr>
          <p:cNvPr id="7188" name="AutoShape 20"/>
          <p:cNvSpPr>
            <a:spLocks noChangeArrowheads="1"/>
          </p:cNvSpPr>
          <p:nvPr/>
        </p:nvSpPr>
        <p:spPr bwMode="auto">
          <a:xfrm rot="5400000">
            <a:off x="5972175" y="5419726"/>
            <a:ext cx="808037" cy="182562"/>
          </a:xfrm>
          <a:prstGeom prst="chevron">
            <a:avLst>
              <a:gd name="adj" fmla="val 11065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smtClean="0">
                <a:solidFill>
                  <a:srgbClr val="000000"/>
                </a:solidFill>
              </a:rPr>
              <a:t>U</a:t>
            </a:r>
          </a:p>
        </p:txBody>
      </p:sp>
      <p:sp>
        <p:nvSpPr>
          <p:cNvPr id="7189" name="AutoShape 21"/>
          <p:cNvSpPr>
            <a:spLocks noChangeArrowheads="1"/>
          </p:cNvSpPr>
          <p:nvPr/>
        </p:nvSpPr>
        <p:spPr bwMode="auto">
          <a:xfrm rot="5400000">
            <a:off x="7456488" y="5419725"/>
            <a:ext cx="808037" cy="182563"/>
          </a:xfrm>
          <a:prstGeom prst="chevron">
            <a:avLst>
              <a:gd name="adj" fmla="val 11065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smtClean="0">
                <a:solidFill>
                  <a:srgbClr val="000000"/>
                </a:solidFill>
              </a:rPr>
              <a:t>U</a:t>
            </a:r>
          </a:p>
        </p:txBody>
      </p:sp>
      <p:sp>
        <p:nvSpPr>
          <p:cNvPr id="7190" name="AutoShape 22"/>
          <p:cNvSpPr>
            <a:spLocks noChangeArrowheads="1"/>
          </p:cNvSpPr>
          <p:nvPr/>
        </p:nvSpPr>
        <p:spPr bwMode="auto">
          <a:xfrm rot="-5400000">
            <a:off x="6516688" y="5411788"/>
            <a:ext cx="792162" cy="182562"/>
          </a:xfrm>
          <a:prstGeom prst="chevron">
            <a:avLst>
              <a:gd name="adj" fmla="val 108478"/>
            </a:avLst>
          </a:prstGeom>
          <a:solidFill>
            <a:srgbClr val="298B4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7191" name="AutoShape 23"/>
          <p:cNvSpPr>
            <a:spLocks noChangeArrowheads="1"/>
          </p:cNvSpPr>
          <p:nvPr/>
        </p:nvSpPr>
        <p:spPr bwMode="auto">
          <a:xfrm rot="-5400000">
            <a:off x="5045076" y="5411787"/>
            <a:ext cx="792162" cy="182563"/>
          </a:xfrm>
          <a:prstGeom prst="chevron">
            <a:avLst>
              <a:gd name="adj" fmla="val 108478"/>
            </a:avLst>
          </a:prstGeom>
          <a:solidFill>
            <a:srgbClr val="298B4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7192" name="AutoShape 24"/>
          <p:cNvSpPr>
            <a:spLocks noChangeArrowheads="1"/>
          </p:cNvSpPr>
          <p:nvPr/>
        </p:nvSpPr>
        <p:spPr bwMode="auto">
          <a:xfrm rot="-5400000">
            <a:off x="3473451" y="5411787"/>
            <a:ext cx="792162" cy="182563"/>
          </a:xfrm>
          <a:prstGeom prst="chevron">
            <a:avLst>
              <a:gd name="adj" fmla="val 108478"/>
            </a:avLst>
          </a:prstGeom>
          <a:solidFill>
            <a:srgbClr val="298B4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7193" name="AutoShape 25"/>
          <p:cNvSpPr>
            <a:spLocks noChangeArrowheads="1"/>
          </p:cNvSpPr>
          <p:nvPr/>
        </p:nvSpPr>
        <p:spPr bwMode="auto">
          <a:xfrm rot="-5400000">
            <a:off x="1887538" y="5411788"/>
            <a:ext cx="792162" cy="182562"/>
          </a:xfrm>
          <a:prstGeom prst="chevron">
            <a:avLst>
              <a:gd name="adj" fmla="val 108478"/>
            </a:avLst>
          </a:prstGeom>
          <a:solidFill>
            <a:srgbClr val="298B4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7194" name="AutoShape 26"/>
          <p:cNvSpPr>
            <a:spLocks noChangeArrowheads="1"/>
          </p:cNvSpPr>
          <p:nvPr/>
        </p:nvSpPr>
        <p:spPr bwMode="auto">
          <a:xfrm rot="5400000">
            <a:off x="681038" y="5429250"/>
            <a:ext cx="808037" cy="182563"/>
          </a:xfrm>
          <a:prstGeom prst="chevron">
            <a:avLst>
              <a:gd name="adj" fmla="val 11065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smtClean="0">
                <a:solidFill>
                  <a:srgbClr val="000000"/>
                </a:solidFill>
              </a:rPr>
              <a:t>U</a:t>
            </a:r>
          </a:p>
        </p:txBody>
      </p:sp>
      <p:sp>
        <p:nvSpPr>
          <p:cNvPr id="7195" name="AutoShape 27"/>
          <p:cNvSpPr>
            <a:spLocks noChangeArrowheads="1"/>
          </p:cNvSpPr>
          <p:nvPr/>
        </p:nvSpPr>
        <p:spPr bwMode="auto">
          <a:xfrm rot="-5400000">
            <a:off x="2251869" y="5390356"/>
            <a:ext cx="854075" cy="182563"/>
          </a:xfrm>
          <a:prstGeom prst="flowChartOnlineStorage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7196" name="AutoShape 28"/>
          <p:cNvSpPr>
            <a:spLocks noChangeArrowheads="1"/>
          </p:cNvSpPr>
          <p:nvPr/>
        </p:nvSpPr>
        <p:spPr bwMode="auto">
          <a:xfrm rot="-5400000">
            <a:off x="428626" y="5421312"/>
            <a:ext cx="792162" cy="182563"/>
          </a:xfrm>
          <a:prstGeom prst="chevron">
            <a:avLst>
              <a:gd name="adj" fmla="val 108478"/>
            </a:avLst>
          </a:prstGeom>
          <a:solidFill>
            <a:srgbClr val="298B4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7197" name="AutoShape 29"/>
          <p:cNvSpPr>
            <a:spLocks noChangeArrowheads="1"/>
          </p:cNvSpPr>
          <p:nvPr/>
        </p:nvSpPr>
        <p:spPr bwMode="auto">
          <a:xfrm rot="5400000">
            <a:off x="918369" y="5401469"/>
            <a:ext cx="854075" cy="182563"/>
          </a:xfrm>
          <a:prstGeom prst="flowChartOnlineStorage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G</a:t>
            </a:r>
          </a:p>
        </p:txBody>
      </p:sp>
      <p:sp>
        <p:nvSpPr>
          <p:cNvPr id="7198" name="Rectangle 30"/>
          <p:cNvSpPr>
            <a:spLocks noChangeArrowheads="1"/>
          </p:cNvSpPr>
          <p:nvPr/>
        </p:nvSpPr>
        <p:spPr bwMode="auto">
          <a:xfrm>
            <a:off x="560388" y="5727700"/>
            <a:ext cx="8583612" cy="212725"/>
          </a:xfrm>
          <a:prstGeom prst="rect">
            <a:avLst/>
          </a:prstGeom>
          <a:solidFill>
            <a:srgbClr val="F21F1A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 smtClean="0">
              <a:solidFill>
                <a:srgbClr val="000000"/>
              </a:solidFill>
            </a:endParaRPr>
          </a:p>
        </p:txBody>
      </p:sp>
      <p:grpSp>
        <p:nvGrpSpPr>
          <p:cNvPr id="7199" name="Group 31"/>
          <p:cNvGrpSpPr>
            <a:grpSpLocks/>
          </p:cNvGrpSpPr>
          <p:nvPr/>
        </p:nvGrpSpPr>
        <p:grpSpPr bwMode="auto">
          <a:xfrm>
            <a:off x="7794625" y="762000"/>
            <a:ext cx="842963" cy="1524000"/>
            <a:chOff x="4260" y="2328"/>
            <a:chExt cx="531" cy="1024"/>
          </a:xfrm>
        </p:grpSpPr>
        <p:sp>
          <p:nvSpPr>
            <p:cNvPr id="7293" name="AutoShape 32"/>
            <p:cNvSpPr>
              <a:spLocks noChangeArrowheads="1"/>
            </p:cNvSpPr>
            <p:nvPr/>
          </p:nvSpPr>
          <p:spPr bwMode="auto">
            <a:xfrm rot="5400000">
              <a:off x="4249" y="2983"/>
              <a:ext cx="622" cy="115"/>
            </a:xfrm>
            <a:prstGeom prst="flowChartOnlineStorag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smtClean="0">
                  <a:solidFill>
                    <a:srgbClr val="000000"/>
                  </a:solidFill>
                </a:rPr>
                <a:t>X</a:t>
              </a:r>
            </a:p>
          </p:txBody>
        </p:sp>
        <p:sp>
          <p:nvSpPr>
            <p:cNvPr id="7294" name="AutoShape 33"/>
            <p:cNvSpPr>
              <a:spLocks noChangeArrowheads="1"/>
            </p:cNvSpPr>
            <p:nvPr/>
          </p:nvSpPr>
          <p:spPr bwMode="auto">
            <a:xfrm rot="5400000">
              <a:off x="4101" y="2975"/>
              <a:ext cx="576" cy="115"/>
            </a:xfrm>
            <a:prstGeom prst="chevron">
              <a:avLst>
                <a:gd name="adj" fmla="val 125217"/>
              </a:avLst>
            </a:prstGeom>
            <a:solidFill>
              <a:srgbClr val="298B4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smtClean="0">
                  <a:solidFill>
                    <a:srgbClr val="000000"/>
                  </a:solidFill>
                </a:rPr>
                <a:t>A</a:t>
              </a:r>
            </a:p>
          </p:txBody>
        </p:sp>
        <p:sp>
          <p:nvSpPr>
            <p:cNvPr id="7295" name="AutoShape 34"/>
            <p:cNvSpPr>
              <a:spLocks noChangeArrowheads="1"/>
            </p:cNvSpPr>
            <p:nvPr/>
          </p:nvSpPr>
          <p:spPr bwMode="auto">
            <a:xfrm rot="-5400000">
              <a:off x="4429" y="2961"/>
              <a:ext cx="587" cy="115"/>
            </a:xfrm>
            <a:prstGeom prst="chevron">
              <a:avLst>
                <a:gd name="adj" fmla="val 127609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smtClean="0">
                  <a:solidFill>
                    <a:srgbClr val="000000"/>
                  </a:solidFill>
                </a:rPr>
                <a:t>U</a:t>
              </a:r>
            </a:p>
          </p:txBody>
        </p:sp>
        <p:grpSp>
          <p:nvGrpSpPr>
            <p:cNvPr id="7296" name="Group 35"/>
            <p:cNvGrpSpPr>
              <a:grpSpLocks/>
            </p:cNvGrpSpPr>
            <p:nvPr/>
          </p:nvGrpSpPr>
          <p:grpSpPr bwMode="auto">
            <a:xfrm>
              <a:off x="4260" y="2328"/>
              <a:ext cx="531" cy="561"/>
              <a:chOff x="909" y="1983"/>
              <a:chExt cx="531" cy="561"/>
            </a:xfrm>
          </p:grpSpPr>
          <p:sp>
            <p:nvSpPr>
              <p:cNvPr id="7297" name="AutoShape 36"/>
              <p:cNvSpPr>
                <a:spLocks noChangeArrowheads="1"/>
              </p:cNvSpPr>
              <p:nvPr/>
            </p:nvSpPr>
            <p:spPr bwMode="auto">
              <a:xfrm>
                <a:off x="960" y="2112"/>
                <a:ext cx="480" cy="432"/>
              </a:xfrm>
              <a:prstGeom prst="can">
                <a:avLst>
                  <a:gd name="adj" fmla="val 25000"/>
                </a:avLst>
              </a:pr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vi-VN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298" name="AutoShape 37"/>
              <p:cNvSpPr>
                <a:spLocks noChangeArrowheads="1"/>
              </p:cNvSpPr>
              <p:nvPr/>
            </p:nvSpPr>
            <p:spPr bwMode="auto">
              <a:xfrm rot="-2520579">
                <a:off x="909" y="1983"/>
                <a:ext cx="480" cy="432"/>
              </a:xfrm>
              <a:prstGeom prst="can">
                <a:avLst>
                  <a:gd name="adj" fmla="val 25000"/>
                </a:avLst>
              </a:pr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vi-VN" smtClean="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4" name="Group 38"/>
          <p:cNvGrpSpPr>
            <a:grpSpLocks/>
          </p:cNvGrpSpPr>
          <p:nvPr/>
        </p:nvGrpSpPr>
        <p:grpSpPr bwMode="auto">
          <a:xfrm>
            <a:off x="2312988" y="762000"/>
            <a:ext cx="1223962" cy="1905000"/>
            <a:chOff x="3" y="1371"/>
            <a:chExt cx="771" cy="1269"/>
          </a:xfrm>
        </p:grpSpPr>
        <p:sp>
          <p:nvSpPr>
            <p:cNvPr id="7283" name="AutoShape 39"/>
            <p:cNvSpPr>
              <a:spLocks noChangeArrowheads="1"/>
            </p:cNvSpPr>
            <p:nvPr/>
          </p:nvSpPr>
          <p:spPr bwMode="auto">
            <a:xfrm>
              <a:off x="3" y="1371"/>
              <a:ext cx="480" cy="192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smtClean="0">
                  <a:solidFill>
                    <a:srgbClr val="000000"/>
                  </a:solidFill>
                </a:rPr>
                <a:t>Met</a:t>
              </a:r>
            </a:p>
          </p:txBody>
        </p:sp>
        <p:grpSp>
          <p:nvGrpSpPr>
            <p:cNvPr id="7284" name="Group 40"/>
            <p:cNvGrpSpPr>
              <a:grpSpLocks/>
            </p:cNvGrpSpPr>
            <p:nvPr/>
          </p:nvGrpSpPr>
          <p:grpSpPr bwMode="auto">
            <a:xfrm>
              <a:off x="243" y="1419"/>
              <a:ext cx="531" cy="1221"/>
              <a:chOff x="3120" y="240"/>
              <a:chExt cx="531" cy="1221"/>
            </a:xfrm>
          </p:grpSpPr>
          <p:grpSp>
            <p:nvGrpSpPr>
              <p:cNvPr id="7285" name="Group 41"/>
              <p:cNvGrpSpPr>
                <a:grpSpLocks/>
              </p:cNvGrpSpPr>
              <p:nvPr/>
            </p:nvGrpSpPr>
            <p:grpSpPr bwMode="auto">
              <a:xfrm>
                <a:off x="3120" y="480"/>
                <a:ext cx="531" cy="981"/>
                <a:chOff x="1131" y="2349"/>
                <a:chExt cx="531" cy="981"/>
              </a:xfrm>
            </p:grpSpPr>
            <p:sp>
              <p:nvSpPr>
                <p:cNvPr id="7287" name="AutoShape 42"/>
                <p:cNvSpPr>
                  <a:spLocks noChangeArrowheads="1"/>
                </p:cNvSpPr>
                <p:nvPr/>
              </p:nvSpPr>
              <p:spPr bwMode="auto">
                <a:xfrm rot="5400000">
                  <a:off x="1123" y="2975"/>
                  <a:ext cx="576" cy="115"/>
                </a:xfrm>
                <a:prstGeom prst="chevron">
                  <a:avLst>
                    <a:gd name="adj" fmla="val 125217"/>
                  </a:avLst>
                </a:prstGeom>
                <a:solidFill>
                  <a:srgbClr val="298B43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rot="10800000" vert="eaVert"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b="1" smtClean="0">
                      <a:solidFill>
                        <a:srgbClr val="000000"/>
                      </a:solidFill>
                    </a:rPr>
                    <a:t>A</a:t>
                  </a:r>
                </a:p>
              </p:txBody>
            </p:sp>
            <p:sp>
              <p:nvSpPr>
                <p:cNvPr id="7288" name="AutoShape 43"/>
                <p:cNvSpPr>
                  <a:spLocks noChangeArrowheads="1"/>
                </p:cNvSpPr>
                <p:nvPr/>
              </p:nvSpPr>
              <p:spPr bwMode="auto">
                <a:xfrm rot="-5400000">
                  <a:off x="954" y="2979"/>
                  <a:ext cx="587" cy="115"/>
                </a:xfrm>
                <a:prstGeom prst="chevron">
                  <a:avLst>
                    <a:gd name="adj" fmla="val 127609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vert="eaVert"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b="1" smtClean="0">
                      <a:solidFill>
                        <a:srgbClr val="000000"/>
                      </a:solidFill>
                    </a:rPr>
                    <a:t>U</a:t>
                  </a:r>
                </a:p>
              </p:txBody>
            </p:sp>
            <p:sp>
              <p:nvSpPr>
                <p:cNvPr id="7289" name="AutoShape 44"/>
                <p:cNvSpPr>
                  <a:spLocks noChangeArrowheads="1"/>
                </p:cNvSpPr>
                <p:nvPr/>
              </p:nvSpPr>
              <p:spPr bwMode="auto">
                <a:xfrm rot="5400000">
                  <a:off x="1265" y="2892"/>
                  <a:ext cx="622" cy="115"/>
                </a:xfrm>
                <a:prstGeom prst="flowChartOnlineStorag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rot="10800000" vert="eaVert"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b="1" smtClean="0">
                      <a:solidFill>
                        <a:srgbClr val="000000"/>
                      </a:solidFill>
                    </a:rPr>
                    <a:t>X</a:t>
                  </a:r>
                </a:p>
              </p:txBody>
            </p:sp>
            <p:grpSp>
              <p:nvGrpSpPr>
                <p:cNvPr id="7290" name="Group 45"/>
                <p:cNvGrpSpPr>
                  <a:grpSpLocks/>
                </p:cNvGrpSpPr>
                <p:nvPr/>
              </p:nvGrpSpPr>
              <p:grpSpPr bwMode="auto">
                <a:xfrm>
                  <a:off x="1131" y="2349"/>
                  <a:ext cx="531" cy="561"/>
                  <a:chOff x="909" y="1983"/>
                  <a:chExt cx="531" cy="561"/>
                </a:xfrm>
              </p:grpSpPr>
              <p:sp>
                <p:nvSpPr>
                  <p:cNvPr id="7291" name="AutoShape 46"/>
                  <p:cNvSpPr>
                    <a:spLocks noChangeArrowheads="1"/>
                  </p:cNvSpPr>
                  <p:nvPr/>
                </p:nvSpPr>
                <p:spPr bwMode="auto">
                  <a:xfrm>
                    <a:off x="960" y="2112"/>
                    <a:ext cx="480" cy="432"/>
                  </a:xfrm>
                  <a:prstGeom prst="can">
                    <a:avLst>
                      <a:gd name="adj" fmla="val 25000"/>
                    </a:avLst>
                  </a:pr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vi-VN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7292" name="AutoShape 47"/>
                  <p:cNvSpPr>
                    <a:spLocks noChangeArrowheads="1"/>
                  </p:cNvSpPr>
                  <p:nvPr/>
                </p:nvSpPr>
                <p:spPr bwMode="auto">
                  <a:xfrm rot="-2520579">
                    <a:off x="909" y="1983"/>
                    <a:ext cx="480" cy="432"/>
                  </a:xfrm>
                  <a:prstGeom prst="can">
                    <a:avLst>
                      <a:gd name="adj" fmla="val 25000"/>
                    </a:avLst>
                  </a:pr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vi-VN" smtClean="0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  <p:sp>
            <p:nvSpPr>
              <p:cNvPr id="7286" name="Line 48"/>
              <p:cNvSpPr>
                <a:spLocks noChangeShapeType="1"/>
              </p:cNvSpPr>
              <p:nvPr/>
            </p:nvSpPr>
            <p:spPr bwMode="auto">
              <a:xfrm>
                <a:off x="3360" y="240"/>
                <a:ext cx="0" cy="202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7201" name="Group 49"/>
          <p:cNvGrpSpPr>
            <a:grpSpLocks/>
          </p:cNvGrpSpPr>
          <p:nvPr/>
        </p:nvGrpSpPr>
        <p:grpSpPr bwMode="auto">
          <a:xfrm>
            <a:off x="6503988" y="914400"/>
            <a:ext cx="1228725" cy="2133600"/>
            <a:chOff x="384" y="768"/>
            <a:chExt cx="774" cy="1425"/>
          </a:xfrm>
        </p:grpSpPr>
        <p:grpSp>
          <p:nvGrpSpPr>
            <p:cNvPr id="7274" name="Group 50"/>
            <p:cNvGrpSpPr>
              <a:grpSpLocks/>
            </p:cNvGrpSpPr>
            <p:nvPr/>
          </p:nvGrpSpPr>
          <p:grpSpPr bwMode="auto">
            <a:xfrm>
              <a:off x="624" y="1152"/>
              <a:ext cx="534" cy="1041"/>
              <a:chOff x="5334" y="2319"/>
              <a:chExt cx="534" cy="1041"/>
            </a:xfrm>
          </p:grpSpPr>
          <p:sp>
            <p:nvSpPr>
              <p:cNvPr id="7277" name="AutoShape 51"/>
              <p:cNvSpPr>
                <a:spLocks noChangeArrowheads="1"/>
              </p:cNvSpPr>
              <p:nvPr/>
            </p:nvSpPr>
            <p:spPr bwMode="auto">
              <a:xfrm rot="5400000">
                <a:off x="5305" y="2983"/>
                <a:ext cx="622" cy="115"/>
              </a:xfrm>
              <a:prstGeom prst="flowChartOnlineStorag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 smtClean="0">
                    <a:solidFill>
                      <a:srgbClr val="000000"/>
                    </a:solidFill>
                  </a:rPr>
                  <a:t>X</a:t>
                </a:r>
              </a:p>
            </p:txBody>
          </p:sp>
          <p:sp>
            <p:nvSpPr>
              <p:cNvPr id="7278" name="AutoShape 52"/>
              <p:cNvSpPr>
                <a:spLocks noChangeArrowheads="1"/>
              </p:cNvSpPr>
              <p:nvPr/>
            </p:nvSpPr>
            <p:spPr bwMode="auto">
              <a:xfrm rot="-5400000">
                <a:off x="5131" y="2991"/>
                <a:ext cx="622" cy="115"/>
              </a:xfrm>
              <a:prstGeom prst="flowChartOnlineStorage">
                <a:avLst/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 smtClean="0">
                    <a:solidFill>
                      <a:srgbClr val="000000"/>
                    </a:solidFill>
                  </a:rPr>
                  <a:t>G</a:t>
                </a:r>
              </a:p>
            </p:txBody>
          </p:sp>
          <p:sp>
            <p:nvSpPr>
              <p:cNvPr id="7279" name="AutoShape 53"/>
              <p:cNvSpPr>
                <a:spLocks noChangeArrowheads="1"/>
              </p:cNvSpPr>
              <p:nvPr/>
            </p:nvSpPr>
            <p:spPr bwMode="auto">
              <a:xfrm rot="-5400000">
                <a:off x="5500" y="2991"/>
                <a:ext cx="622" cy="115"/>
              </a:xfrm>
              <a:prstGeom prst="flowChartOnlineStorage">
                <a:avLst/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 smtClean="0">
                    <a:solidFill>
                      <a:srgbClr val="000000"/>
                    </a:solidFill>
                  </a:rPr>
                  <a:t>G</a:t>
                </a:r>
              </a:p>
            </p:txBody>
          </p:sp>
          <p:grpSp>
            <p:nvGrpSpPr>
              <p:cNvPr id="7280" name="Group 54"/>
              <p:cNvGrpSpPr>
                <a:grpSpLocks/>
              </p:cNvGrpSpPr>
              <p:nvPr/>
            </p:nvGrpSpPr>
            <p:grpSpPr bwMode="auto">
              <a:xfrm>
                <a:off x="5334" y="2319"/>
                <a:ext cx="531" cy="561"/>
                <a:chOff x="909" y="1983"/>
                <a:chExt cx="531" cy="561"/>
              </a:xfrm>
            </p:grpSpPr>
            <p:sp>
              <p:nvSpPr>
                <p:cNvPr id="7281" name="AutoShape 55"/>
                <p:cNvSpPr>
                  <a:spLocks noChangeArrowheads="1"/>
                </p:cNvSpPr>
                <p:nvPr/>
              </p:nvSpPr>
              <p:spPr bwMode="auto">
                <a:xfrm>
                  <a:off x="960" y="2112"/>
                  <a:ext cx="480" cy="432"/>
                </a:xfrm>
                <a:prstGeom prst="can">
                  <a:avLst>
                    <a:gd name="adj" fmla="val 25000"/>
                  </a:avLst>
                </a:pr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vi-VN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282" name="AutoShape 56"/>
                <p:cNvSpPr>
                  <a:spLocks noChangeArrowheads="1"/>
                </p:cNvSpPr>
                <p:nvPr/>
              </p:nvSpPr>
              <p:spPr bwMode="auto">
                <a:xfrm rot="-2520579">
                  <a:off x="909" y="1983"/>
                  <a:ext cx="480" cy="432"/>
                </a:xfrm>
                <a:prstGeom prst="can">
                  <a:avLst>
                    <a:gd name="adj" fmla="val 25000"/>
                  </a:avLst>
                </a:pr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vi-VN" smtClean="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7275" name="Line 57"/>
            <p:cNvSpPr>
              <a:spLocks noChangeShapeType="1"/>
            </p:cNvSpPr>
            <p:nvPr/>
          </p:nvSpPr>
          <p:spPr bwMode="auto">
            <a:xfrm>
              <a:off x="864" y="912"/>
              <a:ext cx="0" cy="20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7276" name="AutoShape 58"/>
            <p:cNvSpPr>
              <a:spLocks noChangeArrowheads="1"/>
            </p:cNvSpPr>
            <p:nvPr/>
          </p:nvSpPr>
          <p:spPr bwMode="auto">
            <a:xfrm>
              <a:off x="384" y="768"/>
              <a:ext cx="480" cy="192"/>
            </a:xfrm>
            <a:prstGeom prst="roundRect">
              <a:avLst>
                <a:gd name="adj" fmla="val 16667"/>
              </a:avLst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smtClean="0">
                  <a:solidFill>
                    <a:srgbClr val="000000"/>
                  </a:solidFill>
                </a:rPr>
                <a:t>Arg</a:t>
              </a:r>
            </a:p>
          </p:txBody>
        </p:sp>
      </p:grpSp>
      <p:grpSp>
        <p:nvGrpSpPr>
          <p:cNvPr id="7202" name="Group 59"/>
          <p:cNvGrpSpPr>
            <a:grpSpLocks/>
          </p:cNvGrpSpPr>
          <p:nvPr/>
        </p:nvGrpSpPr>
        <p:grpSpPr bwMode="auto">
          <a:xfrm>
            <a:off x="3227388" y="609600"/>
            <a:ext cx="1243012" cy="1890713"/>
            <a:chOff x="1158" y="1344"/>
            <a:chExt cx="783" cy="1239"/>
          </a:xfrm>
        </p:grpSpPr>
        <p:sp>
          <p:nvSpPr>
            <p:cNvPr id="7264" name="Line 60"/>
            <p:cNvSpPr>
              <a:spLocks noChangeShapeType="1"/>
            </p:cNvSpPr>
            <p:nvPr/>
          </p:nvSpPr>
          <p:spPr bwMode="auto">
            <a:xfrm>
              <a:off x="1644" y="1382"/>
              <a:ext cx="0" cy="20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grpSp>
          <p:nvGrpSpPr>
            <p:cNvPr id="7265" name="Group 61"/>
            <p:cNvGrpSpPr>
              <a:grpSpLocks/>
            </p:cNvGrpSpPr>
            <p:nvPr/>
          </p:nvGrpSpPr>
          <p:grpSpPr bwMode="auto">
            <a:xfrm>
              <a:off x="1158" y="1344"/>
              <a:ext cx="783" cy="1239"/>
              <a:chOff x="1158" y="1338"/>
              <a:chExt cx="783" cy="1239"/>
            </a:xfrm>
          </p:grpSpPr>
          <p:grpSp>
            <p:nvGrpSpPr>
              <p:cNvPr id="7266" name="Group 62"/>
              <p:cNvGrpSpPr>
                <a:grpSpLocks/>
              </p:cNvGrpSpPr>
              <p:nvPr/>
            </p:nvGrpSpPr>
            <p:grpSpPr bwMode="auto">
              <a:xfrm>
                <a:off x="1410" y="1524"/>
                <a:ext cx="531" cy="1053"/>
                <a:chOff x="2178" y="2259"/>
                <a:chExt cx="531" cy="1053"/>
              </a:xfrm>
            </p:grpSpPr>
            <p:sp>
              <p:nvSpPr>
                <p:cNvPr id="7268" name="AutoShape 63"/>
                <p:cNvSpPr>
                  <a:spLocks noChangeArrowheads="1"/>
                </p:cNvSpPr>
                <p:nvPr/>
              </p:nvSpPr>
              <p:spPr bwMode="auto">
                <a:xfrm rot="-5400000">
                  <a:off x="1984" y="2943"/>
                  <a:ext cx="622" cy="115"/>
                </a:xfrm>
                <a:prstGeom prst="flowChartOnlineStorage">
                  <a:avLst/>
                </a:prstGeom>
                <a:solidFill>
                  <a:srgbClr val="FF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vert="eaVert"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b="1" smtClean="0">
                      <a:solidFill>
                        <a:srgbClr val="000000"/>
                      </a:solidFill>
                    </a:rPr>
                    <a:t>G</a:t>
                  </a:r>
                </a:p>
              </p:txBody>
            </p:sp>
            <p:sp>
              <p:nvSpPr>
                <p:cNvPr id="7269" name="AutoShape 64"/>
                <p:cNvSpPr>
                  <a:spLocks noChangeArrowheads="1"/>
                </p:cNvSpPr>
                <p:nvPr/>
              </p:nvSpPr>
              <p:spPr bwMode="auto">
                <a:xfrm rot="5400000">
                  <a:off x="2155" y="2892"/>
                  <a:ext cx="622" cy="115"/>
                </a:xfrm>
                <a:prstGeom prst="flowChartOnlineStorag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rot="10800000" vert="eaVert"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b="1" smtClean="0">
                      <a:solidFill>
                        <a:srgbClr val="000000"/>
                      </a:solidFill>
                    </a:rPr>
                    <a:t>X</a:t>
                  </a:r>
                </a:p>
              </p:txBody>
            </p:sp>
            <p:sp>
              <p:nvSpPr>
                <p:cNvPr id="7270" name="AutoShape 65"/>
                <p:cNvSpPr>
                  <a:spLocks noChangeArrowheads="1"/>
                </p:cNvSpPr>
                <p:nvPr/>
              </p:nvSpPr>
              <p:spPr bwMode="auto">
                <a:xfrm rot="5400000">
                  <a:off x="2320" y="2890"/>
                  <a:ext cx="622" cy="115"/>
                </a:xfrm>
                <a:prstGeom prst="flowChartOnlineStorag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rot="10800000" vert="eaVert"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b="1" smtClean="0">
                      <a:solidFill>
                        <a:srgbClr val="000000"/>
                      </a:solidFill>
                    </a:rPr>
                    <a:t>X</a:t>
                  </a:r>
                </a:p>
              </p:txBody>
            </p:sp>
            <p:grpSp>
              <p:nvGrpSpPr>
                <p:cNvPr id="7271" name="Group 66"/>
                <p:cNvGrpSpPr>
                  <a:grpSpLocks/>
                </p:cNvGrpSpPr>
                <p:nvPr/>
              </p:nvGrpSpPr>
              <p:grpSpPr bwMode="auto">
                <a:xfrm>
                  <a:off x="2178" y="2259"/>
                  <a:ext cx="531" cy="561"/>
                  <a:chOff x="909" y="1983"/>
                  <a:chExt cx="531" cy="561"/>
                </a:xfrm>
              </p:grpSpPr>
              <p:sp>
                <p:nvSpPr>
                  <p:cNvPr id="7272" name="AutoShape 67"/>
                  <p:cNvSpPr>
                    <a:spLocks noChangeArrowheads="1"/>
                  </p:cNvSpPr>
                  <p:nvPr/>
                </p:nvSpPr>
                <p:spPr bwMode="auto">
                  <a:xfrm>
                    <a:off x="960" y="2112"/>
                    <a:ext cx="480" cy="432"/>
                  </a:xfrm>
                  <a:prstGeom prst="can">
                    <a:avLst>
                      <a:gd name="adj" fmla="val 25000"/>
                    </a:avLst>
                  </a:pr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vi-VN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7273" name="AutoShape 68"/>
                  <p:cNvSpPr>
                    <a:spLocks noChangeArrowheads="1"/>
                  </p:cNvSpPr>
                  <p:nvPr/>
                </p:nvSpPr>
                <p:spPr bwMode="auto">
                  <a:xfrm rot="-2520579">
                    <a:off x="909" y="1983"/>
                    <a:ext cx="480" cy="432"/>
                  </a:xfrm>
                  <a:prstGeom prst="can">
                    <a:avLst>
                      <a:gd name="adj" fmla="val 25000"/>
                    </a:avLst>
                  </a:pr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vi-VN" smtClean="0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  <p:sp>
            <p:nvSpPr>
              <p:cNvPr id="7267" name="AutoShape 69"/>
              <p:cNvSpPr>
                <a:spLocks noChangeArrowheads="1"/>
              </p:cNvSpPr>
              <p:nvPr/>
            </p:nvSpPr>
            <p:spPr bwMode="auto">
              <a:xfrm>
                <a:off x="1158" y="1338"/>
                <a:ext cx="480" cy="192"/>
              </a:xfrm>
              <a:prstGeom prst="roundRect">
                <a:avLst>
                  <a:gd name="adj" fmla="val 16667"/>
                </a:avLst>
              </a:prstGeom>
              <a:solidFill>
                <a:srgbClr val="0066FF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 smtClean="0">
                    <a:solidFill>
                      <a:srgbClr val="000000"/>
                    </a:solidFill>
                  </a:rPr>
                  <a:t>Arg</a:t>
                </a:r>
              </a:p>
            </p:txBody>
          </p:sp>
        </p:grpSp>
      </p:grpSp>
      <p:grpSp>
        <p:nvGrpSpPr>
          <p:cNvPr id="7203" name="Group 70"/>
          <p:cNvGrpSpPr>
            <a:grpSpLocks/>
          </p:cNvGrpSpPr>
          <p:nvPr/>
        </p:nvGrpSpPr>
        <p:grpSpPr bwMode="auto">
          <a:xfrm>
            <a:off x="4903788" y="533400"/>
            <a:ext cx="1223962" cy="1905000"/>
            <a:chOff x="573" y="1392"/>
            <a:chExt cx="771" cy="1200"/>
          </a:xfrm>
        </p:grpSpPr>
        <p:grpSp>
          <p:nvGrpSpPr>
            <p:cNvPr id="7254" name="Group 71"/>
            <p:cNvGrpSpPr>
              <a:grpSpLocks/>
            </p:cNvGrpSpPr>
            <p:nvPr/>
          </p:nvGrpSpPr>
          <p:grpSpPr bwMode="auto">
            <a:xfrm>
              <a:off x="573" y="1392"/>
              <a:ext cx="771" cy="1200"/>
              <a:chOff x="573" y="1341"/>
              <a:chExt cx="771" cy="1251"/>
            </a:xfrm>
          </p:grpSpPr>
          <p:grpSp>
            <p:nvGrpSpPr>
              <p:cNvPr id="7256" name="Group 72"/>
              <p:cNvGrpSpPr>
                <a:grpSpLocks/>
              </p:cNvGrpSpPr>
              <p:nvPr/>
            </p:nvGrpSpPr>
            <p:grpSpPr bwMode="auto">
              <a:xfrm>
                <a:off x="813" y="1605"/>
                <a:ext cx="531" cy="987"/>
                <a:chOff x="1641" y="2373"/>
                <a:chExt cx="531" cy="987"/>
              </a:xfrm>
            </p:grpSpPr>
            <p:sp>
              <p:nvSpPr>
                <p:cNvPr id="7258" name="AutoShape 73"/>
                <p:cNvSpPr>
                  <a:spLocks noChangeArrowheads="1"/>
                </p:cNvSpPr>
                <p:nvPr/>
              </p:nvSpPr>
              <p:spPr bwMode="auto">
                <a:xfrm rot="5400000">
                  <a:off x="1456" y="2913"/>
                  <a:ext cx="622" cy="115"/>
                </a:xfrm>
                <a:prstGeom prst="flowChartOnlineStorag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rot="10800000" vert="eaVert"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b="1" smtClean="0">
                      <a:solidFill>
                        <a:srgbClr val="000000"/>
                      </a:solidFill>
                    </a:rPr>
                    <a:t>X</a:t>
                  </a:r>
                </a:p>
              </p:txBody>
            </p:sp>
            <p:sp>
              <p:nvSpPr>
                <p:cNvPr id="7259" name="AutoShape 74"/>
                <p:cNvSpPr>
                  <a:spLocks noChangeArrowheads="1"/>
                </p:cNvSpPr>
                <p:nvPr/>
              </p:nvSpPr>
              <p:spPr bwMode="auto">
                <a:xfrm rot="5400000">
                  <a:off x="1654" y="3014"/>
                  <a:ext cx="576" cy="115"/>
                </a:xfrm>
                <a:prstGeom prst="chevron">
                  <a:avLst>
                    <a:gd name="adj" fmla="val 125217"/>
                  </a:avLst>
                </a:prstGeom>
                <a:solidFill>
                  <a:srgbClr val="298B43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rot="10800000" vert="eaVert"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b="1" smtClean="0">
                      <a:solidFill>
                        <a:srgbClr val="000000"/>
                      </a:solidFill>
                    </a:rPr>
                    <a:t>A</a:t>
                  </a:r>
                </a:p>
              </p:txBody>
            </p:sp>
            <p:sp>
              <p:nvSpPr>
                <p:cNvPr id="7260" name="AutoShape 75"/>
                <p:cNvSpPr>
                  <a:spLocks noChangeArrowheads="1"/>
                </p:cNvSpPr>
                <p:nvPr/>
              </p:nvSpPr>
              <p:spPr bwMode="auto">
                <a:xfrm rot="-5400000">
                  <a:off x="1809" y="3003"/>
                  <a:ext cx="587" cy="115"/>
                </a:xfrm>
                <a:prstGeom prst="chevron">
                  <a:avLst>
                    <a:gd name="adj" fmla="val 127609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vert="eaVert"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b="1" smtClean="0">
                      <a:solidFill>
                        <a:srgbClr val="000000"/>
                      </a:solidFill>
                    </a:rPr>
                    <a:t>U</a:t>
                  </a:r>
                </a:p>
              </p:txBody>
            </p:sp>
            <p:grpSp>
              <p:nvGrpSpPr>
                <p:cNvPr id="7261" name="Group 76"/>
                <p:cNvGrpSpPr>
                  <a:grpSpLocks/>
                </p:cNvGrpSpPr>
                <p:nvPr/>
              </p:nvGrpSpPr>
              <p:grpSpPr bwMode="auto">
                <a:xfrm>
                  <a:off x="1641" y="2373"/>
                  <a:ext cx="531" cy="561"/>
                  <a:chOff x="909" y="1983"/>
                  <a:chExt cx="531" cy="561"/>
                </a:xfrm>
              </p:grpSpPr>
              <p:sp>
                <p:nvSpPr>
                  <p:cNvPr id="7262" name="AutoShape 77"/>
                  <p:cNvSpPr>
                    <a:spLocks noChangeArrowheads="1"/>
                  </p:cNvSpPr>
                  <p:nvPr/>
                </p:nvSpPr>
                <p:spPr bwMode="auto">
                  <a:xfrm>
                    <a:off x="960" y="2112"/>
                    <a:ext cx="480" cy="432"/>
                  </a:xfrm>
                  <a:prstGeom prst="can">
                    <a:avLst>
                      <a:gd name="adj" fmla="val 25000"/>
                    </a:avLst>
                  </a:pr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vi-VN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7263" name="AutoShape 78"/>
                  <p:cNvSpPr>
                    <a:spLocks noChangeArrowheads="1"/>
                  </p:cNvSpPr>
                  <p:nvPr/>
                </p:nvSpPr>
                <p:spPr bwMode="auto">
                  <a:xfrm rot="-2520579">
                    <a:off x="909" y="1983"/>
                    <a:ext cx="480" cy="432"/>
                  </a:xfrm>
                  <a:prstGeom prst="can">
                    <a:avLst>
                      <a:gd name="adj" fmla="val 25000"/>
                    </a:avLst>
                  </a:pr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vi-VN" smtClean="0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  <p:sp>
            <p:nvSpPr>
              <p:cNvPr id="7257" name="AutoShape 79"/>
              <p:cNvSpPr>
                <a:spLocks noChangeArrowheads="1"/>
              </p:cNvSpPr>
              <p:nvPr/>
            </p:nvSpPr>
            <p:spPr bwMode="auto">
              <a:xfrm>
                <a:off x="573" y="1341"/>
                <a:ext cx="480" cy="192"/>
              </a:xfrm>
              <a:prstGeom prst="roundRect">
                <a:avLst>
                  <a:gd name="adj" fmla="val 16667"/>
                </a:avLst>
              </a:prstGeom>
              <a:solidFill>
                <a:srgbClr val="F41479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 smtClean="0">
                    <a:solidFill>
                      <a:srgbClr val="000000"/>
                    </a:solidFill>
                  </a:rPr>
                  <a:t>Val</a:t>
                </a:r>
              </a:p>
            </p:txBody>
          </p:sp>
        </p:grpSp>
        <p:sp>
          <p:nvSpPr>
            <p:cNvPr id="7255" name="Line 80"/>
            <p:cNvSpPr>
              <a:spLocks noChangeShapeType="1"/>
            </p:cNvSpPr>
            <p:nvPr/>
          </p:nvSpPr>
          <p:spPr bwMode="auto">
            <a:xfrm>
              <a:off x="1053" y="1392"/>
              <a:ext cx="0" cy="20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7204" name="Group 81"/>
          <p:cNvGrpSpPr>
            <a:grpSpLocks/>
          </p:cNvGrpSpPr>
          <p:nvPr/>
        </p:nvGrpSpPr>
        <p:grpSpPr bwMode="auto">
          <a:xfrm>
            <a:off x="4294188" y="685800"/>
            <a:ext cx="1223962" cy="2014538"/>
            <a:chOff x="1746" y="1344"/>
            <a:chExt cx="771" cy="1317"/>
          </a:xfrm>
        </p:grpSpPr>
        <p:sp>
          <p:nvSpPr>
            <p:cNvPr id="7244" name="Line 82"/>
            <p:cNvSpPr>
              <a:spLocks noChangeShapeType="1"/>
            </p:cNvSpPr>
            <p:nvPr/>
          </p:nvSpPr>
          <p:spPr bwMode="auto">
            <a:xfrm>
              <a:off x="2226" y="1382"/>
              <a:ext cx="0" cy="20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grpSp>
          <p:nvGrpSpPr>
            <p:cNvPr id="7245" name="Group 83"/>
            <p:cNvGrpSpPr>
              <a:grpSpLocks/>
            </p:cNvGrpSpPr>
            <p:nvPr/>
          </p:nvGrpSpPr>
          <p:grpSpPr bwMode="auto">
            <a:xfrm>
              <a:off x="1746" y="1344"/>
              <a:ext cx="771" cy="1317"/>
              <a:chOff x="1746" y="1323"/>
              <a:chExt cx="771" cy="1317"/>
            </a:xfrm>
          </p:grpSpPr>
          <p:grpSp>
            <p:nvGrpSpPr>
              <p:cNvPr id="7246" name="Group 84"/>
              <p:cNvGrpSpPr>
                <a:grpSpLocks/>
              </p:cNvGrpSpPr>
              <p:nvPr/>
            </p:nvGrpSpPr>
            <p:grpSpPr bwMode="auto">
              <a:xfrm>
                <a:off x="1986" y="1608"/>
                <a:ext cx="531" cy="1032"/>
                <a:chOff x="2688" y="2328"/>
                <a:chExt cx="531" cy="1032"/>
              </a:xfrm>
            </p:grpSpPr>
            <p:sp>
              <p:nvSpPr>
                <p:cNvPr id="7248" name="AutoShape 85"/>
                <p:cNvSpPr>
                  <a:spLocks noChangeArrowheads="1"/>
                </p:cNvSpPr>
                <p:nvPr/>
              </p:nvSpPr>
              <p:spPr bwMode="auto">
                <a:xfrm rot="5400000">
                  <a:off x="2517" y="2984"/>
                  <a:ext cx="576" cy="115"/>
                </a:xfrm>
                <a:prstGeom prst="chevron">
                  <a:avLst>
                    <a:gd name="adj" fmla="val 125217"/>
                  </a:avLst>
                </a:prstGeom>
                <a:solidFill>
                  <a:srgbClr val="298B43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rot="10800000" vert="eaVert"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b="1" smtClean="0">
                      <a:solidFill>
                        <a:srgbClr val="000000"/>
                      </a:solidFill>
                    </a:rPr>
                    <a:t>A</a:t>
                  </a:r>
                </a:p>
              </p:txBody>
            </p:sp>
            <p:sp>
              <p:nvSpPr>
                <p:cNvPr id="7249" name="AutoShape 86"/>
                <p:cNvSpPr>
                  <a:spLocks noChangeArrowheads="1"/>
                </p:cNvSpPr>
                <p:nvPr/>
              </p:nvSpPr>
              <p:spPr bwMode="auto">
                <a:xfrm rot="-5400000">
                  <a:off x="2682" y="3009"/>
                  <a:ext cx="587" cy="115"/>
                </a:xfrm>
                <a:prstGeom prst="chevron">
                  <a:avLst>
                    <a:gd name="adj" fmla="val 127609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vert="eaVert"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b="1" smtClean="0">
                      <a:solidFill>
                        <a:srgbClr val="000000"/>
                      </a:solidFill>
                    </a:rPr>
                    <a:t>U</a:t>
                  </a:r>
                </a:p>
              </p:txBody>
            </p:sp>
            <p:sp>
              <p:nvSpPr>
                <p:cNvPr id="7250" name="AutoShape 87"/>
                <p:cNvSpPr>
                  <a:spLocks noChangeArrowheads="1"/>
                </p:cNvSpPr>
                <p:nvPr/>
              </p:nvSpPr>
              <p:spPr bwMode="auto">
                <a:xfrm rot="-5400000">
                  <a:off x="2827" y="2895"/>
                  <a:ext cx="622" cy="115"/>
                </a:xfrm>
                <a:prstGeom prst="flowChartOnlineStorage">
                  <a:avLst/>
                </a:prstGeom>
                <a:solidFill>
                  <a:srgbClr val="FF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vert="eaVert"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b="1" smtClean="0">
                      <a:solidFill>
                        <a:srgbClr val="000000"/>
                      </a:solidFill>
                    </a:rPr>
                    <a:t>G</a:t>
                  </a:r>
                </a:p>
              </p:txBody>
            </p:sp>
            <p:grpSp>
              <p:nvGrpSpPr>
                <p:cNvPr id="7251" name="Group 88"/>
                <p:cNvGrpSpPr>
                  <a:grpSpLocks/>
                </p:cNvGrpSpPr>
                <p:nvPr/>
              </p:nvGrpSpPr>
              <p:grpSpPr bwMode="auto">
                <a:xfrm>
                  <a:off x="2688" y="2328"/>
                  <a:ext cx="531" cy="561"/>
                  <a:chOff x="909" y="1983"/>
                  <a:chExt cx="531" cy="561"/>
                </a:xfrm>
              </p:grpSpPr>
              <p:sp>
                <p:nvSpPr>
                  <p:cNvPr id="7252" name="AutoShape 89"/>
                  <p:cNvSpPr>
                    <a:spLocks noChangeArrowheads="1"/>
                  </p:cNvSpPr>
                  <p:nvPr/>
                </p:nvSpPr>
                <p:spPr bwMode="auto">
                  <a:xfrm>
                    <a:off x="960" y="2112"/>
                    <a:ext cx="480" cy="432"/>
                  </a:xfrm>
                  <a:prstGeom prst="can">
                    <a:avLst>
                      <a:gd name="adj" fmla="val 25000"/>
                    </a:avLst>
                  </a:pr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vi-VN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7253" name="AutoShape 90"/>
                  <p:cNvSpPr>
                    <a:spLocks noChangeArrowheads="1"/>
                  </p:cNvSpPr>
                  <p:nvPr/>
                </p:nvSpPr>
                <p:spPr bwMode="auto">
                  <a:xfrm rot="-2520579">
                    <a:off x="909" y="1983"/>
                    <a:ext cx="480" cy="432"/>
                  </a:xfrm>
                  <a:prstGeom prst="can">
                    <a:avLst>
                      <a:gd name="adj" fmla="val 25000"/>
                    </a:avLst>
                  </a:pr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vi-VN" smtClean="0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  <p:sp>
            <p:nvSpPr>
              <p:cNvPr id="7247" name="AutoShape 91"/>
              <p:cNvSpPr>
                <a:spLocks noChangeArrowheads="1"/>
              </p:cNvSpPr>
              <p:nvPr/>
            </p:nvSpPr>
            <p:spPr bwMode="auto">
              <a:xfrm>
                <a:off x="1746" y="1323"/>
                <a:ext cx="480" cy="192"/>
              </a:xfrm>
              <a:prstGeom prst="roundRect">
                <a:avLst>
                  <a:gd name="adj" fmla="val 16667"/>
                </a:avLst>
              </a:prstGeom>
              <a:solidFill>
                <a:srgbClr val="F21F1A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 smtClean="0">
                    <a:solidFill>
                      <a:srgbClr val="000000"/>
                    </a:solidFill>
                  </a:rPr>
                  <a:t>Tir</a:t>
                </a:r>
              </a:p>
            </p:txBody>
          </p:sp>
        </p:grpSp>
      </p:grpSp>
      <p:grpSp>
        <p:nvGrpSpPr>
          <p:cNvPr id="7205" name="Group 92"/>
          <p:cNvGrpSpPr>
            <a:grpSpLocks/>
          </p:cNvGrpSpPr>
          <p:nvPr/>
        </p:nvGrpSpPr>
        <p:grpSpPr bwMode="auto">
          <a:xfrm>
            <a:off x="5437188" y="609600"/>
            <a:ext cx="1209675" cy="1905000"/>
            <a:chOff x="2319" y="1308"/>
            <a:chExt cx="762" cy="1284"/>
          </a:xfrm>
        </p:grpSpPr>
        <p:grpSp>
          <p:nvGrpSpPr>
            <p:cNvPr id="7235" name="Group 93"/>
            <p:cNvGrpSpPr>
              <a:grpSpLocks/>
            </p:cNvGrpSpPr>
            <p:nvPr/>
          </p:nvGrpSpPr>
          <p:grpSpPr bwMode="auto">
            <a:xfrm>
              <a:off x="2550" y="1590"/>
              <a:ext cx="531" cy="1002"/>
              <a:chOff x="3207" y="2319"/>
              <a:chExt cx="531" cy="1002"/>
            </a:xfrm>
          </p:grpSpPr>
          <p:sp>
            <p:nvSpPr>
              <p:cNvPr id="7238" name="AutoShape 94"/>
              <p:cNvSpPr>
                <a:spLocks noChangeArrowheads="1"/>
              </p:cNvSpPr>
              <p:nvPr/>
            </p:nvSpPr>
            <p:spPr bwMode="auto">
              <a:xfrm rot="5400000">
                <a:off x="3043" y="2975"/>
                <a:ext cx="576" cy="115"/>
              </a:xfrm>
              <a:prstGeom prst="chevron">
                <a:avLst>
                  <a:gd name="adj" fmla="val 125217"/>
                </a:avLst>
              </a:prstGeom>
              <a:solidFill>
                <a:srgbClr val="298B4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 smtClean="0">
                    <a:solidFill>
                      <a:srgbClr val="000000"/>
                    </a:solidFill>
                  </a:rPr>
                  <a:t>A</a:t>
                </a:r>
              </a:p>
            </p:txBody>
          </p:sp>
          <p:sp>
            <p:nvSpPr>
              <p:cNvPr id="7239" name="AutoShape 95"/>
              <p:cNvSpPr>
                <a:spLocks noChangeArrowheads="1"/>
              </p:cNvSpPr>
              <p:nvPr/>
            </p:nvSpPr>
            <p:spPr bwMode="auto">
              <a:xfrm rot="-5400000">
                <a:off x="3193" y="2895"/>
                <a:ext cx="622" cy="115"/>
              </a:xfrm>
              <a:prstGeom prst="flowChartOnlineStorage">
                <a:avLst/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 smtClean="0">
                    <a:solidFill>
                      <a:srgbClr val="000000"/>
                    </a:solidFill>
                  </a:rPr>
                  <a:t>G</a:t>
                </a:r>
              </a:p>
            </p:txBody>
          </p:sp>
          <p:sp>
            <p:nvSpPr>
              <p:cNvPr id="7240" name="AutoShape 96"/>
              <p:cNvSpPr>
                <a:spLocks noChangeArrowheads="1"/>
              </p:cNvSpPr>
              <p:nvPr/>
            </p:nvSpPr>
            <p:spPr bwMode="auto">
              <a:xfrm rot="-5400000">
                <a:off x="3367" y="2895"/>
                <a:ext cx="622" cy="115"/>
              </a:xfrm>
              <a:prstGeom prst="flowChartOnlineStorage">
                <a:avLst/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 smtClean="0">
                    <a:solidFill>
                      <a:srgbClr val="000000"/>
                    </a:solidFill>
                  </a:rPr>
                  <a:t>G</a:t>
                </a:r>
              </a:p>
            </p:txBody>
          </p:sp>
          <p:grpSp>
            <p:nvGrpSpPr>
              <p:cNvPr id="7241" name="Group 97"/>
              <p:cNvGrpSpPr>
                <a:grpSpLocks/>
              </p:cNvGrpSpPr>
              <p:nvPr/>
            </p:nvGrpSpPr>
            <p:grpSpPr bwMode="auto">
              <a:xfrm>
                <a:off x="3207" y="2319"/>
                <a:ext cx="531" cy="561"/>
                <a:chOff x="909" y="1983"/>
                <a:chExt cx="531" cy="561"/>
              </a:xfrm>
            </p:grpSpPr>
            <p:sp>
              <p:nvSpPr>
                <p:cNvPr id="7242" name="AutoShape 98"/>
                <p:cNvSpPr>
                  <a:spLocks noChangeArrowheads="1"/>
                </p:cNvSpPr>
                <p:nvPr/>
              </p:nvSpPr>
              <p:spPr bwMode="auto">
                <a:xfrm>
                  <a:off x="960" y="2112"/>
                  <a:ext cx="480" cy="432"/>
                </a:xfrm>
                <a:prstGeom prst="can">
                  <a:avLst>
                    <a:gd name="adj" fmla="val 25000"/>
                  </a:avLst>
                </a:pr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vi-VN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243" name="AutoShape 99"/>
                <p:cNvSpPr>
                  <a:spLocks noChangeArrowheads="1"/>
                </p:cNvSpPr>
                <p:nvPr/>
              </p:nvSpPr>
              <p:spPr bwMode="auto">
                <a:xfrm rot="-2520579">
                  <a:off x="909" y="1983"/>
                  <a:ext cx="480" cy="432"/>
                </a:xfrm>
                <a:prstGeom prst="can">
                  <a:avLst>
                    <a:gd name="adj" fmla="val 25000"/>
                  </a:avLst>
                </a:pr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vi-VN" smtClean="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7236" name="AutoShape 100"/>
            <p:cNvSpPr>
              <a:spLocks noChangeArrowheads="1"/>
            </p:cNvSpPr>
            <p:nvPr/>
          </p:nvSpPr>
          <p:spPr bwMode="auto">
            <a:xfrm>
              <a:off x="2319" y="1308"/>
              <a:ext cx="480" cy="192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smtClean="0">
                  <a:solidFill>
                    <a:srgbClr val="000000"/>
                  </a:solidFill>
                </a:rPr>
                <a:t>Ser</a:t>
              </a:r>
            </a:p>
          </p:txBody>
        </p:sp>
        <p:sp>
          <p:nvSpPr>
            <p:cNvPr id="7237" name="Line 101"/>
            <p:cNvSpPr>
              <a:spLocks noChangeShapeType="1"/>
            </p:cNvSpPr>
            <p:nvPr/>
          </p:nvSpPr>
          <p:spPr bwMode="auto">
            <a:xfrm>
              <a:off x="2793" y="1382"/>
              <a:ext cx="0" cy="20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7206" name="Group 102"/>
          <p:cNvGrpSpPr>
            <a:grpSpLocks/>
          </p:cNvGrpSpPr>
          <p:nvPr/>
        </p:nvGrpSpPr>
        <p:grpSpPr bwMode="auto">
          <a:xfrm>
            <a:off x="7418388" y="2209800"/>
            <a:ext cx="1295400" cy="1752600"/>
            <a:chOff x="4896" y="1200"/>
            <a:chExt cx="816" cy="1200"/>
          </a:xfrm>
        </p:grpSpPr>
        <p:grpSp>
          <p:nvGrpSpPr>
            <p:cNvPr id="7226" name="Group 103"/>
            <p:cNvGrpSpPr>
              <a:grpSpLocks/>
            </p:cNvGrpSpPr>
            <p:nvPr/>
          </p:nvGrpSpPr>
          <p:grpSpPr bwMode="auto">
            <a:xfrm>
              <a:off x="5181" y="1382"/>
              <a:ext cx="531" cy="1018"/>
              <a:chOff x="4806" y="2334"/>
              <a:chExt cx="531" cy="1018"/>
            </a:xfrm>
          </p:grpSpPr>
          <p:sp>
            <p:nvSpPr>
              <p:cNvPr id="7229" name="AutoShape 104"/>
              <p:cNvSpPr>
                <a:spLocks noChangeArrowheads="1"/>
              </p:cNvSpPr>
              <p:nvPr/>
            </p:nvSpPr>
            <p:spPr bwMode="auto">
              <a:xfrm rot="5400000">
                <a:off x="4604" y="2983"/>
                <a:ext cx="622" cy="115"/>
              </a:xfrm>
              <a:prstGeom prst="flowChartOnlineStorag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 smtClean="0">
                    <a:solidFill>
                      <a:srgbClr val="000000"/>
                    </a:solidFill>
                  </a:rPr>
                  <a:t>X</a:t>
                </a:r>
              </a:p>
            </p:txBody>
          </p:sp>
          <p:sp>
            <p:nvSpPr>
              <p:cNvPr id="7230" name="AutoShape 105"/>
              <p:cNvSpPr>
                <a:spLocks noChangeArrowheads="1"/>
              </p:cNvSpPr>
              <p:nvPr/>
            </p:nvSpPr>
            <p:spPr bwMode="auto">
              <a:xfrm rot="5400000">
                <a:off x="4768" y="2983"/>
                <a:ext cx="622" cy="115"/>
              </a:xfrm>
              <a:prstGeom prst="flowChartOnlineStorag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 smtClean="0">
                    <a:solidFill>
                      <a:srgbClr val="000000"/>
                    </a:solidFill>
                  </a:rPr>
                  <a:t>X</a:t>
                </a:r>
              </a:p>
            </p:txBody>
          </p:sp>
          <p:sp>
            <p:nvSpPr>
              <p:cNvPr id="7231" name="AutoShape 106"/>
              <p:cNvSpPr>
                <a:spLocks noChangeArrowheads="1"/>
              </p:cNvSpPr>
              <p:nvPr/>
            </p:nvSpPr>
            <p:spPr bwMode="auto">
              <a:xfrm rot="5400000">
                <a:off x="4983" y="2966"/>
                <a:ext cx="576" cy="115"/>
              </a:xfrm>
              <a:prstGeom prst="chevron">
                <a:avLst>
                  <a:gd name="adj" fmla="val 125217"/>
                </a:avLst>
              </a:prstGeom>
              <a:solidFill>
                <a:srgbClr val="298B4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 smtClean="0">
                    <a:solidFill>
                      <a:srgbClr val="000000"/>
                    </a:solidFill>
                  </a:rPr>
                  <a:t>A</a:t>
                </a:r>
              </a:p>
            </p:txBody>
          </p:sp>
          <p:grpSp>
            <p:nvGrpSpPr>
              <p:cNvPr id="7232" name="Group 107"/>
              <p:cNvGrpSpPr>
                <a:grpSpLocks/>
              </p:cNvGrpSpPr>
              <p:nvPr/>
            </p:nvGrpSpPr>
            <p:grpSpPr bwMode="auto">
              <a:xfrm>
                <a:off x="4806" y="2334"/>
                <a:ext cx="531" cy="561"/>
                <a:chOff x="909" y="1983"/>
                <a:chExt cx="531" cy="561"/>
              </a:xfrm>
            </p:grpSpPr>
            <p:sp>
              <p:nvSpPr>
                <p:cNvPr id="7233" name="AutoShape 108"/>
                <p:cNvSpPr>
                  <a:spLocks noChangeArrowheads="1"/>
                </p:cNvSpPr>
                <p:nvPr/>
              </p:nvSpPr>
              <p:spPr bwMode="auto">
                <a:xfrm>
                  <a:off x="960" y="2112"/>
                  <a:ext cx="480" cy="432"/>
                </a:xfrm>
                <a:prstGeom prst="can">
                  <a:avLst>
                    <a:gd name="adj" fmla="val 25000"/>
                  </a:avLst>
                </a:pr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vi-VN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234" name="AutoShape 109"/>
                <p:cNvSpPr>
                  <a:spLocks noChangeArrowheads="1"/>
                </p:cNvSpPr>
                <p:nvPr/>
              </p:nvSpPr>
              <p:spPr bwMode="auto">
                <a:xfrm rot="-2520579">
                  <a:off x="909" y="1983"/>
                  <a:ext cx="480" cy="432"/>
                </a:xfrm>
                <a:prstGeom prst="can">
                  <a:avLst>
                    <a:gd name="adj" fmla="val 25000"/>
                  </a:avLst>
                </a:pr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vi-VN" smtClean="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7227" name="AutoShape 110"/>
            <p:cNvSpPr>
              <a:spLocks noChangeArrowheads="1"/>
            </p:cNvSpPr>
            <p:nvPr/>
          </p:nvSpPr>
          <p:spPr bwMode="auto">
            <a:xfrm>
              <a:off x="4896" y="1200"/>
              <a:ext cx="480" cy="192"/>
            </a:xfrm>
            <a:prstGeom prst="roundRect">
              <a:avLst>
                <a:gd name="adj" fmla="val 16667"/>
              </a:avLst>
            </a:prstGeom>
            <a:solidFill>
              <a:srgbClr val="BBE0E3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smtClean="0">
                  <a:solidFill>
                    <a:srgbClr val="000000"/>
                  </a:solidFill>
                </a:rPr>
                <a:t>Gly</a:t>
              </a:r>
            </a:p>
          </p:txBody>
        </p:sp>
        <p:sp>
          <p:nvSpPr>
            <p:cNvPr id="7228" name="Line 111"/>
            <p:cNvSpPr>
              <a:spLocks noChangeShapeType="1"/>
            </p:cNvSpPr>
            <p:nvPr/>
          </p:nvSpPr>
          <p:spPr bwMode="auto">
            <a:xfrm>
              <a:off x="5376" y="1296"/>
              <a:ext cx="0" cy="20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7207" name="Group 112"/>
          <p:cNvGrpSpPr>
            <a:grpSpLocks/>
          </p:cNvGrpSpPr>
          <p:nvPr/>
        </p:nvGrpSpPr>
        <p:grpSpPr bwMode="auto">
          <a:xfrm>
            <a:off x="6346825" y="457200"/>
            <a:ext cx="1147763" cy="1905000"/>
            <a:chOff x="2955" y="1329"/>
            <a:chExt cx="723" cy="1263"/>
          </a:xfrm>
        </p:grpSpPr>
        <p:grpSp>
          <p:nvGrpSpPr>
            <p:cNvPr id="7216" name="Group 113"/>
            <p:cNvGrpSpPr>
              <a:grpSpLocks/>
            </p:cNvGrpSpPr>
            <p:nvPr/>
          </p:nvGrpSpPr>
          <p:grpSpPr bwMode="auto">
            <a:xfrm>
              <a:off x="2955" y="1329"/>
              <a:ext cx="723" cy="1263"/>
              <a:chOff x="2955" y="1326"/>
              <a:chExt cx="723" cy="1263"/>
            </a:xfrm>
          </p:grpSpPr>
          <p:grpSp>
            <p:nvGrpSpPr>
              <p:cNvPr id="7218" name="Group 114"/>
              <p:cNvGrpSpPr>
                <a:grpSpLocks/>
              </p:cNvGrpSpPr>
              <p:nvPr/>
            </p:nvGrpSpPr>
            <p:grpSpPr bwMode="auto">
              <a:xfrm>
                <a:off x="3147" y="1605"/>
                <a:ext cx="531" cy="984"/>
                <a:chOff x="3744" y="2376"/>
                <a:chExt cx="531" cy="984"/>
              </a:xfrm>
            </p:grpSpPr>
            <p:sp>
              <p:nvSpPr>
                <p:cNvPr id="7220" name="AutoShape 115"/>
                <p:cNvSpPr>
                  <a:spLocks noChangeArrowheads="1"/>
                </p:cNvSpPr>
                <p:nvPr/>
              </p:nvSpPr>
              <p:spPr bwMode="auto">
                <a:xfrm rot="-5400000">
                  <a:off x="3576" y="3009"/>
                  <a:ext cx="587" cy="115"/>
                </a:xfrm>
                <a:prstGeom prst="chevron">
                  <a:avLst>
                    <a:gd name="adj" fmla="val 127609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vert="eaVert"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b="1" smtClean="0">
                      <a:solidFill>
                        <a:srgbClr val="000000"/>
                      </a:solidFill>
                    </a:rPr>
                    <a:t>U</a:t>
                  </a:r>
                </a:p>
              </p:txBody>
            </p:sp>
            <p:sp>
              <p:nvSpPr>
                <p:cNvPr id="7221" name="AutoShape 116"/>
                <p:cNvSpPr>
                  <a:spLocks noChangeArrowheads="1"/>
                </p:cNvSpPr>
                <p:nvPr/>
              </p:nvSpPr>
              <p:spPr bwMode="auto">
                <a:xfrm rot="-5400000">
                  <a:off x="3722" y="2989"/>
                  <a:ext cx="622" cy="115"/>
                </a:xfrm>
                <a:prstGeom prst="flowChartOnlineStorage">
                  <a:avLst/>
                </a:prstGeom>
                <a:solidFill>
                  <a:srgbClr val="FF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vert="eaVert"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b="1" smtClean="0">
                      <a:solidFill>
                        <a:srgbClr val="000000"/>
                      </a:solidFill>
                    </a:rPr>
                    <a:t>G</a:t>
                  </a:r>
                </a:p>
              </p:txBody>
            </p:sp>
            <p:sp>
              <p:nvSpPr>
                <p:cNvPr id="7222" name="AutoShape 117"/>
                <p:cNvSpPr>
                  <a:spLocks noChangeArrowheads="1"/>
                </p:cNvSpPr>
                <p:nvPr/>
              </p:nvSpPr>
              <p:spPr bwMode="auto">
                <a:xfrm rot="-5400000">
                  <a:off x="3895" y="2989"/>
                  <a:ext cx="622" cy="115"/>
                </a:xfrm>
                <a:prstGeom prst="flowChartOnlineStorage">
                  <a:avLst/>
                </a:prstGeom>
                <a:solidFill>
                  <a:srgbClr val="FF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vert="eaVert"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b="1" smtClean="0">
                      <a:solidFill>
                        <a:srgbClr val="000000"/>
                      </a:solidFill>
                    </a:rPr>
                    <a:t>G</a:t>
                  </a:r>
                </a:p>
              </p:txBody>
            </p:sp>
            <p:grpSp>
              <p:nvGrpSpPr>
                <p:cNvPr id="7223" name="Group 118"/>
                <p:cNvGrpSpPr>
                  <a:grpSpLocks/>
                </p:cNvGrpSpPr>
                <p:nvPr/>
              </p:nvGrpSpPr>
              <p:grpSpPr bwMode="auto">
                <a:xfrm>
                  <a:off x="3744" y="2376"/>
                  <a:ext cx="531" cy="561"/>
                  <a:chOff x="909" y="1983"/>
                  <a:chExt cx="531" cy="561"/>
                </a:xfrm>
              </p:grpSpPr>
              <p:sp>
                <p:nvSpPr>
                  <p:cNvPr id="7224" name="AutoShape 119"/>
                  <p:cNvSpPr>
                    <a:spLocks noChangeArrowheads="1"/>
                  </p:cNvSpPr>
                  <p:nvPr/>
                </p:nvSpPr>
                <p:spPr bwMode="auto">
                  <a:xfrm>
                    <a:off x="960" y="2112"/>
                    <a:ext cx="480" cy="432"/>
                  </a:xfrm>
                  <a:prstGeom prst="can">
                    <a:avLst>
                      <a:gd name="adj" fmla="val 25000"/>
                    </a:avLst>
                  </a:pr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vi-VN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7225" name="AutoShape 120"/>
                  <p:cNvSpPr>
                    <a:spLocks noChangeArrowheads="1"/>
                  </p:cNvSpPr>
                  <p:nvPr/>
                </p:nvSpPr>
                <p:spPr bwMode="auto">
                  <a:xfrm rot="-2520579">
                    <a:off x="909" y="1983"/>
                    <a:ext cx="480" cy="432"/>
                  </a:xfrm>
                  <a:prstGeom prst="can">
                    <a:avLst>
                      <a:gd name="adj" fmla="val 25000"/>
                    </a:avLst>
                  </a:pr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vi-VN" smtClean="0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  <p:sp>
            <p:nvSpPr>
              <p:cNvPr id="7219" name="AutoShape 121"/>
              <p:cNvSpPr>
                <a:spLocks noChangeArrowheads="1"/>
              </p:cNvSpPr>
              <p:nvPr/>
            </p:nvSpPr>
            <p:spPr bwMode="auto">
              <a:xfrm>
                <a:off x="2955" y="1326"/>
                <a:ext cx="480" cy="192"/>
              </a:xfrm>
              <a:prstGeom prst="roundRect">
                <a:avLst>
                  <a:gd name="adj" fmla="val 16667"/>
                </a:avLst>
              </a:prstGeom>
              <a:solidFill>
                <a:srgbClr val="66FF33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 smtClean="0">
                    <a:solidFill>
                      <a:srgbClr val="000000"/>
                    </a:solidFill>
                  </a:rPr>
                  <a:t>Thr</a:t>
                </a:r>
              </a:p>
            </p:txBody>
          </p:sp>
        </p:grpSp>
        <p:sp>
          <p:nvSpPr>
            <p:cNvPr id="7217" name="Line 122"/>
            <p:cNvSpPr>
              <a:spLocks noChangeShapeType="1"/>
            </p:cNvSpPr>
            <p:nvPr/>
          </p:nvSpPr>
          <p:spPr bwMode="auto">
            <a:xfrm>
              <a:off x="3438" y="1389"/>
              <a:ext cx="0" cy="20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49275" name="AutoShape 123"/>
          <p:cNvSpPr>
            <a:spLocks noChangeArrowheads="1"/>
          </p:cNvSpPr>
          <p:nvPr/>
        </p:nvSpPr>
        <p:spPr bwMode="auto">
          <a:xfrm>
            <a:off x="-2589213" y="5803900"/>
            <a:ext cx="3429001" cy="673100"/>
          </a:xfrm>
          <a:prstGeom prst="flowChartPunchedTape">
            <a:avLst/>
          </a:prstGeom>
          <a:solidFill>
            <a:srgbClr val="F9B9A5"/>
          </a:solidFill>
          <a:ln w="381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 smtClean="0">
              <a:solidFill>
                <a:srgbClr val="000000"/>
              </a:solidFill>
            </a:endParaRPr>
          </a:p>
        </p:txBody>
      </p:sp>
      <p:sp>
        <p:nvSpPr>
          <p:cNvPr id="7209" name="AutoShape 124"/>
          <p:cNvSpPr>
            <a:spLocks noChangeArrowheads="1"/>
          </p:cNvSpPr>
          <p:nvPr/>
        </p:nvSpPr>
        <p:spPr bwMode="auto">
          <a:xfrm>
            <a:off x="609600" y="1219200"/>
            <a:ext cx="762000" cy="2889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Met</a:t>
            </a:r>
          </a:p>
        </p:txBody>
      </p:sp>
      <p:sp>
        <p:nvSpPr>
          <p:cNvPr id="7210" name="AutoShape 125"/>
          <p:cNvSpPr>
            <a:spLocks noChangeArrowheads="1"/>
          </p:cNvSpPr>
          <p:nvPr/>
        </p:nvSpPr>
        <p:spPr bwMode="auto">
          <a:xfrm>
            <a:off x="228600" y="1600200"/>
            <a:ext cx="762000" cy="293688"/>
          </a:xfrm>
          <a:prstGeom prst="roundRect">
            <a:avLst>
              <a:gd name="adj" fmla="val 16667"/>
            </a:avLst>
          </a:prstGeom>
          <a:solidFill>
            <a:srgbClr val="0066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Arg</a:t>
            </a:r>
          </a:p>
        </p:txBody>
      </p:sp>
      <p:sp>
        <p:nvSpPr>
          <p:cNvPr id="7211" name="AutoShape 126"/>
          <p:cNvSpPr>
            <a:spLocks noChangeArrowheads="1"/>
          </p:cNvSpPr>
          <p:nvPr/>
        </p:nvSpPr>
        <p:spPr bwMode="auto">
          <a:xfrm>
            <a:off x="609600" y="762000"/>
            <a:ext cx="762000" cy="292100"/>
          </a:xfrm>
          <a:prstGeom prst="roundRect">
            <a:avLst>
              <a:gd name="adj" fmla="val 16667"/>
            </a:avLst>
          </a:prstGeom>
          <a:solidFill>
            <a:srgbClr val="F414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Val</a:t>
            </a:r>
          </a:p>
        </p:txBody>
      </p:sp>
      <p:sp>
        <p:nvSpPr>
          <p:cNvPr id="7212" name="AutoShape 127"/>
          <p:cNvSpPr>
            <a:spLocks noChangeArrowheads="1"/>
          </p:cNvSpPr>
          <p:nvPr/>
        </p:nvSpPr>
        <p:spPr bwMode="auto">
          <a:xfrm>
            <a:off x="1371600" y="1828800"/>
            <a:ext cx="762000" cy="293688"/>
          </a:xfrm>
          <a:prstGeom prst="roundRect">
            <a:avLst>
              <a:gd name="adj" fmla="val 16667"/>
            </a:avLst>
          </a:prstGeom>
          <a:solidFill>
            <a:srgbClr val="F21F1A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Tir</a:t>
            </a:r>
          </a:p>
        </p:txBody>
      </p:sp>
      <p:sp>
        <p:nvSpPr>
          <p:cNvPr id="7213" name="AutoShape 128"/>
          <p:cNvSpPr>
            <a:spLocks noChangeArrowheads="1"/>
          </p:cNvSpPr>
          <p:nvPr/>
        </p:nvSpPr>
        <p:spPr bwMode="auto">
          <a:xfrm>
            <a:off x="990600" y="304800"/>
            <a:ext cx="762000" cy="284163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Ser</a:t>
            </a:r>
          </a:p>
        </p:txBody>
      </p:sp>
      <p:sp>
        <p:nvSpPr>
          <p:cNvPr id="7214" name="AutoShape 129"/>
          <p:cNvSpPr>
            <a:spLocks noChangeArrowheads="1"/>
          </p:cNvSpPr>
          <p:nvPr/>
        </p:nvSpPr>
        <p:spPr bwMode="auto">
          <a:xfrm>
            <a:off x="1524000" y="533400"/>
            <a:ext cx="762000" cy="288925"/>
          </a:xfrm>
          <a:prstGeom prst="roundRect">
            <a:avLst>
              <a:gd name="adj" fmla="val 16667"/>
            </a:avLst>
          </a:prstGeom>
          <a:solidFill>
            <a:srgbClr val="66FF33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Thr</a:t>
            </a:r>
          </a:p>
        </p:txBody>
      </p:sp>
      <p:sp>
        <p:nvSpPr>
          <p:cNvPr id="7215" name="Text Box 4"/>
          <p:cNvSpPr txBox="1">
            <a:spLocks noChangeArrowheads="1"/>
          </p:cNvSpPr>
          <p:nvPr/>
        </p:nvSpPr>
        <p:spPr bwMode="auto">
          <a:xfrm>
            <a:off x="2438400" y="5943600"/>
            <a:ext cx="5562600" cy="46166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2400" b="1" dirty="0" smtClean="0">
                <a:solidFill>
                  <a:srgbClr val="000000"/>
                </a:solidFill>
                <a:latin typeface="Myriad Pro Black Cond" panose="020B0806030403020204" pitchFamily="34" charset="0"/>
                <a:cs typeface="Times New Roman" panose="02020603050405020304" pitchFamily="18" charset="0"/>
              </a:rPr>
              <a:t>Mạch mARN</a:t>
            </a:r>
          </a:p>
        </p:txBody>
      </p:sp>
    </p:spTree>
    <p:extLst>
      <p:ext uri="{BB962C8B-B14F-4D97-AF65-F5344CB8AC3E}">
        <p14:creationId xmlns:p14="http://schemas.microsoft.com/office/powerpoint/2010/main" val="28076553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1.48148E-6 L 0.09862 -0.00602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61" y="-30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59259E-6 L 0.09306 -0.00648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492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53" y="-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-0.01088 C -0.02899 0.11157 -0.05955 0.23403 -0.09791 0.30046 C -0.13594 0.36759 -0.20521 0.37569 -0.22587 0.3919 " pathEditMode="relative" rAng="1335168" ptsTypes="aaA">
                                      <p:cBhvr>
                                        <p:cTn id="11" dur="1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64" y="20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 animBg="1"/>
      <p:bldP spid="4927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AutoShape 2"/>
          <p:cNvSpPr>
            <a:spLocks noChangeArrowheads="1"/>
          </p:cNvSpPr>
          <p:nvPr/>
        </p:nvSpPr>
        <p:spPr bwMode="auto">
          <a:xfrm rot="-5400000">
            <a:off x="-1590675" y="2940050"/>
            <a:ext cx="2724150" cy="3092450"/>
          </a:xfrm>
          <a:prstGeom prst="flowChartDelay">
            <a:avLst/>
          </a:prstGeom>
          <a:solidFill>
            <a:srgbClr val="F9B9A5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 smtClean="0">
              <a:solidFill>
                <a:srgbClr val="000000"/>
              </a:solidFill>
            </a:endParaRPr>
          </a:p>
        </p:txBody>
      </p:sp>
      <p:sp>
        <p:nvSpPr>
          <p:cNvPr id="8195" name="AutoShape 3"/>
          <p:cNvSpPr>
            <a:spLocks noChangeArrowheads="1"/>
          </p:cNvSpPr>
          <p:nvPr/>
        </p:nvSpPr>
        <p:spPr bwMode="auto">
          <a:xfrm rot="5400000">
            <a:off x="1066800" y="5302250"/>
            <a:ext cx="855663" cy="182563"/>
          </a:xfrm>
          <a:prstGeom prst="flowChartOnlineStorage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G</a:t>
            </a:r>
          </a:p>
        </p:txBody>
      </p:sp>
      <p:sp>
        <p:nvSpPr>
          <p:cNvPr id="8196" name="AutoShape 4"/>
          <p:cNvSpPr>
            <a:spLocks noChangeArrowheads="1"/>
          </p:cNvSpPr>
          <p:nvPr/>
        </p:nvSpPr>
        <p:spPr bwMode="auto">
          <a:xfrm rot="5400000">
            <a:off x="2271713" y="5329238"/>
            <a:ext cx="855662" cy="182562"/>
          </a:xfrm>
          <a:prstGeom prst="flowChartOnlineStorage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G</a:t>
            </a:r>
          </a:p>
        </p:txBody>
      </p:sp>
      <p:sp>
        <p:nvSpPr>
          <p:cNvPr id="8197" name="AutoShape 5"/>
          <p:cNvSpPr>
            <a:spLocks noChangeArrowheads="1"/>
          </p:cNvSpPr>
          <p:nvPr/>
        </p:nvSpPr>
        <p:spPr bwMode="auto">
          <a:xfrm rot="5400000">
            <a:off x="2528888" y="5326063"/>
            <a:ext cx="855662" cy="182562"/>
          </a:xfrm>
          <a:prstGeom prst="flowChartOnlineStorage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G</a:t>
            </a:r>
          </a:p>
        </p:txBody>
      </p:sp>
      <p:sp>
        <p:nvSpPr>
          <p:cNvPr id="8198" name="AutoShape 6"/>
          <p:cNvSpPr>
            <a:spLocks noChangeArrowheads="1"/>
          </p:cNvSpPr>
          <p:nvPr/>
        </p:nvSpPr>
        <p:spPr bwMode="auto">
          <a:xfrm rot="5400000">
            <a:off x="6614319" y="5304631"/>
            <a:ext cx="854075" cy="182563"/>
          </a:xfrm>
          <a:prstGeom prst="flowChartOnlineStorage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G</a:t>
            </a:r>
          </a:p>
        </p:txBody>
      </p:sp>
      <p:sp>
        <p:nvSpPr>
          <p:cNvPr id="8199" name="AutoShape 7"/>
          <p:cNvSpPr>
            <a:spLocks noChangeArrowheads="1"/>
          </p:cNvSpPr>
          <p:nvPr/>
        </p:nvSpPr>
        <p:spPr bwMode="auto">
          <a:xfrm rot="5400000">
            <a:off x="6870700" y="5302250"/>
            <a:ext cx="855663" cy="182563"/>
          </a:xfrm>
          <a:prstGeom prst="flowChartOnlineStorage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G</a:t>
            </a:r>
          </a:p>
        </p:txBody>
      </p:sp>
      <p:sp>
        <p:nvSpPr>
          <p:cNvPr id="8200" name="AutoShape 8"/>
          <p:cNvSpPr>
            <a:spLocks noChangeArrowheads="1"/>
          </p:cNvSpPr>
          <p:nvPr/>
        </p:nvSpPr>
        <p:spPr bwMode="auto">
          <a:xfrm rot="5400000">
            <a:off x="5953125" y="5302250"/>
            <a:ext cx="855663" cy="182563"/>
          </a:xfrm>
          <a:prstGeom prst="flowChartOnlineStorage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G</a:t>
            </a:r>
          </a:p>
        </p:txBody>
      </p:sp>
      <p:sp>
        <p:nvSpPr>
          <p:cNvPr id="8201" name="AutoShape 9"/>
          <p:cNvSpPr>
            <a:spLocks noChangeArrowheads="1"/>
          </p:cNvSpPr>
          <p:nvPr/>
        </p:nvSpPr>
        <p:spPr bwMode="auto">
          <a:xfrm rot="5400000">
            <a:off x="7856537" y="5289551"/>
            <a:ext cx="855663" cy="182562"/>
          </a:xfrm>
          <a:prstGeom prst="flowChartOnlineStorage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G</a:t>
            </a:r>
          </a:p>
        </p:txBody>
      </p:sp>
      <p:sp>
        <p:nvSpPr>
          <p:cNvPr id="8202" name="AutoShape 10"/>
          <p:cNvSpPr>
            <a:spLocks noChangeArrowheads="1"/>
          </p:cNvSpPr>
          <p:nvPr/>
        </p:nvSpPr>
        <p:spPr bwMode="auto">
          <a:xfrm rot="-5400000">
            <a:off x="3444081" y="5345907"/>
            <a:ext cx="854075" cy="182562"/>
          </a:xfrm>
          <a:prstGeom prst="flowChartOnlineStorage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8203" name="AutoShape 11"/>
          <p:cNvSpPr>
            <a:spLocks noChangeArrowheads="1"/>
          </p:cNvSpPr>
          <p:nvPr/>
        </p:nvSpPr>
        <p:spPr bwMode="auto">
          <a:xfrm rot="-5400000">
            <a:off x="4083050" y="5343525"/>
            <a:ext cx="855663" cy="182563"/>
          </a:xfrm>
          <a:prstGeom prst="flowChartOnlineStorage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8204" name="AutoShape 12"/>
          <p:cNvSpPr>
            <a:spLocks noChangeArrowheads="1"/>
          </p:cNvSpPr>
          <p:nvPr/>
        </p:nvSpPr>
        <p:spPr bwMode="auto">
          <a:xfrm rot="-5400000">
            <a:off x="4357687" y="5343526"/>
            <a:ext cx="855663" cy="182562"/>
          </a:xfrm>
          <a:prstGeom prst="flowChartOnlineStorage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8205" name="AutoShape 13"/>
          <p:cNvSpPr>
            <a:spLocks noChangeArrowheads="1"/>
          </p:cNvSpPr>
          <p:nvPr/>
        </p:nvSpPr>
        <p:spPr bwMode="auto">
          <a:xfrm rot="-5400000">
            <a:off x="5029200" y="5343525"/>
            <a:ext cx="855663" cy="182563"/>
          </a:xfrm>
          <a:prstGeom prst="flowChartOnlineStorage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8206" name="AutoShape 14"/>
          <p:cNvSpPr>
            <a:spLocks noChangeArrowheads="1"/>
          </p:cNvSpPr>
          <p:nvPr/>
        </p:nvSpPr>
        <p:spPr bwMode="auto">
          <a:xfrm rot="-5400000">
            <a:off x="5305425" y="5343525"/>
            <a:ext cx="855663" cy="182563"/>
          </a:xfrm>
          <a:prstGeom prst="flowChartOnlineStorage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8207" name="AutoShape 15"/>
          <p:cNvSpPr>
            <a:spLocks noChangeArrowheads="1"/>
          </p:cNvSpPr>
          <p:nvPr/>
        </p:nvSpPr>
        <p:spPr bwMode="auto">
          <a:xfrm rot="-5400000">
            <a:off x="7581900" y="5343525"/>
            <a:ext cx="855663" cy="182563"/>
          </a:xfrm>
          <a:prstGeom prst="flowChartOnlineStorage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8208" name="AutoShape 16"/>
          <p:cNvSpPr>
            <a:spLocks noChangeArrowheads="1"/>
          </p:cNvSpPr>
          <p:nvPr/>
        </p:nvSpPr>
        <p:spPr bwMode="auto">
          <a:xfrm rot="-5400000">
            <a:off x="8162925" y="5330825"/>
            <a:ext cx="855663" cy="182563"/>
          </a:xfrm>
          <a:prstGeom prst="flowChartOnlineStorage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8209" name="AutoShape 17"/>
          <p:cNvSpPr>
            <a:spLocks noChangeArrowheads="1"/>
          </p:cNvSpPr>
          <p:nvPr/>
        </p:nvSpPr>
        <p:spPr bwMode="auto">
          <a:xfrm rot="5400000">
            <a:off x="1364457" y="5372893"/>
            <a:ext cx="806450" cy="182563"/>
          </a:xfrm>
          <a:prstGeom prst="chevron">
            <a:avLst>
              <a:gd name="adj" fmla="val 11043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smtClean="0">
                <a:solidFill>
                  <a:srgbClr val="000000"/>
                </a:solidFill>
              </a:rPr>
              <a:t>U</a:t>
            </a:r>
          </a:p>
        </p:txBody>
      </p:sp>
      <p:sp>
        <p:nvSpPr>
          <p:cNvPr id="8210" name="AutoShape 18"/>
          <p:cNvSpPr>
            <a:spLocks noChangeArrowheads="1"/>
          </p:cNvSpPr>
          <p:nvPr/>
        </p:nvSpPr>
        <p:spPr bwMode="auto">
          <a:xfrm rot="5400000">
            <a:off x="2939257" y="5372893"/>
            <a:ext cx="806450" cy="182563"/>
          </a:xfrm>
          <a:prstGeom prst="chevron">
            <a:avLst>
              <a:gd name="adj" fmla="val 11043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smtClean="0">
                <a:solidFill>
                  <a:srgbClr val="000000"/>
                </a:solidFill>
              </a:rPr>
              <a:t>U</a:t>
            </a:r>
          </a:p>
        </p:txBody>
      </p:sp>
      <p:sp>
        <p:nvSpPr>
          <p:cNvPr id="8211" name="AutoShape 19"/>
          <p:cNvSpPr>
            <a:spLocks noChangeArrowheads="1"/>
          </p:cNvSpPr>
          <p:nvPr/>
        </p:nvSpPr>
        <p:spPr bwMode="auto">
          <a:xfrm rot="5400000">
            <a:off x="3836988" y="5343525"/>
            <a:ext cx="808037" cy="182563"/>
          </a:xfrm>
          <a:prstGeom prst="chevron">
            <a:avLst>
              <a:gd name="adj" fmla="val 11065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smtClean="0">
                <a:solidFill>
                  <a:srgbClr val="000000"/>
                </a:solidFill>
              </a:rPr>
              <a:t>U</a:t>
            </a:r>
          </a:p>
        </p:txBody>
      </p:sp>
      <p:sp>
        <p:nvSpPr>
          <p:cNvPr id="8212" name="AutoShape 20"/>
          <p:cNvSpPr>
            <a:spLocks noChangeArrowheads="1"/>
          </p:cNvSpPr>
          <p:nvPr/>
        </p:nvSpPr>
        <p:spPr bwMode="auto">
          <a:xfrm rot="5400000">
            <a:off x="5716588" y="5343525"/>
            <a:ext cx="808037" cy="182563"/>
          </a:xfrm>
          <a:prstGeom prst="chevron">
            <a:avLst>
              <a:gd name="adj" fmla="val 11065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smtClean="0">
                <a:solidFill>
                  <a:srgbClr val="000000"/>
                </a:solidFill>
              </a:rPr>
              <a:t>U</a:t>
            </a:r>
          </a:p>
        </p:txBody>
      </p:sp>
      <p:sp>
        <p:nvSpPr>
          <p:cNvPr id="8213" name="AutoShape 21"/>
          <p:cNvSpPr>
            <a:spLocks noChangeArrowheads="1"/>
          </p:cNvSpPr>
          <p:nvPr/>
        </p:nvSpPr>
        <p:spPr bwMode="auto">
          <a:xfrm rot="5400000">
            <a:off x="7200900" y="5343526"/>
            <a:ext cx="808037" cy="182562"/>
          </a:xfrm>
          <a:prstGeom prst="chevron">
            <a:avLst>
              <a:gd name="adj" fmla="val 11065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smtClean="0">
                <a:solidFill>
                  <a:srgbClr val="000000"/>
                </a:solidFill>
              </a:rPr>
              <a:t>U</a:t>
            </a:r>
          </a:p>
        </p:txBody>
      </p:sp>
      <p:sp>
        <p:nvSpPr>
          <p:cNvPr id="8214" name="AutoShape 22"/>
          <p:cNvSpPr>
            <a:spLocks noChangeArrowheads="1"/>
          </p:cNvSpPr>
          <p:nvPr/>
        </p:nvSpPr>
        <p:spPr bwMode="auto">
          <a:xfrm rot="-5400000">
            <a:off x="6261101" y="5335587"/>
            <a:ext cx="792162" cy="182563"/>
          </a:xfrm>
          <a:prstGeom prst="chevron">
            <a:avLst>
              <a:gd name="adj" fmla="val 108478"/>
            </a:avLst>
          </a:prstGeom>
          <a:solidFill>
            <a:srgbClr val="298B4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8215" name="AutoShape 23"/>
          <p:cNvSpPr>
            <a:spLocks noChangeArrowheads="1"/>
          </p:cNvSpPr>
          <p:nvPr/>
        </p:nvSpPr>
        <p:spPr bwMode="auto">
          <a:xfrm rot="-5400000">
            <a:off x="4789488" y="5335588"/>
            <a:ext cx="792162" cy="182562"/>
          </a:xfrm>
          <a:prstGeom prst="chevron">
            <a:avLst>
              <a:gd name="adj" fmla="val 108478"/>
            </a:avLst>
          </a:prstGeom>
          <a:solidFill>
            <a:srgbClr val="298B4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8216" name="AutoShape 24"/>
          <p:cNvSpPr>
            <a:spLocks noChangeArrowheads="1"/>
          </p:cNvSpPr>
          <p:nvPr/>
        </p:nvSpPr>
        <p:spPr bwMode="auto">
          <a:xfrm rot="-5400000">
            <a:off x="3217863" y="5335588"/>
            <a:ext cx="792162" cy="182562"/>
          </a:xfrm>
          <a:prstGeom prst="chevron">
            <a:avLst>
              <a:gd name="adj" fmla="val 108478"/>
            </a:avLst>
          </a:prstGeom>
          <a:solidFill>
            <a:srgbClr val="298B4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8217" name="AutoShape 25"/>
          <p:cNvSpPr>
            <a:spLocks noChangeArrowheads="1"/>
          </p:cNvSpPr>
          <p:nvPr/>
        </p:nvSpPr>
        <p:spPr bwMode="auto">
          <a:xfrm rot="-5400000">
            <a:off x="1631951" y="5335587"/>
            <a:ext cx="792162" cy="182563"/>
          </a:xfrm>
          <a:prstGeom prst="chevron">
            <a:avLst>
              <a:gd name="adj" fmla="val 108478"/>
            </a:avLst>
          </a:prstGeom>
          <a:solidFill>
            <a:srgbClr val="298B4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8218" name="AutoShape 26"/>
          <p:cNvSpPr>
            <a:spLocks noChangeArrowheads="1"/>
          </p:cNvSpPr>
          <p:nvPr/>
        </p:nvSpPr>
        <p:spPr bwMode="auto">
          <a:xfrm rot="5400000">
            <a:off x="425450" y="5353051"/>
            <a:ext cx="808037" cy="182562"/>
          </a:xfrm>
          <a:prstGeom prst="chevron">
            <a:avLst>
              <a:gd name="adj" fmla="val 11065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smtClean="0">
                <a:solidFill>
                  <a:srgbClr val="000000"/>
                </a:solidFill>
              </a:rPr>
              <a:t>U</a:t>
            </a:r>
          </a:p>
        </p:txBody>
      </p:sp>
      <p:sp>
        <p:nvSpPr>
          <p:cNvPr id="8219" name="AutoShape 27"/>
          <p:cNvSpPr>
            <a:spLocks noChangeArrowheads="1"/>
          </p:cNvSpPr>
          <p:nvPr/>
        </p:nvSpPr>
        <p:spPr bwMode="auto">
          <a:xfrm rot="-5400000">
            <a:off x="1996281" y="5314157"/>
            <a:ext cx="854075" cy="182562"/>
          </a:xfrm>
          <a:prstGeom prst="flowChartOnlineStorage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8220" name="AutoShape 28"/>
          <p:cNvSpPr>
            <a:spLocks noChangeArrowheads="1"/>
          </p:cNvSpPr>
          <p:nvPr/>
        </p:nvSpPr>
        <p:spPr bwMode="auto">
          <a:xfrm rot="-5400000">
            <a:off x="173038" y="5345113"/>
            <a:ext cx="792162" cy="182562"/>
          </a:xfrm>
          <a:prstGeom prst="chevron">
            <a:avLst>
              <a:gd name="adj" fmla="val 108478"/>
            </a:avLst>
          </a:prstGeom>
          <a:solidFill>
            <a:srgbClr val="298B4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8221" name="AutoShape 29"/>
          <p:cNvSpPr>
            <a:spLocks noChangeArrowheads="1"/>
          </p:cNvSpPr>
          <p:nvPr/>
        </p:nvSpPr>
        <p:spPr bwMode="auto">
          <a:xfrm rot="5400000">
            <a:off x="662781" y="5325270"/>
            <a:ext cx="854075" cy="182562"/>
          </a:xfrm>
          <a:prstGeom prst="flowChartOnlineStorage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G</a:t>
            </a:r>
          </a:p>
        </p:txBody>
      </p:sp>
      <p:sp>
        <p:nvSpPr>
          <p:cNvPr id="8222" name="Rectangle 30"/>
          <p:cNvSpPr>
            <a:spLocks noChangeArrowheads="1"/>
          </p:cNvSpPr>
          <p:nvPr/>
        </p:nvSpPr>
        <p:spPr bwMode="auto">
          <a:xfrm>
            <a:off x="304800" y="5651500"/>
            <a:ext cx="8583613" cy="212725"/>
          </a:xfrm>
          <a:prstGeom prst="rect">
            <a:avLst/>
          </a:prstGeom>
          <a:solidFill>
            <a:srgbClr val="F21F1A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 smtClean="0">
              <a:solidFill>
                <a:srgbClr val="000000"/>
              </a:solidFill>
            </a:endParaRPr>
          </a:p>
        </p:txBody>
      </p:sp>
      <p:sp>
        <p:nvSpPr>
          <p:cNvPr id="50207" name="AutoShape 31"/>
          <p:cNvSpPr>
            <a:spLocks noChangeArrowheads="1"/>
          </p:cNvSpPr>
          <p:nvPr/>
        </p:nvSpPr>
        <p:spPr bwMode="auto">
          <a:xfrm>
            <a:off x="-1905000" y="5727700"/>
            <a:ext cx="3429000" cy="673100"/>
          </a:xfrm>
          <a:prstGeom prst="flowChartPunchedTape">
            <a:avLst/>
          </a:prstGeom>
          <a:solidFill>
            <a:srgbClr val="F9B9A5"/>
          </a:solidFill>
          <a:ln w="381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 smtClean="0">
              <a:solidFill>
                <a:srgbClr val="000000"/>
              </a:solidFill>
            </a:endParaRPr>
          </a:p>
        </p:txBody>
      </p:sp>
      <p:grpSp>
        <p:nvGrpSpPr>
          <p:cNvPr id="8224" name="Group 32"/>
          <p:cNvGrpSpPr>
            <a:grpSpLocks/>
          </p:cNvGrpSpPr>
          <p:nvPr/>
        </p:nvGrpSpPr>
        <p:grpSpPr bwMode="auto">
          <a:xfrm>
            <a:off x="7539038" y="1143000"/>
            <a:ext cx="842962" cy="1524000"/>
            <a:chOff x="4260" y="2328"/>
            <a:chExt cx="531" cy="1024"/>
          </a:xfrm>
        </p:grpSpPr>
        <p:sp>
          <p:nvSpPr>
            <p:cNvPr id="8318" name="AutoShape 33"/>
            <p:cNvSpPr>
              <a:spLocks noChangeArrowheads="1"/>
            </p:cNvSpPr>
            <p:nvPr/>
          </p:nvSpPr>
          <p:spPr bwMode="auto">
            <a:xfrm rot="5400000">
              <a:off x="4249" y="2983"/>
              <a:ext cx="622" cy="115"/>
            </a:xfrm>
            <a:prstGeom prst="flowChartOnlineStorag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smtClean="0">
                  <a:solidFill>
                    <a:srgbClr val="000000"/>
                  </a:solidFill>
                </a:rPr>
                <a:t>X</a:t>
              </a:r>
            </a:p>
          </p:txBody>
        </p:sp>
        <p:sp>
          <p:nvSpPr>
            <p:cNvPr id="8319" name="AutoShape 34"/>
            <p:cNvSpPr>
              <a:spLocks noChangeArrowheads="1"/>
            </p:cNvSpPr>
            <p:nvPr/>
          </p:nvSpPr>
          <p:spPr bwMode="auto">
            <a:xfrm rot="5400000">
              <a:off x="4101" y="2975"/>
              <a:ext cx="576" cy="115"/>
            </a:xfrm>
            <a:prstGeom prst="chevron">
              <a:avLst>
                <a:gd name="adj" fmla="val 125217"/>
              </a:avLst>
            </a:prstGeom>
            <a:solidFill>
              <a:srgbClr val="298B4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smtClean="0">
                  <a:solidFill>
                    <a:srgbClr val="000000"/>
                  </a:solidFill>
                </a:rPr>
                <a:t>A</a:t>
              </a:r>
            </a:p>
          </p:txBody>
        </p:sp>
        <p:sp>
          <p:nvSpPr>
            <p:cNvPr id="8320" name="AutoShape 35"/>
            <p:cNvSpPr>
              <a:spLocks noChangeArrowheads="1"/>
            </p:cNvSpPr>
            <p:nvPr/>
          </p:nvSpPr>
          <p:spPr bwMode="auto">
            <a:xfrm rot="-5400000">
              <a:off x="4429" y="2961"/>
              <a:ext cx="587" cy="115"/>
            </a:xfrm>
            <a:prstGeom prst="chevron">
              <a:avLst>
                <a:gd name="adj" fmla="val 127609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smtClean="0">
                  <a:solidFill>
                    <a:srgbClr val="000000"/>
                  </a:solidFill>
                </a:rPr>
                <a:t>U</a:t>
              </a:r>
            </a:p>
          </p:txBody>
        </p:sp>
        <p:grpSp>
          <p:nvGrpSpPr>
            <p:cNvPr id="8321" name="Group 36"/>
            <p:cNvGrpSpPr>
              <a:grpSpLocks/>
            </p:cNvGrpSpPr>
            <p:nvPr/>
          </p:nvGrpSpPr>
          <p:grpSpPr bwMode="auto">
            <a:xfrm>
              <a:off x="4260" y="2328"/>
              <a:ext cx="531" cy="561"/>
              <a:chOff x="909" y="1983"/>
              <a:chExt cx="531" cy="561"/>
            </a:xfrm>
          </p:grpSpPr>
          <p:sp>
            <p:nvSpPr>
              <p:cNvPr id="8322" name="AutoShape 37"/>
              <p:cNvSpPr>
                <a:spLocks noChangeArrowheads="1"/>
              </p:cNvSpPr>
              <p:nvPr/>
            </p:nvSpPr>
            <p:spPr bwMode="auto">
              <a:xfrm>
                <a:off x="960" y="2112"/>
                <a:ext cx="480" cy="432"/>
              </a:xfrm>
              <a:prstGeom prst="can">
                <a:avLst>
                  <a:gd name="adj" fmla="val 25000"/>
                </a:avLst>
              </a:pr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vi-VN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323" name="AutoShape 38"/>
              <p:cNvSpPr>
                <a:spLocks noChangeArrowheads="1"/>
              </p:cNvSpPr>
              <p:nvPr/>
            </p:nvSpPr>
            <p:spPr bwMode="auto">
              <a:xfrm rot="-2520579">
                <a:off x="909" y="1983"/>
                <a:ext cx="480" cy="432"/>
              </a:xfrm>
              <a:prstGeom prst="can">
                <a:avLst>
                  <a:gd name="adj" fmla="val 25000"/>
                </a:avLst>
              </a:pr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vi-VN" smtClean="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8225" name="Group 39"/>
          <p:cNvGrpSpPr>
            <a:grpSpLocks/>
          </p:cNvGrpSpPr>
          <p:nvPr/>
        </p:nvGrpSpPr>
        <p:grpSpPr bwMode="auto">
          <a:xfrm>
            <a:off x="4763" y="3352800"/>
            <a:ext cx="1223962" cy="1905000"/>
            <a:chOff x="3" y="1371"/>
            <a:chExt cx="771" cy="1269"/>
          </a:xfrm>
        </p:grpSpPr>
        <p:sp>
          <p:nvSpPr>
            <p:cNvPr id="8308" name="AutoShape 40"/>
            <p:cNvSpPr>
              <a:spLocks noChangeArrowheads="1"/>
            </p:cNvSpPr>
            <p:nvPr/>
          </p:nvSpPr>
          <p:spPr bwMode="auto">
            <a:xfrm>
              <a:off x="3" y="1371"/>
              <a:ext cx="480" cy="192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smtClean="0">
                  <a:solidFill>
                    <a:srgbClr val="000000"/>
                  </a:solidFill>
                </a:rPr>
                <a:t>Met</a:t>
              </a:r>
            </a:p>
          </p:txBody>
        </p:sp>
        <p:grpSp>
          <p:nvGrpSpPr>
            <p:cNvPr id="8309" name="Group 41"/>
            <p:cNvGrpSpPr>
              <a:grpSpLocks/>
            </p:cNvGrpSpPr>
            <p:nvPr/>
          </p:nvGrpSpPr>
          <p:grpSpPr bwMode="auto">
            <a:xfrm>
              <a:off x="243" y="1419"/>
              <a:ext cx="531" cy="1221"/>
              <a:chOff x="3120" y="240"/>
              <a:chExt cx="531" cy="1221"/>
            </a:xfrm>
          </p:grpSpPr>
          <p:grpSp>
            <p:nvGrpSpPr>
              <p:cNvPr id="8310" name="Group 42"/>
              <p:cNvGrpSpPr>
                <a:grpSpLocks/>
              </p:cNvGrpSpPr>
              <p:nvPr/>
            </p:nvGrpSpPr>
            <p:grpSpPr bwMode="auto">
              <a:xfrm>
                <a:off x="3120" y="480"/>
                <a:ext cx="531" cy="981"/>
                <a:chOff x="1131" y="2349"/>
                <a:chExt cx="531" cy="981"/>
              </a:xfrm>
            </p:grpSpPr>
            <p:sp>
              <p:nvSpPr>
                <p:cNvPr id="8312" name="AutoShape 43"/>
                <p:cNvSpPr>
                  <a:spLocks noChangeArrowheads="1"/>
                </p:cNvSpPr>
                <p:nvPr/>
              </p:nvSpPr>
              <p:spPr bwMode="auto">
                <a:xfrm rot="5400000">
                  <a:off x="1123" y="2975"/>
                  <a:ext cx="576" cy="115"/>
                </a:xfrm>
                <a:prstGeom prst="chevron">
                  <a:avLst>
                    <a:gd name="adj" fmla="val 125217"/>
                  </a:avLst>
                </a:prstGeom>
                <a:solidFill>
                  <a:srgbClr val="298B43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rot="10800000" vert="eaVert"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b="1" smtClean="0">
                      <a:solidFill>
                        <a:srgbClr val="000000"/>
                      </a:solidFill>
                    </a:rPr>
                    <a:t>A</a:t>
                  </a:r>
                </a:p>
              </p:txBody>
            </p:sp>
            <p:sp>
              <p:nvSpPr>
                <p:cNvPr id="8313" name="AutoShape 44"/>
                <p:cNvSpPr>
                  <a:spLocks noChangeArrowheads="1"/>
                </p:cNvSpPr>
                <p:nvPr/>
              </p:nvSpPr>
              <p:spPr bwMode="auto">
                <a:xfrm rot="-5400000">
                  <a:off x="954" y="2979"/>
                  <a:ext cx="587" cy="115"/>
                </a:xfrm>
                <a:prstGeom prst="chevron">
                  <a:avLst>
                    <a:gd name="adj" fmla="val 127609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vert="eaVert"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b="1" smtClean="0">
                      <a:solidFill>
                        <a:srgbClr val="000000"/>
                      </a:solidFill>
                    </a:rPr>
                    <a:t>U</a:t>
                  </a:r>
                </a:p>
              </p:txBody>
            </p:sp>
            <p:sp>
              <p:nvSpPr>
                <p:cNvPr id="8314" name="AutoShape 45"/>
                <p:cNvSpPr>
                  <a:spLocks noChangeArrowheads="1"/>
                </p:cNvSpPr>
                <p:nvPr/>
              </p:nvSpPr>
              <p:spPr bwMode="auto">
                <a:xfrm rot="5400000">
                  <a:off x="1265" y="2892"/>
                  <a:ext cx="622" cy="115"/>
                </a:xfrm>
                <a:prstGeom prst="flowChartOnlineStorag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rot="10800000" vert="eaVert"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b="1" smtClean="0">
                      <a:solidFill>
                        <a:srgbClr val="000000"/>
                      </a:solidFill>
                    </a:rPr>
                    <a:t>X</a:t>
                  </a:r>
                </a:p>
              </p:txBody>
            </p:sp>
            <p:grpSp>
              <p:nvGrpSpPr>
                <p:cNvPr id="8315" name="Group 46"/>
                <p:cNvGrpSpPr>
                  <a:grpSpLocks/>
                </p:cNvGrpSpPr>
                <p:nvPr/>
              </p:nvGrpSpPr>
              <p:grpSpPr bwMode="auto">
                <a:xfrm>
                  <a:off x="1131" y="2349"/>
                  <a:ext cx="531" cy="561"/>
                  <a:chOff x="909" y="1983"/>
                  <a:chExt cx="531" cy="561"/>
                </a:xfrm>
              </p:grpSpPr>
              <p:sp>
                <p:nvSpPr>
                  <p:cNvPr id="8316" name="AutoShape 47"/>
                  <p:cNvSpPr>
                    <a:spLocks noChangeArrowheads="1"/>
                  </p:cNvSpPr>
                  <p:nvPr/>
                </p:nvSpPr>
                <p:spPr bwMode="auto">
                  <a:xfrm>
                    <a:off x="960" y="2112"/>
                    <a:ext cx="480" cy="432"/>
                  </a:xfrm>
                  <a:prstGeom prst="can">
                    <a:avLst>
                      <a:gd name="adj" fmla="val 25000"/>
                    </a:avLst>
                  </a:pr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vi-VN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8317" name="AutoShape 48"/>
                  <p:cNvSpPr>
                    <a:spLocks noChangeArrowheads="1"/>
                  </p:cNvSpPr>
                  <p:nvPr/>
                </p:nvSpPr>
                <p:spPr bwMode="auto">
                  <a:xfrm rot="-2520579">
                    <a:off x="909" y="1983"/>
                    <a:ext cx="480" cy="432"/>
                  </a:xfrm>
                  <a:prstGeom prst="can">
                    <a:avLst>
                      <a:gd name="adj" fmla="val 25000"/>
                    </a:avLst>
                  </a:pr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vi-VN" smtClean="0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  <p:sp>
            <p:nvSpPr>
              <p:cNvPr id="8311" name="Line 49"/>
              <p:cNvSpPr>
                <a:spLocks noChangeShapeType="1"/>
              </p:cNvSpPr>
              <p:nvPr/>
            </p:nvSpPr>
            <p:spPr bwMode="auto">
              <a:xfrm>
                <a:off x="3360" y="240"/>
                <a:ext cx="0" cy="202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8226" name="Group 50"/>
          <p:cNvGrpSpPr>
            <a:grpSpLocks/>
          </p:cNvGrpSpPr>
          <p:nvPr/>
        </p:nvGrpSpPr>
        <p:grpSpPr bwMode="auto">
          <a:xfrm>
            <a:off x="6248400" y="838200"/>
            <a:ext cx="1228725" cy="2133600"/>
            <a:chOff x="384" y="768"/>
            <a:chExt cx="774" cy="1425"/>
          </a:xfrm>
        </p:grpSpPr>
        <p:grpSp>
          <p:nvGrpSpPr>
            <p:cNvPr id="8299" name="Group 51"/>
            <p:cNvGrpSpPr>
              <a:grpSpLocks/>
            </p:cNvGrpSpPr>
            <p:nvPr/>
          </p:nvGrpSpPr>
          <p:grpSpPr bwMode="auto">
            <a:xfrm>
              <a:off x="624" y="1152"/>
              <a:ext cx="534" cy="1041"/>
              <a:chOff x="5334" y="2319"/>
              <a:chExt cx="534" cy="1041"/>
            </a:xfrm>
          </p:grpSpPr>
          <p:sp>
            <p:nvSpPr>
              <p:cNvPr id="8302" name="AutoShape 52"/>
              <p:cNvSpPr>
                <a:spLocks noChangeArrowheads="1"/>
              </p:cNvSpPr>
              <p:nvPr/>
            </p:nvSpPr>
            <p:spPr bwMode="auto">
              <a:xfrm rot="5400000">
                <a:off x="5305" y="2983"/>
                <a:ext cx="622" cy="115"/>
              </a:xfrm>
              <a:prstGeom prst="flowChartOnlineStorag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 smtClean="0">
                    <a:solidFill>
                      <a:srgbClr val="000000"/>
                    </a:solidFill>
                  </a:rPr>
                  <a:t>X</a:t>
                </a:r>
              </a:p>
            </p:txBody>
          </p:sp>
          <p:sp>
            <p:nvSpPr>
              <p:cNvPr id="8303" name="AutoShape 53"/>
              <p:cNvSpPr>
                <a:spLocks noChangeArrowheads="1"/>
              </p:cNvSpPr>
              <p:nvPr/>
            </p:nvSpPr>
            <p:spPr bwMode="auto">
              <a:xfrm rot="-5400000">
                <a:off x="5131" y="2991"/>
                <a:ext cx="622" cy="115"/>
              </a:xfrm>
              <a:prstGeom prst="flowChartOnlineStorage">
                <a:avLst/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 smtClean="0">
                    <a:solidFill>
                      <a:srgbClr val="000000"/>
                    </a:solidFill>
                  </a:rPr>
                  <a:t>G</a:t>
                </a:r>
              </a:p>
            </p:txBody>
          </p:sp>
          <p:sp>
            <p:nvSpPr>
              <p:cNvPr id="8304" name="AutoShape 54"/>
              <p:cNvSpPr>
                <a:spLocks noChangeArrowheads="1"/>
              </p:cNvSpPr>
              <p:nvPr/>
            </p:nvSpPr>
            <p:spPr bwMode="auto">
              <a:xfrm rot="-5400000">
                <a:off x="5500" y="2991"/>
                <a:ext cx="622" cy="115"/>
              </a:xfrm>
              <a:prstGeom prst="flowChartOnlineStorage">
                <a:avLst/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 smtClean="0">
                    <a:solidFill>
                      <a:srgbClr val="000000"/>
                    </a:solidFill>
                  </a:rPr>
                  <a:t>G</a:t>
                </a:r>
              </a:p>
            </p:txBody>
          </p:sp>
          <p:grpSp>
            <p:nvGrpSpPr>
              <p:cNvPr id="8305" name="Group 55"/>
              <p:cNvGrpSpPr>
                <a:grpSpLocks/>
              </p:cNvGrpSpPr>
              <p:nvPr/>
            </p:nvGrpSpPr>
            <p:grpSpPr bwMode="auto">
              <a:xfrm>
                <a:off x="5334" y="2319"/>
                <a:ext cx="531" cy="561"/>
                <a:chOff x="909" y="1983"/>
                <a:chExt cx="531" cy="561"/>
              </a:xfrm>
            </p:grpSpPr>
            <p:sp>
              <p:nvSpPr>
                <p:cNvPr id="8306" name="AutoShape 56"/>
                <p:cNvSpPr>
                  <a:spLocks noChangeArrowheads="1"/>
                </p:cNvSpPr>
                <p:nvPr/>
              </p:nvSpPr>
              <p:spPr bwMode="auto">
                <a:xfrm>
                  <a:off x="960" y="2112"/>
                  <a:ext cx="480" cy="432"/>
                </a:xfrm>
                <a:prstGeom prst="can">
                  <a:avLst>
                    <a:gd name="adj" fmla="val 25000"/>
                  </a:avLst>
                </a:pr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vi-VN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307" name="AutoShape 57"/>
                <p:cNvSpPr>
                  <a:spLocks noChangeArrowheads="1"/>
                </p:cNvSpPr>
                <p:nvPr/>
              </p:nvSpPr>
              <p:spPr bwMode="auto">
                <a:xfrm rot="-2520579">
                  <a:off x="909" y="1983"/>
                  <a:ext cx="480" cy="432"/>
                </a:xfrm>
                <a:prstGeom prst="can">
                  <a:avLst>
                    <a:gd name="adj" fmla="val 25000"/>
                  </a:avLst>
                </a:pr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vi-VN" smtClean="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8300" name="Line 58"/>
            <p:cNvSpPr>
              <a:spLocks noChangeShapeType="1"/>
            </p:cNvSpPr>
            <p:nvPr/>
          </p:nvSpPr>
          <p:spPr bwMode="auto">
            <a:xfrm>
              <a:off x="864" y="912"/>
              <a:ext cx="0" cy="20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8301" name="AutoShape 59"/>
            <p:cNvSpPr>
              <a:spLocks noChangeArrowheads="1"/>
            </p:cNvSpPr>
            <p:nvPr/>
          </p:nvSpPr>
          <p:spPr bwMode="auto">
            <a:xfrm>
              <a:off x="384" y="768"/>
              <a:ext cx="480" cy="192"/>
            </a:xfrm>
            <a:prstGeom prst="roundRect">
              <a:avLst>
                <a:gd name="adj" fmla="val 16667"/>
              </a:avLst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smtClean="0">
                  <a:solidFill>
                    <a:srgbClr val="000000"/>
                  </a:solidFill>
                </a:rPr>
                <a:t>Arg</a:t>
              </a:r>
            </a:p>
          </p:txBody>
        </p:sp>
      </p:grpSp>
      <p:grpSp>
        <p:nvGrpSpPr>
          <p:cNvPr id="8227" name="Group 60"/>
          <p:cNvGrpSpPr>
            <a:grpSpLocks/>
          </p:cNvGrpSpPr>
          <p:nvPr/>
        </p:nvGrpSpPr>
        <p:grpSpPr bwMode="auto">
          <a:xfrm>
            <a:off x="3786188" y="457200"/>
            <a:ext cx="1243012" cy="1890713"/>
            <a:chOff x="1158" y="1344"/>
            <a:chExt cx="783" cy="1239"/>
          </a:xfrm>
        </p:grpSpPr>
        <p:sp>
          <p:nvSpPr>
            <p:cNvPr id="8289" name="Line 61"/>
            <p:cNvSpPr>
              <a:spLocks noChangeShapeType="1"/>
            </p:cNvSpPr>
            <p:nvPr/>
          </p:nvSpPr>
          <p:spPr bwMode="auto">
            <a:xfrm>
              <a:off x="1644" y="1382"/>
              <a:ext cx="0" cy="20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grpSp>
          <p:nvGrpSpPr>
            <p:cNvPr id="8290" name="Group 62"/>
            <p:cNvGrpSpPr>
              <a:grpSpLocks/>
            </p:cNvGrpSpPr>
            <p:nvPr/>
          </p:nvGrpSpPr>
          <p:grpSpPr bwMode="auto">
            <a:xfrm>
              <a:off x="1158" y="1344"/>
              <a:ext cx="783" cy="1239"/>
              <a:chOff x="1158" y="1338"/>
              <a:chExt cx="783" cy="1239"/>
            </a:xfrm>
          </p:grpSpPr>
          <p:grpSp>
            <p:nvGrpSpPr>
              <p:cNvPr id="8291" name="Group 63"/>
              <p:cNvGrpSpPr>
                <a:grpSpLocks/>
              </p:cNvGrpSpPr>
              <p:nvPr/>
            </p:nvGrpSpPr>
            <p:grpSpPr bwMode="auto">
              <a:xfrm>
                <a:off x="1410" y="1524"/>
                <a:ext cx="531" cy="1053"/>
                <a:chOff x="2178" y="2259"/>
                <a:chExt cx="531" cy="1053"/>
              </a:xfrm>
            </p:grpSpPr>
            <p:sp>
              <p:nvSpPr>
                <p:cNvPr id="8293" name="AutoShape 64"/>
                <p:cNvSpPr>
                  <a:spLocks noChangeArrowheads="1"/>
                </p:cNvSpPr>
                <p:nvPr/>
              </p:nvSpPr>
              <p:spPr bwMode="auto">
                <a:xfrm rot="-5400000">
                  <a:off x="1984" y="2943"/>
                  <a:ext cx="622" cy="115"/>
                </a:xfrm>
                <a:prstGeom prst="flowChartOnlineStorage">
                  <a:avLst/>
                </a:prstGeom>
                <a:solidFill>
                  <a:srgbClr val="FF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vert="eaVert"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b="1" smtClean="0">
                      <a:solidFill>
                        <a:srgbClr val="000000"/>
                      </a:solidFill>
                    </a:rPr>
                    <a:t>G</a:t>
                  </a:r>
                </a:p>
              </p:txBody>
            </p:sp>
            <p:sp>
              <p:nvSpPr>
                <p:cNvPr id="8294" name="AutoShape 65"/>
                <p:cNvSpPr>
                  <a:spLocks noChangeArrowheads="1"/>
                </p:cNvSpPr>
                <p:nvPr/>
              </p:nvSpPr>
              <p:spPr bwMode="auto">
                <a:xfrm rot="5400000">
                  <a:off x="2155" y="2892"/>
                  <a:ext cx="622" cy="115"/>
                </a:xfrm>
                <a:prstGeom prst="flowChartOnlineStorag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rot="10800000" vert="eaVert"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b="1" smtClean="0">
                      <a:solidFill>
                        <a:srgbClr val="000000"/>
                      </a:solidFill>
                    </a:rPr>
                    <a:t>X</a:t>
                  </a:r>
                </a:p>
              </p:txBody>
            </p:sp>
            <p:sp>
              <p:nvSpPr>
                <p:cNvPr id="8295" name="AutoShape 66"/>
                <p:cNvSpPr>
                  <a:spLocks noChangeArrowheads="1"/>
                </p:cNvSpPr>
                <p:nvPr/>
              </p:nvSpPr>
              <p:spPr bwMode="auto">
                <a:xfrm rot="5400000">
                  <a:off x="2320" y="2890"/>
                  <a:ext cx="622" cy="115"/>
                </a:xfrm>
                <a:prstGeom prst="flowChartOnlineStorag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rot="10800000" vert="eaVert"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b="1" smtClean="0">
                      <a:solidFill>
                        <a:srgbClr val="000000"/>
                      </a:solidFill>
                    </a:rPr>
                    <a:t>X</a:t>
                  </a:r>
                </a:p>
              </p:txBody>
            </p:sp>
            <p:grpSp>
              <p:nvGrpSpPr>
                <p:cNvPr id="8296" name="Group 67"/>
                <p:cNvGrpSpPr>
                  <a:grpSpLocks/>
                </p:cNvGrpSpPr>
                <p:nvPr/>
              </p:nvGrpSpPr>
              <p:grpSpPr bwMode="auto">
                <a:xfrm>
                  <a:off x="2178" y="2259"/>
                  <a:ext cx="531" cy="561"/>
                  <a:chOff x="909" y="1983"/>
                  <a:chExt cx="531" cy="561"/>
                </a:xfrm>
              </p:grpSpPr>
              <p:sp>
                <p:nvSpPr>
                  <p:cNvPr id="8297" name="AutoShape 68"/>
                  <p:cNvSpPr>
                    <a:spLocks noChangeArrowheads="1"/>
                  </p:cNvSpPr>
                  <p:nvPr/>
                </p:nvSpPr>
                <p:spPr bwMode="auto">
                  <a:xfrm>
                    <a:off x="960" y="2112"/>
                    <a:ext cx="480" cy="432"/>
                  </a:xfrm>
                  <a:prstGeom prst="can">
                    <a:avLst>
                      <a:gd name="adj" fmla="val 25000"/>
                    </a:avLst>
                  </a:pr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vi-VN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8298" name="AutoShape 69"/>
                  <p:cNvSpPr>
                    <a:spLocks noChangeArrowheads="1"/>
                  </p:cNvSpPr>
                  <p:nvPr/>
                </p:nvSpPr>
                <p:spPr bwMode="auto">
                  <a:xfrm rot="-2520579">
                    <a:off x="909" y="1983"/>
                    <a:ext cx="480" cy="432"/>
                  </a:xfrm>
                  <a:prstGeom prst="can">
                    <a:avLst>
                      <a:gd name="adj" fmla="val 25000"/>
                    </a:avLst>
                  </a:pr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vi-VN" smtClean="0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  <p:sp>
            <p:nvSpPr>
              <p:cNvPr id="8292" name="AutoShape 70"/>
              <p:cNvSpPr>
                <a:spLocks noChangeArrowheads="1"/>
              </p:cNvSpPr>
              <p:nvPr/>
            </p:nvSpPr>
            <p:spPr bwMode="auto">
              <a:xfrm>
                <a:off x="1158" y="1338"/>
                <a:ext cx="480" cy="192"/>
              </a:xfrm>
              <a:prstGeom prst="roundRect">
                <a:avLst>
                  <a:gd name="adj" fmla="val 16667"/>
                </a:avLst>
              </a:prstGeom>
              <a:solidFill>
                <a:srgbClr val="0066FF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 smtClean="0">
                    <a:solidFill>
                      <a:srgbClr val="000000"/>
                    </a:solidFill>
                  </a:rPr>
                  <a:t>Arg</a:t>
                </a:r>
              </a:p>
            </p:txBody>
          </p:sp>
        </p:grpSp>
      </p:grpSp>
      <p:grpSp>
        <p:nvGrpSpPr>
          <p:cNvPr id="15" name="Group 71"/>
          <p:cNvGrpSpPr>
            <a:grpSpLocks/>
          </p:cNvGrpSpPr>
          <p:nvPr/>
        </p:nvGrpSpPr>
        <p:grpSpPr bwMode="auto">
          <a:xfrm>
            <a:off x="4267200" y="1524000"/>
            <a:ext cx="1223963" cy="1905000"/>
            <a:chOff x="573" y="1392"/>
            <a:chExt cx="771" cy="1200"/>
          </a:xfrm>
        </p:grpSpPr>
        <p:grpSp>
          <p:nvGrpSpPr>
            <p:cNvPr id="8279" name="Group 72"/>
            <p:cNvGrpSpPr>
              <a:grpSpLocks/>
            </p:cNvGrpSpPr>
            <p:nvPr/>
          </p:nvGrpSpPr>
          <p:grpSpPr bwMode="auto">
            <a:xfrm>
              <a:off x="573" y="1392"/>
              <a:ext cx="771" cy="1200"/>
              <a:chOff x="573" y="1341"/>
              <a:chExt cx="771" cy="1251"/>
            </a:xfrm>
          </p:grpSpPr>
          <p:grpSp>
            <p:nvGrpSpPr>
              <p:cNvPr id="8281" name="Group 73"/>
              <p:cNvGrpSpPr>
                <a:grpSpLocks/>
              </p:cNvGrpSpPr>
              <p:nvPr/>
            </p:nvGrpSpPr>
            <p:grpSpPr bwMode="auto">
              <a:xfrm>
                <a:off x="813" y="1605"/>
                <a:ext cx="531" cy="987"/>
                <a:chOff x="1641" y="2373"/>
                <a:chExt cx="531" cy="987"/>
              </a:xfrm>
            </p:grpSpPr>
            <p:sp>
              <p:nvSpPr>
                <p:cNvPr id="8283" name="AutoShape 74"/>
                <p:cNvSpPr>
                  <a:spLocks noChangeArrowheads="1"/>
                </p:cNvSpPr>
                <p:nvPr/>
              </p:nvSpPr>
              <p:spPr bwMode="auto">
                <a:xfrm rot="5400000">
                  <a:off x="1456" y="2913"/>
                  <a:ext cx="622" cy="115"/>
                </a:xfrm>
                <a:prstGeom prst="flowChartOnlineStorag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rot="10800000" vert="eaVert"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b="1" smtClean="0">
                      <a:solidFill>
                        <a:srgbClr val="000000"/>
                      </a:solidFill>
                    </a:rPr>
                    <a:t>X</a:t>
                  </a:r>
                </a:p>
              </p:txBody>
            </p:sp>
            <p:sp>
              <p:nvSpPr>
                <p:cNvPr id="8284" name="AutoShape 75"/>
                <p:cNvSpPr>
                  <a:spLocks noChangeArrowheads="1"/>
                </p:cNvSpPr>
                <p:nvPr/>
              </p:nvSpPr>
              <p:spPr bwMode="auto">
                <a:xfrm rot="5400000">
                  <a:off x="1654" y="3014"/>
                  <a:ext cx="576" cy="115"/>
                </a:xfrm>
                <a:prstGeom prst="chevron">
                  <a:avLst>
                    <a:gd name="adj" fmla="val 125217"/>
                  </a:avLst>
                </a:prstGeom>
                <a:solidFill>
                  <a:srgbClr val="298B43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rot="10800000" vert="eaVert"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b="1" smtClean="0">
                      <a:solidFill>
                        <a:srgbClr val="000000"/>
                      </a:solidFill>
                    </a:rPr>
                    <a:t>A</a:t>
                  </a:r>
                </a:p>
              </p:txBody>
            </p:sp>
            <p:sp>
              <p:nvSpPr>
                <p:cNvPr id="8285" name="AutoShape 76"/>
                <p:cNvSpPr>
                  <a:spLocks noChangeArrowheads="1"/>
                </p:cNvSpPr>
                <p:nvPr/>
              </p:nvSpPr>
              <p:spPr bwMode="auto">
                <a:xfrm rot="-5400000">
                  <a:off x="1809" y="3003"/>
                  <a:ext cx="587" cy="115"/>
                </a:xfrm>
                <a:prstGeom prst="chevron">
                  <a:avLst>
                    <a:gd name="adj" fmla="val 127609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vert="eaVert"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b="1" smtClean="0">
                      <a:solidFill>
                        <a:srgbClr val="000000"/>
                      </a:solidFill>
                    </a:rPr>
                    <a:t>U</a:t>
                  </a:r>
                </a:p>
              </p:txBody>
            </p:sp>
            <p:grpSp>
              <p:nvGrpSpPr>
                <p:cNvPr id="8286" name="Group 77"/>
                <p:cNvGrpSpPr>
                  <a:grpSpLocks/>
                </p:cNvGrpSpPr>
                <p:nvPr/>
              </p:nvGrpSpPr>
              <p:grpSpPr bwMode="auto">
                <a:xfrm>
                  <a:off x="1641" y="2373"/>
                  <a:ext cx="531" cy="561"/>
                  <a:chOff x="909" y="1983"/>
                  <a:chExt cx="531" cy="561"/>
                </a:xfrm>
              </p:grpSpPr>
              <p:sp>
                <p:nvSpPr>
                  <p:cNvPr id="8287" name="AutoShape 78"/>
                  <p:cNvSpPr>
                    <a:spLocks noChangeArrowheads="1"/>
                  </p:cNvSpPr>
                  <p:nvPr/>
                </p:nvSpPr>
                <p:spPr bwMode="auto">
                  <a:xfrm>
                    <a:off x="960" y="2112"/>
                    <a:ext cx="480" cy="432"/>
                  </a:xfrm>
                  <a:prstGeom prst="can">
                    <a:avLst>
                      <a:gd name="adj" fmla="val 25000"/>
                    </a:avLst>
                  </a:pr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vi-VN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8288" name="AutoShape 79"/>
                  <p:cNvSpPr>
                    <a:spLocks noChangeArrowheads="1"/>
                  </p:cNvSpPr>
                  <p:nvPr/>
                </p:nvSpPr>
                <p:spPr bwMode="auto">
                  <a:xfrm rot="-2520579">
                    <a:off x="909" y="1983"/>
                    <a:ext cx="480" cy="432"/>
                  </a:xfrm>
                  <a:prstGeom prst="can">
                    <a:avLst>
                      <a:gd name="adj" fmla="val 25000"/>
                    </a:avLst>
                  </a:pr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vi-VN" smtClean="0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  <p:sp>
            <p:nvSpPr>
              <p:cNvPr id="8282" name="AutoShape 80"/>
              <p:cNvSpPr>
                <a:spLocks noChangeArrowheads="1"/>
              </p:cNvSpPr>
              <p:nvPr/>
            </p:nvSpPr>
            <p:spPr bwMode="auto">
              <a:xfrm>
                <a:off x="573" y="1341"/>
                <a:ext cx="480" cy="192"/>
              </a:xfrm>
              <a:prstGeom prst="roundRect">
                <a:avLst>
                  <a:gd name="adj" fmla="val 16667"/>
                </a:avLst>
              </a:prstGeom>
              <a:solidFill>
                <a:srgbClr val="F41479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 smtClean="0">
                    <a:solidFill>
                      <a:srgbClr val="000000"/>
                    </a:solidFill>
                  </a:rPr>
                  <a:t>Val</a:t>
                </a:r>
              </a:p>
            </p:txBody>
          </p:sp>
        </p:grpSp>
        <p:sp>
          <p:nvSpPr>
            <p:cNvPr id="8280" name="Line 81"/>
            <p:cNvSpPr>
              <a:spLocks noChangeShapeType="1"/>
            </p:cNvSpPr>
            <p:nvPr/>
          </p:nvSpPr>
          <p:spPr bwMode="auto">
            <a:xfrm>
              <a:off x="1053" y="1392"/>
              <a:ext cx="0" cy="20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8229" name="Group 82"/>
          <p:cNvGrpSpPr>
            <a:grpSpLocks/>
          </p:cNvGrpSpPr>
          <p:nvPr/>
        </p:nvGrpSpPr>
        <p:grpSpPr bwMode="auto">
          <a:xfrm>
            <a:off x="6019800" y="1828800"/>
            <a:ext cx="1223963" cy="2014538"/>
            <a:chOff x="1746" y="1344"/>
            <a:chExt cx="771" cy="1317"/>
          </a:xfrm>
        </p:grpSpPr>
        <p:sp>
          <p:nvSpPr>
            <p:cNvPr id="8269" name="Line 83"/>
            <p:cNvSpPr>
              <a:spLocks noChangeShapeType="1"/>
            </p:cNvSpPr>
            <p:nvPr/>
          </p:nvSpPr>
          <p:spPr bwMode="auto">
            <a:xfrm>
              <a:off x="2226" y="1382"/>
              <a:ext cx="0" cy="20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grpSp>
          <p:nvGrpSpPr>
            <p:cNvPr id="8270" name="Group 84"/>
            <p:cNvGrpSpPr>
              <a:grpSpLocks/>
            </p:cNvGrpSpPr>
            <p:nvPr/>
          </p:nvGrpSpPr>
          <p:grpSpPr bwMode="auto">
            <a:xfrm>
              <a:off x="1746" y="1344"/>
              <a:ext cx="771" cy="1317"/>
              <a:chOff x="1746" y="1323"/>
              <a:chExt cx="771" cy="1317"/>
            </a:xfrm>
          </p:grpSpPr>
          <p:grpSp>
            <p:nvGrpSpPr>
              <p:cNvPr id="8271" name="Group 85"/>
              <p:cNvGrpSpPr>
                <a:grpSpLocks/>
              </p:cNvGrpSpPr>
              <p:nvPr/>
            </p:nvGrpSpPr>
            <p:grpSpPr bwMode="auto">
              <a:xfrm>
                <a:off x="1986" y="1608"/>
                <a:ext cx="531" cy="1032"/>
                <a:chOff x="2688" y="2328"/>
                <a:chExt cx="531" cy="1032"/>
              </a:xfrm>
            </p:grpSpPr>
            <p:sp>
              <p:nvSpPr>
                <p:cNvPr id="8273" name="AutoShape 86"/>
                <p:cNvSpPr>
                  <a:spLocks noChangeArrowheads="1"/>
                </p:cNvSpPr>
                <p:nvPr/>
              </p:nvSpPr>
              <p:spPr bwMode="auto">
                <a:xfrm rot="5400000">
                  <a:off x="2517" y="2984"/>
                  <a:ext cx="576" cy="115"/>
                </a:xfrm>
                <a:prstGeom prst="chevron">
                  <a:avLst>
                    <a:gd name="adj" fmla="val 125217"/>
                  </a:avLst>
                </a:prstGeom>
                <a:solidFill>
                  <a:srgbClr val="298B43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rot="10800000" vert="eaVert"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b="1" smtClean="0">
                      <a:solidFill>
                        <a:srgbClr val="000000"/>
                      </a:solidFill>
                    </a:rPr>
                    <a:t>A</a:t>
                  </a:r>
                </a:p>
              </p:txBody>
            </p:sp>
            <p:sp>
              <p:nvSpPr>
                <p:cNvPr id="8274" name="AutoShape 87"/>
                <p:cNvSpPr>
                  <a:spLocks noChangeArrowheads="1"/>
                </p:cNvSpPr>
                <p:nvPr/>
              </p:nvSpPr>
              <p:spPr bwMode="auto">
                <a:xfrm rot="-5400000">
                  <a:off x="2682" y="3009"/>
                  <a:ext cx="587" cy="115"/>
                </a:xfrm>
                <a:prstGeom prst="chevron">
                  <a:avLst>
                    <a:gd name="adj" fmla="val 127609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vert="eaVert"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b="1" smtClean="0">
                      <a:solidFill>
                        <a:srgbClr val="000000"/>
                      </a:solidFill>
                    </a:rPr>
                    <a:t>U</a:t>
                  </a:r>
                </a:p>
              </p:txBody>
            </p:sp>
            <p:sp>
              <p:nvSpPr>
                <p:cNvPr id="8275" name="AutoShape 88"/>
                <p:cNvSpPr>
                  <a:spLocks noChangeArrowheads="1"/>
                </p:cNvSpPr>
                <p:nvPr/>
              </p:nvSpPr>
              <p:spPr bwMode="auto">
                <a:xfrm rot="-5400000">
                  <a:off x="2827" y="2895"/>
                  <a:ext cx="622" cy="115"/>
                </a:xfrm>
                <a:prstGeom prst="flowChartOnlineStorage">
                  <a:avLst/>
                </a:prstGeom>
                <a:solidFill>
                  <a:srgbClr val="FF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vert="eaVert"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b="1" smtClean="0">
                      <a:solidFill>
                        <a:srgbClr val="000000"/>
                      </a:solidFill>
                    </a:rPr>
                    <a:t>G</a:t>
                  </a:r>
                </a:p>
              </p:txBody>
            </p:sp>
            <p:grpSp>
              <p:nvGrpSpPr>
                <p:cNvPr id="8276" name="Group 89"/>
                <p:cNvGrpSpPr>
                  <a:grpSpLocks/>
                </p:cNvGrpSpPr>
                <p:nvPr/>
              </p:nvGrpSpPr>
              <p:grpSpPr bwMode="auto">
                <a:xfrm>
                  <a:off x="2688" y="2328"/>
                  <a:ext cx="531" cy="561"/>
                  <a:chOff x="909" y="1983"/>
                  <a:chExt cx="531" cy="561"/>
                </a:xfrm>
              </p:grpSpPr>
              <p:sp>
                <p:nvSpPr>
                  <p:cNvPr id="8277" name="AutoShape 90"/>
                  <p:cNvSpPr>
                    <a:spLocks noChangeArrowheads="1"/>
                  </p:cNvSpPr>
                  <p:nvPr/>
                </p:nvSpPr>
                <p:spPr bwMode="auto">
                  <a:xfrm>
                    <a:off x="960" y="2112"/>
                    <a:ext cx="480" cy="432"/>
                  </a:xfrm>
                  <a:prstGeom prst="can">
                    <a:avLst>
                      <a:gd name="adj" fmla="val 25000"/>
                    </a:avLst>
                  </a:pr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vi-VN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8278" name="AutoShape 91"/>
                  <p:cNvSpPr>
                    <a:spLocks noChangeArrowheads="1"/>
                  </p:cNvSpPr>
                  <p:nvPr/>
                </p:nvSpPr>
                <p:spPr bwMode="auto">
                  <a:xfrm rot="-2520579">
                    <a:off x="909" y="1983"/>
                    <a:ext cx="480" cy="432"/>
                  </a:xfrm>
                  <a:prstGeom prst="can">
                    <a:avLst>
                      <a:gd name="adj" fmla="val 25000"/>
                    </a:avLst>
                  </a:pr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vi-VN" smtClean="0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  <p:sp>
            <p:nvSpPr>
              <p:cNvPr id="8272" name="AutoShape 92"/>
              <p:cNvSpPr>
                <a:spLocks noChangeArrowheads="1"/>
              </p:cNvSpPr>
              <p:nvPr/>
            </p:nvSpPr>
            <p:spPr bwMode="auto">
              <a:xfrm>
                <a:off x="1746" y="1323"/>
                <a:ext cx="480" cy="192"/>
              </a:xfrm>
              <a:prstGeom prst="roundRect">
                <a:avLst>
                  <a:gd name="adj" fmla="val 16667"/>
                </a:avLst>
              </a:prstGeom>
              <a:solidFill>
                <a:srgbClr val="F21F1A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 smtClean="0">
                    <a:solidFill>
                      <a:srgbClr val="000000"/>
                    </a:solidFill>
                  </a:rPr>
                  <a:t>Tir</a:t>
                </a:r>
              </a:p>
            </p:txBody>
          </p:sp>
        </p:grpSp>
      </p:grpSp>
      <p:grpSp>
        <p:nvGrpSpPr>
          <p:cNvPr id="8230" name="Group 93"/>
          <p:cNvGrpSpPr>
            <a:grpSpLocks/>
          </p:cNvGrpSpPr>
          <p:nvPr/>
        </p:nvGrpSpPr>
        <p:grpSpPr bwMode="auto">
          <a:xfrm>
            <a:off x="5257800" y="381000"/>
            <a:ext cx="1209675" cy="1905000"/>
            <a:chOff x="2319" y="1308"/>
            <a:chExt cx="762" cy="1284"/>
          </a:xfrm>
        </p:grpSpPr>
        <p:grpSp>
          <p:nvGrpSpPr>
            <p:cNvPr id="8260" name="Group 94"/>
            <p:cNvGrpSpPr>
              <a:grpSpLocks/>
            </p:cNvGrpSpPr>
            <p:nvPr/>
          </p:nvGrpSpPr>
          <p:grpSpPr bwMode="auto">
            <a:xfrm>
              <a:off x="2550" y="1590"/>
              <a:ext cx="531" cy="1002"/>
              <a:chOff x="3207" y="2319"/>
              <a:chExt cx="531" cy="1002"/>
            </a:xfrm>
          </p:grpSpPr>
          <p:sp>
            <p:nvSpPr>
              <p:cNvPr id="8263" name="AutoShape 95"/>
              <p:cNvSpPr>
                <a:spLocks noChangeArrowheads="1"/>
              </p:cNvSpPr>
              <p:nvPr/>
            </p:nvSpPr>
            <p:spPr bwMode="auto">
              <a:xfrm rot="5400000">
                <a:off x="3043" y="2975"/>
                <a:ext cx="576" cy="115"/>
              </a:xfrm>
              <a:prstGeom prst="chevron">
                <a:avLst>
                  <a:gd name="adj" fmla="val 125217"/>
                </a:avLst>
              </a:prstGeom>
              <a:solidFill>
                <a:srgbClr val="298B4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 smtClean="0">
                    <a:solidFill>
                      <a:srgbClr val="000000"/>
                    </a:solidFill>
                  </a:rPr>
                  <a:t>A</a:t>
                </a:r>
              </a:p>
            </p:txBody>
          </p:sp>
          <p:sp>
            <p:nvSpPr>
              <p:cNvPr id="8264" name="AutoShape 96"/>
              <p:cNvSpPr>
                <a:spLocks noChangeArrowheads="1"/>
              </p:cNvSpPr>
              <p:nvPr/>
            </p:nvSpPr>
            <p:spPr bwMode="auto">
              <a:xfrm rot="-5400000">
                <a:off x="3193" y="2895"/>
                <a:ext cx="622" cy="115"/>
              </a:xfrm>
              <a:prstGeom prst="flowChartOnlineStorage">
                <a:avLst/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 smtClean="0">
                    <a:solidFill>
                      <a:srgbClr val="000000"/>
                    </a:solidFill>
                  </a:rPr>
                  <a:t>G</a:t>
                </a:r>
              </a:p>
            </p:txBody>
          </p:sp>
          <p:sp>
            <p:nvSpPr>
              <p:cNvPr id="8265" name="AutoShape 97"/>
              <p:cNvSpPr>
                <a:spLocks noChangeArrowheads="1"/>
              </p:cNvSpPr>
              <p:nvPr/>
            </p:nvSpPr>
            <p:spPr bwMode="auto">
              <a:xfrm rot="-5400000">
                <a:off x="3367" y="2895"/>
                <a:ext cx="622" cy="115"/>
              </a:xfrm>
              <a:prstGeom prst="flowChartOnlineStorage">
                <a:avLst/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 smtClean="0">
                    <a:solidFill>
                      <a:srgbClr val="000000"/>
                    </a:solidFill>
                  </a:rPr>
                  <a:t>G</a:t>
                </a:r>
              </a:p>
            </p:txBody>
          </p:sp>
          <p:grpSp>
            <p:nvGrpSpPr>
              <p:cNvPr id="8266" name="Group 98"/>
              <p:cNvGrpSpPr>
                <a:grpSpLocks/>
              </p:cNvGrpSpPr>
              <p:nvPr/>
            </p:nvGrpSpPr>
            <p:grpSpPr bwMode="auto">
              <a:xfrm>
                <a:off x="3207" y="2319"/>
                <a:ext cx="531" cy="561"/>
                <a:chOff x="909" y="1983"/>
                <a:chExt cx="531" cy="561"/>
              </a:xfrm>
            </p:grpSpPr>
            <p:sp>
              <p:nvSpPr>
                <p:cNvPr id="8267" name="AutoShape 99"/>
                <p:cNvSpPr>
                  <a:spLocks noChangeArrowheads="1"/>
                </p:cNvSpPr>
                <p:nvPr/>
              </p:nvSpPr>
              <p:spPr bwMode="auto">
                <a:xfrm>
                  <a:off x="960" y="2112"/>
                  <a:ext cx="480" cy="432"/>
                </a:xfrm>
                <a:prstGeom prst="can">
                  <a:avLst>
                    <a:gd name="adj" fmla="val 25000"/>
                  </a:avLst>
                </a:pr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vi-VN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268" name="AutoShape 100"/>
                <p:cNvSpPr>
                  <a:spLocks noChangeArrowheads="1"/>
                </p:cNvSpPr>
                <p:nvPr/>
              </p:nvSpPr>
              <p:spPr bwMode="auto">
                <a:xfrm rot="-2520579">
                  <a:off x="909" y="1983"/>
                  <a:ext cx="480" cy="432"/>
                </a:xfrm>
                <a:prstGeom prst="can">
                  <a:avLst>
                    <a:gd name="adj" fmla="val 25000"/>
                  </a:avLst>
                </a:pr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vi-VN" smtClean="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8261" name="AutoShape 101"/>
            <p:cNvSpPr>
              <a:spLocks noChangeArrowheads="1"/>
            </p:cNvSpPr>
            <p:nvPr/>
          </p:nvSpPr>
          <p:spPr bwMode="auto">
            <a:xfrm>
              <a:off x="2319" y="1308"/>
              <a:ext cx="480" cy="192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smtClean="0">
                  <a:solidFill>
                    <a:srgbClr val="000000"/>
                  </a:solidFill>
                </a:rPr>
                <a:t>Ser</a:t>
              </a:r>
            </a:p>
          </p:txBody>
        </p:sp>
        <p:sp>
          <p:nvSpPr>
            <p:cNvPr id="8262" name="Line 102"/>
            <p:cNvSpPr>
              <a:spLocks noChangeShapeType="1"/>
            </p:cNvSpPr>
            <p:nvPr/>
          </p:nvSpPr>
          <p:spPr bwMode="auto">
            <a:xfrm>
              <a:off x="2793" y="1382"/>
              <a:ext cx="0" cy="20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8231" name="Group 103"/>
          <p:cNvGrpSpPr>
            <a:grpSpLocks/>
          </p:cNvGrpSpPr>
          <p:nvPr/>
        </p:nvGrpSpPr>
        <p:grpSpPr bwMode="auto">
          <a:xfrm>
            <a:off x="7162800" y="2133600"/>
            <a:ext cx="1295400" cy="1752600"/>
            <a:chOff x="4896" y="1200"/>
            <a:chExt cx="816" cy="1200"/>
          </a:xfrm>
        </p:grpSpPr>
        <p:grpSp>
          <p:nvGrpSpPr>
            <p:cNvPr id="8251" name="Group 104"/>
            <p:cNvGrpSpPr>
              <a:grpSpLocks/>
            </p:cNvGrpSpPr>
            <p:nvPr/>
          </p:nvGrpSpPr>
          <p:grpSpPr bwMode="auto">
            <a:xfrm>
              <a:off x="5181" y="1382"/>
              <a:ext cx="531" cy="1018"/>
              <a:chOff x="4806" y="2334"/>
              <a:chExt cx="531" cy="1018"/>
            </a:xfrm>
          </p:grpSpPr>
          <p:sp>
            <p:nvSpPr>
              <p:cNvPr id="8254" name="AutoShape 105"/>
              <p:cNvSpPr>
                <a:spLocks noChangeArrowheads="1"/>
              </p:cNvSpPr>
              <p:nvPr/>
            </p:nvSpPr>
            <p:spPr bwMode="auto">
              <a:xfrm rot="5400000">
                <a:off x="4604" y="2983"/>
                <a:ext cx="622" cy="115"/>
              </a:xfrm>
              <a:prstGeom prst="flowChartOnlineStorag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 smtClean="0">
                    <a:solidFill>
                      <a:srgbClr val="000000"/>
                    </a:solidFill>
                  </a:rPr>
                  <a:t>X</a:t>
                </a:r>
              </a:p>
            </p:txBody>
          </p:sp>
          <p:sp>
            <p:nvSpPr>
              <p:cNvPr id="8255" name="AutoShape 106"/>
              <p:cNvSpPr>
                <a:spLocks noChangeArrowheads="1"/>
              </p:cNvSpPr>
              <p:nvPr/>
            </p:nvSpPr>
            <p:spPr bwMode="auto">
              <a:xfrm rot="5400000">
                <a:off x="4768" y="2983"/>
                <a:ext cx="622" cy="115"/>
              </a:xfrm>
              <a:prstGeom prst="flowChartOnlineStorag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 smtClean="0">
                    <a:solidFill>
                      <a:srgbClr val="000000"/>
                    </a:solidFill>
                  </a:rPr>
                  <a:t>X</a:t>
                </a:r>
              </a:p>
            </p:txBody>
          </p:sp>
          <p:sp>
            <p:nvSpPr>
              <p:cNvPr id="8256" name="AutoShape 107"/>
              <p:cNvSpPr>
                <a:spLocks noChangeArrowheads="1"/>
              </p:cNvSpPr>
              <p:nvPr/>
            </p:nvSpPr>
            <p:spPr bwMode="auto">
              <a:xfrm rot="5400000">
                <a:off x="4983" y="2966"/>
                <a:ext cx="576" cy="115"/>
              </a:xfrm>
              <a:prstGeom prst="chevron">
                <a:avLst>
                  <a:gd name="adj" fmla="val 125217"/>
                </a:avLst>
              </a:prstGeom>
              <a:solidFill>
                <a:srgbClr val="298B4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 smtClean="0">
                    <a:solidFill>
                      <a:srgbClr val="000000"/>
                    </a:solidFill>
                  </a:rPr>
                  <a:t>A</a:t>
                </a:r>
              </a:p>
            </p:txBody>
          </p:sp>
          <p:grpSp>
            <p:nvGrpSpPr>
              <p:cNvPr id="8257" name="Group 108"/>
              <p:cNvGrpSpPr>
                <a:grpSpLocks/>
              </p:cNvGrpSpPr>
              <p:nvPr/>
            </p:nvGrpSpPr>
            <p:grpSpPr bwMode="auto">
              <a:xfrm>
                <a:off x="4806" y="2334"/>
                <a:ext cx="531" cy="561"/>
                <a:chOff x="909" y="1983"/>
                <a:chExt cx="531" cy="561"/>
              </a:xfrm>
            </p:grpSpPr>
            <p:sp>
              <p:nvSpPr>
                <p:cNvPr id="8258" name="AutoShape 109"/>
                <p:cNvSpPr>
                  <a:spLocks noChangeArrowheads="1"/>
                </p:cNvSpPr>
                <p:nvPr/>
              </p:nvSpPr>
              <p:spPr bwMode="auto">
                <a:xfrm>
                  <a:off x="960" y="2112"/>
                  <a:ext cx="480" cy="432"/>
                </a:xfrm>
                <a:prstGeom prst="can">
                  <a:avLst>
                    <a:gd name="adj" fmla="val 25000"/>
                  </a:avLst>
                </a:pr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vi-VN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259" name="AutoShape 110"/>
                <p:cNvSpPr>
                  <a:spLocks noChangeArrowheads="1"/>
                </p:cNvSpPr>
                <p:nvPr/>
              </p:nvSpPr>
              <p:spPr bwMode="auto">
                <a:xfrm rot="-2520579">
                  <a:off x="909" y="1983"/>
                  <a:ext cx="480" cy="432"/>
                </a:xfrm>
                <a:prstGeom prst="can">
                  <a:avLst>
                    <a:gd name="adj" fmla="val 25000"/>
                  </a:avLst>
                </a:pr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vi-VN" smtClean="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8252" name="AutoShape 111"/>
            <p:cNvSpPr>
              <a:spLocks noChangeArrowheads="1"/>
            </p:cNvSpPr>
            <p:nvPr/>
          </p:nvSpPr>
          <p:spPr bwMode="auto">
            <a:xfrm>
              <a:off x="4896" y="1200"/>
              <a:ext cx="480" cy="192"/>
            </a:xfrm>
            <a:prstGeom prst="roundRect">
              <a:avLst>
                <a:gd name="adj" fmla="val 16667"/>
              </a:avLst>
            </a:prstGeom>
            <a:solidFill>
              <a:srgbClr val="BBE0E3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smtClean="0">
                  <a:solidFill>
                    <a:srgbClr val="000000"/>
                  </a:solidFill>
                </a:rPr>
                <a:t>Gly</a:t>
              </a:r>
            </a:p>
          </p:txBody>
        </p:sp>
        <p:sp>
          <p:nvSpPr>
            <p:cNvPr id="8253" name="Line 112"/>
            <p:cNvSpPr>
              <a:spLocks noChangeShapeType="1"/>
            </p:cNvSpPr>
            <p:nvPr/>
          </p:nvSpPr>
          <p:spPr bwMode="auto">
            <a:xfrm>
              <a:off x="5376" y="1296"/>
              <a:ext cx="0" cy="20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8232" name="Group 113"/>
          <p:cNvGrpSpPr>
            <a:grpSpLocks/>
          </p:cNvGrpSpPr>
          <p:nvPr/>
        </p:nvGrpSpPr>
        <p:grpSpPr bwMode="auto">
          <a:xfrm>
            <a:off x="6858000" y="1524000"/>
            <a:ext cx="1147763" cy="1905000"/>
            <a:chOff x="2955" y="1329"/>
            <a:chExt cx="723" cy="1263"/>
          </a:xfrm>
        </p:grpSpPr>
        <p:grpSp>
          <p:nvGrpSpPr>
            <p:cNvPr id="8241" name="Group 114"/>
            <p:cNvGrpSpPr>
              <a:grpSpLocks/>
            </p:cNvGrpSpPr>
            <p:nvPr/>
          </p:nvGrpSpPr>
          <p:grpSpPr bwMode="auto">
            <a:xfrm>
              <a:off x="2955" y="1329"/>
              <a:ext cx="723" cy="1263"/>
              <a:chOff x="2955" y="1326"/>
              <a:chExt cx="723" cy="1263"/>
            </a:xfrm>
          </p:grpSpPr>
          <p:grpSp>
            <p:nvGrpSpPr>
              <p:cNvPr id="8243" name="Group 115"/>
              <p:cNvGrpSpPr>
                <a:grpSpLocks/>
              </p:cNvGrpSpPr>
              <p:nvPr/>
            </p:nvGrpSpPr>
            <p:grpSpPr bwMode="auto">
              <a:xfrm>
                <a:off x="3147" y="1605"/>
                <a:ext cx="531" cy="984"/>
                <a:chOff x="3744" y="2376"/>
                <a:chExt cx="531" cy="984"/>
              </a:xfrm>
            </p:grpSpPr>
            <p:sp>
              <p:nvSpPr>
                <p:cNvPr id="8245" name="AutoShape 116"/>
                <p:cNvSpPr>
                  <a:spLocks noChangeArrowheads="1"/>
                </p:cNvSpPr>
                <p:nvPr/>
              </p:nvSpPr>
              <p:spPr bwMode="auto">
                <a:xfrm rot="-5400000">
                  <a:off x="3576" y="3009"/>
                  <a:ext cx="587" cy="115"/>
                </a:xfrm>
                <a:prstGeom prst="chevron">
                  <a:avLst>
                    <a:gd name="adj" fmla="val 127609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vert="eaVert"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b="1" smtClean="0">
                      <a:solidFill>
                        <a:srgbClr val="000000"/>
                      </a:solidFill>
                    </a:rPr>
                    <a:t>U</a:t>
                  </a:r>
                </a:p>
              </p:txBody>
            </p:sp>
            <p:sp>
              <p:nvSpPr>
                <p:cNvPr id="8246" name="AutoShape 117"/>
                <p:cNvSpPr>
                  <a:spLocks noChangeArrowheads="1"/>
                </p:cNvSpPr>
                <p:nvPr/>
              </p:nvSpPr>
              <p:spPr bwMode="auto">
                <a:xfrm rot="-5400000">
                  <a:off x="3722" y="2989"/>
                  <a:ext cx="622" cy="115"/>
                </a:xfrm>
                <a:prstGeom prst="flowChartOnlineStorage">
                  <a:avLst/>
                </a:prstGeom>
                <a:solidFill>
                  <a:srgbClr val="FF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vert="eaVert"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b="1" smtClean="0">
                      <a:solidFill>
                        <a:srgbClr val="000000"/>
                      </a:solidFill>
                    </a:rPr>
                    <a:t>G</a:t>
                  </a:r>
                </a:p>
              </p:txBody>
            </p:sp>
            <p:sp>
              <p:nvSpPr>
                <p:cNvPr id="8247" name="AutoShape 118"/>
                <p:cNvSpPr>
                  <a:spLocks noChangeArrowheads="1"/>
                </p:cNvSpPr>
                <p:nvPr/>
              </p:nvSpPr>
              <p:spPr bwMode="auto">
                <a:xfrm rot="-5400000">
                  <a:off x="3895" y="2989"/>
                  <a:ext cx="622" cy="115"/>
                </a:xfrm>
                <a:prstGeom prst="flowChartOnlineStorage">
                  <a:avLst/>
                </a:prstGeom>
                <a:solidFill>
                  <a:srgbClr val="FF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vert="eaVert"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b="1" smtClean="0">
                      <a:solidFill>
                        <a:srgbClr val="000000"/>
                      </a:solidFill>
                    </a:rPr>
                    <a:t>G</a:t>
                  </a:r>
                </a:p>
              </p:txBody>
            </p:sp>
            <p:grpSp>
              <p:nvGrpSpPr>
                <p:cNvPr id="8248" name="Group 119"/>
                <p:cNvGrpSpPr>
                  <a:grpSpLocks/>
                </p:cNvGrpSpPr>
                <p:nvPr/>
              </p:nvGrpSpPr>
              <p:grpSpPr bwMode="auto">
                <a:xfrm>
                  <a:off x="3744" y="2376"/>
                  <a:ext cx="531" cy="561"/>
                  <a:chOff x="909" y="1983"/>
                  <a:chExt cx="531" cy="561"/>
                </a:xfrm>
              </p:grpSpPr>
              <p:sp>
                <p:nvSpPr>
                  <p:cNvPr id="8249" name="AutoShape 120"/>
                  <p:cNvSpPr>
                    <a:spLocks noChangeArrowheads="1"/>
                  </p:cNvSpPr>
                  <p:nvPr/>
                </p:nvSpPr>
                <p:spPr bwMode="auto">
                  <a:xfrm>
                    <a:off x="960" y="2112"/>
                    <a:ext cx="480" cy="432"/>
                  </a:xfrm>
                  <a:prstGeom prst="can">
                    <a:avLst>
                      <a:gd name="adj" fmla="val 25000"/>
                    </a:avLst>
                  </a:pr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vi-VN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8250" name="AutoShape 121"/>
                  <p:cNvSpPr>
                    <a:spLocks noChangeArrowheads="1"/>
                  </p:cNvSpPr>
                  <p:nvPr/>
                </p:nvSpPr>
                <p:spPr bwMode="auto">
                  <a:xfrm rot="-2520579">
                    <a:off x="909" y="1983"/>
                    <a:ext cx="480" cy="432"/>
                  </a:xfrm>
                  <a:prstGeom prst="can">
                    <a:avLst>
                      <a:gd name="adj" fmla="val 25000"/>
                    </a:avLst>
                  </a:pr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vi-VN" smtClean="0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  <p:sp>
            <p:nvSpPr>
              <p:cNvPr id="8244" name="AutoShape 122"/>
              <p:cNvSpPr>
                <a:spLocks noChangeArrowheads="1"/>
              </p:cNvSpPr>
              <p:nvPr/>
            </p:nvSpPr>
            <p:spPr bwMode="auto">
              <a:xfrm>
                <a:off x="2955" y="1326"/>
                <a:ext cx="480" cy="192"/>
              </a:xfrm>
              <a:prstGeom prst="roundRect">
                <a:avLst>
                  <a:gd name="adj" fmla="val 16667"/>
                </a:avLst>
              </a:prstGeom>
              <a:solidFill>
                <a:srgbClr val="66FF33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 smtClean="0">
                    <a:solidFill>
                      <a:srgbClr val="000000"/>
                    </a:solidFill>
                  </a:rPr>
                  <a:t>Thr</a:t>
                </a:r>
              </a:p>
            </p:txBody>
          </p:sp>
        </p:grpSp>
        <p:sp>
          <p:nvSpPr>
            <p:cNvPr id="8242" name="Line 123"/>
            <p:cNvSpPr>
              <a:spLocks noChangeShapeType="1"/>
            </p:cNvSpPr>
            <p:nvPr/>
          </p:nvSpPr>
          <p:spPr bwMode="auto">
            <a:xfrm>
              <a:off x="3438" y="1389"/>
              <a:ext cx="0" cy="20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50300" name="Line 124"/>
          <p:cNvSpPr>
            <a:spLocks noChangeShapeType="1"/>
          </p:cNvSpPr>
          <p:nvPr/>
        </p:nvSpPr>
        <p:spPr bwMode="auto">
          <a:xfrm>
            <a:off x="762000" y="3416300"/>
            <a:ext cx="201613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8234" name="AutoShape 125"/>
          <p:cNvSpPr>
            <a:spLocks noChangeArrowheads="1"/>
          </p:cNvSpPr>
          <p:nvPr/>
        </p:nvSpPr>
        <p:spPr bwMode="auto">
          <a:xfrm>
            <a:off x="609600" y="1219200"/>
            <a:ext cx="762000" cy="2889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Met</a:t>
            </a:r>
          </a:p>
        </p:txBody>
      </p:sp>
      <p:sp>
        <p:nvSpPr>
          <p:cNvPr id="8235" name="AutoShape 126"/>
          <p:cNvSpPr>
            <a:spLocks noChangeArrowheads="1"/>
          </p:cNvSpPr>
          <p:nvPr/>
        </p:nvSpPr>
        <p:spPr bwMode="auto">
          <a:xfrm>
            <a:off x="228600" y="1600200"/>
            <a:ext cx="762000" cy="293688"/>
          </a:xfrm>
          <a:prstGeom prst="roundRect">
            <a:avLst>
              <a:gd name="adj" fmla="val 16667"/>
            </a:avLst>
          </a:prstGeom>
          <a:solidFill>
            <a:srgbClr val="0066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Arg</a:t>
            </a:r>
          </a:p>
        </p:txBody>
      </p:sp>
      <p:sp>
        <p:nvSpPr>
          <p:cNvPr id="8236" name="AutoShape 127"/>
          <p:cNvSpPr>
            <a:spLocks noChangeArrowheads="1"/>
          </p:cNvSpPr>
          <p:nvPr/>
        </p:nvSpPr>
        <p:spPr bwMode="auto">
          <a:xfrm>
            <a:off x="609600" y="762000"/>
            <a:ext cx="762000" cy="292100"/>
          </a:xfrm>
          <a:prstGeom prst="roundRect">
            <a:avLst>
              <a:gd name="adj" fmla="val 16667"/>
            </a:avLst>
          </a:prstGeom>
          <a:solidFill>
            <a:srgbClr val="F414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Val</a:t>
            </a:r>
          </a:p>
        </p:txBody>
      </p:sp>
      <p:sp>
        <p:nvSpPr>
          <p:cNvPr id="8237" name="AutoShape 128"/>
          <p:cNvSpPr>
            <a:spLocks noChangeArrowheads="1"/>
          </p:cNvSpPr>
          <p:nvPr/>
        </p:nvSpPr>
        <p:spPr bwMode="auto">
          <a:xfrm>
            <a:off x="1371600" y="1828800"/>
            <a:ext cx="762000" cy="293688"/>
          </a:xfrm>
          <a:prstGeom prst="roundRect">
            <a:avLst>
              <a:gd name="adj" fmla="val 16667"/>
            </a:avLst>
          </a:prstGeom>
          <a:solidFill>
            <a:srgbClr val="F21F1A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Tir</a:t>
            </a:r>
          </a:p>
        </p:txBody>
      </p:sp>
      <p:sp>
        <p:nvSpPr>
          <p:cNvPr id="8238" name="AutoShape 129"/>
          <p:cNvSpPr>
            <a:spLocks noChangeArrowheads="1"/>
          </p:cNvSpPr>
          <p:nvPr/>
        </p:nvSpPr>
        <p:spPr bwMode="auto">
          <a:xfrm>
            <a:off x="990600" y="304800"/>
            <a:ext cx="762000" cy="284163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Ser</a:t>
            </a:r>
          </a:p>
        </p:txBody>
      </p:sp>
      <p:sp>
        <p:nvSpPr>
          <p:cNvPr id="8239" name="AutoShape 130"/>
          <p:cNvSpPr>
            <a:spLocks noChangeArrowheads="1"/>
          </p:cNvSpPr>
          <p:nvPr/>
        </p:nvSpPr>
        <p:spPr bwMode="auto">
          <a:xfrm>
            <a:off x="1524000" y="533400"/>
            <a:ext cx="762000" cy="288925"/>
          </a:xfrm>
          <a:prstGeom prst="roundRect">
            <a:avLst>
              <a:gd name="adj" fmla="val 16667"/>
            </a:avLst>
          </a:prstGeom>
          <a:solidFill>
            <a:srgbClr val="66FF33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Thr</a:t>
            </a:r>
          </a:p>
        </p:txBody>
      </p:sp>
      <p:sp>
        <p:nvSpPr>
          <p:cNvPr id="8240" name="Text Box 4"/>
          <p:cNvSpPr txBox="1">
            <a:spLocks noChangeArrowheads="1"/>
          </p:cNvSpPr>
          <p:nvPr/>
        </p:nvSpPr>
        <p:spPr bwMode="auto">
          <a:xfrm>
            <a:off x="2508250" y="5857030"/>
            <a:ext cx="5562600" cy="46166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marL="342900" indent="-342900" algn="ctr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Myriad Pro Black Cond" panose="020B0806030403020204" pitchFamily="34" charset="0"/>
                <a:cs typeface="Times New Roman" panose="02020603050405020304" pitchFamily="18" charset="0"/>
              </a:defRPr>
            </a:lvl1pPr>
            <a:lvl2pPr marL="742950" indent="-285750">
              <a:defRPr>
                <a:latin typeface="Arial" panose="020B0604020202020204" pitchFamily="34" charset="0"/>
              </a:defRPr>
            </a:lvl2pPr>
            <a:lvl3pPr marL="1143000" indent="-228600">
              <a:defRPr>
                <a:latin typeface="Arial" panose="020B0604020202020204" pitchFamily="34" charset="0"/>
              </a:defRPr>
            </a:lvl3pPr>
            <a:lvl4pPr marL="1600200" indent="-228600">
              <a:defRPr>
                <a:latin typeface="Arial" panose="020B0604020202020204" pitchFamily="34" charset="0"/>
              </a:defRPr>
            </a:lvl4pPr>
            <a:lvl5pPr marL="2057400" indent="-228600">
              <a:defRPr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9pPr>
          </a:lstStyle>
          <a:p>
            <a:r>
              <a:rPr lang="en-US"/>
              <a:t>Mạch mARN</a:t>
            </a:r>
          </a:p>
        </p:txBody>
      </p:sp>
    </p:spTree>
    <p:extLst>
      <p:ext uri="{BB962C8B-B14F-4D97-AF65-F5344CB8AC3E}">
        <p14:creationId xmlns:p14="http://schemas.microsoft.com/office/powerpoint/2010/main" val="7180998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1.48148E-6 L 0.09862 -0.00602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61" y="-30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59259E-6 L 0.09306 -0.00648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502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53" y="-32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1.11111E-6 C -0.01597 0.06088 -0.03142 0.12199 -0.09236 0.16643 C -0.15347 0.21134 -0.26024 0.23958 -0.36649 0.26852 " pathEditMode="relative" rAng="0" ptsTypes="aaA">
                                      <p:cBhvr>
                                        <p:cTn id="10" dur="1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16" y="13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2" presetID="9" presetClass="entr" presetSubtype="0" repeatCount="500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50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 animBg="1"/>
      <p:bldP spid="50207" grpId="0" animBg="1"/>
      <p:bldP spid="5030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AutoShape 2"/>
          <p:cNvSpPr>
            <a:spLocks noChangeArrowheads="1"/>
          </p:cNvSpPr>
          <p:nvPr/>
        </p:nvSpPr>
        <p:spPr bwMode="auto">
          <a:xfrm rot="-5400000">
            <a:off x="-688975" y="2825750"/>
            <a:ext cx="2800350" cy="3092450"/>
          </a:xfrm>
          <a:prstGeom prst="flowChartDelay">
            <a:avLst/>
          </a:prstGeom>
          <a:solidFill>
            <a:srgbClr val="F9B9A5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 smtClean="0">
              <a:solidFill>
                <a:srgbClr val="000000"/>
              </a:solidFill>
            </a:endParaRPr>
          </a:p>
        </p:txBody>
      </p:sp>
      <p:sp>
        <p:nvSpPr>
          <p:cNvPr id="9219" name="AutoShape 3"/>
          <p:cNvSpPr>
            <a:spLocks noChangeArrowheads="1"/>
          </p:cNvSpPr>
          <p:nvPr/>
        </p:nvSpPr>
        <p:spPr bwMode="auto">
          <a:xfrm rot="5400000">
            <a:off x="1066800" y="5226050"/>
            <a:ext cx="855663" cy="182563"/>
          </a:xfrm>
          <a:prstGeom prst="flowChartOnlineStorage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G</a:t>
            </a:r>
          </a:p>
        </p:txBody>
      </p:sp>
      <p:sp>
        <p:nvSpPr>
          <p:cNvPr id="9220" name="AutoShape 4"/>
          <p:cNvSpPr>
            <a:spLocks noChangeArrowheads="1"/>
          </p:cNvSpPr>
          <p:nvPr/>
        </p:nvSpPr>
        <p:spPr bwMode="auto">
          <a:xfrm rot="5400000">
            <a:off x="2271713" y="5253038"/>
            <a:ext cx="855662" cy="182562"/>
          </a:xfrm>
          <a:prstGeom prst="flowChartOnlineStorage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G</a:t>
            </a:r>
          </a:p>
        </p:txBody>
      </p:sp>
      <p:sp>
        <p:nvSpPr>
          <p:cNvPr id="9221" name="AutoShape 5"/>
          <p:cNvSpPr>
            <a:spLocks noChangeArrowheads="1"/>
          </p:cNvSpPr>
          <p:nvPr/>
        </p:nvSpPr>
        <p:spPr bwMode="auto">
          <a:xfrm rot="5400000">
            <a:off x="2528888" y="5249863"/>
            <a:ext cx="855662" cy="182562"/>
          </a:xfrm>
          <a:prstGeom prst="flowChartOnlineStorage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G</a:t>
            </a:r>
          </a:p>
        </p:txBody>
      </p:sp>
      <p:sp>
        <p:nvSpPr>
          <p:cNvPr id="9222" name="AutoShape 6"/>
          <p:cNvSpPr>
            <a:spLocks noChangeArrowheads="1"/>
          </p:cNvSpPr>
          <p:nvPr/>
        </p:nvSpPr>
        <p:spPr bwMode="auto">
          <a:xfrm rot="5400000">
            <a:off x="6614319" y="5228431"/>
            <a:ext cx="854075" cy="182563"/>
          </a:xfrm>
          <a:prstGeom prst="flowChartOnlineStorage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G</a:t>
            </a:r>
          </a:p>
        </p:txBody>
      </p:sp>
      <p:sp>
        <p:nvSpPr>
          <p:cNvPr id="9223" name="AutoShape 7"/>
          <p:cNvSpPr>
            <a:spLocks noChangeArrowheads="1"/>
          </p:cNvSpPr>
          <p:nvPr/>
        </p:nvSpPr>
        <p:spPr bwMode="auto">
          <a:xfrm rot="5400000">
            <a:off x="6870700" y="5226050"/>
            <a:ext cx="855663" cy="182563"/>
          </a:xfrm>
          <a:prstGeom prst="flowChartOnlineStorage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G</a:t>
            </a:r>
          </a:p>
        </p:txBody>
      </p:sp>
      <p:sp>
        <p:nvSpPr>
          <p:cNvPr id="9224" name="AutoShape 8"/>
          <p:cNvSpPr>
            <a:spLocks noChangeArrowheads="1"/>
          </p:cNvSpPr>
          <p:nvPr/>
        </p:nvSpPr>
        <p:spPr bwMode="auto">
          <a:xfrm rot="5400000">
            <a:off x="5953125" y="5226050"/>
            <a:ext cx="855663" cy="182563"/>
          </a:xfrm>
          <a:prstGeom prst="flowChartOnlineStorage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G</a:t>
            </a:r>
          </a:p>
        </p:txBody>
      </p:sp>
      <p:sp>
        <p:nvSpPr>
          <p:cNvPr id="9225" name="AutoShape 9"/>
          <p:cNvSpPr>
            <a:spLocks noChangeArrowheads="1"/>
          </p:cNvSpPr>
          <p:nvPr/>
        </p:nvSpPr>
        <p:spPr bwMode="auto">
          <a:xfrm rot="5400000">
            <a:off x="7856537" y="5213351"/>
            <a:ext cx="855663" cy="182562"/>
          </a:xfrm>
          <a:prstGeom prst="flowChartOnlineStorage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G</a:t>
            </a:r>
          </a:p>
        </p:txBody>
      </p:sp>
      <p:sp>
        <p:nvSpPr>
          <p:cNvPr id="9226" name="AutoShape 10"/>
          <p:cNvSpPr>
            <a:spLocks noChangeArrowheads="1"/>
          </p:cNvSpPr>
          <p:nvPr/>
        </p:nvSpPr>
        <p:spPr bwMode="auto">
          <a:xfrm rot="-5400000">
            <a:off x="3444081" y="5269707"/>
            <a:ext cx="854075" cy="182562"/>
          </a:xfrm>
          <a:prstGeom prst="flowChartOnlineStorage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9227" name="AutoShape 11"/>
          <p:cNvSpPr>
            <a:spLocks noChangeArrowheads="1"/>
          </p:cNvSpPr>
          <p:nvPr/>
        </p:nvSpPr>
        <p:spPr bwMode="auto">
          <a:xfrm rot="-5400000">
            <a:off x="4083050" y="5267325"/>
            <a:ext cx="855663" cy="182563"/>
          </a:xfrm>
          <a:prstGeom prst="flowChartOnlineStorage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9228" name="AutoShape 12"/>
          <p:cNvSpPr>
            <a:spLocks noChangeArrowheads="1"/>
          </p:cNvSpPr>
          <p:nvPr/>
        </p:nvSpPr>
        <p:spPr bwMode="auto">
          <a:xfrm rot="-5400000">
            <a:off x="4357687" y="5267326"/>
            <a:ext cx="855663" cy="182562"/>
          </a:xfrm>
          <a:prstGeom prst="flowChartOnlineStorage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9229" name="AutoShape 13"/>
          <p:cNvSpPr>
            <a:spLocks noChangeArrowheads="1"/>
          </p:cNvSpPr>
          <p:nvPr/>
        </p:nvSpPr>
        <p:spPr bwMode="auto">
          <a:xfrm rot="-5400000">
            <a:off x="5029200" y="5267325"/>
            <a:ext cx="855663" cy="182563"/>
          </a:xfrm>
          <a:prstGeom prst="flowChartOnlineStorage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9230" name="AutoShape 14"/>
          <p:cNvSpPr>
            <a:spLocks noChangeArrowheads="1"/>
          </p:cNvSpPr>
          <p:nvPr/>
        </p:nvSpPr>
        <p:spPr bwMode="auto">
          <a:xfrm rot="-5400000">
            <a:off x="5305425" y="5267325"/>
            <a:ext cx="855663" cy="182563"/>
          </a:xfrm>
          <a:prstGeom prst="flowChartOnlineStorage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9231" name="AutoShape 15"/>
          <p:cNvSpPr>
            <a:spLocks noChangeArrowheads="1"/>
          </p:cNvSpPr>
          <p:nvPr/>
        </p:nvSpPr>
        <p:spPr bwMode="auto">
          <a:xfrm rot="-5400000">
            <a:off x="7581900" y="5267325"/>
            <a:ext cx="855663" cy="182563"/>
          </a:xfrm>
          <a:prstGeom prst="flowChartOnlineStorage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9232" name="AutoShape 16"/>
          <p:cNvSpPr>
            <a:spLocks noChangeArrowheads="1"/>
          </p:cNvSpPr>
          <p:nvPr/>
        </p:nvSpPr>
        <p:spPr bwMode="auto">
          <a:xfrm rot="-5400000">
            <a:off x="8162925" y="5254625"/>
            <a:ext cx="855663" cy="182563"/>
          </a:xfrm>
          <a:prstGeom prst="flowChartOnlineStorage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9233" name="AutoShape 17"/>
          <p:cNvSpPr>
            <a:spLocks noChangeArrowheads="1"/>
          </p:cNvSpPr>
          <p:nvPr/>
        </p:nvSpPr>
        <p:spPr bwMode="auto">
          <a:xfrm rot="5400000">
            <a:off x="1364457" y="5296693"/>
            <a:ext cx="806450" cy="182563"/>
          </a:xfrm>
          <a:prstGeom prst="chevron">
            <a:avLst>
              <a:gd name="adj" fmla="val 11043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smtClean="0">
                <a:solidFill>
                  <a:srgbClr val="000000"/>
                </a:solidFill>
              </a:rPr>
              <a:t>U</a:t>
            </a:r>
          </a:p>
        </p:txBody>
      </p:sp>
      <p:sp>
        <p:nvSpPr>
          <p:cNvPr id="9234" name="AutoShape 18"/>
          <p:cNvSpPr>
            <a:spLocks noChangeArrowheads="1"/>
          </p:cNvSpPr>
          <p:nvPr/>
        </p:nvSpPr>
        <p:spPr bwMode="auto">
          <a:xfrm rot="5400000">
            <a:off x="2939257" y="5296693"/>
            <a:ext cx="806450" cy="182563"/>
          </a:xfrm>
          <a:prstGeom prst="chevron">
            <a:avLst>
              <a:gd name="adj" fmla="val 11043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smtClean="0">
                <a:solidFill>
                  <a:srgbClr val="000000"/>
                </a:solidFill>
              </a:rPr>
              <a:t>U</a:t>
            </a:r>
          </a:p>
        </p:txBody>
      </p:sp>
      <p:sp>
        <p:nvSpPr>
          <p:cNvPr id="9235" name="AutoShape 19"/>
          <p:cNvSpPr>
            <a:spLocks noChangeArrowheads="1"/>
          </p:cNvSpPr>
          <p:nvPr/>
        </p:nvSpPr>
        <p:spPr bwMode="auto">
          <a:xfrm rot="5400000">
            <a:off x="3836988" y="5267325"/>
            <a:ext cx="808037" cy="182563"/>
          </a:xfrm>
          <a:prstGeom prst="chevron">
            <a:avLst>
              <a:gd name="adj" fmla="val 11065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smtClean="0">
                <a:solidFill>
                  <a:srgbClr val="000000"/>
                </a:solidFill>
              </a:rPr>
              <a:t>U</a:t>
            </a:r>
          </a:p>
        </p:txBody>
      </p:sp>
      <p:sp>
        <p:nvSpPr>
          <p:cNvPr id="9236" name="AutoShape 20"/>
          <p:cNvSpPr>
            <a:spLocks noChangeArrowheads="1"/>
          </p:cNvSpPr>
          <p:nvPr/>
        </p:nvSpPr>
        <p:spPr bwMode="auto">
          <a:xfrm rot="5400000">
            <a:off x="5716588" y="5267325"/>
            <a:ext cx="808037" cy="182563"/>
          </a:xfrm>
          <a:prstGeom prst="chevron">
            <a:avLst>
              <a:gd name="adj" fmla="val 11065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smtClean="0">
                <a:solidFill>
                  <a:srgbClr val="000000"/>
                </a:solidFill>
              </a:rPr>
              <a:t>U</a:t>
            </a:r>
          </a:p>
        </p:txBody>
      </p:sp>
      <p:sp>
        <p:nvSpPr>
          <p:cNvPr id="9237" name="AutoShape 21"/>
          <p:cNvSpPr>
            <a:spLocks noChangeArrowheads="1"/>
          </p:cNvSpPr>
          <p:nvPr/>
        </p:nvSpPr>
        <p:spPr bwMode="auto">
          <a:xfrm rot="5400000">
            <a:off x="7200900" y="5267326"/>
            <a:ext cx="808037" cy="182562"/>
          </a:xfrm>
          <a:prstGeom prst="chevron">
            <a:avLst>
              <a:gd name="adj" fmla="val 11065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smtClean="0">
                <a:solidFill>
                  <a:srgbClr val="000000"/>
                </a:solidFill>
              </a:rPr>
              <a:t>U</a:t>
            </a:r>
          </a:p>
        </p:txBody>
      </p:sp>
      <p:sp>
        <p:nvSpPr>
          <p:cNvPr id="9238" name="AutoShape 22"/>
          <p:cNvSpPr>
            <a:spLocks noChangeArrowheads="1"/>
          </p:cNvSpPr>
          <p:nvPr/>
        </p:nvSpPr>
        <p:spPr bwMode="auto">
          <a:xfrm rot="-5400000">
            <a:off x="6261101" y="5259387"/>
            <a:ext cx="792162" cy="182563"/>
          </a:xfrm>
          <a:prstGeom prst="chevron">
            <a:avLst>
              <a:gd name="adj" fmla="val 108478"/>
            </a:avLst>
          </a:prstGeom>
          <a:solidFill>
            <a:srgbClr val="298B4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9239" name="AutoShape 23"/>
          <p:cNvSpPr>
            <a:spLocks noChangeArrowheads="1"/>
          </p:cNvSpPr>
          <p:nvPr/>
        </p:nvSpPr>
        <p:spPr bwMode="auto">
          <a:xfrm rot="-5400000">
            <a:off x="4789488" y="5259388"/>
            <a:ext cx="792162" cy="182562"/>
          </a:xfrm>
          <a:prstGeom prst="chevron">
            <a:avLst>
              <a:gd name="adj" fmla="val 108478"/>
            </a:avLst>
          </a:prstGeom>
          <a:solidFill>
            <a:srgbClr val="298B4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9240" name="AutoShape 24"/>
          <p:cNvSpPr>
            <a:spLocks noChangeArrowheads="1"/>
          </p:cNvSpPr>
          <p:nvPr/>
        </p:nvSpPr>
        <p:spPr bwMode="auto">
          <a:xfrm rot="-5400000">
            <a:off x="3217863" y="5259388"/>
            <a:ext cx="792162" cy="182562"/>
          </a:xfrm>
          <a:prstGeom prst="chevron">
            <a:avLst>
              <a:gd name="adj" fmla="val 108478"/>
            </a:avLst>
          </a:prstGeom>
          <a:solidFill>
            <a:srgbClr val="298B4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9241" name="AutoShape 25"/>
          <p:cNvSpPr>
            <a:spLocks noChangeArrowheads="1"/>
          </p:cNvSpPr>
          <p:nvPr/>
        </p:nvSpPr>
        <p:spPr bwMode="auto">
          <a:xfrm rot="-5400000">
            <a:off x="1631951" y="5259387"/>
            <a:ext cx="792162" cy="182563"/>
          </a:xfrm>
          <a:prstGeom prst="chevron">
            <a:avLst>
              <a:gd name="adj" fmla="val 108478"/>
            </a:avLst>
          </a:prstGeom>
          <a:solidFill>
            <a:srgbClr val="298B4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9242" name="AutoShape 26"/>
          <p:cNvSpPr>
            <a:spLocks noChangeArrowheads="1"/>
          </p:cNvSpPr>
          <p:nvPr/>
        </p:nvSpPr>
        <p:spPr bwMode="auto">
          <a:xfrm rot="5400000">
            <a:off x="425450" y="5276851"/>
            <a:ext cx="808037" cy="182562"/>
          </a:xfrm>
          <a:prstGeom prst="chevron">
            <a:avLst>
              <a:gd name="adj" fmla="val 11065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smtClean="0">
                <a:solidFill>
                  <a:srgbClr val="000000"/>
                </a:solidFill>
              </a:rPr>
              <a:t>U</a:t>
            </a:r>
          </a:p>
        </p:txBody>
      </p:sp>
      <p:sp>
        <p:nvSpPr>
          <p:cNvPr id="9243" name="AutoShape 27"/>
          <p:cNvSpPr>
            <a:spLocks noChangeArrowheads="1"/>
          </p:cNvSpPr>
          <p:nvPr/>
        </p:nvSpPr>
        <p:spPr bwMode="auto">
          <a:xfrm rot="-5400000">
            <a:off x="1996281" y="5237957"/>
            <a:ext cx="854075" cy="182562"/>
          </a:xfrm>
          <a:prstGeom prst="flowChartOnlineStorage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9244" name="AutoShape 28"/>
          <p:cNvSpPr>
            <a:spLocks noChangeArrowheads="1"/>
          </p:cNvSpPr>
          <p:nvPr/>
        </p:nvSpPr>
        <p:spPr bwMode="auto">
          <a:xfrm rot="-5400000">
            <a:off x="173038" y="5268913"/>
            <a:ext cx="792162" cy="182562"/>
          </a:xfrm>
          <a:prstGeom prst="chevron">
            <a:avLst>
              <a:gd name="adj" fmla="val 108478"/>
            </a:avLst>
          </a:prstGeom>
          <a:solidFill>
            <a:srgbClr val="298B4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9245" name="AutoShape 29"/>
          <p:cNvSpPr>
            <a:spLocks noChangeArrowheads="1"/>
          </p:cNvSpPr>
          <p:nvPr/>
        </p:nvSpPr>
        <p:spPr bwMode="auto">
          <a:xfrm rot="5400000">
            <a:off x="662781" y="5249070"/>
            <a:ext cx="854075" cy="182562"/>
          </a:xfrm>
          <a:prstGeom prst="flowChartOnlineStorage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G</a:t>
            </a:r>
          </a:p>
        </p:txBody>
      </p:sp>
      <p:sp>
        <p:nvSpPr>
          <p:cNvPr id="9246" name="Rectangle 30"/>
          <p:cNvSpPr>
            <a:spLocks noChangeArrowheads="1"/>
          </p:cNvSpPr>
          <p:nvPr/>
        </p:nvSpPr>
        <p:spPr bwMode="auto">
          <a:xfrm>
            <a:off x="304800" y="5575300"/>
            <a:ext cx="8583613" cy="212725"/>
          </a:xfrm>
          <a:prstGeom prst="rect">
            <a:avLst/>
          </a:prstGeom>
          <a:solidFill>
            <a:srgbClr val="F21F1A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 smtClean="0">
              <a:solidFill>
                <a:srgbClr val="000000"/>
              </a:solidFill>
            </a:endParaRPr>
          </a:p>
        </p:txBody>
      </p:sp>
      <p:sp>
        <p:nvSpPr>
          <p:cNvPr id="51231" name="AutoShape 31"/>
          <p:cNvSpPr>
            <a:spLocks noChangeArrowheads="1"/>
          </p:cNvSpPr>
          <p:nvPr/>
        </p:nvSpPr>
        <p:spPr bwMode="auto">
          <a:xfrm>
            <a:off x="-965200" y="5651500"/>
            <a:ext cx="3429000" cy="673100"/>
          </a:xfrm>
          <a:prstGeom prst="flowChartPunchedTape">
            <a:avLst/>
          </a:prstGeom>
          <a:solidFill>
            <a:srgbClr val="F9B9A5"/>
          </a:solidFill>
          <a:ln w="381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 smtClean="0">
              <a:solidFill>
                <a:srgbClr val="000000"/>
              </a:solidFill>
            </a:endParaRPr>
          </a:p>
        </p:txBody>
      </p:sp>
      <p:grpSp>
        <p:nvGrpSpPr>
          <p:cNvPr id="9248" name="Group 32"/>
          <p:cNvGrpSpPr>
            <a:grpSpLocks/>
          </p:cNvGrpSpPr>
          <p:nvPr/>
        </p:nvGrpSpPr>
        <p:grpSpPr bwMode="auto">
          <a:xfrm>
            <a:off x="7843838" y="609600"/>
            <a:ext cx="842962" cy="1524000"/>
            <a:chOff x="4260" y="2328"/>
            <a:chExt cx="531" cy="1024"/>
          </a:xfrm>
        </p:grpSpPr>
        <p:sp>
          <p:nvSpPr>
            <p:cNvPr id="9341" name="AutoShape 33"/>
            <p:cNvSpPr>
              <a:spLocks noChangeArrowheads="1"/>
            </p:cNvSpPr>
            <p:nvPr/>
          </p:nvSpPr>
          <p:spPr bwMode="auto">
            <a:xfrm rot="5400000">
              <a:off x="4249" y="2983"/>
              <a:ext cx="622" cy="115"/>
            </a:xfrm>
            <a:prstGeom prst="flowChartOnlineStorag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smtClean="0">
                  <a:solidFill>
                    <a:srgbClr val="000000"/>
                  </a:solidFill>
                </a:rPr>
                <a:t>X</a:t>
              </a:r>
            </a:p>
          </p:txBody>
        </p:sp>
        <p:sp>
          <p:nvSpPr>
            <p:cNvPr id="9342" name="AutoShape 34"/>
            <p:cNvSpPr>
              <a:spLocks noChangeArrowheads="1"/>
            </p:cNvSpPr>
            <p:nvPr/>
          </p:nvSpPr>
          <p:spPr bwMode="auto">
            <a:xfrm rot="5400000">
              <a:off x="4101" y="2975"/>
              <a:ext cx="576" cy="115"/>
            </a:xfrm>
            <a:prstGeom prst="chevron">
              <a:avLst>
                <a:gd name="adj" fmla="val 125217"/>
              </a:avLst>
            </a:prstGeom>
            <a:solidFill>
              <a:srgbClr val="298B4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smtClean="0">
                  <a:solidFill>
                    <a:srgbClr val="000000"/>
                  </a:solidFill>
                </a:rPr>
                <a:t>A</a:t>
              </a:r>
            </a:p>
          </p:txBody>
        </p:sp>
        <p:sp>
          <p:nvSpPr>
            <p:cNvPr id="9343" name="AutoShape 35"/>
            <p:cNvSpPr>
              <a:spLocks noChangeArrowheads="1"/>
            </p:cNvSpPr>
            <p:nvPr/>
          </p:nvSpPr>
          <p:spPr bwMode="auto">
            <a:xfrm rot="-5400000">
              <a:off x="4429" y="2961"/>
              <a:ext cx="587" cy="115"/>
            </a:xfrm>
            <a:prstGeom prst="chevron">
              <a:avLst>
                <a:gd name="adj" fmla="val 127609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smtClean="0">
                  <a:solidFill>
                    <a:srgbClr val="000000"/>
                  </a:solidFill>
                </a:rPr>
                <a:t>U</a:t>
              </a:r>
            </a:p>
          </p:txBody>
        </p:sp>
        <p:grpSp>
          <p:nvGrpSpPr>
            <p:cNvPr id="9344" name="Group 36"/>
            <p:cNvGrpSpPr>
              <a:grpSpLocks/>
            </p:cNvGrpSpPr>
            <p:nvPr/>
          </p:nvGrpSpPr>
          <p:grpSpPr bwMode="auto">
            <a:xfrm>
              <a:off x="4260" y="2328"/>
              <a:ext cx="531" cy="561"/>
              <a:chOff x="909" y="1983"/>
              <a:chExt cx="531" cy="561"/>
            </a:xfrm>
          </p:grpSpPr>
          <p:sp>
            <p:nvSpPr>
              <p:cNvPr id="9345" name="AutoShape 37"/>
              <p:cNvSpPr>
                <a:spLocks noChangeArrowheads="1"/>
              </p:cNvSpPr>
              <p:nvPr/>
            </p:nvSpPr>
            <p:spPr bwMode="auto">
              <a:xfrm>
                <a:off x="960" y="2112"/>
                <a:ext cx="480" cy="432"/>
              </a:xfrm>
              <a:prstGeom prst="can">
                <a:avLst>
                  <a:gd name="adj" fmla="val 25000"/>
                </a:avLst>
              </a:pr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vi-VN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346" name="AutoShape 38"/>
              <p:cNvSpPr>
                <a:spLocks noChangeArrowheads="1"/>
              </p:cNvSpPr>
              <p:nvPr/>
            </p:nvSpPr>
            <p:spPr bwMode="auto">
              <a:xfrm rot="-2520579">
                <a:off x="909" y="1983"/>
                <a:ext cx="480" cy="432"/>
              </a:xfrm>
              <a:prstGeom prst="can">
                <a:avLst>
                  <a:gd name="adj" fmla="val 25000"/>
                </a:avLst>
              </a:pr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vi-VN" smtClean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9249" name="AutoShape 39"/>
          <p:cNvSpPr>
            <a:spLocks noChangeArrowheads="1"/>
          </p:cNvSpPr>
          <p:nvPr/>
        </p:nvSpPr>
        <p:spPr bwMode="auto">
          <a:xfrm>
            <a:off x="4763" y="3276600"/>
            <a:ext cx="762000" cy="2889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Met</a:t>
            </a:r>
          </a:p>
        </p:txBody>
      </p:sp>
      <p:grpSp>
        <p:nvGrpSpPr>
          <p:cNvPr id="4" name="Group 40"/>
          <p:cNvGrpSpPr>
            <a:grpSpLocks/>
          </p:cNvGrpSpPr>
          <p:nvPr/>
        </p:nvGrpSpPr>
        <p:grpSpPr bwMode="auto">
          <a:xfrm>
            <a:off x="385763" y="3789363"/>
            <a:ext cx="842962" cy="1473200"/>
            <a:chOff x="1131" y="2349"/>
            <a:chExt cx="531" cy="981"/>
          </a:xfrm>
        </p:grpSpPr>
        <p:sp>
          <p:nvSpPr>
            <p:cNvPr id="9335" name="AutoShape 41"/>
            <p:cNvSpPr>
              <a:spLocks noChangeArrowheads="1"/>
            </p:cNvSpPr>
            <p:nvPr/>
          </p:nvSpPr>
          <p:spPr bwMode="auto">
            <a:xfrm rot="5400000">
              <a:off x="1123" y="2975"/>
              <a:ext cx="576" cy="115"/>
            </a:xfrm>
            <a:prstGeom prst="chevron">
              <a:avLst>
                <a:gd name="adj" fmla="val 125217"/>
              </a:avLst>
            </a:prstGeom>
            <a:solidFill>
              <a:srgbClr val="298B4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smtClean="0">
                  <a:solidFill>
                    <a:srgbClr val="000000"/>
                  </a:solidFill>
                </a:rPr>
                <a:t>A</a:t>
              </a:r>
            </a:p>
          </p:txBody>
        </p:sp>
        <p:sp>
          <p:nvSpPr>
            <p:cNvPr id="9336" name="AutoShape 42"/>
            <p:cNvSpPr>
              <a:spLocks noChangeArrowheads="1"/>
            </p:cNvSpPr>
            <p:nvPr/>
          </p:nvSpPr>
          <p:spPr bwMode="auto">
            <a:xfrm rot="-5400000">
              <a:off x="954" y="2979"/>
              <a:ext cx="587" cy="115"/>
            </a:xfrm>
            <a:prstGeom prst="chevron">
              <a:avLst>
                <a:gd name="adj" fmla="val 127609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smtClean="0">
                  <a:solidFill>
                    <a:srgbClr val="000000"/>
                  </a:solidFill>
                </a:rPr>
                <a:t>U</a:t>
              </a:r>
            </a:p>
          </p:txBody>
        </p:sp>
        <p:sp>
          <p:nvSpPr>
            <p:cNvPr id="9337" name="AutoShape 43"/>
            <p:cNvSpPr>
              <a:spLocks noChangeArrowheads="1"/>
            </p:cNvSpPr>
            <p:nvPr/>
          </p:nvSpPr>
          <p:spPr bwMode="auto">
            <a:xfrm rot="5400000">
              <a:off x="1265" y="2892"/>
              <a:ext cx="622" cy="115"/>
            </a:xfrm>
            <a:prstGeom prst="flowChartOnlineStorag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smtClean="0">
                  <a:solidFill>
                    <a:srgbClr val="000000"/>
                  </a:solidFill>
                </a:rPr>
                <a:t>X</a:t>
              </a:r>
            </a:p>
          </p:txBody>
        </p:sp>
        <p:grpSp>
          <p:nvGrpSpPr>
            <p:cNvPr id="9338" name="Group 44"/>
            <p:cNvGrpSpPr>
              <a:grpSpLocks/>
            </p:cNvGrpSpPr>
            <p:nvPr/>
          </p:nvGrpSpPr>
          <p:grpSpPr bwMode="auto">
            <a:xfrm>
              <a:off x="1131" y="2349"/>
              <a:ext cx="531" cy="561"/>
              <a:chOff x="909" y="1983"/>
              <a:chExt cx="531" cy="561"/>
            </a:xfrm>
          </p:grpSpPr>
          <p:sp>
            <p:nvSpPr>
              <p:cNvPr id="9339" name="AutoShape 45"/>
              <p:cNvSpPr>
                <a:spLocks noChangeArrowheads="1"/>
              </p:cNvSpPr>
              <p:nvPr/>
            </p:nvSpPr>
            <p:spPr bwMode="auto">
              <a:xfrm>
                <a:off x="960" y="2112"/>
                <a:ext cx="480" cy="432"/>
              </a:xfrm>
              <a:prstGeom prst="can">
                <a:avLst>
                  <a:gd name="adj" fmla="val 25000"/>
                </a:avLst>
              </a:pr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vi-VN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340" name="AutoShape 46"/>
              <p:cNvSpPr>
                <a:spLocks noChangeArrowheads="1"/>
              </p:cNvSpPr>
              <p:nvPr/>
            </p:nvSpPr>
            <p:spPr bwMode="auto">
              <a:xfrm rot="-2520579">
                <a:off x="909" y="1983"/>
                <a:ext cx="480" cy="432"/>
              </a:xfrm>
              <a:prstGeom prst="can">
                <a:avLst>
                  <a:gd name="adj" fmla="val 25000"/>
                </a:avLst>
              </a:pr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vi-VN" smtClean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51247" name="Line 47"/>
          <p:cNvSpPr>
            <a:spLocks noChangeShapeType="1"/>
          </p:cNvSpPr>
          <p:nvPr/>
        </p:nvSpPr>
        <p:spPr bwMode="auto">
          <a:xfrm>
            <a:off x="766763" y="3429000"/>
            <a:ext cx="0" cy="30321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grpSp>
        <p:nvGrpSpPr>
          <p:cNvPr id="9252" name="Group 48"/>
          <p:cNvGrpSpPr>
            <a:grpSpLocks/>
          </p:cNvGrpSpPr>
          <p:nvPr/>
        </p:nvGrpSpPr>
        <p:grpSpPr bwMode="auto">
          <a:xfrm>
            <a:off x="6248400" y="762000"/>
            <a:ext cx="1228725" cy="2133600"/>
            <a:chOff x="384" y="768"/>
            <a:chExt cx="774" cy="1425"/>
          </a:xfrm>
        </p:grpSpPr>
        <p:grpSp>
          <p:nvGrpSpPr>
            <p:cNvPr id="9326" name="Group 49"/>
            <p:cNvGrpSpPr>
              <a:grpSpLocks/>
            </p:cNvGrpSpPr>
            <p:nvPr/>
          </p:nvGrpSpPr>
          <p:grpSpPr bwMode="auto">
            <a:xfrm>
              <a:off x="624" y="1152"/>
              <a:ext cx="534" cy="1041"/>
              <a:chOff x="5334" y="2319"/>
              <a:chExt cx="534" cy="1041"/>
            </a:xfrm>
          </p:grpSpPr>
          <p:sp>
            <p:nvSpPr>
              <p:cNvPr id="9329" name="AutoShape 50"/>
              <p:cNvSpPr>
                <a:spLocks noChangeArrowheads="1"/>
              </p:cNvSpPr>
              <p:nvPr/>
            </p:nvSpPr>
            <p:spPr bwMode="auto">
              <a:xfrm rot="5400000">
                <a:off x="5305" y="2983"/>
                <a:ext cx="622" cy="115"/>
              </a:xfrm>
              <a:prstGeom prst="flowChartOnlineStorag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 smtClean="0">
                    <a:solidFill>
                      <a:srgbClr val="000000"/>
                    </a:solidFill>
                  </a:rPr>
                  <a:t>X</a:t>
                </a:r>
              </a:p>
            </p:txBody>
          </p:sp>
          <p:sp>
            <p:nvSpPr>
              <p:cNvPr id="9330" name="AutoShape 51"/>
              <p:cNvSpPr>
                <a:spLocks noChangeArrowheads="1"/>
              </p:cNvSpPr>
              <p:nvPr/>
            </p:nvSpPr>
            <p:spPr bwMode="auto">
              <a:xfrm rot="-5400000">
                <a:off x="5131" y="2991"/>
                <a:ext cx="622" cy="115"/>
              </a:xfrm>
              <a:prstGeom prst="flowChartOnlineStorage">
                <a:avLst/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 smtClean="0">
                    <a:solidFill>
                      <a:srgbClr val="000000"/>
                    </a:solidFill>
                  </a:rPr>
                  <a:t>G</a:t>
                </a:r>
              </a:p>
            </p:txBody>
          </p:sp>
          <p:sp>
            <p:nvSpPr>
              <p:cNvPr id="9331" name="AutoShape 52"/>
              <p:cNvSpPr>
                <a:spLocks noChangeArrowheads="1"/>
              </p:cNvSpPr>
              <p:nvPr/>
            </p:nvSpPr>
            <p:spPr bwMode="auto">
              <a:xfrm rot="-5400000">
                <a:off x="5500" y="2991"/>
                <a:ext cx="622" cy="115"/>
              </a:xfrm>
              <a:prstGeom prst="flowChartOnlineStorage">
                <a:avLst/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 smtClean="0">
                    <a:solidFill>
                      <a:srgbClr val="000000"/>
                    </a:solidFill>
                  </a:rPr>
                  <a:t>G</a:t>
                </a:r>
              </a:p>
            </p:txBody>
          </p:sp>
          <p:grpSp>
            <p:nvGrpSpPr>
              <p:cNvPr id="9332" name="Group 53"/>
              <p:cNvGrpSpPr>
                <a:grpSpLocks/>
              </p:cNvGrpSpPr>
              <p:nvPr/>
            </p:nvGrpSpPr>
            <p:grpSpPr bwMode="auto">
              <a:xfrm>
                <a:off x="5334" y="2319"/>
                <a:ext cx="531" cy="561"/>
                <a:chOff x="909" y="1983"/>
                <a:chExt cx="531" cy="561"/>
              </a:xfrm>
            </p:grpSpPr>
            <p:sp>
              <p:nvSpPr>
                <p:cNvPr id="9333" name="AutoShape 54"/>
                <p:cNvSpPr>
                  <a:spLocks noChangeArrowheads="1"/>
                </p:cNvSpPr>
                <p:nvPr/>
              </p:nvSpPr>
              <p:spPr bwMode="auto">
                <a:xfrm>
                  <a:off x="960" y="2112"/>
                  <a:ext cx="480" cy="432"/>
                </a:xfrm>
                <a:prstGeom prst="can">
                  <a:avLst>
                    <a:gd name="adj" fmla="val 25000"/>
                  </a:avLst>
                </a:pr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vi-VN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334" name="AutoShape 55"/>
                <p:cNvSpPr>
                  <a:spLocks noChangeArrowheads="1"/>
                </p:cNvSpPr>
                <p:nvPr/>
              </p:nvSpPr>
              <p:spPr bwMode="auto">
                <a:xfrm rot="-2520579">
                  <a:off x="909" y="1983"/>
                  <a:ext cx="480" cy="432"/>
                </a:xfrm>
                <a:prstGeom prst="can">
                  <a:avLst>
                    <a:gd name="adj" fmla="val 25000"/>
                  </a:avLst>
                </a:pr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vi-VN" smtClean="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9327" name="Line 56"/>
            <p:cNvSpPr>
              <a:spLocks noChangeShapeType="1"/>
            </p:cNvSpPr>
            <p:nvPr/>
          </p:nvSpPr>
          <p:spPr bwMode="auto">
            <a:xfrm>
              <a:off x="864" y="912"/>
              <a:ext cx="0" cy="20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9328" name="AutoShape 57"/>
            <p:cNvSpPr>
              <a:spLocks noChangeArrowheads="1"/>
            </p:cNvSpPr>
            <p:nvPr/>
          </p:nvSpPr>
          <p:spPr bwMode="auto">
            <a:xfrm>
              <a:off x="384" y="768"/>
              <a:ext cx="480" cy="192"/>
            </a:xfrm>
            <a:prstGeom prst="roundRect">
              <a:avLst>
                <a:gd name="adj" fmla="val 16667"/>
              </a:avLst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smtClean="0">
                  <a:solidFill>
                    <a:srgbClr val="000000"/>
                  </a:solidFill>
                </a:rPr>
                <a:t>Arg</a:t>
              </a:r>
            </a:p>
          </p:txBody>
        </p:sp>
      </p:grpSp>
      <p:grpSp>
        <p:nvGrpSpPr>
          <p:cNvPr id="9" name="Group 58"/>
          <p:cNvGrpSpPr>
            <a:grpSpLocks/>
          </p:cNvGrpSpPr>
          <p:nvPr/>
        </p:nvGrpSpPr>
        <p:grpSpPr bwMode="auto">
          <a:xfrm>
            <a:off x="4078288" y="1498600"/>
            <a:ext cx="1243012" cy="1890713"/>
            <a:chOff x="1158" y="1344"/>
            <a:chExt cx="783" cy="1239"/>
          </a:xfrm>
        </p:grpSpPr>
        <p:sp>
          <p:nvSpPr>
            <p:cNvPr id="9316" name="Line 59"/>
            <p:cNvSpPr>
              <a:spLocks noChangeShapeType="1"/>
            </p:cNvSpPr>
            <p:nvPr/>
          </p:nvSpPr>
          <p:spPr bwMode="auto">
            <a:xfrm>
              <a:off x="1644" y="1382"/>
              <a:ext cx="0" cy="20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grpSp>
          <p:nvGrpSpPr>
            <p:cNvPr id="9317" name="Group 60"/>
            <p:cNvGrpSpPr>
              <a:grpSpLocks/>
            </p:cNvGrpSpPr>
            <p:nvPr/>
          </p:nvGrpSpPr>
          <p:grpSpPr bwMode="auto">
            <a:xfrm>
              <a:off x="1158" y="1344"/>
              <a:ext cx="783" cy="1239"/>
              <a:chOff x="1158" y="1338"/>
              <a:chExt cx="783" cy="1239"/>
            </a:xfrm>
          </p:grpSpPr>
          <p:grpSp>
            <p:nvGrpSpPr>
              <p:cNvPr id="9318" name="Group 61"/>
              <p:cNvGrpSpPr>
                <a:grpSpLocks/>
              </p:cNvGrpSpPr>
              <p:nvPr/>
            </p:nvGrpSpPr>
            <p:grpSpPr bwMode="auto">
              <a:xfrm>
                <a:off x="1410" y="1524"/>
                <a:ext cx="531" cy="1053"/>
                <a:chOff x="2178" y="2259"/>
                <a:chExt cx="531" cy="1053"/>
              </a:xfrm>
            </p:grpSpPr>
            <p:sp>
              <p:nvSpPr>
                <p:cNvPr id="9320" name="AutoShape 62"/>
                <p:cNvSpPr>
                  <a:spLocks noChangeArrowheads="1"/>
                </p:cNvSpPr>
                <p:nvPr/>
              </p:nvSpPr>
              <p:spPr bwMode="auto">
                <a:xfrm rot="-5400000">
                  <a:off x="1984" y="2943"/>
                  <a:ext cx="622" cy="115"/>
                </a:xfrm>
                <a:prstGeom prst="flowChartOnlineStorage">
                  <a:avLst/>
                </a:prstGeom>
                <a:solidFill>
                  <a:srgbClr val="FF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vert="eaVert"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b="1" smtClean="0">
                      <a:solidFill>
                        <a:srgbClr val="000000"/>
                      </a:solidFill>
                    </a:rPr>
                    <a:t>G</a:t>
                  </a:r>
                </a:p>
              </p:txBody>
            </p:sp>
            <p:sp>
              <p:nvSpPr>
                <p:cNvPr id="9321" name="AutoShape 63"/>
                <p:cNvSpPr>
                  <a:spLocks noChangeArrowheads="1"/>
                </p:cNvSpPr>
                <p:nvPr/>
              </p:nvSpPr>
              <p:spPr bwMode="auto">
                <a:xfrm rot="5400000">
                  <a:off x="2155" y="2892"/>
                  <a:ext cx="622" cy="115"/>
                </a:xfrm>
                <a:prstGeom prst="flowChartOnlineStorag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rot="10800000" vert="eaVert"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b="1" smtClean="0">
                      <a:solidFill>
                        <a:srgbClr val="000000"/>
                      </a:solidFill>
                    </a:rPr>
                    <a:t>X</a:t>
                  </a:r>
                </a:p>
              </p:txBody>
            </p:sp>
            <p:sp>
              <p:nvSpPr>
                <p:cNvPr id="9322" name="AutoShape 64"/>
                <p:cNvSpPr>
                  <a:spLocks noChangeArrowheads="1"/>
                </p:cNvSpPr>
                <p:nvPr/>
              </p:nvSpPr>
              <p:spPr bwMode="auto">
                <a:xfrm rot="5400000">
                  <a:off x="2320" y="2890"/>
                  <a:ext cx="622" cy="115"/>
                </a:xfrm>
                <a:prstGeom prst="flowChartOnlineStorag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rot="10800000" vert="eaVert"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b="1" smtClean="0">
                      <a:solidFill>
                        <a:srgbClr val="000000"/>
                      </a:solidFill>
                    </a:rPr>
                    <a:t>X</a:t>
                  </a:r>
                </a:p>
              </p:txBody>
            </p:sp>
            <p:grpSp>
              <p:nvGrpSpPr>
                <p:cNvPr id="9323" name="Group 65"/>
                <p:cNvGrpSpPr>
                  <a:grpSpLocks/>
                </p:cNvGrpSpPr>
                <p:nvPr/>
              </p:nvGrpSpPr>
              <p:grpSpPr bwMode="auto">
                <a:xfrm>
                  <a:off x="2178" y="2259"/>
                  <a:ext cx="531" cy="561"/>
                  <a:chOff x="909" y="1983"/>
                  <a:chExt cx="531" cy="561"/>
                </a:xfrm>
              </p:grpSpPr>
              <p:sp>
                <p:nvSpPr>
                  <p:cNvPr id="9324" name="AutoShape 66"/>
                  <p:cNvSpPr>
                    <a:spLocks noChangeArrowheads="1"/>
                  </p:cNvSpPr>
                  <p:nvPr/>
                </p:nvSpPr>
                <p:spPr bwMode="auto">
                  <a:xfrm>
                    <a:off x="960" y="2112"/>
                    <a:ext cx="480" cy="432"/>
                  </a:xfrm>
                  <a:prstGeom prst="can">
                    <a:avLst>
                      <a:gd name="adj" fmla="val 25000"/>
                    </a:avLst>
                  </a:pr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vi-VN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9325" name="AutoShape 67"/>
                  <p:cNvSpPr>
                    <a:spLocks noChangeArrowheads="1"/>
                  </p:cNvSpPr>
                  <p:nvPr/>
                </p:nvSpPr>
                <p:spPr bwMode="auto">
                  <a:xfrm rot="-2520579">
                    <a:off x="909" y="1983"/>
                    <a:ext cx="480" cy="432"/>
                  </a:xfrm>
                  <a:prstGeom prst="can">
                    <a:avLst>
                      <a:gd name="adj" fmla="val 25000"/>
                    </a:avLst>
                  </a:pr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vi-VN" smtClean="0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  <p:sp>
            <p:nvSpPr>
              <p:cNvPr id="9319" name="AutoShape 68"/>
              <p:cNvSpPr>
                <a:spLocks noChangeArrowheads="1"/>
              </p:cNvSpPr>
              <p:nvPr/>
            </p:nvSpPr>
            <p:spPr bwMode="auto">
              <a:xfrm>
                <a:off x="1158" y="1338"/>
                <a:ext cx="480" cy="192"/>
              </a:xfrm>
              <a:prstGeom prst="roundRect">
                <a:avLst>
                  <a:gd name="adj" fmla="val 16667"/>
                </a:avLst>
              </a:prstGeom>
              <a:solidFill>
                <a:srgbClr val="0066FF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 smtClean="0">
                    <a:solidFill>
                      <a:srgbClr val="000000"/>
                    </a:solidFill>
                  </a:rPr>
                  <a:t>Arg</a:t>
                </a:r>
              </a:p>
            </p:txBody>
          </p:sp>
        </p:grpSp>
      </p:grpSp>
      <p:grpSp>
        <p:nvGrpSpPr>
          <p:cNvPr id="9254" name="Group 69"/>
          <p:cNvGrpSpPr>
            <a:grpSpLocks/>
          </p:cNvGrpSpPr>
          <p:nvPr/>
        </p:nvGrpSpPr>
        <p:grpSpPr bwMode="auto">
          <a:xfrm>
            <a:off x="909638" y="3276600"/>
            <a:ext cx="1223962" cy="1905000"/>
            <a:chOff x="573" y="1392"/>
            <a:chExt cx="771" cy="1200"/>
          </a:xfrm>
        </p:grpSpPr>
        <p:grpSp>
          <p:nvGrpSpPr>
            <p:cNvPr id="9306" name="Group 70"/>
            <p:cNvGrpSpPr>
              <a:grpSpLocks/>
            </p:cNvGrpSpPr>
            <p:nvPr/>
          </p:nvGrpSpPr>
          <p:grpSpPr bwMode="auto">
            <a:xfrm>
              <a:off x="573" y="1392"/>
              <a:ext cx="771" cy="1200"/>
              <a:chOff x="573" y="1341"/>
              <a:chExt cx="771" cy="1251"/>
            </a:xfrm>
          </p:grpSpPr>
          <p:grpSp>
            <p:nvGrpSpPr>
              <p:cNvPr id="9308" name="Group 71"/>
              <p:cNvGrpSpPr>
                <a:grpSpLocks/>
              </p:cNvGrpSpPr>
              <p:nvPr/>
            </p:nvGrpSpPr>
            <p:grpSpPr bwMode="auto">
              <a:xfrm>
                <a:off x="813" y="1605"/>
                <a:ext cx="531" cy="987"/>
                <a:chOff x="1641" y="2373"/>
                <a:chExt cx="531" cy="987"/>
              </a:xfrm>
            </p:grpSpPr>
            <p:sp>
              <p:nvSpPr>
                <p:cNvPr id="9310" name="AutoShape 72"/>
                <p:cNvSpPr>
                  <a:spLocks noChangeArrowheads="1"/>
                </p:cNvSpPr>
                <p:nvPr/>
              </p:nvSpPr>
              <p:spPr bwMode="auto">
                <a:xfrm rot="5400000">
                  <a:off x="1456" y="2913"/>
                  <a:ext cx="622" cy="115"/>
                </a:xfrm>
                <a:prstGeom prst="flowChartOnlineStorag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rot="10800000" vert="eaVert"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b="1" smtClean="0">
                      <a:solidFill>
                        <a:srgbClr val="000000"/>
                      </a:solidFill>
                    </a:rPr>
                    <a:t>X</a:t>
                  </a:r>
                </a:p>
              </p:txBody>
            </p:sp>
            <p:sp>
              <p:nvSpPr>
                <p:cNvPr id="9311" name="AutoShape 73"/>
                <p:cNvSpPr>
                  <a:spLocks noChangeArrowheads="1"/>
                </p:cNvSpPr>
                <p:nvPr/>
              </p:nvSpPr>
              <p:spPr bwMode="auto">
                <a:xfrm rot="5400000">
                  <a:off x="1654" y="3014"/>
                  <a:ext cx="576" cy="115"/>
                </a:xfrm>
                <a:prstGeom prst="chevron">
                  <a:avLst>
                    <a:gd name="adj" fmla="val 125217"/>
                  </a:avLst>
                </a:prstGeom>
                <a:solidFill>
                  <a:srgbClr val="298B43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rot="10800000" vert="eaVert"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b="1" smtClean="0">
                      <a:solidFill>
                        <a:srgbClr val="000000"/>
                      </a:solidFill>
                    </a:rPr>
                    <a:t>A</a:t>
                  </a:r>
                </a:p>
              </p:txBody>
            </p:sp>
            <p:sp>
              <p:nvSpPr>
                <p:cNvPr id="9312" name="AutoShape 74"/>
                <p:cNvSpPr>
                  <a:spLocks noChangeArrowheads="1"/>
                </p:cNvSpPr>
                <p:nvPr/>
              </p:nvSpPr>
              <p:spPr bwMode="auto">
                <a:xfrm rot="-5400000">
                  <a:off x="1809" y="3003"/>
                  <a:ext cx="587" cy="115"/>
                </a:xfrm>
                <a:prstGeom prst="chevron">
                  <a:avLst>
                    <a:gd name="adj" fmla="val 127609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vert="eaVert"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b="1" smtClean="0">
                      <a:solidFill>
                        <a:srgbClr val="000000"/>
                      </a:solidFill>
                    </a:rPr>
                    <a:t>U</a:t>
                  </a:r>
                </a:p>
              </p:txBody>
            </p:sp>
            <p:grpSp>
              <p:nvGrpSpPr>
                <p:cNvPr id="9313" name="Group 75"/>
                <p:cNvGrpSpPr>
                  <a:grpSpLocks/>
                </p:cNvGrpSpPr>
                <p:nvPr/>
              </p:nvGrpSpPr>
              <p:grpSpPr bwMode="auto">
                <a:xfrm>
                  <a:off x="1641" y="2373"/>
                  <a:ext cx="531" cy="561"/>
                  <a:chOff x="909" y="1983"/>
                  <a:chExt cx="531" cy="561"/>
                </a:xfrm>
              </p:grpSpPr>
              <p:sp>
                <p:nvSpPr>
                  <p:cNvPr id="9314" name="AutoShape 76"/>
                  <p:cNvSpPr>
                    <a:spLocks noChangeArrowheads="1"/>
                  </p:cNvSpPr>
                  <p:nvPr/>
                </p:nvSpPr>
                <p:spPr bwMode="auto">
                  <a:xfrm>
                    <a:off x="960" y="2112"/>
                    <a:ext cx="480" cy="432"/>
                  </a:xfrm>
                  <a:prstGeom prst="can">
                    <a:avLst>
                      <a:gd name="adj" fmla="val 25000"/>
                    </a:avLst>
                  </a:pr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vi-VN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9315" name="AutoShape 77"/>
                  <p:cNvSpPr>
                    <a:spLocks noChangeArrowheads="1"/>
                  </p:cNvSpPr>
                  <p:nvPr/>
                </p:nvSpPr>
                <p:spPr bwMode="auto">
                  <a:xfrm rot="-2520579">
                    <a:off x="909" y="1983"/>
                    <a:ext cx="480" cy="432"/>
                  </a:xfrm>
                  <a:prstGeom prst="can">
                    <a:avLst>
                      <a:gd name="adj" fmla="val 25000"/>
                    </a:avLst>
                  </a:pr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vi-VN" smtClean="0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  <p:sp>
            <p:nvSpPr>
              <p:cNvPr id="9309" name="AutoShape 78"/>
              <p:cNvSpPr>
                <a:spLocks noChangeArrowheads="1"/>
              </p:cNvSpPr>
              <p:nvPr/>
            </p:nvSpPr>
            <p:spPr bwMode="auto">
              <a:xfrm>
                <a:off x="573" y="1341"/>
                <a:ext cx="480" cy="192"/>
              </a:xfrm>
              <a:prstGeom prst="roundRect">
                <a:avLst>
                  <a:gd name="adj" fmla="val 16667"/>
                </a:avLst>
              </a:prstGeom>
              <a:solidFill>
                <a:srgbClr val="F41479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 smtClean="0">
                    <a:solidFill>
                      <a:srgbClr val="000000"/>
                    </a:solidFill>
                  </a:rPr>
                  <a:t>Val</a:t>
                </a:r>
              </a:p>
            </p:txBody>
          </p:sp>
        </p:grpSp>
        <p:sp>
          <p:nvSpPr>
            <p:cNvPr id="9307" name="Line 79"/>
            <p:cNvSpPr>
              <a:spLocks noChangeShapeType="1"/>
            </p:cNvSpPr>
            <p:nvPr/>
          </p:nvSpPr>
          <p:spPr bwMode="auto">
            <a:xfrm>
              <a:off x="1053" y="1392"/>
              <a:ext cx="0" cy="20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9255" name="Group 80"/>
          <p:cNvGrpSpPr>
            <a:grpSpLocks/>
          </p:cNvGrpSpPr>
          <p:nvPr/>
        </p:nvGrpSpPr>
        <p:grpSpPr bwMode="auto">
          <a:xfrm>
            <a:off x="5181600" y="381000"/>
            <a:ext cx="1223963" cy="2014538"/>
            <a:chOff x="1746" y="1344"/>
            <a:chExt cx="771" cy="1317"/>
          </a:xfrm>
        </p:grpSpPr>
        <p:sp>
          <p:nvSpPr>
            <p:cNvPr id="9296" name="Line 81"/>
            <p:cNvSpPr>
              <a:spLocks noChangeShapeType="1"/>
            </p:cNvSpPr>
            <p:nvPr/>
          </p:nvSpPr>
          <p:spPr bwMode="auto">
            <a:xfrm>
              <a:off x="2226" y="1382"/>
              <a:ext cx="0" cy="20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grpSp>
          <p:nvGrpSpPr>
            <p:cNvPr id="9297" name="Group 82"/>
            <p:cNvGrpSpPr>
              <a:grpSpLocks/>
            </p:cNvGrpSpPr>
            <p:nvPr/>
          </p:nvGrpSpPr>
          <p:grpSpPr bwMode="auto">
            <a:xfrm>
              <a:off x="1746" y="1344"/>
              <a:ext cx="771" cy="1317"/>
              <a:chOff x="1746" y="1323"/>
              <a:chExt cx="771" cy="1317"/>
            </a:xfrm>
          </p:grpSpPr>
          <p:grpSp>
            <p:nvGrpSpPr>
              <p:cNvPr id="9298" name="Group 83"/>
              <p:cNvGrpSpPr>
                <a:grpSpLocks/>
              </p:cNvGrpSpPr>
              <p:nvPr/>
            </p:nvGrpSpPr>
            <p:grpSpPr bwMode="auto">
              <a:xfrm>
                <a:off x="1986" y="1608"/>
                <a:ext cx="531" cy="1032"/>
                <a:chOff x="2688" y="2328"/>
                <a:chExt cx="531" cy="1032"/>
              </a:xfrm>
            </p:grpSpPr>
            <p:sp>
              <p:nvSpPr>
                <p:cNvPr id="9300" name="AutoShape 84"/>
                <p:cNvSpPr>
                  <a:spLocks noChangeArrowheads="1"/>
                </p:cNvSpPr>
                <p:nvPr/>
              </p:nvSpPr>
              <p:spPr bwMode="auto">
                <a:xfrm rot="5400000">
                  <a:off x="2517" y="2984"/>
                  <a:ext cx="576" cy="115"/>
                </a:xfrm>
                <a:prstGeom prst="chevron">
                  <a:avLst>
                    <a:gd name="adj" fmla="val 125217"/>
                  </a:avLst>
                </a:prstGeom>
                <a:solidFill>
                  <a:srgbClr val="298B43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rot="10800000" vert="eaVert"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b="1" smtClean="0">
                      <a:solidFill>
                        <a:srgbClr val="000000"/>
                      </a:solidFill>
                    </a:rPr>
                    <a:t>A</a:t>
                  </a:r>
                </a:p>
              </p:txBody>
            </p:sp>
            <p:sp>
              <p:nvSpPr>
                <p:cNvPr id="9301" name="AutoShape 85"/>
                <p:cNvSpPr>
                  <a:spLocks noChangeArrowheads="1"/>
                </p:cNvSpPr>
                <p:nvPr/>
              </p:nvSpPr>
              <p:spPr bwMode="auto">
                <a:xfrm rot="-5400000">
                  <a:off x="2682" y="3009"/>
                  <a:ext cx="587" cy="115"/>
                </a:xfrm>
                <a:prstGeom prst="chevron">
                  <a:avLst>
                    <a:gd name="adj" fmla="val 127609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vert="eaVert"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b="1" smtClean="0">
                      <a:solidFill>
                        <a:srgbClr val="000000"/>
                      </a:solidFill>
                    </a:rPr>
                    <a:t>U</a:t>
                  </a:r>
                </a:p>
              </p:txBody>
            </p:sp>
            <p:sp>
              <p:nvSpPr>
                <p:cNvPr id="9302" name="AutoShape 86"/>
                <p:cNvSpPr>
                  <a:spLocks noChangeArrowheads="1"/>
                </p:cNvSpPr>
                <p:nvPr/>
              </p:nvSpPr>
              <p:spPr bwMode="auto">
                <a:xfrm rot="-5400000">
                  <a:off x="2827" y="2895"/>
                  <a:ext cx="622" cy="115"/>
                </a:xfrm>
                <a:prstGeom prst="flowChartOnlineStorage">
                  <a:avLst/>
                </a:prstGeom>
                <a:solidFill>
                  <a:srgbClr val="FF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vert="eaVert"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b="1" smtClean="0">
                      <a:solidFill>
                        <a:srgbClr val="000000"/>
                      </a:solidFill>
                    </a:rPr>
                    <a:t>G</a:t>
                  </a:r>
                </a:p>
              </p:txBody>
            </p:sp>
            <p:grpSp>
              <p:nvGrpSpPr>
                <p:cNvPr id="9303" name="Group 87"/>
                <p:cNvGrpSpPr>
                  <a:grpSpLocks/>
                </p:cNvGrpSpPr>
                <p:nvPr/>
              </p:nvGrpSpPr>
              <p:grpSpPr bwMode="auto">
                <a:xfrm>
                  <a:off x="2688" y="2328"/>
                  <a:ext cx="531" cy="561"/>
                  <a:chOff x="909" y="1983"/>
                  <a:chExt cx="531" cy="561"/>
                </a:xfrm>
              </p:grpSpPr>
              <p:sp>
                <p:nvSpPr>
                  <p:cNvPr id="9304" name="AutoShape 88"/>
                  <p:cNvSpPr>
                    <a:spLocks noChangeArrowheads="1"/>
                  </p:cNvSpPr>
                  <p:nvPr/>
                </p:nvSpPr>
                <p:spPr bwMode="auto">
                  <a:xfrm>
                    <a:off x="960" y="2112"/>
                    <a:ext cx="480" cy="432"/>
                  </a:xfrm>
                  <a:prstGeom prst="can">
                    <a:avLst>
                      <a:gd name="adj" fmla="val 25000"/>
                    </a:avLst>
                  </a:pr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vi-VN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9305" name="AutoShape 89"/>
                  <p:cNvSpPr>
                    <a:spLocks noChangeArrowheads="1"/>
                  </p:cNvSpPr>
                  <p:nvPr/>
                </p:nvSpPr>
                <p:spPr bwMode="auto">
                  <a:xfrm rot="-2520579">
                    <a:off x="909" y="1983"/>
                    <a:ext cx="480" cy="432"/>
                  </a:xfrm>
                  <a:prstGeom prst="can">
                    <a:avLst>
                      <a:gd name="adj" fmla="val 25000"/>
                    </a:avLst>
                  </a:pr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vi-VN" smtClean="0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  <p:sp>
            <p:nvSpPr>
              <p:cNvPr id="9299" name="AutoShape 90"/>
              <p:cNvSpPr>
                <a:spLocks noChangeArrowheads="1"/>
              </p:cNvSpPr>
              <p:nvPr/>
            </p:nvSpPr>
            <p:spPr bwMode="auto">
              <a:xfrm>
                <a:off x="1746" y="1323"/>
                <a:ext cx="480" cy="192"/>
              </a:xfrm>
              <a:prstGeom prst="roundRect">
                <a:avLst>
                  <a:gd name="adj" fmla="val 16667"/>
                </a:avLst>
              </a:prstGeom>
              <a:solidFill>
                <a:srgbClr val="F21F1A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 smtClean="0">
                    <a:solidFill>
                      <a:srgbClr val="000000"/>
                    </a:solidFill>
                  </a:rPr>
                  <a:t>Tir</a:t>
                </a:r>
              </a:p>
            </p:txBody>
          </p:sp>
        </p:grpSp>
      </p:grpSp>
      <p:grpSp>
        <p:nvGrpSpPr>
          <p:cNvPr id="9256" name="Group 91"/>
          <p:cNvGrpSpPr>
            <a:grpSpLocks/>
          </p:cNvGrpSpPr>
          <p:nvPr/>
        </p:nvGrpSpPr>
        <p:grpSpPr bwMode="auto">
          <a:xfrm>
            <a:off x="5943600" y="1219200"/>
            <a:ext cx="1209675" cy="1905000"/>
            <a:chOff x="2319" y="1308"/>
            <a:chExt cx="762" cy="1284"/>
          </a:xfrm>
        </p:grpSpPr>
        <p:grpSp>
          <p:nvGrpSpPr>
            <p:cNvPr id="9287" name="Group 92"/>
            <p:cNvGrpSpPr>
              <a:grpSpLocks/>
            </p:cNvGrpSpPr>
            <p:nvPr/>
          </p:nvGrpSpPr>
          <p:grpSpPr bwMode="auto">
            <a:xfrm>
              <a:off x="2550" y="1590"/>
              <a:ext cx="531" cy="1002"/>
              <a:chOff x="3207" y="2319"/>
              <a:chExt cx="531" cy="1002"/>
            </a:xfrm>
          </p:grpSpPr>
          <p:sp>
            <p:nvSpPr>
              <p:cNvPr id="9290" name="AutoShape 93"/>
              <p:cNvSpPr>
                <a:spLocks noChangeArrowheads="1"/>
              </p:cNvSpPr>
              <p:nvPr/>
            </p:nvSpPr>
            <p:spPr bwMode="auto">
              <a:xfrm rot="5400000">
                <a:off x="3043" y="2975"/>
                <a:ext cx="576" cy="115"/>
              </a:xfrm>
              <a:prstGeom prst="chevron">
                <a:avLst>
                  <a:gd name="adj" fmla="val 125217"/>
                </a:avLst>
              </a:prstGeom>
              <a:solidFill>
                <a:srgbClr val="298B4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 smtClean="0">
                    <a:solidFill>
                      <a:srgbClr val="000000"/>
                    </a:solidFill>
                  </a:rPr>
                  <a:t>A</a:t>
                </a:r>
              </a:p>
            </p:txBody>
          </p:sp>
          <p:sp>
            <p:nvSpPr>
              <p:cNvPr id="9291" name="AutoShape 94"/>
              <p:cNvSpPr>
                <a:spLocks noChangeArrowheads="1"/>
              </p:cNvSpPr>
              <p:nvPr/>
            </p:nvSpPr>
            <p:spPr bwMode="auto">
              <a:xfrm rot="-5400000">
                <a:off x="3193" y="2895"/>
                <a:ext cx="622" cy="115"/>
              </a:xfrm>
              <a:prstGeom prst="flowChartOnlineStorage">
                <a:avLst/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 smtClean="0">
                    <a:solidFill>
                      <a:srgbClr val="000000"/>
                    </a:solidFill>
                  </a:rPr>
                  <a:t>G</a:t>
                </a:r>
              </a:p>
            </p:txBody>
          </p:sp>
          <p:sp>
            <p:nvSpPr>
              <p:cNvPr id="9292" name="AutoShape 95"/>
              <p:cNvSpPr>
                <a:spLocks noChangeArrowheads="1"/>
              </p:cNvSpPr>
              <p:nvPr/>
            </p:nvSpPr>
            <p:spPr bwMode="auto">
              <a:xfrm rot="-5400000">
                <a:off x="3367" y="2895"/>
                <a:ext cx="622" cy="115"/>
              </a:xfrm>
              <a:prstGeom prst="flowChartOnlineStorage">
                <a:avLst/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 smtClean="0">
                    <a:solidFill>
                      <a:srgbClr val="000000"/>
                    </a:solidFill>
                  </a:rPr>
                  <a:t>G</a:t>
                </a:r>
              </a:p>
            </p:txBody>
          </p:sp>
          <p:grpSp>
            <p:nvGrpSpPr>
              <p:cNvPr id="9293" name="Group 96"/>
              <p:cNvGrpSpPr>
                <a:grpSpLocks/>
              </p:cNvGrpSpPr>
              <p:nvPr/>
            </p:nvGrpSpPr>
            <p:grpSpPr bwMode="auto">
              <a:xfrm>
                <a:off x="3207" y="2319"/>
                <a:ext cx="531" cy="561"/>
                <a:chOff x="909" y="1983"/>
                <a:chExt cx="531" cy="561"/>
              </a:xfrm>
            </p:grpSpPr>
            <p:sp>
              <p:nvSpPr>
                <p:cNvPr id="9294" name="AutoShape 97"/>
                <p:cNvSpPr>
                  <a:spLocks noChangeArrowheads="1"/>
                </p:cNvSpPr>
                <p:nvPr/>
              </p:nvSpPr>
              <p:spPr bwMode="auto">
                <a:xfrm>
                  <a:off x="960" y="2112"/>
                  <a:ext cx="480" cy="432"/>
                </a:xfrm>
                <a:prstGeom prst="can">
                  <a:avLst>
                    <a:gd name="adj" fmla="val 25000"/>
                  </a:avLst>
                </a:pr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vi-VN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295" name="AutoShape 98"/>
                <p:cNvSpPr>
                  <a:spLocks noChangeArrowheads="1"/>
                </p:cNvSpPr>
                <p:nvPr/>
              </p:nvSpPr>
              <p:spPr bwMode="auto">
                <a:xfrm rot="-2520579">
                  <a:off x="909" y="1983"/>
                  <a:ext cx="480" cy="432"/>
                </a:xfrm>
                <a:prstGeom prst="can">
                  <a:avLst>
                    <a:gd name="adj" fmla="val 25000"/>
                  </a:avLst>
                </a:pr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vi-VN" smtClean="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9288" name="AutoShape 99"/>
            <p:cNvSpPr>
              <a:spLocks noChangeArrowheads="1"/>
            </p:cNvSpPr>
            <p:nvPr/>
          </p:nvSpPr>
          <p:spPr bwMode="auto">
            <a:xfrm>
              <a:off x="2319" y="1308"/>
              <a:ext cx="480" cy="192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smtClean="0">
                  <a:solidFill>
                    <a:srgbClr val="000000"/>
                  </a:solidFill>
                </a:rPr>
                <a:t>Ser</a:t>
              </a:r>
            </a:p>
          </p:txBody>
        </p:sp>
        <p:sp>
          <p:nvSpPr>
            <p:cNvPr id="9289" name="Line 100"/>
            <p:cNvSpPr>
              <a:spLocks noChangeShapeType="1"/>
            </p:cNvSpPr>
            <p:nvPr/>
          </p:nvSpPr>
          <p:spPr bwMode="auto">
            <a:xfrm>
              <a:off x="2793" y="1382"/>
              <a:ext cx="0" cy="20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9257" name="Group 101"/>
          <p:cNvGrpSpPr>
            <a:grpSpLocks/>
          </p:cNvGrpSpPr>
          <p:nvPr/>
        </p:nvGrpSpPr>
        <p:grpSpPr bwMode="auto">
          <a:xfrm>
            <a:off x="7467600" y="2057400"/>
            <a:ext cx="1295400" cy="1752600"/>
            <a:chOff x="4896" y="1200"/>
            <a:chExt cx="816" cy="1200"/>
          </a:xfrm>
        </p:grpSpPr>
        <p:grpSp>
          <p:nvGrpSpPr>
            <p:cNvPr id="9278" name="Group 102"/>
            <p:cNvGrpSpPr>
              <a:grpSpLocks/>
            </p:cNvGrpSpPr>
            <p:nvPr/>
          </p:nvGrpSpPr>
          <p:grpSpPr bwMode="auto">
            <a:xfrm>
              <a:off x="5181" y="1382"/>
              <a:ext cx="531" cy="1018"/>
              <a:chOff x="4806" y="2334"/>
              <a:chExt cx="531" cy="1018"/>
            </a:xfrm>
          </p:grpSpPr>
          <p:sp>
            <p:nvSpPr>
              <p:cNvPr id="9281" name="AutoShape 103"/>
              <p:cNvSpPr>
                <a:spLocks noChangeArrowheads="1"/>
              </p:cNvSpPr>
              <p:nvPr/>
            </p:nvSpPr>
            <p:spPr bwMode="auto">
              <a:xfrm rot="5400000">
                <a:off x="4604" y="2983"/>
                <a:ext cx="622" cy="115"/>
              </a:xfrm>
              <a:prstGeom prst="flowChartOnlineStorag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 smtClean="0">
                    <a:solidFill>
                      <a:srgbClr val="000000"/>
                    </a:solidFill>
                  </a:rPr>
                  <a:t>X</a:t>
                </a:r>
              </a:p>
            </p:txBody>
          </p:sp>
          <p:sp>
            <p:nvSpPr>
              <p:cNvPr id="9282" name="AutoShape 104"/>
              <p:cNvSpPr>
                <a:spLocks noChangeArrowheads="1"/>
              </p:cNvSpPr>
              <p:nvPr/>
            </p:nvSpPr>
            <p:spPr bwMode="auto">
              <a:xfrm rot="5400000">
                <a:off x="4768" y="2983"/>
                <a:ext cx="622" cy="115"/>
              </a:xfrm>
              <a:prstGeom prst="flowChartOnlineStorag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 smtClean="0">
                    <a:solidFill>
                      <a:srgbClr val="000000"/>
                    </a:solidFill>
                  </a:rPr>
                  <a:t>X</a:t>
                </a:r>
              </a:p>
            </p:txBody>
          </p:sp>
          <p:sp>
            <p:nvSpPr>
              <p:cNvPr id="9283" name="AutoShape 105"/>
              <p:cNvSpPr>
                <a:spLocks noChangeArrowheads="1"/>
              </p:cNvSpPr>
              <p:nvPr/>
            </p:nvSpPr>
            <p:spPr bwMode="auto">
              <a:xfrm rot="5400000">
                <a:off x="4983" y="2966"/>
                <a:ext cx="576" cy="115"/>
              </a:xfrm>
              <a:prstGeom prst="chevron">
                <a:avLst>
                  <a:gd name="adj" fmla="val 125217"/>
                </a:avLst>
              </a:prstGeom>
              <a:solidFill>
                <a:srgbClr val="298B4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 smtClean="0">
                    <a:solidFill>
                      <a:srgbClr val="000000"/>
                    </a:solidFill>
                  </a:rPr>
                  <a:t>A</a:t>
                </a:r>
              </a:p>
            </p:txBody>
          </p:sp>
          <p:grpSp>
            <p:nvGrpSpPr>
              <p:cNvPr id="9284" name="Group 106"/>
              <p:cNvGrpSpPr>
                <a:grpSpLocks/>
              </p:cNvGrpSpPr>
              <p:nvPr/>
            </p:nvGrpSpPr>
            <p:grpSpPr bwMode="auto">
              <a:xfrm>
                <a:off x="4806" y="2334"/>
                <a:ext cx="531" cy="561"/>
                <a:chOff x="909" y="1983"/>
                <a:chExt cx="531" cy="561"/>
              </a:xfrm>
            </p:grpSpPr>
            <p:sp>
              <p:nvSpPr>
                <p:cNvPr id="9285" name="AutoShape 107"/>
                <p:cNvSpPr>
                  <a:spLocks noChangeArrowheads="1"/>
                </p:cNvSpPr>
                <p:nvPr/>
              </p:nvSpPr>
              <p:spPr bwMode="auto">
                <a:xfrm>
                  <a:off x="960" y="2112"/>
                  <a:ext cx="480" cy="432"/>
                </a:xfrm>
                <a:prstGeom prst="can">
                  <a:avLst>
                    <a:gd name="adj" fmla="val 25000"/>
                  </a:avLst>
                </a:pr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vi-VN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286" name="AutoShape 108"/>
                <p:cNvSpPr>
                  <a:spLocks noChangeArrowheads="1"/>
                </p:cNvSpPr>
                <p:nvPr/>
              </p:nvSpPr>
              <p:spPr bwMode="auto">
                <a:xfrm rot="-2520579">
                  <a:off x="909" y="1983"/>
                  <a:ext cx="480" cy="432"/>
                </a:xfrm>
                <a:prstGeom prst="can">
                  <a:avLst>
                    <a:gd name="adj" fmla="val 25000"/>
                  </a:avLst>
                </a:pr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vi-VN" smtClean="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9279" name="AutoShape 109"/>
            <p:cNvSpPr>
              <a:spLocks noChangeArrowheads="1"/>
            </p:cNvSpPr>
            <p:nvPr/>
          </p:nvSpPr>
          <p:spPr bwMode="auto">
            <a:xfrm>
              <a:off x="4896" y="1200"/>
              <a:ext cx="480" cy="192"/>
            </a:xfrm>
            <a:prstGeom prst="roundRect">
              <a:avLst>
                <a:gd name="adj" fmla="val 16667"/>
              </a:avLst>
            </a:prstGeom>
            <a:solidFill>
              <a:srgbClr val="BBE0E3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smtClean="0">
                  <a:solidFill>
                    <a:srgbClr val="000000"/>
                  </a:solidFill>
                </a:rPr>
                <a:t>Gly</a:t>
              </a:r>
            </a:p>
          </p:txBody>
        </p:sp>
        <p:sp>
          <p:nvSpPr>
            <p:cNvPr id="9280" name="Line 110"/>
            <p:cNvSpPr>
              <a:spLocks noChangeShapeType="1"/>
            </p:cNvSpPr>
            <p:nvPr/>
          </p:nvSpPr>
          <p:spPr bwMode="auto">
            <a:xfrm>
              <a:off x="5376" y="1296"/>
              <a:ext cx="0" cy="20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9258" name="Group 111"/>
          <p:cNvGrpSpPr>
            <a:grpSpLocks/>
          </p:cNvGrpSpPr>
          <p:nvPr/>
        </p:nvGrpSpPr>
        <p:grpSpPr bwMode="auto">
          <a:xfrm>
            <a:off x="6629400" y="381000"/>
            <a:ext cx="1147763" cy="1905000"/>
            <a:chOff x="2955" y="1329"/>
            <a:chExt cx="723" cy="1263"/>
          </a:xfrm>
        </p:grpSpPr>
        <p:grpSp>
          <p:nvGrpSpPr>
            <p:cNvPr id="9268" name="Group 112"/>
            <p:cNvGrpSpPr>
              <a:grpSpLocks/>
            </p:cNvGrpSpPr>
            <p:nvPr/>
          </p:nvGrpSpPr>
          <p:grpSpPr bwMode="auto">
            <a:xfrm>
              <a:off x="2955" y="1329"/>
              <a:ext cx="723" cy="1263"/>
              <a:chOff x="2955" y="1326"/>
              <a:chExt cx="723" cy="1263"/>
            </a:xfrm>
          </p:grpSpPr>
          <p:grpSp>
            <p:nvGrpSpPr>
              <p:cNvPr id="9270" name="Group 113"/>
              <p:cNvGrpSpPr>
                <a:grpSpLocks/>
              </p:cNvGrpSpPr>
              <p:nvPr/>
            </p:nvGrpSpPr>
            <p:grpSpPr bwMode="auto">
              <a:xfrm>
                <a:off x="3147" y="1605"/>
                <a:ext cx="531" cy="984"/>
                <a:chOff x="3744" y="2376"/>
                <a:chExt cx="531" cy="984"/>
              </a:xfrm>
            </p:grpSpPr>
            <p:sp>
              <p:nvSpPr>
                <p:cNvPr id="9272" name="AutoShape 114"/>
                <p:cNvSpPr>
                  <a:spLocks noChangeArrowheads="1"/>
                </p:cNvSpPr>
                <p:nvPr/>
              </p:nvSpPr>
              <p:spPr bwMode="auto">
                <a:xfrm rot="-5400000">
                  <a:off x="3576" y="3009"/>
                  <a:ext cx="587" cy="115"/>
                </a:xfrm>
                <a:prstGeom prst="chevron">
                  <a:avLst>
                    <a:gd name="adj" fmla="val 127609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vert="eaVert"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b="1" smtClean="0">
                      <a:solidFill>
                        <a:srgbClr val="000000"/>
                      </a:solidFill>
                    </a:rPr>
                    <a:t>U</a:t>
                  </a:r>
                </a:p>
              </p:txBody>
            </p:sp>
            <p:sp>
              <p:nvSpPr>
                <p:cNvPr id="9273" name="AutoShape 115"/>
                <p:cNvSpPr>
                  <a:spLocks noChangeArrowheads="1"/>
                </p:cNvSpPr>
                <p:nvPr/>
              </p:nvSpPr>
              <p:spPr bwMode="auto">
                <a:xfrm rot="-5400000">
                  <a:off x="3722" y="2989"/>
                  <a:ext cx="622" cy="115"/>
                </a:xfrm>
                <a:prstGeom prst="flowChartOnlineStorage">
                  <a:avLst/>
                </a:prstGeom>
                <a:solidFill>
                  <a:srgbClr val="FF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vert="eaVert"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b="1" smtClean="0">
                      <a:solidFill>
                        <a:srgbClr val="000000"/>
                      </a:solidFill>
                    </a:rPr>
                    <a:t>G</a:t>
                  </a:r>
                </a:p>
              </p:txBody>
            </p:sp>
            <p:sp>
              <p:nvSpPr>
                <p:cNvPr id="9274" name="AutoShape 116"/>
                <p:cNvSpPr>
                  <a:spLocks noChangeArrowheads="1"/>
                </p:cNvSpPr>
                <p:nvPr/>
              </p:nvSpPr>
              <p:spPr bwMode="auto">
                <a:xfrm rot="-5400000">
                  <a:off x="3895" y="2989"/>
                  <a:ext cx="622" cy="115"/>
                </a:xfrm>
                <a:prstGeom prst="flowChartOnlineStorage">
                  <a:avLst/>
                </a:prstGeom>
                <a:solidFill>
                  <a:srgbClr val="FF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vert="eaVert"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b="1" smtClean="0">
                      <a:solidFill>
                        <a:srgbClr val="000000"/>
                      </a:solidFill>
                    </a:rPr>
                    <a:t>G</a:t>
                  </a:r>
                </a:p>
              </p:txBody>
            </p:sp>
            <p:grpSp>
              <p:nvGrpSpPr>
                <p:cNvPr id="9275" name="Group 117"/>
                <p:cNvGrpSpPr>
                  <a:grpSpLocks/>
                </p:cNvGrpSpPr>
                <p:nvPr/>
              </p:nvGrpSpPr>
              <p:grpSpPr bwMode="auto">
                <a:xfrm>
                  <a:off x="3744" y="2376"/>
                  <a:ext cx="531" cy="561"/>
                  <a:chOff x="909" y="1983"/>
                  <a:chExt cx="531" cy="561"/>
                </a:xfrm>
              </p:grpSpPr>
              <p:sp>
                <p:nvSpPr>
                  <p:cNvPr id="9276" name="AutoShape 118"/>
                  <p:cNvSpPr>
                    <a:spLocks noChangeArrowheads="1"/>
                  </p:cNvSpPr>
                  <p:nvPr/>
                </p:nvSpPr>
                <p:spPr bwMode="auto">
                  <a:xfrm>
                    <a:off x="960" y="2112"/>
                    <a:ext cx="480" cy="432"/>
                  </a:xfrm>
                  <a:prstGeom prst="can">
                    <a:avLst>
                      <a:gd name="adj" fmla="val 25000"/>
                    </a:avLst>
                  </a:pr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vi-VN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9277" name="AutoShape 119"/>
                  <p:cNvSpPr>
                    <a:spLocks noChangeArrowheads="1"/>
                  </p:cNvSpPr>
                  <p:nvPr/>
                </p:nvSpPr>
                <p:spPr bwMode="auto">
                  <a:xfrm rot="-2520579">
                    <a:off x="909" y="1983"/>
                    <a:ext cx="480" cy="432"/>
                  </a:xfrm>
                  <a:prstGeom prst="can">
                    <a:avLst>
                      <a:gd name="adj" fmla="val 25000"/>
                    </a:avLst>
                  </a:pr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vi-VN" smtClean="0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  <p:sp>
            <p:nvSpPr>
              <p:cNvPr id="9271" name="AutoShape 120"/>
              <p:cNvSpPr>
                <a:spLocks noChangeArrowheads="1"/>
              </p:cNvSpPr>
              <p:nvPr/>
            </p:nvSpPr>
            <p:spPr bwMode="auto">
              <a:xfrm>
                <a:off x="2955" y="1326"/>
                <a:ext cx="480" cy="192"/>
              </a:xfrm>
              <a:prstGeom prst="roundRect">
                <a:avLst>
                  <a:gd name="adj" fmla="val 16667"/>
                </a:avLst>
              </a:prstGeom>
              <a:solidFill>
                <a:srgbClr val="66FF33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 smtClean="0">
                    <a:solidFill>
                      <a:srgbClr val="000000"/>
                    </a:solidFill>
                  </a:rPr>
                  <a:t>Thr</a:t>
                </a:r>
              </a:p>
            </p:txBody>
          </p:sp>
        </p:grpSp>
        <p:sp>
          <p:nvSpPr>
            <p:cNvPr id="9269" name="Line 121"/>
            <p:cNvSpPr>
              <a:spLocks noChangeShapeType="1"/>
            </p:cNvSpPr>
            <p:nvPr/>
          </p:nvSpPr>
          <p:spPr bwMode="auto">
            <a:xfrm>
              <a:off x="3438" y="1389"/>
              <a:ext cx="0" cy="20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9259" name="Line 122"/>
          <p:cNvSpPr>
            <a:spLocks noChangeShapeType="1"/>
          </p:cNvSpPr>
          <p:nvPr/>
        </p:nvSpPr>
        <p:spPr bwMode="auto">
          <a:xfrm>
            <a:off x="749300" y="3340100"/>
            <a:ext cx="201613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1323" name="Line 123"/>
          <p:cNvSpPr>
            <a:spLocks noChangeShapeType="1"/>
          </p:cNvSpPr>
          <p:nvPr/>
        </p:nvSpPr>
        <p:spPr bwMode="auto">
          <a:xfrm>
            <a:off x="1665288" y="3340100"/>
            <a:ext cx="201612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9261" name="AutoShape 124"/>
          <p:cNvSpPr>
            <a:spLocks noChangeArrowheads="1"/>
          </p:cNvSpPr>
          <p:nvPr/>
        </p:nvSpPr>
        <p:spPr bwMode="auto">
          <a:xfrm>
            <a:off x="609600" y="1219200"/>
            <a:ext cx="762000" cy="2889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Met</a:t>
            </a:r>
          </a:p>
        </p:txBody>
      </p:sp>
      <p:sp>
        <p:nvSpPr>
          <p:cNvPr id="9262" name="AutoShape 125"/>
          <p:cNvSpPr>
            <a:spLocks noChangeArrowheads="1"/>
          </p:cNvSpPr>
          <p:nvPr/>
        </p:nvSpPr>
        <p:spPr bwMode="auto">
          <a:xfrm>
            <a:off x="228600" y="1600200"/>
            <a:ext cx="762000" cy="293688"/>
          </a:xfrm>
          <a:prstGeom prst="roundRect">
            <a:avLst>
              <a:gd name="adj" fmla="val 16667"/>
            </a:avLst>
          </a:prstGeom>
          <a:solidFill>
            <a:srgbClr val="0066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Arg</a:t>
            </a:r>
          </a:p>
        </p:txBody>
      </p:sp>
      <p:sp>
        <p:nvSpPr>
          <p:cNvPr id="9263" name="AutoShape 126"/>
          <p:cNvSpPr>
            <a:spLocks noChangeArrowheads="1"/>
          </p:cNvSpPr>
          <p:nvPr/>
        </p:nvSpPr>
        <p:spPr bwMode="auto">
          <a:xfrm>
            <a:off x="609600" y="762000"/>
            <a:ext cx="762000" cy="292100"/>
          </a:xfrm>
          <a:prstGeom prst="roundRect">
            <a:avLst>
              <a:gd name="adj" fmla="val 16667"/>
            </a:avLst>
          </a:prstGeom>
          <a:solidFill>
            <a:srgbClr val="F414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Val</a:t>
            </a:r>
          </a:p>
        </p:txBody>
      </p:sp>
      <p:sp>
        <p:nvSpPr>
          <p:cNvPr id="9264" name="AutoShape 127"/>
          <p:cNvSpPr>
            <a:spLocks noChangeArrowheads="1"/>
          </p:cNvSpPr>
          <p:nvPr/>
        </p:nvSpPr>
        <p:spPr bwMode="auto">
          <a:xfrm>
            <a:off x="1371600" y="1828800"/>
            <a:ext cx="762000" cy="293688"/>
          </a:xfrm>
          <a:prstGeom prst="roundRect">
            <a:avLst>
              <a:gd name="adj" fmla="val 16667"/>
            </a:avLst>
          </a:prstGeom>
          <a:solidFill>
            <a:srgbClr val="F21F1A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Tir</a:t>
            </a:r>
          </a:p>
        </p:txBody>
      </p:sp>
      <p:sp>
        <p:nvSpPr>
          <p:cNvPr id="9265" name="AutoShape 128"/>
          <p:cNvSpPr>
            <a:spLocks noChangeArrowheads="1"/>
          </p:cNvSpPr>
          <p:nvPr/>
        </p:nvSpPr>
        <p:spPr bwMode="auto">
          <a:xfrm>
            <a:off x="990600" y="304800"/>
            <a:ext cx="762000" cy="284163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Ser</a:t>
            </a:r>
          </a:p>
        </p:txBody>
      </p:sp>
      <p:sp>
        <p:nvSpPr>
          <p:cNvPr id="9266" name="AutoShape 129"/>
          <p:cNvSpPr>
            <a:spLocks noChangeArrowheads="1"/>
          </p:cNvSpPr>
          <p:nvPr/>
        </p:nvSpPr>
        <p:spPr bwMode="auto">
          <a:xfrm>
            <a:off x="1524000" y="533400"/>
            <a:ext cx="762000" cy="288925"/>
          </a:xfrm>
          <a:prstGeom prst="roundRect">
            <a:avLst>
              <a:gd name="adj" fmla="val 16667"/>
            </a:avLst>
          </a:prstGeom>
          <a:solidFill>
            <a:srgbClr val="66FF33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Thr</a:t>
            </a:r>
          </a:p>
        </p:txBody>
      </p:sp>
      <p:sp>
        <p:nvSpPr>
          <p:cNvPr id="9267" name="Text Box 4"/>
          <p:cNvSpPr txBox="1">
            <a:spLocks noChangeArrowheads="1"/>
          </p:cNvSpPr>
          <p:nvPr/>
        </p:nvSpPr>
        <p:spPr bwMode="auto">
          <a:xfrm>
            <a:off x="2581731" y="5790544"/>
            <a:ext cx="5562600" cy="46166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marL="342900" indent="-342900" algn="ctr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Myriad Pro Black Cond" panose="020B0806030403020204" pitchFamily="34" charset="0"/>
                <a:cs typeface="Times New Roman" panose="02020603050405020304" pitchFamily="18" charset="0"/>
              </a:defRPr>
            </a:lvl1pPr>
            <a:lvl2pPr marL="742950" indent="-285750">
              <a:defRPr>
                <a:latin typeface="Arial" panose="020B0604020202020204" pitchFamily="34" charset="0"/>
              </a:defRPr>
            </a:lvl2pPr>
            <a:lvl3pPr marL="1143000" indent="-228600">
              <a:defRPr>
                <a:latin typeface="Arial" panose="020B0604020202020204" pitchFamily="34" charset="0"/>
              </a:defRPr>
            </a:lvl3pPr>
            <a:lvl4pPr marL="1600200" indent="-228600">
              <a:defRPr>
                <a:latin typeface="Arial" panose="020B0604020202020204" pitchFamily="34" charset="0"/>
              </a:defRPr>
            </a:lvl4pPr>
            <a:lvl5pPr marL="2057400" indent="-228600">
              <a:defRPr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9pPr>
          </a:lstStyle>
          <a:p>
            <a:r>
              <a:rPr lang="en-US"/>
              <a:t>Mạch mARN</a:t>
            </a:r>
          </a:p>
        </p:txBody>
      </p:sp>
    </p:spTree>
    <p:extLst>
      <p:ext uri="{BB962C8B-B14F-4D97-AF65-F5344CB8AC3E}">
        <p14:creationId xmlns:p14="http://schemas.microsoft.com/office/powerpoint/2010/main" val="846121551"/>
      </p:ext>
    </p:extLst>
  </p:cSld>
  <p:clrMapOvr>
    <a:masterClrMapping/>
  </p:clrMapOvr>
  <p:transition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1.48148E-6 L 0.09862 -0.00602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61" y="-30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59259E-6 L 0.09306 -0.00648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512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53" y="-32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1 -0.02662 C 0.02934 0.0206 0.04045 0.06852 0.01129 0.1044 C -0.01771 0.14005 -0.11198 0.16366 -0.15469 0.18889 C -0.19739 0.21435 -0.22882 0.2456 -0.2441 0.25741 " pathEditMode="relative" rAng="0" ptsTypes="aaaA">
                                      <p:cBhvr>
                                        <p:cTn id="10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01" y="14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2" presetID="9" presetClass="entr" presetSubtype="0" repeatCount="5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51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512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3.7037E-6 C -0.04062 -0.01342 -0.08108 -0.02685 -0.09722 -0.06666 C -0.11337 -0.10648 -0.11649 -0.19282 -0.09722 -0.23889 C -0.07795 -0.28495 -0.03003 -0.31389 0.01806 -0.34259 " pathEditMode="relative" ptsTypes="aaaA">
                                      <p:cBhvr>
                                        <p:cTn id="1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 animBg="1"/>
      <p:bldP spid="51231" grpId="0" animBg="1"/>
      <p:bldP spid="51247" grpId="0" animBg="1"/>
      <p:bldP spid="513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2"/>
          <p:cNvGrpSpPr>
            <a:grpSpLocks/>
          </p:cNvGrpSpPr>
          <p:nvPr/>
        </p:nvGrpSpPr>
        <p:grpSpPr bwMode="auto">
          <a:xfrm>
            <a:off x="4114800" y="1295400"/>
            <a:ext cx="1209675" cy="1905000"/>
            <a:chOff x="2319" y="1308"/>
            <a:chExt cx="762" cy="1284"/>
          </a:xfrm>
        </p:grpSpPr>
        <p:grpSp>
          <p:nvGrpSpPr>
            <p:cNvPr id="10360" name="Group 3"/>
            <p:cNvGrpSpPr>
              <a:grpSpLocks/>
            </p:cNvGrpSpPr>
            <p:nvPr/>
          </p:nvGrpSpPr>
          <p:grpSpPr bwMode="auto">
            <a:xfrm>
              <a:off x="2550" y="1590"/>
              <a:ext cx="531" cy="1002"/>
              <a:chOff x="3207" y="2319"/>
              <a:chExt cx="531" cy="1002"/>
            </a:xfrm>
          </p:grpSpPr>
          <p:sp>
            <p:nvSpPr>
              <p:cNvPr id="10363" name="AutoShape 4"/>
              <p:cNvSpPr>
                <a:spLocks noChangeArrowheads="1"/>
              </p:cNvSpPr>
              <p:nvPr/>
            </p:nvSpPr>
            <p:spPr bwMode="auto">
              <a:xfrm rot="5400000">
                <a:off x="3043" y="2975"/>
                <a:ext cx="576" cy="115"/>
              </a:xfrm>
              <a:prstGeom prst="chevron">
                <a:avLst>
                  <a:gd name="adj" fmla="val 125217"/>
                </a:avLst>
              </a:prstGeom>
              <a:solidFill>
                <a:srgbClr val="298B4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 smtClean="0">
                    <a:solidFill>
                      <a:srgbClr val="000000"/>
                    </a:solidFill>
                  </a:rPr>
                  <a:t>A</a:t>
                </a:r>
              </a:p>
            </p:txBody>
          </p:sp>
          <p:sp>
            <p:nvSpPr>
              <p:cNvPr id="10364" name="AutoShape 5"/>
              <p:cNvSpPr>
                <a:spLocks noChangeArrowheads="1"/>
              </p:cNvSpPr>
              <p:nvPr/>
            </p:nvSpPr>
            <p:spPr bwMode="auto">
              <a:xfrm rot="-5400000">
                <a:off x="3193" y="2895"/>
                <a:ext cx="622" cy="115"/>
              </a:xfrm>
              <a:prstGeom prst="flowChartOnlineStorage">
                <a:avLst/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 smtClean="0">
                    <a:solidFill>
                      <a:srgbClr val="000000"/>
                    </a:solidFill>
                  </a:rPr>
                  <a:t>G</a:t>
                </a:r>
              </a:p>
            </p:txBody>
          </p:sp>
          <p:sp>
            <p:nvSpPr>
              <p:cNvPr id="10365" name="AutoShape 6"/>
              <p:cNvSpPr>
                <a:spLocks noChangeArrowheads="1"/>
              </p:cNvSpPr>
              <p:nvPr/>
            </p:nvSpPr>
            <p:spPr bwMode="auto">
              <a:xfrm rot="-5400000">
                <a:off x="3367" y="2895"/>
                <a:ext cx="622" cy="115"/>
              </a:xfrm>
              <a:prstGeom prst="flowChartOnlineStorage">
                <a:avLst/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 smtClean="0">
                    <a:solidFill>
                      <a:srgbClr val="000000"/>
                    </a:solidFill>
                  </a:rPr>
                  <a:t>G</a:t>
                </a:r>
              </a:p>
            </p:txBody>
          </p:sp>
          <p:grpSp>
            <p:nvGrpSpPr>
              <p:cNvPr id="10366" name="Group 7"/>
              <p:cNvGrpSpPr>
                <a:grpSpLocks/>
              </p:cNvGrpSpPr>
              <p:nvPr/>
            </p:nvGrpSpPr>
            <p:grpSpPr bwMode="auto">
              <a:xfrm>
                <a:off x="3207" y="2319"/>
                <a:ext cx="531" cy="561"/>
                <a:chOff x="909" y="1983"/>
                <a:chExt cx="531" cy="561"/>
              </a:xfrm>
            </p:grpSpPr>
            <p:sp>
              <p:nvSpPr>
                <p:cNvPr id="10367" name="AutoShape 8"/>
                <p:cNvSpPr>
                  <a:spLocks noChangeArrowheads="1"/>
                </p:cNvSpPr>
                <p:nvPr/>
              </p:nvSpPr>
              <p:spPr bwMode="auto">
                <a:xfrm>
                  <a:off x="960" y="2112"/>
                  <a:ext cx="480" cy="432"/>
                </a:xfrm>
                <a:prstGeom prst="can">
                  <a:avLst>
                    <a:gd name="adj" fmla="val 25000"/>
                  </a:avLst>
                </a:pr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vi-VN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368" name="AutoShape 9"/>
                <p:cNvSpPr>
                  <a:spLocks noChangeArrowheads="1"/>
                </p:cNvSpPr>
                <p:nvPr/>
              </p:nvSpPr>
              <p:spPr bwMode="auto">
                <a:xfrm rot="-2520579">
                  <a:off x="909" y="1983"/>
                  <a:ext cx="480" cy="432"/>
                </a:xfrm>
                <a:prstGeom prst="can">
                  <a:avLst>
                    <a:gd name="adj" fmla="val 25000"/>
                  </a:avLst>
                </a:pr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vi-VN" smtClean="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10361" name="AutoShape 10"/>
            <p:cNvSpPr>
              <a:spLocks noChangeArrowheads="1"/>
            </p:cNvSpPr>
            <p:nvPr/>
          </p:nvSpPr>
          <p:spPr bwMode="auto">
            <a:xfrm>
              <a:off x="2319" y="1308"/>
              <a:ext cx="480" cy="192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smtClean="0">
                  <a:solidFill>
                    <a:srgbClr val="000000"/>
                  </a:solidFill>
                </a:rPr>
                <a:t>Ser</a:t>
              </a:r>
            </a:p>
          </p:txBody>
        </p:sp>
        <p:sp>
          <p:nvSpPr>
            <p:cNvPr id="10362" name="Line 11"/>
            <p:cNvSpPr>
              <a:spLocks noChangeShapeType="1"/>
            </p:cNvSpPr>
            <p:nvPr/>
          </p:nvSpPr>
          <p:spPr bwMode="auto">
            <a:xfrm>
              <a:off x="2793" y="1382"/>
              <a:ext cx="0" cy="20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52236" name="AutoShape 12"/>
          <p:cNvSpPr>
            <a:spLocks noChangeArrowheads="1"/>
          </p:cNvSpPr>
          <p:nvPr/>
        </p:nvSpPr>
        <p:spPr bwMode="auto">
          <a:xfrm rot="-5400000">
            <a:off x="225425" y="2825750"/>
            <a:ext cx="2800350" cy="3092450"/>
          </a:xfrm>
          <a:prstGeom prst="flowChartDelay">
            <a:avLst/>
          </a:prstGeom>
          <a:solidFill>
            <a:srgbClr val="F9B9A5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 smtClean="0">
              <a:solidFill>
                <a:srgbClr val="000000"/>
              </a:solidFill>
            </a:endParaRPr>
          </a:p>
        </p:txBody>
      </p:sp>
      <p:sp>
        <p:nvSpPr>
          <p:cNvPr id="10244" name="AutoShape 13"/>
          <p:cNvSpPr>
            <a:spLocks noChangeArrowheads="1"/>
          </p:cNvSpPr>
          <p:nvPr/>
        </p:nvSpPr>
        <p:spPr bwMode="auto">
          <a:xfrm rot="5400000">
            <a:off x="1066800" y="5226050"/>
            <a:ext cx="855663" cy="182563"/>
          </a:xfrm>
          <a:prstGeom prst="flowChartOnlineStorage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G</a:t>
            </a:r>
          </a:p>
        </p:txBody>
      </p:sp>
      <p:sp>
        <p:nvSpPr>
          <p:cNvPr id="10245" name="AutoShape 14"/>
          <p:cNvSpPr>
            <a:spLocks noChangeArrowheads="1"/>
          </p:cNvSpPr>
          <p:nvPr/>
        </p:nvSpPr>
        <p:spPr bwMode="auto">
          <a:xfrm rot="5400000">
            <a:off x="2271713" y="5253038"/>
            <a:ext cx="855662" cy="182562"/>
          </a:xfrm>
          <a:prstGeom prst="flowChartOnlineStorage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G</a:t>
            </a:r>
          </a:p>
        </p:txBody>
      </p:sp>
      <p:sp>
        <p:nvSpPr>
          <p:cNvPr id="10246" name="AutoShape 15"/>
          <p:cNvSpPr>
            <a:spLocks noChangeArrowheads="1"/>
          </p:cNvSpPr>
          <p:nvPr/>
        </p:nvSpPr>
        <p:spPr bwMode="auto">
          <a:xfrm rot="5400000">
            <a:off x="2528888" y="5249863"/>
            <a:ext cx="855662" cy="182562"/>
          </a:xfrm>
          <a:prstGeom prst="flowChartOnlineStorage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G</a:t>
            </a:r>
          </a:p>
        </p:txBody>
      </p:sp>
      <p:sp>
        <p:nvSpPr>
          <p:cNvPr id="10247" name="AutoShape 16"/>
          <p:cNvSpPr>
            <a:spLocks noChangeArrowheads="1"/>
          </p:cNvSpPr>
          <p:nvPr/>
        </p:nvSpPr>
        <p:spPr bwMode="auto">
          <a:xfrm rot="5400000">
            <a:off x="6614319" y="5228431"/>
            <a:ext cx="854075" cy="182563"/>
          </a:xfrm>
          <a:prstGeom prst="flowChartOnlineStorage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G</a:t>
            </a:r>
          </a:p>
        </p:txBody>
      </p:sp>
      <p:sp>
        <p:nvSpPr>
          <p:cNvPr id="10248" name="AutoShape 17"/>
          <p:cNvSpPr>
            <a:spLocks noChangeArrowheads="1"/>
          </p:cNvSpPr>
          <p:nvPr/>
        </p:nvSpPr>
        <p:spPr bwMode="auto">
          <a:xfrm rot="5400000">
            <a:off x="6870700" y="5226050"/>
            <a:ext cx="855663" cy="182563"/>
          </a:xfrm>
          <a:prstGeom prst="flowChartOnlineStorage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G</a:t>
            </a:r>
          </a:p>
        </p:txBody>
      </p:sp>
      <p:sp>
        <p:nvSpPr>
          <p:cNvPr id="10249" name="AutoShape 18"/>
          <p:cNvSpPr>
            <a:spLocks noChangeArrowheads="1"/>
          </p:cNvSpPr>
          <p:nvPr/>
        </p:nvSpPr>
        <p:spPr bwMode="auto">
          <a:xfrm rot="5400000">
            <a:off x="5953125" y="5226050"/>
            <a:ext cx="855663" cy="182563"/>
          </a:xfrm>
          <a:prstGeom prst="flowChartOnlineStorage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G</a:t>
            </a:r>
          </a:p>
        </p:txBody>
      </p:sp>
      <p:sp>
        <p:nvSpPr>
          <p:cNvPr id="10250" name="AutoShape 19"/>
          <p:cNvSpPr>
            <a:spLocks noChangeArrowheads="1"/>
          </p:cNvSpPr>
          <p:nvPr/>
        </p:nvSpPr>
        <p:spPr bwMode="auto">
          <a:xfrm rot="5400000">
            <a:off x="7856537" y="5213351"/>
            <a:ext cx="855663" cy="182562"/>
          </a:xfrm>
          <a:prstGeom prst="flowChartOnlineStorage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G</a:t>
            </a:r>
          </a:p>
        </p:txBody>
      </p:sp>
      <p:sp>
        <p:nvSpPr>
          <p:cNvPr id="10251" name="AutoShape 20"/>
          <p:cNvSpPr>
            <a:spLocks noChangeArrowheads="1"/>
          </p:cNvSpPr>
          <p:nvPr/>
        </p:nvSpPr>
        <p:spPr bwMode="auto">
          <a:xfrm rot="-5400000">
            <a:off x="3444081" y="5269707"/>
            <a:ext cx="854075" cy="182562"/>
          </a:xfrm>
          <a:prstGeom prst="flowChartOnlineStorage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10252" name="AutoShape 21"/>
          <p:cNvSpPr>
            <a:spLocks noChangeArrowheads="1"/>
          </p:cNvSpPr>
          <p:nvPr/>
        </p:nvSpPr>
        <p:spPr bwMode="auto">
          <a:xfrm rot="-5400000">
            <a:off x="4083050" y="5267325"/>
            <a:ext cx="855663" cy="182563"/>
          </a:xfrm>
          <a:prstGeom prst="flowChartOnlineStorage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10253" name="AutoShape 22"/>
          <p:cNvSpPr>
            <a:spLocks noChangeArrowheads="1"/>
          </p:cNvSpPr>
          <p:nvPr/>
        </p:nvSpPr>
        <p:spPr bwMode="auto">
          <a:xfrm rot="-5400000">
            <a:off x="4357687" y="5267326"/>
            <a:ext cx="855663" cy="182562"/>
          </a:xfrm>
          <a:prstGeom prst="flowChartOnlineStorage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10254" name="AutoShape 23"/>
          <p:cNvSpPr>
            <a:spLocks noChangeArrowheads="1"/>
          </p:cNvSpPr>
          <p:nvPr/>
        </p:nvSpPr>
        <p:spPr bwMode="auto">
          <a:xfrm rot="-5400000">
            <a:off x="5029200" y="5267325"/>
            <a:ext cx="855663" cy="182563"/>
          </a:xfrm>
          <a:prstGeom prst="flowChartOnlineStorage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10255" name="AutoShape 24"/>
          <p:cNvSpPr>
            <a:spLocks noChangeArrowheads="1"/>
          </p:cNvSpPr>
          <p:nvPr/>
        </p:nvSpPr>
        <p:spPr bwMode="auto">
          <a:xfrm rot="-5400000">
            <a:off x="5305425" y="5267325"/>
            <a:ext cx="855663" cy="182563"/>
          </a:xfrm>
          <a:prstGeom prst="flowChartOnlineStorage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10256" name="AutoShape 25"/>
          <p:cNvSpPr>
            <a:spLocks noChangeArrowheads="1"/>
          </p:cNvSpPr>
          <p:nvPr/>
        </p:nvSpPr>
        <p:spPr bwMode="auto">
          <a:xfrm rot="-5400000">
            <a:off x="7581900" y="5267325"/>
            <a:ext cx="855663" cy="182563"/>
          </a:xfrm>
          <a:prstGeom prst="flowChartOnlineStorage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10257" name="AutoShape 26"/>
          <p:cNvSpPr>
            <a:spLocks noChangeArrowheads="1"/>
          </p:cNvSpPr>
          <p:nvPr/>
        </p:nvSpPr>
        <p:spPr bwMode="auto">
          <a:xfrm rot="-5400000">
            <a:off x="8162925" y="5254625"/>
            <a:ext cx="855663" cy="182563"/>
          </a:xfrm>
          <a:prstGeom prst="flowChartOnlineStorage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10258" name="AutoShape 27"/>
          <p:cNvSpPr>
            <a:spLocks noChangeArrowheads="1"/>
          </p:cNvSpPr>
          <p:nvPr/>
        </p:nvSpPr>
        <p:spPr bwMode="auto">
          <a:xfrm rot="5400000">
            <a:off x="1364457" y="5296693"/>
            <a:ext cx="806450" cy="182563"/>
          </a:xfrm>
          <a:prstGeom prst="chevron">
            <a:avLst>
              <a:gd name="adj" fmla="val 11043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smtClean="0">
                <a:solidFill>
                  <a:srgbClr val="000000"/>
                </a:solidFill>
              </a:rPr>
              <a:t>U</a:t>
            </a:r>
          </a:p>
        </p:txBody>
      </p:sp>
      <p:sp>
        <p:nvSpPr>
          <p:cNvPr id="10259" name="AutoShape 28"/>
          <p:cNvSpPr>
            <a:spLocks noChangeArrowheads="1"/>
          </p:cNvSpPr>
          <p:nvPr/>
        </p:nvSpPr>
        <p:spPr bwMode="auto">
          <a:xfrm rot="5400000">
            <a:off x="2939257" y="5296693"/>
            <a:ext cx="806450" cy="182563"/>
          </a:xfrm>
          <a:prstGeom prst="chevron">
            <a:avLst>
              <a:gd name="adj" fmla="val 11043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smtClean="0">
                <a:solidFill>
                  <a:srgbClr val="000000"/>
                </a:solidFill>
              </a:rPr>
              <a:t>U</a:t>
            </a:r>
          </a:p>
        </p:txBody>
      </p:sp>
      <p:sp>
        <p:nvSpPr>
          <p:cNvPr id="10260" name="AutoShape 29"/>
          <p:cNvSpPr>
            <a:spLocks noChangeArrowheads="1"/>
          </p:cNvSpPr>
          <p:nvPr/>
        </p:nvSpPr>
        <p:spPr bwMode="auto">
          <a:xfrm rot="5400000">
            <a:off x="3836988" y="5267325"/>
            <a:ext cx="808037" cy="182563"/>
          </a:xfrm>
          <a:prstGeom prst="chevron">
            <a:avLst>
              <a:gd name="adj" fmla="val 11065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smtClean="0">
                <a:solidFill>
                  <a:srgbClr val="000000"/>
                </a:solidFill>
              </a:rPr>
              <a:t>U</a:t>
            </a:r>
          </a:p>
        </p:txBody>
      </p:sp>
      <p:sp>
        <p:nvSpPr>
          <p:cNvPr id="10261" name="AutoShape 30"/>
          <p:cNvSpPr>
            <a:spLocks noChangeArrowheads="1"/>
          </p:cNvSpPr>
          <p:nvPr/>
        </p:nvSpPr>
        <p:spPr bwMode="auto">
          <a:xfrm rot="5400000">
            <a:off x="5716588" y="5267325"/>
            <a:ext cx="808037" cy="182563"/>
          </a:xfrm>
          <a:prstGeom prst="chevron">
            <a:avLst>
              <a:gd name="adj" fmla="val 11065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smtClean="0">
                <a:solidFill>
                  <a:srgbClr val="000000"/>
                </a:solidFill>
              </a:rPr>
              <a:t>U</a:t>
            </a:r>
          </a:p>
        </p:txBody>
      </p:sp>
      <p:sp>
        <p:nvSpPr>
          <p:cNvPr id="10262" name="AutoShape 31"/>
          <p:cNvSpPr>
            <a:spLocks noChangeArrowheads="1"/>
          </p:cNvSpPr>
          <p:nvPr/>
        </p:nvSpPr>
        <p:spPr bwMode="auto">
          <a:xfrm rot="5400000">
            <a:off x="7200900" y="5267326"/>
            <a:ext cx="808037" cy="182562"/>
          </a:xfrm>
          <a:prstGeom prst="chevron">
            <a:avLst>
              <a:gd name="adj" fmla="val 11065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smtClean="0">
                <a:solidFill>
                  <a:srgbClr val="000000"/>
                </a:solidFill>
              </a:rPr>
              <a:t>U</a:t>
            </a:r>
          </a:p>
        </p:txBody>
      </p:sp>
      <p:sp>
        <p:nvSpPr>
          <p:cNvPr id="10263" name="AutoShape 32"/>
          <p:cNvSpPr>
            <a:spLocks noChangeArrowheads="1"/>
          </p:cNvSpPr>
          <p:nvPr/>
        </p:nvSpPr>
        <p:spPr bwMode="auto">
          <a:xfrm rot="-5400000">
            <a:off x="6261101" y="5259387"/>
            <a:ext cx="792162" cy="182563"/>
          </a:xfrm>
          <a:prstGeom prst="chevron">
            <a:avLst>
              <a:gd name="adj" fmla="val 108478"/>
            </a:avLst>
          </a:prstGeom>
          <a:solidFill>
            <a:srgbClr val="298B4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10264" name="AutoShape 33"/>
          <p:cNvSpPr>
            <a:spLocks noChangeArrowheads="1"/>
          </p:cNvSpPr>
          <p:nvPr/>
        </p:nvSpPr>
        <p:spPr bwMode="auto">
          <a:xfrm rot="-5400000">
            <a:off x="4789488" y="5259388"/>
            <a:ext cx="792162" cy="182562"/>
          </a:xfrm>
          <a:prstGeom prst="chevron">
            <a:avLst>
              <a:gd name="adj" fmla="val 108478"/>
            </a:avLst>
          </a:prstGeom>
          <a:solidFill>
            <a:srgbClr val="298B4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10265" name="AutoShape 34"/>
          <p:cNvSpPr>
            <a:spLocks noChangeArrowheads="1"/>
          </p:cNvSpPr>
          <p:nvPr/>
        </p:nvSpPr>
        <p:spPr bwMode="auto">
          <a:xfrm rot="-5400000">
            <a:off x="3217863" y="5259388"/>
            <a:ext cx="792162" cy="182562"/>
          </a:xfrm>
          <a:prstGeom prst="chevron">
            <a:avLst>
              <a:gd name="adj" fmla="val 108478"/>
            </a:avLst>
          </a:prstGeom>
          <a:solidFill>
            <a:srgbClr val="298B4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10266" name="AutoShape 35"/>
          <p:cNvSpPr>
            <a:spLocks noChangeArrowheads="1"/>
          </p:cNvSpPr>
          <p:nvPr/>
        </p:nvSpPr>
        <p:spPr bwMode="auto">
          <a:xfrm rot="-5400000">
            <a:off x="1631951" y="5259387"/>
            <a:ext cx="792162" cy="182563"/>
          </a:xfrm>
          <a:prstGeom prst="chevron">
            <a:avLst>
              <a:gd name="adj" fmla="val 108478"/>
            </a:avLst>
          </a:prstGeom>
          <a:solidFill>
            <a:srgbClr val="298B4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10267" name="AutoShape 36"/>
          <p:cNvSpPr>
            <a:spLocks noChangeArrowheads="1"/>
          </p:cNvSpPr>
          <p:nvPr/>
        </p:nvSpPr>
        <p:spPr bwMode="auto">
          <a:xfrm rot="5400000">
            <a:off x="425450" y="5276851"/>
            <a:ext cx="808037" cy="182562"/>
          </a:xfrm>
          <a:prstGeom prst="chevron">
            <a:avLst>
              <a:gd name="adj" fmla="val 11065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smtClean="0">
                <a:solidFill>
                  <a:srgbClr val="000000"/>
                </a:solidFill>
              </a:rPr>
              <a:t>U</a:t>
            </a:r>
          </a:p>
        </p:txBody>
      </p:sp>
      <p:sp>
        <p:nvSpPr>
          <p:cNvPr id="10268" name="AutoShape 37"/>
          <p:cNvSpPr>
            <a:spLocks noChangeArrowheads="1"/>
          </p:cNvSpPr>
          <p:nvPr/>
        </p:nvSpPr>
        <p:spPr bwMode="auto">
          <a:xfrm rot="-5400000">
            <a:off x="1996281" y="5237957"/>
            <a:ext cx="854075" cy="182562"/>
          </a:xfrm>
          <a:prstGeom prst="flowChartOnlineStorage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10269" name="AutoShape 38"/>
          <p:cNvSpPr>
            <a:spLocks noChangeArrowheads="1"/>
          </p:cNvSpPr>
          <p:nvPr/>
        </p:nvSpPr>
        <p:spPr bwMode="auto">
          <a:xfrm rot="-5400000">
            <a:off x="173038" y="5268913"/>
            <a:ext cx="792162" cy="182562"/>
          </a:xfrm>
          <a:prstGeom prst="chevron">
            <a:avLst>
              <a:gd name="adj" fmla="val 108478"/>
            </a:avLst>
          </a:prstGeom>
          <a:solidFill>
            <a:srgbClr val="298B4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10270" name="AutoShape 39"/>
          <p:cNvSpPr>
            <a:spLocks noChangeArrowheads="1"/>
          </p:cNvSpPr>
          <p:nvPr/>
        </p:nvSpPr>
        <p:spPr bwMode="auto">
          <a:xfrm rot="5400000">
            <a:off x="662781" y="5249070"/>
            <a:ext cx="854075" cy="182562"/>
          </a:xfrm>
          <a:prstGeom prst="flowChartOnlineStorage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G</a:t>
            </a:r>
          </a:p>
        </p:txBody>
      </p:sp>
      <p:sp>
        <p:nvSpPr>
          <p:cNvPr id="10271" name="Rectangle 40"/>
          <p:cNvSpPr>
            <a:spLocks noChangeArrowheads="1"/>
          </p:cNvSpPr>
          <p:nvPr/>
        </p:nvSpPr>
        <p:spPr bwMode="auto">
          <a:xfrm>
            <a:off x="304800" y="5575300"/>
            <a:ext cx="8583613" cy="212725"/>
          </a:xfrm>
          <a:prstGeom prst="rect">
            <a:avLst/>
          </a:prstGeom>
          <a:solidFill>
            <a:srgbClr val="F21F1A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 smtClean="0">
              <a:solidFill>
                <a:srgbClr val="000000"/>
              </a:solidFill>
            </a:endParaRPr>
          </a:p>
        </p:txBody>
      </p:sp>
      <p:sp>
        <p:nvSpPr>
          <p:cNvPr id="52265" name="AutoShape 41"/>
          <p:cNvSpPr>
            <a:spLocks noChangeArrowheads="1"/>
          </p:cNvSpPr>
          <p:nvPr/>
        </p:nvSpPr>
        <p:spPr bwMode="auto">
          <a:xfrm>
            <a:off x="-50800" y="5651500"/>
            <a:ext cx="3429000" cy="673100"/>
          </a:xfrm>
          <a:prstGeom prst="flowChartPunchedTape">
            <a:avLst/>
          </a:prstGeom>
          <a:solidFill>
            <a:srgbClr val="F9B9A5"/>
          </a:solidFill>
          <a:ln w="381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 smtClean="0">
              <a:solidFill>
                <a:srgbClr val="000000"/>
              </a:solidFill>
            </a:endParaRPr>
          </a:p>
        </p:txBody>
      </p:sp>
      <p:grpSp>
        <p:nvGrpSpPr>
          <p:cNvPr id="10273" name="Group 42"/>
          <p:cNvGrpSpPr>
            <a:grpSpLocks/>
          </p:cNvGrpSpPr>
          <p:nvPr/>
        </p:nvGrpSpPr>
        <p:grpSpPr bwMode="auto">
          <a:xfrm>
            <a:off x="7539038" y="685800"/>
            <a:ext cx="842962" cy="1524000"/>
            <a:chOff x="4260" y="2328"/>
            <a:chExt cx="531" cy="1024"/>
          </a:xfrm>
        </p:grpSpPr>
        <p:sp>
          <p:nvSpPr>
            <p:cNvPr id="10354" name="AutoShape 43"/>
            <p:cNvSpPr>
              <a:spLocks noChangeArrowheads="1"/>
            </p:cNvSpPr>
            <p:nvPr/>
          </p:nvSpPr>
          <p:spPr bwMode="auto">
            <a:xfrm rot="5400000">
              <a:off x="4249" y="2983"/>
              <a:ext cx="622" cy="115"/>
            </a:xfrm>
            <a:prstGeom prst="flowChartOnlineStorag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smtClean="0">
                  <a:solidFill>
                    <a:srgbClr val="000000"/>
                  </a:solidFill>
                </a:rPr>
                <a:t>X</a:t>
              </a:r>
            </a:p>
          </p:txBody>
        </p:sp>
        <p:sp>
          <p:nvSpPr>
            <p:cNvPr id="10355" name="AutoShape 44"/>
            <p:cNvSpPr>
              <a:spLocks noChangeArrowheads="1"/>
            </p:cNvSpPr>
            <p:nvPr/>
          </p:nvSpPr>
          <p:spPr bwMode="auto">
            <a:xfrm rot="5400000">
              <a:off x="4101" y="2975"/>
              <a:ext cx="576" cy="115"/>
            </a:xfrm>
            <a:prstGeom prst="chevron">
              <a:avLst>
                <a:gd name="adj" fmla="val 125217"/>
              </a:avLst>
            </a:prstGeom>
            <a:solidFill>
              <a:srgbClr val="298B4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smtClean="0">
                  <a:solidFill>
                    <a:srgbClr val="000000"/>
                  </a:solidFill>
                </a:rPr>
                <a:t>A</a:t>
              </a:r>
            </a:p>
          </p:txBody>
        </p:sp>
        <p:sp>
          <p:nvSpPr>
            <p:cNvPr id="10356" name="AutoShape 45"/>
            <p:cNvSpPr>
              <a:spLocks noChangeArrowheads="1"/>
            </p:cNvSpPr>
            <p:nvPr/>
          </p:nvSpPr>
          <p:spPr bwMode="auto">
            <a:xfrm rot="-5400000">
              <a:off x="4429" y="2961"/>
              <a:ext cx="587" cy="115"/>
            </a:xfrm>
            <a:prstGeom prst="chevron">
              <a:avLst>
                <a:gd name="adj" fmla="val 127609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smtClean="0">
                  <a:solidFill>
                    <a:srgbClr val="000000"/>
                  </a:solidFill>
                </a:rPr>
                <a:t>U</a:t>
              </a:r>
            </a:p>
          </p:txBody>
        </p:sp>
        <p:grpSp>
          <p:nvGrpSpPr>
            <p:cNvPr id="10357" name="Group 46"/>
            <p:cNvGrpSpPr>
              <a:grpSpLocks/>
            </p:cNvGrpSpPr>
            <p:nvPr/>
          </p:nvGrpSpPr>
          <p:grpSpPr bwMode="auto">
            <a:xfrm>
              <a:off x="4260" y="2328"/>
              <a:ext cx="531" cy="561"/>
              <a:chOff x="909" y="1983"/>
              <a:chExt cx="531" cy="561"/>
            </a:xfrm>
          </p:grpSpPr>
          <p:sp>
            <p:nvSpPr>
              <p:cNvPr id="10358" name="AutoShape 47"/>
              <p:cNvSpPr>
                <a:spLocks noChangeArrowheads="1"/>
              </p:cNvSpPr>
              <p:nvPr/>
            </p:nvSpPr>
            <p:spPr bwMode="auto">
              <a:xfrm>
                <a:off x="960" y="2112"/>
                <a:ext cx="480" cy="432"/>
              </a:xfrm>
              <a:prstGeom prst="can">
                <a:avLst>
                  <a:gd name="adj" fmla="val 25000"/>
                </a:avLst>
              </a:pr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vi-VN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359" name="AutoShape 48"/>
              <p:cNvSpPr>
                <a:spLocks noChangeArrowheads="1"/>
              </p:cNvSpPr>
              <p:nvPr/>
            </p:nvSpPr>
            <p:spPr bwMode="auto">
              <a:xfrm rot="-2520579">
                <a:off x="909" y="1983"/>
                <a:ext cx="480" cy="432"/>
              </a:xfrm>
              <a:prstGeom prst="can">
                <a:avLst>
                  <a:gd name="adj" fmla="val 25000"/>
                </a:avLst>
              </a:pr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vi-VN" smtClean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10274" name="AutoShape 49"/>
          <p:cNvSpPr>
            <a:spLocks noChangeArrowheads="1"/>
          </p:cNvSpPr>
          <p:nvPr/>
        </p:nvSpPr>
        <p:spPr bwMode="auto">
          <a:xfrm>
            <a:off x="4763" y="3276600"/>
            <a:ext cx="762000" cy="2889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Met</a:t>
            </a:r>
          </a:p>
        </p:txBody>
      </p:sp>
      <p:grpSp>
        <p:nvGrpSpPr>
          <p:cNvPr id="10275" name="Group 50"/>
          <p:cNvGrpSpPr>
            <a:grpSpLocks/>
          </p:cNvGrpSpPr>
          <p:nvPr/>
        </p:nvGrpSpPr>
        <p:grpSpPr bwMode="auto">
          <a:xfrm>
            <a:off x="6248400" y="838200"/>
            <a:ext cx="1228725" cy="2133600"/>
            <a:chOff x="384" y="768"/>
            <a:chExt cx="774" cy="1425"/>
          </a:xfrm>
        </p:grpSpPr>
        <p:grpSp>
          <p:nvGrpSpPr>
            <p:cNvPr id="10345" name="Group 51"/>
            <p:cNvGrpSpPr>
              <a:grpSpLocks/>
            </p:cNvGrpSpPr>
            <p:nvPr/>
          </p:nvGrpSpPr>
          <p:grpSpPr bwMode="auto">
            <a:xfrm>
              <a:off x="624" y="1152"/>
              <a:ext cx="534" cy="1041"/>
              <a:chOff x="5334" y="2319"/>
              <a:chExt cx="534" cy="1041"/>
            </a:xfrm>
          </p:grpSpPr>
          <p:sp>
            <p:nvSpPr>
              <p:cNvPr id="10348" name="AutoShape 52"/>
              <p:cNvSpPr>
                <a:spLocks noChangeArrowheads="1"/>
              </p:cNvSpPr>
              <p:nvPr/>
            </p:nvSpPr>
            <p:spPr bwMode="auto">
              <a:xfrm rot="5400000">
                <a:off x="5305" y="2983"/>
                <a:ext cx="622" cy="115"/>
              </a:xfrm>
              <a:prstGeom prst="flowChartOnlineStorag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 smtClean="0">
                    <a:solidFill>
                      <a:srgbClr val="000000"/>
                    </a:solidFill>
                  </a:rPr>
                  <a:t>X</a:t>
                </a:r>
              </a:p>
            </p:txBody>
          </p:sp>
          <p:sp>
            <p:nvSpPr>
              <p:cNvPr id="10349" name="AutoShape 53"/>
              <p:cNvSpPr>
                <a:spLocks noChangeArrowheads="1"/>
              </p:cNvSpPr>
              <p:nvPr/>
            </p:nvSpPr>
            <p:spPr bwMode="auto">
              <a:xfrm rot="-5400000">
                <a:off x="5131" y="2991"/>
                <a:ext cx="622" cy="115"/>
              </a:xfrm>
              <a:prstGeom prst="flowChartOnlineStorage">
                <a:avLst/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 smtClean="0">
                    <a:solidFill>
                      <a:srgbClr val="000000"/>
                    </a:solidFill>
                  </a:rPr>
                  <a:t>G</a:t>
                </a:r>
              </a:p>
            </p:txBody>
          </p:sp>
          <p:sp>
            <p:nvSpPr>
              <p:cNvPr id="10350" name="AutoShape 54"/>
              <p:cNvSpPr>
                <a:spLocks noChangeArrowheads="1"/>
              </p:cNvSpPr>
              <p:nvPr/>
            </p:nvSpPr>
            <p:spPr bwMode="auto">
              <a:xfrm rot="-5400000">
                <a:off x="5500" y="2991"/>
                <a:ext cx="622" cy="115"/>
              </a:xfrm>
              <a:prstGeom prst="flowChartOnlineStorage">
                <a:avLst/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 smtClean="0">
                    <a:solidFill>
                      <a:srgbClr val="000000"/>
                    </a:solidFill>
                  </a:rPr>
                  <a:t>G</a:t>
                </a:r>
              </a:p>
            </p:txBody>
          </p:sp>
          <p:grpSp>
            <p:nvGrpSpPr>
              <p:cNvPr id="10351" name="Group 55"/>
              <p:cNvGrpSpPr>
                <a:grpSpLocks/>
              </p:cNvGrpSpPr>
              <p:nvPr/>
            </p:nvGrpSpPr>
            <p:grpSpPr bwMode="auto">
              <a:xfrm>
                <a:off x="5334" y="2319"/>
                <a:ext cx="531" cy="561"/>
                <a:chOff x="909" y="1983"/>
                <a:chExt cx="531" cy="561"/>
              </a:xfrm>
            </p:grpSpPr>
            <p:sp>
              <p:nvSpPr>
                <p:cNvPr id="10352" name="AutoShape 56"/>
                <p:cNvSpPr>
                  <a:spLocks noChangeArrowheads="1"/>
                </p:cNvSpPr>
                <p:nvPr/>
              </p:nvSpPr>
              <p:spPr bwMode="auto">
                <a:xfrm>
                  <a:off x="960" y="2112"/>
                  <a:ext cx="480" cy="432"/>
                </a:xfrm>
                <a:prstGeom prst="can">
                  <a:avLst>
                    <a:gd name="adj" fmla="val 25000"/>
                  </a:avLst>
                </a:pr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vi-VN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353" name="AutoShape 57"/>
                <p:cNvSpPr>
                  <a:spLocks noChangeArrowheads="1"/>
                </p:cNvSpPr>
                <p:nvPr/>
              </p:nvSpPr>
              <p:spPr bwMode="auto">
                <a:xfrm rot="-2520579">
                  <a:off x="909" y="1983"/>
                  <a:ext cx="480" cy="432"/>
                </a:xfrm>
                <a:prstGeom prst="can">
                  <a:avLst>
                    <a:gd name="adj" fmla="val 25000"/>
                  </a:avLst>
                </a:pr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vi-VN" smtClean="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10346" name="Line 58"/>
            <p:cNvSpPr>
              <a:spLocks noChangeShapeType="1"/>
            </p:cNvSpPr>
            <p:nvPr/>
          </p:nvSpPr>
          <p:spPr bwMode="auto">
            <a:xfrm>
              <a:off x="864" y="912"/>
              <a:ext cx="0" cy="20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347" name="AutoShape 59"/>
            <p:cNvSpPr>
              <a:spLocks noChangeArrowheads="1"/>
            </p:cNvSpPr>
            <p:nvPr/>
          </p:nvSpPr>
          <p:spPr bwMode="auto">
            <a:xfrm>
              <a:off x="384" y="768"/>
              <a:ext cx="480" cy="192"/>
            </a:xfrm>
            <a:prstGeom prst="roundRect">
              <a:avLst>
                <a:gd name="adj" fmla="val 16667"/>
              </a:avLst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smtClean="0">
                  <a:solidFill>
                    <a:srgbClr val="000000"/>
                  </a:solidFill>
                </a:rPr>
                <a:t>Arg</a:t>
              </a:r>
            </a:p>
          </p:txBody>
        </p:sp>
      </p:grpSp>
      <p:grpSp>
        <p:nvGrpSpPr>
          <p:cNvPr id="10276" name="Group 60"/>
          <p:cNvGrpSpPr>
            <a:grpSpLocks/>
          </p:cNvGrpSpPr>
          <p:nvPr/>
        </p:nvGrpSpPr>
        <p:grpSpPr bwMode="auto">
          <a:xfrm>
            <a:off x="1838325" y="3276600"/>
            <a:ext cx="1243013" cy="1890713"/>
            <a:chOff x="1158" y="1344"/>
            <a:chExt cx="783" cy="1239"/>
          </a:xfrm>
        </p:grpSpPr>
        <p:sp>
          <p:nvSpPr>
            <p:cNvPr id="10335" name="Line 61"/>
            <p:cNvSpPr>
              <a:spLocks noChangeShapeType="1"/>
            </p:cNvSpPr>
            <p:nvPr/>
          </p:nvSpPr>
          <p:spPr bwMode="auto">
            <a:xfrm>
              <a:off x="1644" y="1382"/>
              <a:ext cx="0" cy="20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grpSp>
          <p:nvGrpSpPr>
            <p:cNvPr id="10336" name="Group 62"/>
            <p:cNvGrpSpPr>
              <a:grpSpLocks/>
            </p:cNvGrpSpPr>
            <p:nvPr/>
          </p:nvGrpSpPr>
          <p:grpSpPr bwMode="auto">
            <a:xfrm>
              <a:off x="1158" y="1344"/>
              <a:ext cx="783" cy="1239"/>
              <a:chOff x="1158" y="1338"/>
              <a:chExt cx="783" cy="1239"/>
            </a:xfrm>
          </p:grpSpPr>
          <p:grpSp>
            <p:nvGrpSpPr>
              <p:cNvPr id="10337" name="Group 63"/>
              <p:cNvGrpSpPr>
                <a:grpSpLocks/>
              </p:cNvGrpSpPr>
              <p:nvPr/>
            </p:nvGrpSpPr>
            <p:grpSpPr bwMode="auto">
              <a:xfrm>
                <a:off x="1410" y="1524"/>
                <a:ext cx="531" cy="1053"/>
                <a:chOff x="2178" y="2259"/>
                <a:chExt cx="531" cy="1053"/>
              </a:xfrm>
            </p:grpSpPr>
            <p:sp>
              <p:nvSpPr>
                <p:cNvPr id="10339" name="AutoShape 64"/>
                <p:cNvSpPr>
                  <a:spLocks noChangeArrowheads="1"/>
                </p:cNvSpPr>
                <p:nvPr/>
              </p:nvSpPr>
              <p:spPr bwMode="auto">
                <a:xfrm rot="-5400000">
                  <a:off x="1984" y="2943"/>
                  <a:ext cx="622" cy="115"/>
                </a:xfrm>
                <a:prstGeom prst="flowChartOnlineStorage">
                  <a:avLst/>
                </a:prstGeom>
                <a:solidFill>
                  <a:srgbClr val="FF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vert="eaVert"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b="1" smtClean="0">
                      <a:solidFill>
                        <a:srgbClr val="000000"/>
                      </a:solidFill>
                    </a:rPr>
                    <a:t>G</a:t>
                  </a:r>
                </a:p>
              </p:txBody>
            </p:sp>
            <p:sp>
              <p:nvSpPr>
                <p:cNvPr id="10340" name="AutoShape 65"/>
                <p:cNvSpPr>
                  <a:spLocks noChangeArrowheads="1"/>
                </p:cNvSpPr>
                <p:nvPr/>
              </p:nvSpPr>
              <p:spPr bwMode="auto">
                <a:xfrm rot="5400000">
                  <a:off x="2155" y="2892"/>
                  <a:ext cx="622" cy="115"/>
                </a:xfrm>
                <a:prstGeom prst="flowChartOnlineStorag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rot="10800000" vert="eaVert"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b="1" smtClean="0">
                      <a:solidFill>
                        <a:srgbClr val="000000"/>
                      </a:solidFill>
                    </a:rPr>
                    <a:t>X</a:t>
                  </a:r>
                </a:p>
              </p:txBody>
            </p:sp>
            <p:sp>
              <p:nvSpPr>
                <p:cNvPr id="10341" name="AutoShape 66"/>
                <p:cNvSpPr>
                  <a:spLocks noChangeArrowheads="1"/>
                </p:cNvSpPr>
                <p:nvPr/>
              </p:nvSpPr>
              <p:spPr bwMode="auto">
                <a:xfrm rot="5400000">
                  <a:off x="2320" y="2890"/>
                  <a:ext cx="622" cy="115"/>
                </a:xfrm>
                <a:prstGeom prst="flowChartOnlineStorag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rot="10800000" vert="eaVert"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b="1" smtClean="0">
                      <a:solidFill>
                        <a:srgbClr val="000000"/>
                      </a:solidFill>
                    </a:rPr>
                    <a:t>X</a:t>
                  </a:r>
                </a:p>
              </p:txBody>
            </p:sp>
            <p:grpSp>
              <p:nvGrpSpPr>
                <p:cNvPr id="10342" name="Group 67"/>
                <p:cNvGrpSpPr>
                  <a:grpSpLocks/>
                </p:cNvGrpSpPr>
                <p:nvPr/>
              </p:nvGrpSpPr>
              <p:grpSpPr bwMode="auto">
                <a:xfrm>
                  <a:off x="2178" y="2259"/>
                  <a:ext cx="531" cy="561"/>
                  <a:chOff x="909" y="1983"/>
                  <a:chExt cx="531" cy="561"/>
                </a:xfrm>
              </p:grpSpPr>
              <p:sp>
                <p:nvSpPr>
                  <p:cNvPr id="10343" name="AutoShape 68"/>
                  <p:cNvSpPr>
                    <a:spLocks noChangeArrowheads="1"/>
                  </p:cNvSpPr>
                  <p:nvPr/>
                </p:nvSpPr>
                <p:spPr bwMode="auto">
                  <a:xfrm>
                    <a:off x="960" y="2112"/>
                    <a:ext cx="480" cy="432"/>
                  </a:xfrm>
                  <a:prstGeom prst="can">
                    <a:avLst>
                      <a:gd name="adj" fmla="val 25000"/>
                    </a:avLst>
                  </a:pr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vi-VN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0344" name="AutoShape 69"/>
                  <p:cNvSpPr>
                    <a:spLocks noChangeArrowheads="1"/>
                  </p:cNvSpPr>
                  <p:nvPr/>
                </p:nvSpPr>
                <p:spPr bwMode="auto">
                  <a:xfrm rot="-2520579">
                    <a:off x="909" y="1983"/>
                    <a:ext cx="480" cy="432"/>
                  </a:xfrm>
                  <a:prstGeom prst="can">
                    <a:avLst>
                      <a:gd name="adj" fmla="val 25000"/>
                    </a:avLst>
                  </a:pr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vi-VN" smtClean="0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  <p:sp>
            <p:nvSpPr>
              <p:cNvPr id="10338" name="AutoShape 70"/>
              <p:cNvSpPr>
                <a:spLocks noChangeArrowheads="1"/>
              </p:cNvSpPr>
              <p:nvPr/>
            </p:nvSpPr>
            <p:spPr bwMode="auto">
              <a:xfrm>
                <a:off x="1158" y="1338"/>
                <a:ext cx="480" cy="192"/>
              </a:xfrm>
              <a:prstGeom prst="roundRect">
                <a:avLst>
                  <a:gd name="adj" fmla="val 16667"/>
                </a:avLst>
              </a:prstGeom>
              <a:solidFill>
                <a:srgbClr val="0066FF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 smtClean="0">
                    <a:solidFill>
                      <a:srgbClr val="000000"/>
                    </a:solidFill>
                  </a:rPr>
                  <a:t>Arg</a:t>
                </a:r>
              </a:p>
            </p:txBody>
          </p:sp>
        </p:grpSp>
      </p:grpSp>
      <p:grpSp>
        <p:nvGrpSpPr>
          <p:cNvPr id="14" name="Group 71"/>
          <p:cNvGrpSpPr>
            <a:grpSpLocks/>
          </p:cNvGrpSpPr>
          <p:nvPr/>
        </p:nvGrpSpPr>
        <p:grpSpPr bwMode="auto">
          <a:xfrm>
            <a:off x="1290638" y="3678238"/>
            <a:ext cx="842962" cy="1503362"/>
            <a:chOff x="1641" y="2373"/>
            <a:chExt cx="531" cy="987"/>
          </a:xfrm>
        </p:grpSpPr>
        <p:sp>
          <p:nvSpPr>
            <p:cNvPr id="10329" name="AutoShape 72"/>
            <p:cNvSpPr>
              <a:spLocks noChangeArrowheads="1"/>
            </p:cNvSpPr>
            <p:nvPr/>
          </p:nvSpPr>
          <p:spPr bwMode="auto">
            <a:xfrm rot="5400000">
              <a:off x="1456" y="2913"/>
              <a:ext cx="622" cy="115"/>
            </a:xfrm>
            <a:prstGeom prst="flowChartOnlineStorag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smtClean="0">
                  <a:solidFill>
                    <a:srgbClr val="000000"/>
                  </a:solidFill>
                </a:rPr>
                <a:t>X</a:t>
              </a:r>
            </a:p>
          </p:txBody>
        </p:sp>
        <p:sp>
          <p:nvSpPr>
            <p:cNvPr id="10330" name="AutoShape 73"/>
            <p:cNvSpPr>
              <a:spLocks noChangeArrowheads="1"/>
            </p:cNvSpPr>
            <p:nvPr/>
          </p:nvSpPr>
          <p:spPr bwMode="auto">
            <a:xfrm rot="5400000">
              <a:off x="1654" y="3014"/>
              <a:ext cx="576" cy="115"/>
            </a:xfrm>
            <a:prstGeom prst="chevron">
              <a:avLst>
                <a:gd name="adj" fmla="val 125217"/>
              </a:avLst>
            </a:prstGeom>
            <a:solidFill>
              <a:srgbClr val="298B4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smtClean="0">
                  <a:solidFill>
                    <a:srgbClr val="000000"/>
                  </a:solidFill>
                </a:rPr>
                <a:t>A</a:t>
              </a:r>
            </a:p>
          </p:txBody>
        </p:sp>
        <p:sp>
          <p:nvSpPr>
            <p:cNvPr id="10331" name="AutoShape 74"/>
            <p:cNvSpPr>
              <a:spLocks noChangeArrowheads="1"/>
            </p:cNvSpPr>
            <p:nvPr/>
          </p:nvSpPr>
          <p:spPr bwMode="auto">
            <a:xfrm rot="-5400000">
              <a:off x="1809" y="3003"/>
              <a:ext cx="587" cy="115"/>
            </a:xfrm>
            <a:prstGeom prst="chevron">
              <a:avLst>
                <a:gd name="adj" fmla="val 127609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smtClean="0">
                  <a:solidFill>
                    <a:srgbClr val="000000"/>
                  </a:solidFill>
                </a:rPr>
                <a:t>U</a:t>
              </a:r>
            </a:p>
          </p:txBody>
        </p:sp>
        <p:grpSp>
          <p:nvGrpSpPr>
            <p:cNvPr id="10332" name="Group 75"/>
            <p:cNvGrpSpPr>
              <a:grpSpLocks/>
            </p:cNvGrpSpPr>
            <p:nvPr/>
          </p:nvGrpSpPr>
          <p:grpSpPr bwMode="auto">
            <a:xfrm>
              <a:off x="1641" y="2373"/>
              <a:ext cx="531" cy="561"/>
              <a:chOff x="909" y="1983"/>
              <a:chExt cx="531" cy="561"/>
            </a:xfrm>
          </p:grpSpPr>
          <p:sp>
            <p:nvSpPr>
              <p:cNvPr id="10333" name="AutoShape 76"/>
              <p:cNvSpPr>
                <a:spLocks noChangeArrowheads="1"/>
              </p:cNvSpPr>
              <p:nvPr/>
            </p:nvSpPr>
            <p:spPr bwMode="auto">
              <a:xfrm>
                <a:off x="960" y="2112"/>
                <a:ext cx="480" cy="432"/>
              </a:xfrm>
              <a:prstGeom prst="can">
                <a:avLst>
                  <a:gd name="adj" fmla="val 25000"/>
                </a:avLst>
              </a:pr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vi-VN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334" name="AutoShape 77"/>
              <p:cNvSpPr>
                <a:spLocks noChangeArrowheads="1"/>
              </p:cNvSpPr>
              <p:nvPr/>
            </p:nvSpPr>
            <p:spPr bwMode="auto">
              <a:xfrm rot="-2520579">
                <a:off x="909" y="1983"/>
                <a:ext cx="480" cy="432"/>
              </a:xfrm>
              <a:prstGeom prst="can">
                <a:avLst>
                  <a:gd name="adj" fmla="val 25000"/>
                </a:avLst>
              </a:pr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vi-VN" smtClean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10278" name="AutoShape 78"/>
          <p:cNvSpPr>
            <a:spLocks noChangeArrowheads="1"/>
          </p:cNvSpPr>
          <p:nvPr/>
        </p:nvSpPr>
        <p:spPr bwMode="auto">
          <a:xfrm>
            <a:off x="909638" y="3276600"/>
            <a:ext cx="762000" cy="292100"/>
          </a:xfrm>
          <a:prstGeom prst="roundRect">
            <a:avLst>
              <a:gd name="adj" fmla="val 16667"/>
            </a:avLst>
          </a:prstGeom>
          <a:solidFill>
            <a:srgbClr val="F414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Val</a:t>
            </a:r>
          </a:p>
        </p:txBody>
      </p:sp>
      <p:sp>
        <p:nvSpPr>
          <p:cNvPr id="52303" name="Line 79"/>
          <p:cNvSpPr>
            <a:spLocks noChangeShapeType="1"/>
          </p:cNvSpPr>
          <p:nvPr/>
        </p:nvSpPr>
        <p:spPr bwMode="auto">
          <a:xfrm>
            <a:off x="1671638" y="3276600"/>
            <a:ext cx="0" cy="3206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grpSp>
        <p:nvGrpSpPr>
          <p:cNvPr id="16" name="Group 80"/>
          <p:cNvGrpSpPr>
            <a:grpSpLocks/>
          </p:cNvGrpSpPr>
          <p:nvPr/>
        </p:nvGrpSpPr>
        <p:grpSpPr bwMode="auto">
          <a:xfrm>
            <a:off x="5100638" y="381000"/>
            <a:ext cx="1223962" cy="2014538"/>
            <a:chOff x="1746" y="1344"/>
            <a:chExt cx="771" cy="1317"/>
          </a:xfrm>
        </p:grpSpPr>
        <p:sp>
          <p:nvSpPr>
            <p:cNvPr id="10319" name="Line 81"/>
            <p:cNvSpPr>
              <a:spLocks noChangeShapeType="1"/>
            </p:cNvSpPr>
            <p:nvPr/>
          </p:nvSpPr>
          <p:spPr bwMode="auto">
            <a:xfrm>
              <a:off x="2226" y="1382"/>
              <a:ext cx="0" cy="20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grpSp>
          <p:nvGrpSpPr>
            <p:cNvPr id="10320" name="Group 82"/>
            <p:cNvGrpSpPr>
              <a:grpSpLocks/>
            </p:cNvGrpSpPr>
            <p:nvPr/>
          </p:nvGrpSpPr>
          <p:grpSpPr bwMode="auto">
            <a:xfrm>
              <a:off x="1746" y="1344"/>
              <a:ext cx="771" cy="1317"/>
              <a:chOff x="1746" y="1323"/>
              <a:chExt cx="771" cy="1317"/>
            </a:xfrm>
          </p:grpSpPr>
          <p:grpSp>
            <p:nvGrpSpPr>
              <p:cNvPr id="10321" name="Group 83"/>
              <p:cNvGrpSpPr>
                <a:grpSpLocks/>
              </p:cNvGrpSpPr>
              <p:nvPr/>
            </p:nvGrpSpPr>
            <p:grpSpPr bwMode="auto">
              <a:xfrm>
                <a:off x="1986" y="1608"/>
                <a:ext cx="531" cy="1032"/>
                <a:chOff x="2688" y="2328"/>
                <a:chExt cx="531" cy="1032"/>
              </a:xfrm>
            </p:grpSpPr>
            <p:sp>
              <p:nvSpPr>
                <p:cNvPr id="10323" name="AutoShape 84"/>
                <p:cNvSpPr>
                  <a:spLocks noChangeArrowheads="1"/>
                </p:cNvSpPr>
                <p:nvPr/>
              </p:nvSpPr>
              <p:spPr bwMode="auto">
                <a:xfrm rot="5400000">
                  <a:off x="2517" y="2984"/>
                  <a:ext cx="576" cy="115"/>
                </a:xfrm>
                <a:prstGeom prst="chevron">
                  <a:avLst>
                    <a:gd name="adj" fmla="val 125217"/>
                  </a:avLst>
                </a:prstGeom>
                <a:solidFill>
                  <a:srgbClr val="298B43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rot="10800000" vert="eaVert"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b="1" smtClean="0">
                      <a:solidFill>
                        <a:srgbClr val="000000"/>
                      </a:solidFill>
                    </a:rPr>
                    <a:t>A</a:t>
                  </a:r>
                </a:p>
              </p:txBody>
            </p:sp>
            <p:sp>
              <p:nvSpPr>
                <p:cNvPr id="10324" name="AutoShape 85"/>
                <p:cNvSpPr>
                  <a:spLocks noChangeArrowheads="1"/>
                </p:cNvSpPr>
                <p:nvPr/>
              </p:nvSpPr>
              <p:spPr bwMode="auto">
                <a:xfrm rot="-5400000">
                  <a:off x="2682" y="3009"/>
                  <a:ext cx="587" cy="115"/>
                </a:xfrm>
                <a:prstGeom prst="chevron">
                  <a:avLst>
                    <a:gd name="adj" fmla="val 127609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vert="eaVert"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b="1" smtClean="0">
                      <a:solidFill>
                        <a:srgbClr val="000000"/>
                      </a:solidFill>
                    </a:rPr>
                    <a:t>U</a:t>
                  </a:r>
                </a:p>
              </p:txBody>
            </p:sp>
            <p:sp>
              <p:nvSpPr>
                <p:cNvPr id="10325" name="AutoShape 86"/>
                <p:cNvSpPr>
                  <a:spLocks noChangeArrowheads="1"/>
                </p:cNvSpPr>
                <p:nvPr/>
              </p:nvSpPr>
              <p:spPr bwMode="auto">
                <a:xfrm rot="-5400000">
                  <a:off x="2827" y="2895"/>
                  <a:ext cx="622" cy="115"/>
                </a:xfrm>
                <a:prstGeom prst="flowChartOnlineStorage">
                  <a:avLst/>
                </a:prstGeom>
                <a:solidFill>
                  <a:srgbClr val="FF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vert="eaVert"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b="1" smtClean="0">
                      <a:solidFill>
                        <a:srgbClr val="000000"/>
                      </a:solidFill>
                    </a:rPr>
                    <a:t>G</a:t>
                  </a:r>
                </a:p>
              </p:txBody>
            </p:sp>
            <p:grpSp>
              <p:nvGrpSpPr>
                <p:cNvPr id="10326" name="Group 87"/>
                <p:cNvGrpSpPr>
                  <a:grpSpLocks/>
                </p:cNvGrpSpPr>
                <p:nvPr/>
              </p:nvGrpSpPr>
              <p:grpSpPr bwMode="auto">
                <a:xfrm>
                  <a:off x="2688" y="2328"/>
                  <a:ext cx="531" cy="561"/>
                  <a:chOff x="909" y="1983"/>
                  <a:chExt cx="531" cy="561"/>
                </a:xfrm>
              </p:grpSpPr>
              <p:sp>
                <p:nvSpPr>
                  <p:cNvPr id="10327" name="AutoShape 88"/>
                  <p:cNvSpPr>
                    <a:spLocks noChangeArrowheads="1"/>
                  </p:cNvSpPr>
                  <p:nvPr/>
                </p:nvSpPr>
                <p:spPr bwMode="auto">
                  <a:xfrm>
                    <a:off x="960" y="2112"/>
                    <a:ext cx="480" cy="432"/>
                  </a:xfrm>
                  <a:prstGeom prst="can">
                    <a:avLst>
                      <a:gd name="adj" fmla="val 25000"/>
                    </a:avLst>
                  </a:pr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vi-VN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0328" name="AutoShape 89"/>
                  <p:cNvSpPr>
                    <a:spLocks noChangeArrowheads="1"/>
                  </p:cNvSpPr>
                  <p:nvPr/>
                </p:nvSpPr>
                <p:spPr bwMode="auto">
                  <a:xfrm rot="-2520579">
                    <a:off x="909" y="1983"/>
                    <a:ext cx="480" cy="432"/>
                  </a:xfrm>
                  <a:prstGeom prst="can">
                    <a:avLst>
                      <a:gd name="adj" fmla="val 25000"/>
                    </a:avLst>
                  </a:pr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vi-VN" smtClean="0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  <p:sp>
            <p:nvSpPr>
              <p:cNvPr id="10322" name="AutoShape 90"/>
              <p:cNvSpPr>
                <a:spLocks noChangeArrowheads="1"/>
              </p:cNvSpPr>
              <p:nvPr/>
            </p:nvSpPr>
            <p:spPr bwMode="auto">
              <a:xfrm>
                <a:off x="1746" y="1323"/>
                <a:ext cx="480" cy="192"/>
              </a:xfrm>
              <a:prstGeom prst="roundRect">
                <a:avLst>
                  <a:gd name="adj" fmla="val 16667"/>
                </a:avLst>
              </a:prstGeom>
              <a:solidFill>
                <a:srgbClr val="F21F1A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 smtClean="0">
                    <a:solidFill>
                      <a:srgbClr val="000000"/>
                    </a:solidFill>
                  </a:rPr>
                  <a:t>Tir</a:t>
                </a:r>
              </a:p>
            </p:txBody>
          </p:sp>
        </p:grpSp>
      </p:grpSp>
      <p:grpSp>
        <p:nvGrpSpPr>
          <p:cNvPr id="10281" name="Group 91"/>
          <p:cNvGrpSpPr>
            <a:grpSpLocks/>
          </p:cNvGrpSpPr>
          <p:nvPr/>
        </p:nvGrpSpPr>
        <p:grpSpPr bwMode="auto">
          <a:xfrm>
            <a:off x="7162800" y="2133600"/>
            <a:ext cx="1295400" cy="1752600"/>
            <a:chOff x="4896" y="1200"/>
            <a:chExt cx="816" cy="1200"/>
          </a:xfrm>
        </p:grpSpPr>
        <p:grpSp>
          <p:nvGrpSpPr>
            <p:cNvPr id="10310" name="Group 92"/>
            <p:cNvGrpSpPr>
              <a:grpSpLocks/>
            </p:cNvGrpSpPr>
            <p:nvPr/>
          </p:nvGrpSpPr>
          <p:grpSpPr bwMode="auto">
            <a:xfrm>
              <a:off x="5181" y="1382"/>
              <a:ext cx="531" cy="1018"/>
              <a:chOff x="4806" y="2334"/>
              <a:chExt cx="531" cy="1018"/>
            </a:xfrm>
          </p:grpSpPr>
          <p:sp>
            <p:nvSpPr>
              <p:cNvPr id="10313" name="AutoShape 93"/>
              <p:cNvSpPr>
                <a:spLocks noChangeArrowheads="1"/>
              </p:cNvSpPr>
              <p:nvPr/>
            </p:nvSpPr>
            <p:spPr bwMode="auto">
              <a:xfrm rot="5400000">
                <a:off x="4604" y="2983"/>
                <a:ext cx="622" cy="115"/>
              </a:xfrm>
              <a:prstGeom prst="flowChartOnlineStorag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 smtClean="0">
                    <a:solidFill>
                      <a:srgbClr val="000000"/>
                    </a:solidFill>
                  </a:rPr>
                  <a:t>X</a:t>
                </a:r>
              </a:p>
            </p:txBody>
          </p:sp>
          <p:sp>
            <p:nvSpPr>
              <p:cNvPr id="10314" name="AutoShape 94"/>
              <p:cNvSpPr>
                <a:spLocks noChangeArrowheads="1"/>
              </p:cNvSpPr>
              <p:nvPr/>
            </p:nvSpPr>
            <p:spPr bwMode="auto">
              <a:xfrm rot="5400000">
                <a:off x="4768" y="2983"/>
                <a:ext cx="622" cy="115"/>
              </a:xfrm>
              <a:prstGeom prst="flowChartOnlineStorag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 smtClean="0">
                    <a:solidFill>
                      <a:srgbClr val="000000"/>
                    </a:solidFill>
                  </a:rPr>
                  <a:t>X</a:t>
                </a:r>
              </a:p>
            </p:txBody>
          </p:sp>
          <p:sp>
            <p:nvSpPr>
              <p:cNvPr id="10315" name="AutoShape 95"/>
              <p:cNvSpPr>
                <a:spLocks noChangeArrowheads="1"/>
              </p:cNvSpPr>
              <p:nvPr/>
            </p:nvSpPr>
            <p:spPr bwMode="auto">
              <a:xfrm rot="5400000">
                <a:off x="4983" y="2966"/>
                <a:ext cx="576" cy="115"/>
              </a:xfrm>
              <a:prstGeom prst="chevron">
                <a:avLst>
                  <a:gd name="adj" fmla="val 125217"/>
                </a:avLst>
              </a:prstGeom>
              <a:solidFill>
                <a:srgbClr val="298B4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 smtClean="0">
                    <a:solidFill>
                      <a:srgbClr val="000000"/>
                    </a:solidFill>
                  </a:rPr>
                  <a:t>A</a:t>
                </a:r>
              </a:p>
            </p:txBody>
          </p:sp>
          <p:grpSp>
            <p:nvGrpSpPr>
              <p:cNvPr id="10316" name="Group 96"/>
              <p:cNvGrpSpPr>
                <a:grpSpLocks/>
              </p:cNvGrpSpPr>
              <p:nvPr/>
            </p:nvGrpSpPr>
            <p:grpSpPr bwMode="auto">
              <a:xfrm>
                <a:off x="4806" y="2334"/>
                <a:ext cx="531" cy="561"/>
                <a:chOff x="909" y="1983"/>
                <a:chExt cx="531" cy="561"/>
              </a:xfrm>
            </p:grpSpPr>
            <p:sp>
              <p:nvSpPr>
                <p:cNvPr id="10317" name="AutoShape 97"/>
                <p:cNvSpPr>
                  <a:spLocks noChangeArrowheads="1"/>
                </p:cNvSpPr>
                <p:nvPr/>
              </p:nvSpPr>
              <p:spPr bwMode="auto">
                <a:xfrm>
                  <a:off x="960" y="2112"/>
                  <a:ext cx="480" cy="432"/>
                </a:xfrm>
                <a:prstGeom prst="can">
                  <a:avLst>
                    <a:gd name="adj" fmla="val 25000"/>
                  </a:avLst>
                </a:pr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vi-VN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318" name="AutoShape 98"/>
                <p:cNvSpPr>
                  <a:spLocks noChangeArrowheads="1"/>
                </p:cNvSpPr>
                <p:nvPr/>
              </p:nvSpPr>
              <p:spPr bwMode="auto">
                <a:xfrm rot="-2520579">
                  <a:off x="909" y="1983"/>
                  <a:ext cx="480" cy="432"/>
                </a:xfrm>
                <a:prstGeom prst="can">
                  <a:avLst>
                    <a:gd name="adj" fmla="val 25000"/>
                  </a:avLst>
                </a:pr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vi-VN" smtClean="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10311" name="AutoShape 99"/>
            <p:cNvSpPr>
              <a:spLocks noChangeArrowheads="1"/>
            </p:cNvSpPr>
            <p:nvPr/>
          </p:nvSpPr>
          <p:spPr bwMode="auto">
            <a:xfrm>
              <a:off x="4896" y="1200"/>
              <a:ext cx="480" cy="192"/>
            </a:xfrm>
            <a:prstGeom prst="roundRect">
              <a:avLst>
                <a:gd name="adj" fmla="val 16667"/>
              </a:avLst>
            </a:prstGeom>
            <a:solidFill>
              <a:srgbClr val="BBE0E3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smtClean="0">
                  <a:solidFill>
                    <a:srgbClr val="000000"/>
                  </a:solidFill>
                </a:rPr>
                <a:t>Gly</a:t>
              </a:r>
            </a:p>
          </p:txBody>
        </p:sp>
        <p:sp>
          <p:nvSpPr>
            <p:cNvPr id="10312" name="Line 100"/>
            <p:cNvSpPr>
              <a:spLocks noChangeShapeType="1"/>
            </p:cNvSpPr>
            <p:nvPr/>
          </p:nvSpPr>
          <p:spPr bwMode="auto">
            <a:xfrm>
              <a:off x="5376" y="1296"/>
              <a:ext cx="0" cy="20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0282" name="Group 101"/>
          <p:cNvGrpSpPr>
            <a:grpSpLocks/>
          </p:cNvGrpSpPr>
          <p:nvPr/>
        </p:nvGrpSpPr>
        <p:grpSpPr bwMode="auto">
          <a:xfrm>
            <a:off x="6096000" y="381000"/>
            <a:ext cx="1147763" cy="1905000"/>
            <a:chOff x="2955" y="1329"/>
            <a:chExt cx="723" cy="1263"/>
          </a:xfrm>
        </p:grpSpPr>
        <p:grpSp>
          <p:nvGrpSpPr>
            <p:cNvPr id="10300" name="Group 102"/>
            <p:cNvGrpSpPr>
              <a:grpSpLocks/>
            </p:cNvGrpSpPr>
            <p:nvPr/>
          </p:nvGrpSpPr>
          <p:grpSpPr bwMode="auto">
            <a:xfrm>
              <a:off x="2955" y="1329"/>
              <a:ext cx="723" cy="1263"/>
              <a:chOff x="2955" y="1326"/>
              <a:chExt cx="723" cy="1263"/>
            </a:xfrm>
          </p:grpSpPr>
          <p:grpSp>
            <p:nvGrpSpPr>
              <p:cNvPr id="10302" name="Group 103"/>
              <p:cNvGrpSpPr>
                <a:grpSpLocks/>
              </p:cNvGrpSpPr>
              <p:nvPr/>
            </p:nvGrpSpPr>
            <p:grpSpPr bwMode="auto">
              <a:xfrm>
                <a:off x="3147" y="1605"/>
                <a:ext cx="531" cy="984"/>
                <a:chOff x="3744" y="2376"/>
                <a:chExt cx="531" cy="984"/>
              </a:xfrm>
            </p:grpSpPr>
            <p:sp>
              <p:nvSpPr>
                <p:cNvPr id="10304" name="AutoShape 104"/>
                <p:cNvSpPr>
                  <a:spLocks noChangeArrowheads="1"/>
                </p:cNvSpPr>
                <p:nvPr/>
              </p:nvSpPr>
              <p:spPr bwMode="auto">
                <a:xfrm rot="-5400000">
                  <a:off x="3576" y="3009"/>
                  <a:ext cx="587" cy="115"/>
                </a:xfrm>
                <a:prstGeom prst="chevron">
                  <a:avLst>
                    <a:gd name="adj" fmla="val 127609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vert="eaVert"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b="1" smtClean="0">
                      <a:solidFill>
                        <a:srgbClr val="000000"/>
                      </a:solidFill>
                    </a:rPr>
                    <a:t>U</a:t>
                  </a:r>
                </a:p>
              </p:txBody>
            </p:sp>
            <p:sp>
              <p:nvSpPr>
                <p:cNvPr id="10305" name="AutoShape 105"/>
                <p:cNvSpPr>
                  <a:spLocks noChangeArrowheads="1"/>
                </p:cNvSpPr>
                <p:nvPr/>
              </p:nvSpPr>
              <p:spPr bwMode="auto">
                <a:xfrm rot="-5400000">
                  <a:off x="3722" y="2989"/>
                  <a:ext cx="622" cy="115"/>
                </a:xfrm>
                <a:prstGeom prst="flowChartOnlineStorage">
                  <a:avLst/>
                </a:prstGeom>
                <a:solidFill>
                  <a:srgbClr val="FF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vert="eaVert"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b="1" smtClean="0">
                      <a:solidFill>
                        <a:srgbClr val="000000"/>
                      </a:solidFill>
                    </a:rPr>
                    <a:t>G</a:t>
                  </a:r>
                </a:p>
              </p:txBody>
            </p:sp>
            <p:sp>
              <p:nvSpPr>
                <p:cNvPr id="10306" name="AutoShape 106"/>
                <p:cNvSpPr>
                  <a:spLocks noChangeArrowheads="1"/>
                </p:cNvSpPr>
                <p:nvPr/>
              </p:nvSpPr>
              <p:spPr bwMode="auto">
                <a:xfrm rot="-5400000">
                  <a:off x="3895" y="2989"/>
                  <a:ext cx="622" cy="115"/>
                </a:xfrm>
                <a:prstGeom prst="flowChartOnlineStorage">
                  <a:avLst/>
                </a:prstGeom>
                <a:solidFill>
                  <a:srgbClr val="FF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vert="eaVert"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b="1" smtClean="0">
                      <a:solidFill>
                        <a:srgbClr val="000000"/>
                      </a:solidFill>
                    </a:rPr>
                    <a:t>G</a:t>
                  </a:r>
                </a:p>
              </p:txBody>
            </p:sp>
            <p:grpSp>
              <p:nvGrpSpPr>
                <p:cNvPr id="10307" name="Group 107"/>
                <p:cNvGrpSpPr>
                  <a:grpSpLocks/>
                </p:cNvGrpSpPr>
                <p:nvPr/>
              </p:nvGrpSpPr>
              <p:grpSpPr bwMode="auto">
                <a:xfrm>
                  <a:off x="3744" y="2376"/>
                  <a:ext cx="531" cy="561"/>
                  <a:chOff x="909" y="1983"/>
                  <a:chExt cx="531" cy="561"/>
                </a:xfrm>
              </p:grpSpPr>
              <p:sp>
                <p:nvSpPr>
                  <p:cNvPr id="10308" name="AutoShape 108"/>
                  <p:cNvSpPr>
                    <a:spLocks noChangeArrowheads="1"/>
                  </p:cNvSpPr>
                  <p:nvPr/>
                </p:nvSpPr>
                <p:spPr bwMode="auto">
                  <a:xfrm>
                    <a:off x="960" y="2112"/>
                    <a:ext cx="480" cy="432"/>
                  </a:xfrm>
                  <a:prstGeom prst="can">
                    <a:avLst>
                      <a:gd name="adj" fmla="val 25000"/>
                    </a:avLst>
                  </a:pr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vi-VN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0309" name="AutoShape 109"/>
                  <p:cNvSpPr>
                    <a:spLocks noChangeArrowheads="1"/>
                  </p:cNvSpPr>
                  <p:nvPr/>
                </p:nvSpPr>
                <p:spPr bwMode="auto">
                  <a:xfrm rot="-2520579">
                    <a:off x="909" y="1983"/>
                    <a:ext cx="480" cy="432"/>
                  </a:xfrm>
                  <a:prstGeom prst="can">
                    <a:avLst>
                      <a:gd name="adj" fmla="val 25000"/>
                    </a:avLst>
                  </a:pr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vi-VN" smtClean="0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  <p:sp>
            <p:nvSpPr>
              <p:cNvPr id="10303" name="AutoShape 110"/>
              <p:cNvSpPr>
                <a:spLocks noChangeArrowheads="1"/>
              </p:cNvSpPr>
              <p:nvPr/>
            </p:nvSpPr>
            <p:spPr bwMode="auto">
              <a:xfrm>
                <a:off x="2955" y="1326"/>
                <a:ext cx="480" cy="192"/>
              </a:xfrm>
              <a:prstGeom prst="roundRect">
                <a:avLst>
                  <a:gd name="adj" fmla="val 16667"/>
                </a:avLst>
              </a:prstGeom>
              <a:solidFill>
                <a:srgbClr val="66FF33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 smtClean="0">
                    <a:solidFill>
                      <a:srgbClr val="000000"/>
                    </a:solidFill>
                  </a:rPr>
                  <a:t>Thr</a:t>
                </a:r>
              </a:p>
            </p:txBody>
          </p:sp>
        </p:grpSp>
        <p:sp>
          <p:nvSpPr>
            <p:cNvPr id="10301" name="Line 111"/>
            <p:cNvSpPr>
              <a:spLocks noChangeShapeType="1"/>
            </p:cNvSpPr>
            <p:nvPr/>
          </p:nvSpPr>
          <p:spPr bwMode="auto">
            <a:xfrm>
              <a:off x="3438" y="1389"/>
              <a:ext cx="0" cy="20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0283" name="Line 112"/>
          <p:cNvSpPr>
            <a:spLocks noChangeShapeType="1"/>
          </p:cNvSpPr>
          <p:nvPr/>
        </p:nvSpPr>
        <p:spPr bwMode="auto">
          <a:xfrm>
            <a:off x="749300" y="3340100"/>
            <a:ext cx="201613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284" name="Line 113"/>
          <p:cNvSpPr>
            <a:spLocks noChangeShapeType="1"/>
          </p:cNvSpPr>
          <p:nvPr/>
        </p:nvSpPr>
        <p:spPr bwMode="auto">
          <a:xfrm>
            <a:off x="1627188" y="3340100"/>
            <a:ext cx="201612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2338" name="Line 114"/>
          <p:cNvSpPr>
            <a:spLocks noChangeShapeType="1"/>
          </p:cNvSpPr>
          <p:nvPr/>
        </p:nvSpPr>
        <p:spPr bwMode="auto">
          <a:xfrm>
            <a:off x="2592388" y="3340100"/>
            <a:ext cx="201612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grpSp>
        <p:nvGrpSpPr>
          <p:cNvPr id="27" name="Group 115"/>
          <p:cNvGrpSpPr>
            <a:grpSpLocks/>
          </p:cNvGrpSpPr>
          <p:nvPr/>
        </p:nvGrpSpPr>
        <p:grpSpPr bwMode="auto">
          <a:xfrm>
            <a:off x="385763" y="838200"/>
            <a:ext cx="842962" cy="1473200"/>
            <a:chOff x="1131" y="2349"/>
            <a:chExt cx="531" cy="981"/>
          </a:xfrm>
        </p:grpSpPr>
        <p:sp>
          <p:nvSpPr>
            <p:cNvPr id="10294" name="AutoShape 116"/>
            <p:cNvSpPr>
              <a:spLocks noChangeArrowheads="1"/>
            </p:cNvSpPr>
            <p:nvPr/>
          </p:nvSpPr>
          <p:spPr bwMode="auto">
            <a:xfrm rot="5400000">
              <a:off x="1123" y="2975"/>
              <a:ext cx="576" cy="115"/>
            </a:xfrm>
            <a:prstGeom prst="chevron">
              <a:avLst>
                <a:gd name="adj" fmla="val 125217"/>
              </a:avLst>
            </a:prstGeom>
            <a:solidFill>
              <a:srgbClr val="298B4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smtClean="0">
                  <a:solidFill>
                    <a:srgbClr val="000000"/>
                  </a:solidFill>
                </a:rPr>
                <a:t>A</a:t>
              </a:r>
            </a:p>
          </p:txBody>
        </p:sp>
        <p:sp>
          <p:nvSpPr>
            <p:cNvPr id="10295" name="AutoShape 117"/>
            <p:cNvSpPr>
              <a:spLocks noChangeArrowheads="1"/>
            </p:cNvSpPr>
            <p:nvPr/>
          </p:nvSpPr>
          <p:spPr bwMode="auto">
            <a:xfrm rot="-5400000">
              <a:off x="954" y="2979"/>
              <a:ext cx="587" cy="115"/>
            </a:xfrm>
            <a:prstGeom prst="chevron">
              <a:avLst>
                <a:gd name="adj" fmla="val 127609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smtClean="0">
                  <a:solidFill>
                    <a:srgbClr val="000000"/>
                  </a:solidFill>
                </a:rPr>
                <a:t>U</a:t>
              </a:r>
            </a:p>
          </p:txBody>
        </p:sp>
        <p:sp>
          <p:nvSpPr>
            <p:cNvPr id="10296" name="AutoShape 118"/>
            <p:cNvSpPr>
              <a:spLocks noChangeArrowheads="1"/>
            </p:cNvSpPr>
            <p:nvPr/>
          </p:nvSpPr>
          <p:spPr bwMode="auto">
            <a:xfrm rot="5400000">
              <a:off x="1265" y="2892"/>
              <a:ext cx="622" cy="115"/>
            </a:xfrm>
            <a:prstGeom prst="flowChartOnlineStorag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smtClean="0">
                  <a:solidFill>
                    <a:srgbClr val="000000"/>
                  </a:solidFill>
                </a:rPr>
                <a:t>X</a:t>
              </a:r>
            </a:p>
          </p:txBody>
        </p:sp>
        <p:grpSp>
          <p:nvGrpSpPr>
            <p:cNvPr id="10297" name="Group 119"/>
            <p:cNvGrpSpPr>
              <a:grpSpLocks/>
            </p:cNvGrpSpPr>
            <p:nvPr/>
          </p:nvGrpSpPr>
          <p:grpSpPr bwMode="auto">
            <a:xfrm>
              <a:off x="1131" y="2349"/>
              <a:ext cx="531" cy="561"/>
              <a:chOff x="909" y="1983"/>
              <a:chExt cx="531" cy="561"/>
            </a:xfrm>
          </p:grpSpPr>
          <p:sp>
            <p:nvSpPr>
              <p:cNvPr id="10298" name="AutoShape 120"/>
              <p:cNvSpPr>
                <a:spLocks noChangeArrowheads="1"/>
              </p:cNvSpPr>
              <p:nvPr/>
            </p:nvSpPr>
            <p:spPr bwMode="auto">
              <a:xfrm>
                <a:off x="960" y="2112"/>
                <a:ext cx="480" cy="432"/>
              </a:xfrm>
              <a:prstGeom prst="can">
                <a:avLst>
                  <a:gd name="adj" fmla="val 25000"/>
                </a:avLst>
              </a:pr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vi-VN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299" name="AutoShape 121"/>
              <p:cNvSpPr>
                <a:spLocks noChangeArrowheads="1"/>
              </p:cNvSpPr>
              <p:nvPr/>
            </p:nvSpPr>
            <p:spPr bwMode="auto">
              <a:xfrm rot="-2520579">
                <a:off x="909" y="1983"/>
                <a:ext cx="480" cy="432"/>
              </a:xfrm>
              <a:prstGeom prst="can">
                <a:avLst>
                  <a:gd name="adj" fmla="val 25000"/>
                </a:avLst>
              </a:pr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vi-VN" smtClean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52346" name="AutoShape 122"/>
          <p:cNvSpPr>
            <a:spLocks noChangeArrowheads="1"/>
          </p:cNvSpPr>
          <p:nvPr/>
        </p:nvSpPr>
        <p:spPr bwMode="auto">
          <a:xfrm>
            <a:off x="990600" y="1219200"/>
            <a:ext cx="762000" cy="2889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Met</a:t>
            </a:r>
          </a:p>
        </p:txBody>
      </p:sp>
      <p:sp>
        <p:nvSpPr>
          <p:cNvPr id="10288" name="AutoShape 123"/>
          <p:cNvSpPr>
            <a:spLocks noChangeArrowheads="1"/>
          </p:cNvSpPr>
          <p:nvPr/>
        </p:nvSpPr>
        <p:spPr bwMode="auto">
          <a:xfrm>
            <a:off x="609600" y="1600200"/>
            <a:ext cx="762000" cy="293688"/>
          </a:xfrm>
          <a:prstGeom prst="roundRect">
            <a:avLst>
              <a:gd name="adj" fmla="val 16667"/>
            </a:avLst>
          </a:prstGeom>
          <a:solidFill>
            <a:srgbClr val="0066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Arg</a:t>
            </a:r>
          </a:p>
        </p:txBody>
      </p:sp>
      <p:sp>
        <p:nvSpPr>
          <p:cNvPr id="10289" name="AutoShape 124"/>
          <p:cNvSpPr>
            <a:spLocks noChangeArrowheads="1"/>
          </p:cNvSpPr>
          <p:nvPr/>
        </p:nvSpPr>
        <p:spPr bwMode="auto">
          <a:xfrm>
            <a:off x="990600" y="762000"/>
            <a:ext cx="762000" cy="292100"/>
          </a:xfrm>
          <a:prstGeom prst="roundRect">
            <a:avLst>
              <a:gd name="adj" fmla="val 16667"/>
            </a:avLst>
          </a:prstGeom>
          <a:solidFill>
            <a:srgbClr val="F414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Val</a:t>
            </a:r>
          </a:p>
        </p:txBody>
      </p:sp>
      <p:sp>
        <p:nvSpPr>
          <p:cNvPr id="10290" name="AutoShape 125"/>
          <p:cNvSpPr>
            <a:spLocks noChangeArrowheads="1"/>
          </p:cNvSpPr>
          <p:nvPr/>
        </p:nvSpPr>
        <p:spPr bwMode="auto">
          <a:xfrm>
            <a:off x="1752600" y="1828800"/>
            <a:ext cx="762000" cy="293688"/>
          </a:xfrm>
          <a:prstGeom prst="roundRect">
            <a:avLst>
              <a:gd name="adj" fmla="val 16667"/>
            </a:avLst>
          </a:prstGeom>
          <a:solidFill>
            <a:srgbClr val="F21F1A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Tir</a:t>
            </a:r>
          </a:p>
        </p:txBody>
      </p:sp>
      <p:sp>
        <p:nvSpPr>
          <p:cNvPr id="10291" name="AutoShape 126"/>
          <p:cNvSpPr>
            <a:spLocks noChangeArrowheads="1"/>
          </p:cNvSpPr>
          <p:nvPr/>
        </p:nvSpPr>
        <p:spPr bwMode="auto">
          <a:xfrm>
            <a:off x="1371600" y="304800"/>
            <a:ext cx="762000" cy="284163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Ser</a:t>
            </a:r>
          </a:p>
        </p:txBody>
      </p:sp>
      <p:sp>
        <p:nvSpPr>
          <p:cNvPr id="10292" name="AutoShape 127"/>
          <p:cNvSpPr>
            <a:spLocks noChangeArrowheads="1"/>
          </p:cNvSpPr>
          <p:nvPr/>
        </p:nvSpPr>
        <p:spPr bwMode="auto">
          <a:xfrm>
            <a:off x="1905000" y="533400"/>
            <a:ext cx="762000" cy="288925"/>
          </a:xfrm>
          <a:prstGeom prst="roundRect">
            <a:avLst>
              <a:gd name="adj" fmla="val 16667"/>
            </a:avLst>
          </a:prstGeom>
          <a:solidFill>
            <a:srgbClr val="66FF33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Thr</a:t>
            </a:r>
          </a:p>
        </p:txBody>
      </p:sp>
      <p:sp>
        <p:nvSpPr>
          <p:cNvPr id="10293" name="Text Box 4"/>
          <p:cNvSpPr txBox="1">
            <a:spLocks noChangeArrowheads="1"/>
          </p:cNvSpPr>
          <p:nvPr/>
        </p:nvSpPr>
        <p:spPr bwMode="auto">
          <a:xfrm>
            <a:off x="4114800" y="5791200"/>
            <a:ext cx="4572000" cy="46166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marL="342900" indent="-342900" algn="ctr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Myriad Pro Black Cond" panose="020B0806030403020204" pitchFamily="34" charset="0"/>
                <a:cs typeface="Times New Roman" panose="02020603050405020304" pitchFamily="18" charset="0"/>
              </a:defRPr>
            </a:lvl1pPr>
            <a:lvl2pPr marL="742950" indent="-285750">
              <a:defRPr>
                <a:latin typeface="Arial" panose="020B0604020202020204" pitchFamily="34" charset="0"/>
              </a:defRPr>
            </a:lvl2pPr>
            <a:lvl3pPr marL="1143000" indent="-228600">
              <a:defRPr>
                <a:latin typeface="Arial" panose="020B0604020202020204" pitchFamily="34" charset="0"/>
              </a:defRPr>
            </a:lvl3pPr>
            <a:lvl4pPr marL="1600200" indent="-228600">
              <a:defRPr>
                <a:latin typeface="Arial" panose="020B0604020202020204" pitchFamily="34" charset="0"/>
              </a:defRPr>
            </a:lvl4pPr>
            <a:lvl5pPr marL="2057400" indent="-228600">
              <a:defRPr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9pPr>
          </a:lstStyle>
          <a:p>
            <a:r>
              <a:rPr lang="en-US"/>
              <a:t>Mạch mARN</a:t>
            </a:r>
          </a:p>
        </p:txBody>
      </p:sp>
    </p:spTree>
    <p:extLst>
      <p:ext uri="{BB962C8B-B14F-4D97-AF65-F5344CB8AC3E}">
        <p14:creationId xmlns:p14="http://schemas.microsoft.com/office/powerpoint/2010/main" val="905466037"/>
      </p:ext>
    </p:extLst>
  </p:cSld>
  <p:clrMapOvr>
    <a:masterClrMapping/>
  </p:clrMapOvr>
  <p:transition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1.48148E-6 L 0.09862 -0.00602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522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61" y="-30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59259E-6 L 0.09306 -0.00648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522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53" y="-32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 -0.00555 C 0.00469 0.11667 0.00591 0.23959 -0.02465 0.29977 C -0.05503 0.36019 -0.14027 0.33635 -0.17864 0.35695 C -0.21684 0.37778 -0.24132 0.41389 -0.25382 0.42547 " pathEditMode="relative" rAng="0" ptsTypes="aaaA">
                                      <p:cBhvr>
                                        <p:cTn id="10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95" y="21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2" presetID="9" presetClass="entr" presetSubtype="0" repeatCount="5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52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2000"/>
                                        <p:tgtEl>
                                          <p:spTgt spid="523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48 -0.00046 C -0.02691 0.00116 -0.03298 0.00348 -0.05972 -0.00046 C -0.08646 -0.00439 -0.15295 0.00232 -0.18125 -0.02361 C -0.20937 -0.04953 -0.23073 -0.11365 -0.22916 -0.15578 C -0.22778 -0.19814 -0.19635 -0.24953 -0.17257 -0.27754 C -0.14843 -0.30555 -0.11684 -0.31481 -0.08507 -0.32361 " pathEditMode="relative" rAng="0" ptsTypes="aaaaaA">
                                      <p:cBhvr>
                                        <p:cTn id="19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21" y="-15972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7037E-7 L 0.37014 -0.02963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07" y="-1481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0.00741 L 0.25833 -0.13588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523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17" y="-7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6" grpId="0" animBg="1"/>
      <p:bldP spid="52265" grpId="0" animBg="1"/>
      <p:bldP spid="52303" grpId="0" animBg="1"/>
      <p:bldP spid="52338" grpId="0" animBg="1"/>
      <p:bldP spid="52346" grpId="0" animBg="1"/>
    </p:bldLst>
  </p:timing>
</p:sld>
</file>

<file path=ppt/theme/theme1.xml><?xml version="1.0" encoding="utf-8"?>
<a:theme xmlns:a="http://schemas.openxmlformats.org/drawingml/2006/main" name="Cover and End Slide Master">
  <a:themeElements>
    <a:clrScheme name="ALLPPT-COLOR 10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2C650"/>
      </a:accent1>
      <a:accent2>
        <a:srgbClr val="5CBE7A"/>
      </a:accent2>
      <a:accent3>
        <a:srgbClr val="2CB8AE"/>
      </a:accent3>
      <a:accent4>
        <a:srgbClr val="24A8C2"/>
      </a:accent4>
      <a:accent5>
        <a:srgbClr val="249ED2"/>
      </a:accent5>
      <a:accent6>
        <a:srgbClr val="3F3F3F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COLOR 10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2C650"/>
      </a:accent1>
      <a:accent2>
        <a:srgbClr val="5CBE7A"/>
      </a:accent2>
      <a:accent3>
        <a:srgbClr val="2CB8AE"/>
      </a:accent3>
      <a:accent4>
        <a:srgbClr val="24A8C2"/>
      </a:accent4>
      <a:accent5>
        <a:srgbClr val="249ED2"/>
      </a:accent5>
      <a:accent6>
        <a:srgbClr val="3F3F3F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COLOR 10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2C650"/>
      </a:accent1>
      <a:accent2>
        <a:srgbClr val="5CBE7A"/>
      </a:accent2>
      <a:accent3>
        <a:srgbClr val="2CB8AE"/>
      </a:accent3>
      <a:accent4>
        <a:srgbClr val="24A8C2"/>
      </a:accent4>
      <a:accent5>
        <a:srgbClr val="249ED2"/>
      </a:accent5>
      <a:accent6>
        <a:srgbClr val="3F3F3F"/>
      </a:accent6>
      <a:hlink>
        <a:srgbClr val="FFFFFF"/>
      </a:hlink>
      <a:folHlink>
        <a:srgbClr val="FFFFF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Cover and End Slide Master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Contents Slide Master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2488</TotalTime>
  <Words>1884</Words>
  <Application>Microsoft Office PowerPoint</Application>
  <PresentationFormat>On-screen Show (4:3)</PresentationFormat>
  <Paragraphs>723</Paragraphs>
  <Slides>28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10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48" baseType="lpstr">
      <vt:lpstr>맑은 고딕</vt:lpstr>
      <vt:lpstr>Arial</vt:lpstr>
      <vt:lpstr>Arial Unicode MS</vt:lpstr>
      <vt:lpstr>Calibri</vt:lpstr>
      <vt:lpstr>Calibri Light</vt:lpstr>
      <vt:lpstr>Myriad Pro Black Cond</vt:lpstr>
      <vt:lpstr>Segoe UI</vt:lpstr>
      <vt:lpstr>Times New Roman</vt:lpstr>
      <vt:lpstr>Wingdings</vt:lpstr>
      <vt:lpstr>Cover and End Slide Master</vt:lpstr>
      <vt:lpstr>Contents Slide Master</vt:lpstr>
      <vt:lpstr>Section Break Slide Master</vt:lpstr>
      <vt:lpstr>1_Cover and End Slide Master</vt:lpstr>
      <vt:lpstr>1_Contents Slide Master</vt:lpstr>
      <vt:lpstr>Default Design</vt:lpstr>
      <vt:lpstr>1_Default Design</vt:lpstr>
      <vt:lpstr>2_Default Design</vt:lpstr>
      <vt:lpstr>3_Default Design</vt:lpstr>
      <vt:lpstr>4_Default Design</vt:lpstr>
      <vt:lpstr>Bitmap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Admin</cp:lastModifiedBy>
  <cp:revision>153</cp:revision>
  <dcterms:created xsi:type="dcterms:W3CDTF">2019-01-14T06:35:35Z</dcterms:created>
  <dcterms:modified xsi:type="dcterms:W3CDTF">2023-10-28T22:44:12Z</dcterms:modified>
</cp:coreProperties>
</file>