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457" r:id="rId2"/>
    <p:sldId id="294" r:id="rId3"/>
    <p:sldId id="256" r:id="rId4"/>
    <p:sldId id="268" r:id="rId5"/>
    <p:sldId id="291" r:id="rId6"/>
    <p:sldId id="292" r:id="rId7"/>
    <p:sldId id="401" r:id="rId8"/>
    <p:sldId id="402" r:id="rId9"/>
    <p:sldId id="404" r:id="rId10"/>
    <p:sldId id="405" r:id="rId11"/>
    <p:sldId id="406" r:id="rId12"/>
    <p:sldId id="372" r:id="rId13"/>
    <p:sldId id="296" r:id="rId14"/>
    <p:sldId id="306" r:id="rId15"/>
    <p:sldId id="407" r:id="rId16"/>
    <p:sldId id="423" r:id="rId17"/>
    <p:sldId id="424" r:id="rId18"/>
    <p:sldId id="416" r:id="rId19"/>
    <p:sldId id="430" r:id="rId20"/>
    <p:sldId id="431" r:id="rId21"/>
    <p:sldId id="279" r:id="rId22"/>
    <p:sldId id="432" r:id="rId23"/>
    <p:sldId id="435" r:id="rId24"/>
    <p:sldId id="433" r:id="rId25"/>
    <p:sldId id="434" r:id="rId26"/>
    <p:sldId id="436" r:id="rId27"/>
    <p:sldId id="442" r:id="rId28"/>
    <p:sldId id="440" r:id="rId29"/>
    <p:sldId id="443" r:id="rId30"/>
    <p:sldId id="441" r:id="rId31"/>
    <p:sldId id="450" r:id="rId32"/>
    <p:sldId id="356" r:id="rId33"/>
    <p:sldId id="352" r:id="rId34"/>
    <p:sldId id="438" r:id="rId35"/>
    <p:sldId id="439" r:id="rId36"/>
    <p:sldId id="358" r:id="rId37"/>
    <p:sldId id="388" r:id="rId38"/>
    <p:sldId id="427" r:id="rId39"/>
    <p:sldId id="444" r:id="rId40"/>
    <p:sldId id="428" r:id="rId41"/>
    <p:sldId id="445" r:id="rId42"/>
    <p:sldId id="446" r:id="rId43"/>
    <p:sldId id="453" r:id="rId44"/>
    <p:sldId id="452" r:id="rId45"/>
    <p:sldId id="454" r:id="rId46"/>
    <p:sldId id="449" r:id="rId47"/>
    <p:sldId id="455" r:id="rId48"/>
    <p:sldId id="451" r:id="rId49"/>
    <p:sldId id="456" r:id="rId50"/>
    <p:sldId id="289" r:id="rId51"/>
    <p:sldId id="285" r:id="rId52"/>
    <p:sldId id="259" r:id="rId53"/>
  </p:sldIdLst>
  <p:sldSz cx="12192000" cy="6858000"/>
  <p:notesSz cx="6858000" cy="9144000"/>
  <p:custDataLst>
    <p:tags r:id="rId5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ADBDB0"/>
    <a:srgbClr val="EEF0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73" autoAdjust="0"/>
    <p:restoredTop sz="95250" autoAdjust="0"/>
  </p:normalViewPr>
  <p:slideViewPr>
    <p:cSldViewPr snapToGrid="0" showGuides="1">
      <p:cViewPr varScale="1">
        <p:scale>
          <a:sx n="68" d="100"/>
          <a:sy n="68" d="100"/>
        </p:scale>
        <p:origin x="696" y="48"/>
      </p:cViewPr>
      <p:guideLst>
        <p:guide orient="horz" pos="2160"/>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_rels/data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image" Target="../media/image23.jpg"/></Relationships>
</file>

<file path=ppt/diagrams/_rels/drawing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image" Target="../media/image23.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00279E-B119-4570-99F0-375F61013760}"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n-SG"/>
        </a:p>
      </dgm:t>
    </dgm:pt>
    <dgm:pt modelId="{59D14183-6B1D-4238-9F6B-575996B4FA97}">
      <dgm:prSet phldrT="[Text]"/>
      <dgm:spPr/>
      <dgm:t>
        <a:bodyPr/>
        <a:lstStyle/>
        <a:p>
          <a:r>
            <a:rPr lang="en-SG" dirty="0" err="1">
              <a:latin typeface="Time new roman"/>
            </a:rPr>
            <a:t>Tìm</a:t>
          </a:r>
          <a:r>
            <a:rPr lang="en-SG" dirty="0">
              <a:latin typeface="Time new roman"/>
            </a:rPr>
            <a:t> </a:t>
          </a:r>
          <a:r>
            <a:rPr lang="en-SG" dirty="0" err="1">
              <a:latin typeface="Time new roman"/>
            </a:rPr>
            <a:t>những</a:t>
          </a:r>
          <a:r>
            <a:rPr lang="en-SG" dirty="0">
              <a:latin typeface="Time new roman"/>
            </a:rPr>
            <a:t> chi </a:t>
          </a:r>
          <a:r>
            <a:rPr lang="en-SG" dirty="0" err="1">
              <a:latin typeface="Time new roman"/>
            </a:rPr>
            <a:t>tiết</a:t>
          </a:r>
          <a:r>
            <a:rPr lang="en-SG" dirty="0">
              <a:latin typeface="Time new roman"/>
            </a:rPr>
            <a:t> </a:t>
          </a:r>
          <a:r>
            <a:rPr lang="en-SG" dirty="0" err="1">
              <a:latin typeface="Time new roman"/>
            </a:rPr>
            <a:t>miêu</a:t>
          </a:r>
          <a:r>
            <a:rPr lang="en-SG" dirty="0">
              <a:latin typeface="Time new roman"/>
            </a:rPr>
            <a:t> </a:t>
          </a:r>
          <a:r>
            <a:rPr lang="en-SG" dirty="0" err="1">
              <a:latin typeface="Time new roman"/>
            </a:rPr>
            <a:t>tả</a:t>
          </a:r>
          <a:r>
            <a:rPr lang="en-SG" dirty="0">
              <a:latin typeface="Time new roman"/>
            </a:rPr>
            <a:t> </a:t>
          </a:r>
          <a:r>
            <a:rPr lang="en-SG" dirty="0" err="1">
              <a:latin typeface="Time new roman"/>
            </a:rPr>
            <a:t>cuộc</a:t>
          </a:r>
          <a:r>
            <a:rPr lang="en-SG" dirty="0">
              <a:latin typeface="Time new roman"/>
            </a:rPr>
            <a:t> </a:t>
          </a:r>
          <a:r>
            <a:rPr lang="en-SG" dirty="0" err="1">
              <a:latin typeface="Time new roman"/>
            </a:rPr>
            <a:t>sống</a:t>
          </a:r>
          <a:r>
            <a:rPr lang="en-SG" dirty="0">
              <a:latin typeface="Time new roman"/>
            </a:rPr>
            <a:t> ở </a:t>
          </a:r>
          <a:r>
            <a:rPr lang="en-SG" dirty="0" err="1">
              <a:latin typeface="Time new roman"/>
            </a:rPr>
            <a:t>Pác</a:t>
          </a:r>
          <a:r>
            <a:rPr lang="en-SG" dirty="0">
              <a:latin typeface="Time new roman"/>
            </a:rPr>
            <a:t> </a:t>
          </a:r>
          <a:r>
            <a:rPr lang="en-SG" dirty="0" err="1">
              <a:latin typeface="Time new roman"/>
            </a:rPr>
            <a:t>Bó</a:t>
          </a:r>
          <a:r>
            <a:rPr lang="en-SG" dirty="0">
              <a:latin typeface="Time new roman"/>
            </a:rPr>
            <a:t> (</a:t>
          </a:r>
          <a:r>
            <a:rPr lang="en-SG" dirty="0" err="1">
              <a:latin typeface="Time new roman"/>
            </a:rPr>
            <a:t>Không</a:t>
          </a:r>
          <a:r>
            <a:rPr lang="en-SG" dirty="0">
              <a:latin typeface="Time new roman"/>
            </a:rPr>
            <a:t> </a:t>
          </a:r>
          <a:r>
            <a:rPr lang="en-SG" dirty="0" err="1">
              <a:latin typeface="Time new roman"/>
            </a:rPr>
            <a:t>gian</a:t>
          </a:r>
          <a:r>
            <a:rPr lang="en-SG" dirty="0">
              <a:latin typeface="Time new roman"/>
            </a:rPr>
            <a:t>, </a:t>
          </a:r>
          <a:r>
            <a:rPr lang="en-SG" dirty="0" err="1">
              <a:latin typeface="Time new roman"/>
            </a:rPr>
            <a:t>đồ</a:t>
          </a:r>
          <a:r>
            <a:rPr lang="en-SG" dirty="0">
              <a:latin typeface="Time new roman"/>
            </a:rPr>
            <a:t> </a:t>
          </a:r>
          <a:r>
            <a:rPr lang="en-SG" dirty="0" err="1">
              <a:latin typeface="Time new roman"/>
            </a:rPr>
            <a:t>ăn</a:t>
          </a:r>
          <a:r>
            <a:rPr lang="en-SG" dirty="0">
              <a:latin typeface="Time new roman"/>
            </a:rPr>
            <a:t>, </a:t>
          </a:r>
          <a:r>
            <a:rPr lang="en-SG" dirty="0" err="1">
              <a:latin typeface="Time new roman"/>
            </a:rPr>
            <a:t>nơi</a:t>
          </a:r>
          <a:r>
            <a:rPr lang="en-SG" dirty="0">
              <a:latin typeface="Time new roman"/>
            </a:rPr>
            <a:t> </a:t>
          </a:r>
          <a:r>
            <a:rPr lang="en-SG" dirty="0" err="1">
              <a:latin typeface="Time new roman"/>
            </a:rPr>
            <a:t>làm</a:t>
          </a:r>
          <a:r>
            <a:rPr lang="en-SG" dirty="0">
              <a:latin typeface="Time new roman"/>
            </a:rPr>
            <a:t> </a:t>
          </a:r>
          <a:r>
            <a:rPr lang="en-SG" dirty="0" err="1">
              <a:latin typeface="Time new roman"/>
            </a:rPr>
            <a:t>việc</a:t>
          </a:r>
          <a:r>
            <a:rPr lang="en-SG" dirty="0">
              <a:latin typeface="Time new roman"/>
            </a:rPr>
            <a:t>, </a:t>
          </a:r>
          <a:r>
            <a:rPr lang="en-SG" dirty="0" err="1">
              <a:latin typeface="Time new roman"/>
            </a:rPr>
            <a:t>công</a:t>
          </a:r>
          <a:r>
            <a:rPr lang="en-SG" dirty="0">
              <a:latin typeface="Time new roman"/>
            </a:rPr>
            <a:t> </a:t>
          </a:r>
          <a:r>
            <a:rPr lang="en-SG" dirty="0" err="1">
              <a:latin typeface="Time new roman"/>
            </a:rPr>
            <a:t>việc</a:t>
          </a:r>
          <a:r>
            <a:rPr lang="en-SG" dirty="0">
              <a:latin typeface="Time new roman"/>
            </a:rPr>
            <a:t>)</a:t>
          </a:r>
        </a:p>
      </dgm:t>
    </dgm:pt>
    <dgm:pt modelId="{2CB76F60-3214-4A7D-ACC8-D152A13F6ACB}" type="parTrans" cxnId="{10711968-C855-4FF6-9604-E259BD3A1DFE}">
      <dgm:prSet/>
      <dgm:spPr/>
      <dgm:t>
        <a:bodyPr/>
        <a:lstStyle/>
        <a:p>
          <a:endParaRPr lang="en-SG"/>
        </a:p>
      </dgm:t>
    </dgm:pt>
    <dgm:pt modelId="{042771EB-A0B4-49D4-9802-AFFD9068FA7B}" type="sibTrans" cxnId="{10711968-C855-4FF6-9604-E259BD3A1DFE}">
      <dgm:prSet/>
      <dgm:spPr/>
      <dgm:t>
        <a:bodyPr/>
        <a:lstStyle/>
        <a:p>
          <a:endParaRPr lang="en-SG"/>
        </a:p>
      </dgm:t>
    </dgm:pt>
    <dgm:pt modelId="{D8044826-AAB5-4365-B9DD-8FB07434C14C}">
      <dgm:prSet phldrT="[Text]"/>
      <dgm:spPr/>
      <dgm:t>
        <a:bodyPr/>
        <a:lstStyle/>
        <a:p>
          <a:r>
            <a:rPr lang="en-SG" dirty="0" err="1">
              <a:latin typeface="Time new roman"/>
            </a:rPr>
            <a:t>Nhận</a:t>
          </a:r>
          <a:r>
            <a:rPr lang="en-SG" dirty="0">
              <a:latin typeface="Time new roman"/>
            </a:rPr>
            <a:t> </a:t>
          </a:r>
          <a:r>
            <a:rPr lang="en-SG" dirty="0" err="1">
              <a:latin typeface="Time new roman"/>
            </a:rPr>
            <a:t>xét</a:t>
          </a:r>
          <a:r>
            <a:rPr lang="en-SG" dirty="0">
              <a:latin typeface="Time new roman"/>
            </a:rPr>
            <a:t> </a:t>
          </a:r>
          <a:r>
            <a:rPr lang="en-SG" dirty="0" err="1">
              <a:latin typeface="Time new roman"/>
            </a:rPr>
            <a:t>ngôn</a:t>
          </a:r>
          <a:r>
            <a:rPr lang="en-SG" dirty="0">
              <a:latin typeface="Time new roman"/>
            </a:rPr>
            <a:t> </a:t>
          </a:r>
          <a:r>
            <a:rPr lang="en-SG" dirty="0" err="1">
              <a:latin typeface="Time new roman"/>
            </a:rPr>
            <a:t>ngữ</a:t>
          </a:r>
          <a:r>
            <a:rPr lang="en-SG" dirty="0">
              <a:latin typeface="Time new roman"/>
            </a:rPr>
            <a:t> </a:t>
          </a:r>
          <a:r>
            <a:rPr lang="en-SG" dirty="0" err="1">
              <a:latin typeface="Time new roman"/>
            </a:rPr>
            <a:t>kể</a:t>
          </a:r>
          <a:r>
            <a:rPr lang="en-SG" dirty="0">
              <a:latin typeface="Time new roman"/>
            </a:rPr>
            <a:t> </a:t>
          </a:r>
          <a:r>
            <a:rPr lang="en-SG" dirty="0" err="1">
              <a:latin typeface="Time new roman"/>
            </a:rPr>
            <a:t>về</a:t>
          </a:r>
          <a:r>
            <a:rPr lang="en-SG" dirty="0">
              <a:latin typeface="Time new roman"/>
            </a:rPr>
            <a:t> </a:t>
          </a:r>
          <a:r>
            <a:rPr lang="en-SG" dirty="0" err="1">
              <a:latin typeface="Time new roman"/>
            </a:rPr>
            <a:t>cuộc</a:t>
          </a:r>
          <a:r>
            <a:rPr lang="en-SG" dirty="0">
              <a:latin typeface="Time new roman"/>
            </a:rPr>
            <a:t> </a:t>
          </a:r>
          <a:r>
            <a:rPr lang="en-SG" dirty="0" err="1">
              <a:latin typeface="Time new roman"/>
            </a:rPr>
            <a:t>sống</a:t>
          </a:r>
          <a:r>
            <a:rPr lang="en-SG" dirty="0">
              <a:latin typeface="Time new roman"/>
            </a:rPr>
            <a:t> </a:t>
          </a:r>
          <a:r>
            <a:rPr lang="en-SG" dirty="0" err="1">
              <a:latin typeface="Time new roman"/>
            </a:rPr>
            <a:t>sinh</a:t>
          </a:r>
          <a:r>
            <a:rPr lang="en-SG" dirty="0">
              <a:latin typeface="Time new roman"/>
            </a:rPr>
            <a:t> </a:t>
          </a:r>
          <a:r>
            <a:rPr lang="en-SG" dirty="0" err="1">
              <a:latin typeface="Time new roman"/>
            </a:rPr>
            <a:t>hoạt</a:t>
          </a:r>
          <a:r>
            <a:rPr lang="en-SG" dirty="0">
              <a:latin typeface="Time new roman"/>
            </a:rPr>
            <a:t> (</a:t>
          </a:r>
          <a:r>
            <a:rPr lang="en-SG" dirty="0" err="1">
              <a:latin typeface="Time new roman"/>
            </a:rPr>
            <a:t>Nhịp</a:t>
          </a:r>
          <a:r>
            <a:rPr lang="en-SG" dirty="0">
              <a:latin typeface="Time new roman"/>
            </a:rPr>
            <a:t> </a:t>
          </a:r>
          <a:r>
            <a:rPr lang="en-SG" dirty="0" err="1">
              <a:latin typeface="Time new roman"/>
            </a:rPr>
            <a:t>thơ</a:t>
          </a:r>
          <a:r>
            <a:rPr lang="en-SG" dirty="0">
              <a:latin typeface="Time new roman"/>
            </a:rPr>
            <a:t>; </a:t>
          </a:r>
          <a:r>
            <a:rPr lang="en-SG" dirty="0" err="1">
              <a:latin typeface="Time new roman"/>
            </a:rPr>
            <a:t>Giọng</a:t>
          </a:r>
          <a:r>
            <a:rPr lang="en-SG" dirty="0">
              <a:latin typeface="Time new roman"/>
            </a:rPr>
            <a:t> </a:t>
          </a:r>
          <a:r>
            <a:rPr lang="en-SG" dirty="0" err="1">
              <a:latin typeface="Time new roman"/>
            </a:rPr>
            <a:t>điệu</a:t>
          </a:r>
          <a:r>
            <a:rPr lang="en-SG" dirty="0">
              <a:latin typeface="Time new roman"/>
            </a:rPr>
            <a:t>; </a:t>
          </a:r>
          <a:r>
            <a:rPr lang="en-SG" dirty="0" err="1">
              <a:latin typeface="Time new roman"/>
            </a:rPr>
            <a:t>Từ</a:t>
          </a:r>
          <a:r>
            <a:rPr lang="en-SG" dirty="0">
              <a:latin typeface="Time new roman"/>
            </a:rPr>
            <a:t> </a:t>
          </a:r>
          <a:r>
            <a:rPr lang="en-SG" dirty="0" err="1">
              <a:latin typeface="Time new roman"/>
            </a:rPr>
            <a:t>ngữ</a:t>
          </a:r>
          <a:r>
            <a:rPr lang="en-SG" dirty="0">
              <a:latin typeface="Time new roman"/>
            </a:rPr>
            <a:t>)</a:t>
          </a:r>
        </a:p>
      </dgm:t>
    </dgm:pt>
    <dgm:pt modelId="{E61C0AD2-5A47-4E51-B93D-B7B052D09FAF}" type="parTrans" cxnId="{232F371A-BD85-4D2C-89BC-F94A1B39D8F6}">
      <dgm:prSet/>
      <dgm:spPr/>
      <dgm:t>
        <a:bodyPr/>
        <a:lstStyle/>
        <a:p>
          <a:endParaRPr lang="en-SG"/>
        </a:p>
      </dgm:t>
    </dgm:pt>
    <dgm:pt modelId="{07659318-00ED-46B2-940B-85A355C89B13}" type="sibTrans" cxnId="{232F371A-BD85-4D2C-89BC-F94A1B39D8F6}">
      <dgm:prSet/>
      <dgm:spPr/>
      <dgm:t>
        <a:bodyPr/>
        <a:lstStyle/>
        <a:p>
          <a:endParaRPr lang="en-SG"/>
        </a:p>
      </dgm:t>
    </dgm:pt>
    <dgm:pt modelId="{D502C21C-E5EC-4E5B-B28D-8F8C9F9C5456}">
      <dgm:prSet phldrT="[Text]"/>
      <dgm:spPr/>
      <dgm:t>
        <a:bodyPr/>
        <a:lstStyle/>
        <a:p>
          <a:r>
            <a:rPr lang="en-SG" dirty="0" err="1">
              <a:latin typeface="Time new roman"/>
            </a:rPr>
            <a:t>Nêu</a:t>
          </a:r>
          <a:r>
            <a:rPr lang="en-SG" dirty="0">
              <a:latin typeface="Time new roman"/>
            </a:rPr>
            <a:t> </a:t>
          </a:r>
          <a:r>
            <a:rPr lang="en-SG" dirty="0" err="1">
              <a:latin typeface="Time new roman"/>
            </a:rPr>
            <a:t>cảm</a:t>
          </a:r>
          <a:r>
            <a:rPr lang="en-SG" dirty="0">
              <a:latin typeface="Time new roman"/>
            </a:rPr>
            <a:t> </a:t>
          </a:r>
          <a:r>
            <a:rPr lang="en-SG" dirty="0" err="1">
              <a:latin typeface="Time new roman"/>
            </a:rPr>
            <a:t>nhận</a:t>
          </a:r>
          <a:r>
            <a:rPr lang="en-SG" dirty="0">
              <a:latin typeface="Time new roman"/>
            </a:rPr>
            <a:t> </a:t>
          </a:r>
          <a:r>
            <a:rPr lang="en-SG" dirty="0" err="1">
              <a:latin typeface="Time new roman"/>
            </a:rPr>
            <a:t>của</a:t>
          </a:r>
          <a:r>
            <a:rPr lang="en-SG" dirty="0">
              <a:latin typeface="Time new roman"/>
            </a:rPr>
            <a:t> </a:t>
          </a:r>
          <a:r>
            <a:rPr lang="en-SG" dirty="0" err="1">
              <a:latin typeface="Time new roman"/>
            </a:rPr>
            <a:t>em</a:t>
          </a:r>
          <a:r>
            <a:rPr lang="en-SG" dirty="0">
              <a:latin typeface="Time new roman"/>
            </a:rPr>
            <a:t> </a:t>
          </a:r>
          <a:r>
            <a:rPr lang="en-SG" dirty="0" err="1">
              <a:latin typeface="Time new roman"/>
            </a:rPr>
            <a:t>về</a:t>
          </a:r>
          <a:r>
            <a:rPr lang="en-SG" dirty="0">
              <a:latin typeface="Time new roman"/>
            </a:rPr>
            <a:t>: </a:t>
          </a:r>
          <a:r>
            <a:rPr lang="en-SG" dirty="0" err="1">
              <a:latin typeface="Time new roman"/>
            </a:rPr>
            <a:t>Cuộc</a:t>
          </a:r>
          <a:r>
            <a:rPr lang="en-SG" dirty="0">
              <a:latin typeface="Time new roman"/>
            </a:rPr>
            <a:t> </a:t>
          </a:r>
          <a:r>
            <a:rPr lang="en-SG" dirty="0" err="1">
              <a:latin typeface="Time new roman"/>
            </a:rPr>
            <a:t>sống</a:t>
          </a:r>
          <a:r>
            <a:rPr lang="en-SG" dirty="0">
              <a:latin typeface="Time new roman"/>
            </a:rPr>
            <a:t> </a:t>
          </a:r>
          <a:r>
            <a:rPr lang="en-SG" dirty="0" err="1">
              <a:latin typeface="Time new roman"/>
            </a:rPr>
            <a:t>sinh</a:t>
          </a:r>
          <a:r>
            <a:rPr lang="en-SG" dirty="0">
              <a:latin typeface="Time new roman"/>
            </a:rPr>
            <a:t> </a:t>
          </a:r>
          <a:r>
            <a:rPr lang="en-SG" dirty="0" err="1">
              <a:latin typeface="Time new roman"/>
            </a:rPr>
            <a:t>hoạt</a:t>
          </a:r>
          <a:r>
            <a:rPr lang="en-SG" dirty="0">
              <a:latin typeface="Time new roman"/>
            </a:rPr>
            <a:t>; </a:t>
          </a:r>
          <a:r>
            <a:rPr lang="en-SG" dirty="0" err="1">
              <a:latin typeface="Time new roman"/>
            </a:rPr>
            <a:t>Phong</a:t>
          </a:r>
          <a:r>
            <a:rPr lang="en-SG" dirty="0">
              <a:latin typeface="Time new roman"/>
            </a:rPr>
            <a:t> </a:t>
          </a:r>
          <a:r>
            <a:rPr lang="en-SG" dirty="0" err="1">
              <a:latin typeface="Time new roman"/>
            </a:rPr>
            <a:t>thái</a:t>
          </a:r>
          <a:r>
            <a:rPr lang="en-SG" dirty="0">
              <a:latin typeface="Time new roman"/>
            </a:rPr>
            <a:t>, </a:t>
          </a:r>
          <a:r>
            <a:rPr lang="en-SG" dirty="0" err="1">
              <a:latin typeface="Time new roman"/>
            </a:rPr>
            <a:t>tình</a:t>
          </a:r>
          <a:r>
            <a:rPr lang="en-SG" dirty="0">
              <a:latin typeface="Time new roman"/>
            </a:rPr>
            <a:t> </a:t>
          </a:r>
          <a:r>
            <a:rPr lang="en-SG" dirty="0" err="1">
              <a:latin typeface="Time new roman"/>
            </a:rPr>
            <a:t>cảm</a:t>
          </a:r>
          <a:r>
            <a:rPr lang="en-SG" dirty="0">
              <a:latin typeface="Time new roman"/>
            </a:rPr>
            <a:t>; </a:t>
          </a:r>
          <a:r>
            <a:rPr lang="en-SG" dirty="0" err="1">
              <a:latin typeface="Time new roman"/>
            </a:rPr>
            <a:t>Tinh</a:t>
          </a:r>
          <a:r>
            <a:rPr lang="en-SG" dirty="0">
              <a:latin typeface="Time new roman"/>
            </a:rPr>
            <a:t> </a:t>
          </a:r>
          <a:r>
            <a:rPr lang="en-SG" dirty="0" err="1">
              <a:latin typeface="Time new roman"/>
            </a:rPr>
            <a:t>thần</a:t>
          </a:r>
          <a:r>
            <a:rPr lang="en-SG" dirty="0">
              <a:latin typeface="Time new roman"/>
            </a:rPr>
            <a:t> </a:t>
          </a:r>
          <a:r>
            <a:rPr lang="en-SG" dirty="0" err="1">
              <a:latin typeface="Time new roman"/>
            </a:rPr>
            <a:t>của</a:t>
          </a:r>
          <a:r>
            <a:rPr lang="en-SG" dirty="0">
              <a:latin typeface="Time new roman"/>
            </a:rPr>
            <a:t> </a:t>
          </a:r>
          <a:r>
            <a:rPr lang="en-SG" dirty="0" err="1">
              <a:latin typeface="Time new roman"/>
            </a:rPr>
            <a:t>Bác</a:t>
          </a:r>
          <a:endParaRPr lang="en-SG" dirty="0">
            <a:latin typeface="Time new roman"/>
          </a:endParaRPr>
        </a:p>
      </dgm:t>
    </dgm:pt>
    <dgm:pt modelId="{6288FDA3-BF4B-4F49-9F10-44E6BD54DCDE}" type="parTrans" cxnId="{9684BF08-0119-41E8-B77D-717C2ED84122}">
      <dgm:prSet/>
      <dgm:spPr/>
      <dgm:t>
        <a:bodyPr/>
        <a:lstStyle/>
        <a:p>
          <a:endParaRPr lang="en-SG"/>
        </a:p>
      </dgm:t>
    </dgm:pt>
    <dgm:pt modelId="{A08437D8-E21F-433C-B1D4-60270C581A8A}" type="sibTrans" cxnId="{9684BF08-0119-41E8-B77D-717C2ED84122}">
      <dgm:prSet/>
      <dgm:spPr/>
      <dgm:t>
        <a:bodyPr/>
        <a:lstStyle/>
        <a:p>
          <a:endParaRPr lang="en-SG"/>
        </a:p>
      </dgm:t>
    </dgm:pt>
    <dgm:pt modelId="{18DFDB00-1597-4A03-A05F-67410EBF9F8B}" type="pres">
      <dgm:prSet presAssocID="{5B00279E-B119-4570-99F0-375F61013760}" presName="layout" presStyleCnt="0">
        <dgm:presLayoutVars>
          <dgm:chMax/>
          <dgm:chPref/>
          <dgm:dir/>
          <dgm:animOne val="branch"/>
          <dgm:animLvl val="lvl"/>
          <dgm:resizeHandles/>
        </dgm:presLayoutVars>
      </dgm:prSet>
      <dgm:spPr/>
      <dgm:t>
        <a:bodyPr/>
        <a:lstStyle/>
        <a:p>
          <a:endParaRPr lang="en-US"/>
        </a:p>
      </dgm:t>
    </dgm:pt>
    <dgm:pt modelId="{05747E05-AA43-45BF-8BE6-830F6B3E260A}" type="pres">
      <dgm:prSet presAssocID="{59D14183-6B1D-4238-9F6B-575996B4FA97}" presName="root" presStyleCnt="0">
        <dgm:presLayoutVars>
          <dgm:chMax/>
          <dgm:chPref val="4"/>
        </dgm:presLayoutVars>
      </dgm:prSet>
      <dgm:spPr/>
    </dgm:pt>
    <dgm:pt modelId="{E8A119B5-D87A-47AF-80F5-1106D9D19F91}" type="pres">
      <dgm:prSet presAssocID="{59D14183-6B1D-4238-9F6B-575996B4FA97}" presName="rootComposite" presStyleCnt="0">
        <dgm:presLayoutVars/>
      </dgm:prSet>
      <dgm:spPr/>
    </dgm:pt>
    <dgm:pt modelId="{9406E225-37AF-4B5B-9657-5FF3E13BAF39}" type="pres">
      <dgm:prSet presAssocID="{59D14183-6B1D-4238-9F6B-575996B4FA97}" presName="rootText" presStyleLbl="node0" presStyleIdx="0" presStyleCnt="1">
        <dgm:presLayoutVars>
          <dgm:chMax/>
          <dgm:chPref val="4"/>
        </dgm:presLayoutVars>
      </dgm:prSet>
      <dgm:spPr/>
      <dgm:t>
        <a:bodyPr/>
        <a:lstStyle/>
        <a:p>
          <a:endParaRPr lang="en-US"/>
        </a:p>
      </dgm:t>
    </dgm:pt>
    <dgm:pt modelId="{713140CA-220B-4314-A957-221ED1242061}" type="pres">
      <dgm:prSet presAssocID="{59D14183-6B1D-4238-9F6B-575996B4FA97}" presName="childShape" presStyleCnt="0">
        <dgm:presLayoutVars>
          <dgm:chMax val="0"/>
          <dgm:chPref val="0"/>
        </dgm:presLayoutVars>
      </dgm:prSet>
      <dgm:spPr/>
    </dgm:pt>
    <dgm:pt modelId="{23E46FCF-5B80-4F83-A51E-2CB7F873E8BA}" type="pres">
      <dgm:prSet presAssocID="{D8044826-AAB5-4365-B9DD-8FB07434C14C}" presName="childComposite" presStyleCnt="0">
        <dgm:presLayoutVars>
          <dgm:chMax val="0"/>
          <dgm:chPref val="0"/>
        </dgm:presLayoutVars>
      </dgm:prSet>
      <dgm:spPr/>
    </dgm:pt>
    <dgm:pt modelId="{C96255B1-CC58-4E0A-BE4C-21BE0EE047E1}" type="pres">
      <dgm:prSet presAssocID="{D8044826-AAB5-4365-B9DD-8FB07434C14C}" presName="Image" presStyleLbl="nod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11000" r="-11000"/>
          </a:stretch>
        </a:blipFill>
      </dgm:spPr>
      <dgm:t>
        <a:bodyPr/>
        <a:lstStyle/>
        <a:p>
          <a:endParaRPr lang="en-US"/>
        </a:p>
      </dgm:t>
    </dgm:pt>
    <dgm:pt modelId="{A0DFCE7E-78DD-4C01-9790-D1D0D0506A20}" type="pres">
      <dgm:prSet presAssocID="{D8044826-AAB5-4365-B9DD-8FB07434C14C}" presName="childText" presStyleLbl="lnNode1" presStyleIdx="0" presStyleCnt="2">
        <dgm:presLayoutVars>
          <dgm:chMax val="0"/>
          <dgm:chPref val="0"/>
          <dgm:bulletEnabled val="1"/>
        </dgm:presLayoutVars>
      </dgm:prSet>
      <dgm:spPr/>
      <dgm:t>
        <a:bodyPr/>
        <a:lstStyle/>
        <a:p>
          <a:endParaRPr lang="en-US"/>
        </a:p>
      </dgm:t>
    </dgm:pt>
    <dgm:pt modelId="{EF23BEF6-6735-4579-90DF-36C6292CEA1B}" type="pres">
      <dgm:prSet presAssocID="{D502C21C-E5EC-4E5B-B28D-8F8C9F9C5456}" presName="childComposite" presStyleCnt="0">
        <dgm:presLayoutVars>
          <dgm:chMax val="0"/>
          <dgm:chPref val="0"/>
        </dgm:presLayoutVars>
      </dgm:prSet>
      <dgm:spPr/>
    </dgm:pt>
    <dgm:pt modelId="{B247AE60-0499-43AA-952E-5C843FFFCFC0}" type="pres">
      <dgm:prSet presAssocID="{D502C21C-E5EC-4E5B-B28D-8F8C9F9C5456}" presName="Image" presStyleLbl="nod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37216E59-0536-4088-8AB8-F36D5D31D8B7}" type="pres">
      <dgm:prSet presAssocID="{D502C21C-E5EC-4E5B-B28D-8F8C9F9C5456}" presName="childText" presStyleLbl="lnNode1" presStyleIdx="1" presStyleCnt="2">
        <dgm:presLayoutVars>
          <dgm:chMax val="0"/>
          <dgm:chPref val="0"/>
          <dgm:bulletEnabled val="1"/>
        </dgm:presLayoutVars>
      </dgm:prSet>
      <dgm:spPr/>
      <dgm:t>
        <a:bodyPr/>
        <a:lstStyle/>
        <a:p>
          <a:endParaRPr lang="en-US"/>
        </a:p>
      </dgm:t>
    </dgm:pt>
  </dgm:ptLst>
  <dgm:cxnLst>
    <dgm:cxn modelId="{9B965710-D8A2-4C61-B48E-518EC8F1E8D0}" type="presOf" srcId="{5B00279E-B119-4570-99F0-375F61013760}" destId="{18DFDB00-1597-4A03-A05F-67410EBF9F8B}" srcOrd="0" destOrd="0" presId="urn:microsoft.com/office/officeart/2008/layout/PictureAccentList"/>
    <dgm:cxn modelId="{9684BF08-0119-41E8-B77D-717C2ED84122}" srcId="{59D14183-6B1D-4238-9F6B-575996B4FA97}" destId="{D502C21C-E5EC-4E5B-B28D-8F8C9F9C5456}" srcOrd="1" destOrd="0" parTransId="{6288FDA3-BF4B-4F49-9F10-44E6BD54DCDE}" sibTransId="{A08437D8-E21F-433C-B1D4-60270C581A8A}"/>
    <dgm:cxn modelId="{5B11EF5E-504D-4438-9D18-7200155A3720}" type="presOf" srcId="{59D14183-6B1D-4238-9F6B-575996B4FA97}" destId="{9406E225-37AF-4B5B-9657-5FF3E13BAF39}" srcOrd="0" destOrd="0" presId="urn:microsoft.com/office/officeart/2008/layout/PictureAccentList"/>
    <dgm:cxn modelId="{10711968-C855-4FF6-9604-E259BD3A1DFE}" srcId="{5B00279E-B119-4570-99F0-375F61013760}" destId="{59D14183-6B1D-4238-9F6B-575996B4FA97}" srcOrd="0" destOrd="0" parTransId="{2CB76F60-3214-4A7D-ACC8-D152A13F6ACB}" sibTransId="{042771EB-A0B4-49D4-9802-AFFD9068FA7B}"/>
    <dgm:cxn modelId="{7C079838-A97B-40FE-B601-EDB61E53DECF}" type="presOf" srcId="{D8044826-AAB5-4365-B9DD-8FB07434C14C}" destId="{A0DFCE7E-78DD-4C01-9790-D1D0D0506A20}" srcOrd="0" destOrd="0" presId="urn:microsoft.com/office/officeart/2008/layout/PictureAccentList"/>
    <dgm:cxn modelId="{139DDF86-01DB-4D6D-9514-0D06278DC4C1}" type="presOf" srcId="{D502C21C-E5EC-4E5B-B28D-8F8C9F9C5456}" destId="{37216E59-0536-4088-8AB8-F36D5D31D8B7}" srcOrd="0" destOrd="0" presId="urn:microsoft.com/office/officeart/2008/layout/PictureAccentList"/>
    <dgm:cxn modelId="{232F371A-BD85-4D2C-89BC-F94A1B39D8F6}" srcId="{59D14183-6B1D-4238-9F6B-575996B4FA97}" destId="{D8044826-AAB5-4365-B9DD-8FB07434C14C}" srcOrd="0" destOrd="0" parTransId="{E61C0AD2-5A47-4E51-B93D-B7B052D09FAF}" sibTransId="{07659318-00ED-46B2-940B-85A355C89B13}"/>
    <dgm:cxn modelId="{65B06941-1A3A-4B1A-B486-AE0EAC2D1305}" type="presParOf" srcId="{18DFDB00-1597-4A03-A05F-67410EBF9F8B}" destId="{05747E05-AA43-45BF-8BE6-830F6B3E260A}" srcOrd="0" destOrd="0" presId="urn:microsoft.com/office/officeart/2008/layout/PictureAccentList"/>
    <dgm:cxn modelId="{310C5904-AB4B-4FDF-BCCE-DA1060E537C3}" type="presParOf" srcId="{05747E05-AA43-45BF-8BE6-830F6B3E260A}" destId="{E8A119B5-D87A-47AF-80F5-1106D9D19F91}" srcOrd="0" destOrd="0" presId="urn:microsoft.com/office/officeart/2008/layout/PictureAccentList"/>
    <dgm:cxn modelId="{8068858A-9D22-44E0-AF5F-192F814C6BE0}" type="presParOf" srcId="{E8A119B5-D87A-47AF-80F5-1106D9D19F91}" destId="{9406E225-37AF-4B5B-9657-5FF3E13BAF39}" srcOrd="0" destOrd="0" presId="urn:microsoft.com/office/officeart/2008/layout/PictureAccentList"/>
    <dgm:cxn modelId="{690BFE83-A7B4-4A88-AC24-B441981655E1}" type="presParOf" srcId="{05747E05-AA43-45BF-8BE6-830F6B3E260A}" destId="{713140CA-220B-4314-A957-221ED1242061}" srcOrd="1" destOrd="0" presId="urn:microsoft.com/office/officeart/2008/layout/PictureAccentList"/>
    <dgm:cxn modelId="{D6D432AE-5D95-47D0-97A3-B8A805F3F1C0}" type="presParOf" srcId="{713140CA-220B-4314-A957-221ED1242061}" destId="{23E46FCF-5B80-4F83-A51E-2CB7F873E8BA}" srcOrd="0" destOrd="0" presId="urn:microsoft.com/office/officeart/2008/layout/PictureAccentList"/>
    <dgm:cxn modelId="{686695DC-2BA6-4ED8-A6C7-CFB5FF260502}" type="presParOf" srcId="{23E46FCF-5B80-4F83-A51E-2CB7F873E8BA}" destId="{C96255B1-CC58-4E0A-BE4C-21BE0EE047E1}" srcOrd="0" destOrd="0" presId="urn:microsoft.com/office/officeart/2008/layout/PictureAccentList"/>
    <dgm:cxn modelId="{47721BD5-C5BA-4C2A-89E2-710003A4C514}" type="presParOf" srcId="{23E46FCF-5B80-4F83-A51E-2CB7F873E8BA}" destId="{A0DFCE7E-78DD-4C01-9790-D1D0D0506A20}" srcOrd="1" destOrd="0" presId="urn:microsoft.com/office/officeart/2008/layout/PictureAccentList"/>
    <dgm:cxn modelId="{D2B9FD69-795D-4969-820C-F83A332C3F07}" type="presParOf" srcId="{713140CA-220B-4314-A957-221ED1242061}" destId="{EF23BEF6-6735-4579-90DF-36C6292CEA1B}" srcOrd="1" destOrd="0" presId="urn:microsoft.com/office/officeart/2008/layout/PictureAccentList"/>
    <dgm:cxn modelId="{A8C1196E-ED64-4D47-AF4B-0A40FCE3D48A}" type="presParOf" srcId="{EF23BEF6-6735-4579-90DF-36C6292CEA1B}" destId="{B247AE60-0499-43AA-952E-5C843FFFCFC0}" srcOrd="0" destOrd="0" presId="urn:microsoft.com/office/officeart/2008/layout/PictureAccentList"/>
    <dgm:cxn modelId="{B19DEDFF-ACBF-4264-89A7-B3D1CD5DDAAB}" type="presParOf" srcId="{EF23BEF6-6735-4579-90DF-36C6292CEA1B}" destId="{37216E59-0536-4088-8AB8-F36D5D31D8B7}"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06E225-37AF-4B5B-9657-5FF3E13BAF39}">
      <dsp:nvSpPr>
        <dsp:cNvPr id="0" name=""/>
        <dsp:cNvSpPr/>
      </dsp:nvSpPr>
      <dsp:spPr>
        <a:xfrm>
          <a:off x="0" y="474133"/>
          <a:ext cx="8128000" cy="13546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lvl="0" algn="ctr" defTabSz="1466850">
            <a:lnSpc>
              <a:spcPct val="90000"/>
            </a:lnSpc>
            <a:spcBef>
              <a:spcPct val="0"/>
            </a:spcBef>
            <a:spcAft>
              <a:spcPct val="35000"/>
            </a:spcAft>
          </a:pPr>
          <a:r>
            <a:rPr lang="en-SG" sz="3300" kern="1200" dirty="0" err="1">
              <a:latin typeface="Time new roman"/>
            </a:rPr>
            <a:t>Tìm</a:t>
          </a:r>
          <a:r>
            <a:rPr lang="en-SG" sz="3300" kern="1200" dirty="0">
              <a:latin typeface="Time new roman"/>
            </a:rPr>
            <a:t> </a:t>
          </a:r>
          <a:r>
            <a:rPr lang="en-SG" sz="3300" kern="1200" dirty="0" err="1">
              <a:latin typeface="Time new roman"/>
            </a:rPr>
            <a:t>những</a:t>
          </a:r>
          <a:r>
            <a:rPr lang="en-SG" sz="3300" kern="1200" dirty="0">
              <a:latin typeface="Time new roman"/>
            </a:rPr>
            <a:t> chi </a:t>
          </a:r>
          <a:r>
            <a:rPr lang="en-SG" sz="3300" kern="1200" dirty="0" err="1">
              <a:latin typeface="Time new roman"/>
            </a:rPr>
            <a:t>tiết</a:t>
          </a:r>
          <a:r>
            <a:rPr lang="en-SG" sz="3300" kern="1200" dirty="0">
              <a:latin typeface="Time new roman"/>
            </a:rPr>
            <a:t> </a:t>
          </a:r>
          <a:r>
            <a:rPr lang="en-SG" sz="3300" kern="1200" dirty="0" err="1">
              <a:latin typeface="Time new roman"/>
            </a:rPr>
            <a:t>miêu</a:t>
          </a:r>
          <a:r>
            <a:rPr lang="en-SG" sz="3300" kern="1200" dirty="0">
              <a:latin typeface="Time new roman"/>
            </a:rPr>
            <a:t> </a:t>
          </a:r>
          <a:r>
            <a:rPr lang="en-SG" sz="3300" kern="1200" dirty="0" err="1">
              <a:latin typeface="Time new roman"/>
            </a:rPr>
            <a:t>tả</a:t>
          </a:r>
          <a:r>
            <a:rPr lang="en-SG" sz="3300" kern="1200" dirty="0">
              <a:latin typeface="Time new roman"/>
            </a:rPr>
            <a:t> </a:t>
          </a:r>
          <a:r>
            <a:rPr lang="en-SG" sz="3300" kern="1200" dirty="0" err="1">
              <a:latin typeface="Time new roman"/>
            </a:rPr>
            <a:t>cuộc</a:t>
          </a:r>
          <a:r>
            <a:rPr lang="en-SG" sz="3300" kern="1200" dirty="0">
              <a:latin typeface="Time new roman"/>
            </a:rPr>
            <a:t> </a:t>
          </a:r>
          <a:r>
            <a:rPr lang="en-SG" sz="3300" kern="1200" dirty="0" err="1">
              <a:latin typeface="Time new roman"/>
            </a:rPr>
            <a:t>sống</a:t>
          </a:r>
          <a:r>
            <a:rPr lang="en-SG" sz="3300" kern="1200" dirty="0">
              <a:latin typeface="Time new roman"/>
            </a:rPr>
            <a:t> ở </a:t>
          </a:r>
          <a:r>
            <a:rPr lang="en-SG" sz="3300" kern="1200" dirty="0" err="1">
              <a:latin typeface="Time new roman"/>
            </a:rPr>
            <a:t>Pác</a:t>
          </a:r>
          <a:r>
            <a:rPr lang="en-SG" sz="3300" kern="1200" dirty="0">
              <a:latin typeface="Time new roman"/>
            </a:rPr>
            <a:t> </a:t>
          </a:r>
          <a:r>
            <a:rPr lang="en-SG" sz="3300" kern="1200" dirty="0" err="1">
              <a:latin typeface="Time new roman"/>
            </a:rPr>
            <a:t>Bó</a:t>
          </a:r>
          <a:r>
            <a:rPr lang="en-SG" sz="3300" kern="1200" dirty="0">
              <a:latin typeface="Time new roman"/>
            </a:rPr>
            <a:t> (</a:t>
          </a:r>
          <a:r>
            <a:rPr lang="en-SG" sz="3300" kern="1200" dirty="0" err="1">
              <a:latin typeface="Time new roman"/>
            </a:rPr>
            <a:t>Không</a:t>
          </a:r>
          <a:r>
            <a:rPr lang="en-SG" sz="3300" kern="1200" dirty="0">
              <a:latin typeface="Time new roman"/>
            </a:rPr>
            <a:t> </a:t>
          </a:r>
          <a:r>
            <a:rPr lang="en-SG" sz="3300" kern="1200" dirty="0" err="1">
              <a:latin typeface="Time new roman"/>
            </a:rPr>
            <a:t>gian</a:t>
          </a:r>
          <a:r>
            <a:rPr lang="en-SG" sz="3300" kern="1200" dirty="0">
              <a:latin typeface="Time new roman"/>
            </a:rPr>
            <a:t>, </a:t>
          </a:r>
          <a:r>
            <a:rPr lang="en-SG" sz="3300" kern="1200" dirty="0" err="1">
              <a:latin typeface="Time new roman"/>
            </a:rPr>
            <a:t>đồ</a:t>
          </a:r>
          <a:r>
            <a:rPr lang="en-SG" sz="3300" kern="1200" dirty="0">
              <a:latin typeface="Time new roman"/>
            </a:rPr>
            <a:t> </a:t>
          </a:r>
          <a:r>
            <a:rPr lang="en-SG" sz="3300" kern="1200" dirty="0" err="1">
              <a:latin typeface="Time new roman"/>
            </a:rPr>
            <a:t>ăn</a:t>
          </a:r>
          <a:r>
            <a:rPr lang="en-SG" sz="3300" kern="1200" dirty="0">
              <a:latin typeface="Time new roman"/>
            </a:rPr>
            <a:t>, </a:t>
          </a:r>
          <a:r>
            <a:rPr lang="en-SG" sz="3300" kern="1200" dirty="0" err="1">
              <a:latin typeface="Time new roman"/>
            </a:rPr>
            <a:t>nơi</a:t>
          </a:r>
          <a:r>
            <a:rPr lang="en-SG" sz="3300" kern="1200" dirty="0">
              <a:latin typeface="Time new roman"/>
            </a:rPr>
            <a:t> </a:t>
          </a:r>
          <a:r>
            <a:rPr lang="en-SG" sz="3300" kern="1200" dirty="0" err="1">
              <a:latin typeface="Time new roman"/>
            </a:rPr>
            <a:t>làm</a:t>
          </a:r>
          <a:r>
            <a:rPr lang="en-SG" sz="3300" kern="1200" dirty="0">
              <a:latin typeface="Time new roman"/>
            </a:rPr>
            <a:t> </a:t>
          </a:r>
          <a:r>
            <a:rPr lang="en-SG" sz="3300" kern="1200" dirty="0" err="1">
              <a:latin typeface="Time new roman"/>
            </a:rPr>
            <a:t>việc</a:t>
          </a:r>
          <a:r>
            <a:rPr lang="en-SG" sz="3300" kern="1200" dirty="0">
              <a:latin typeface="Time new roman"/>
            </a:rPr>
            <a:t>, </a:t>
          </a:r>
          <a:r>
            <a:rPr lang="en-SG" sz="3300" kern="1200" dirty="0" err="1">
              <a:latin typeface="Time new roman"/>
            </a:rPr>
            <a:t>công</a:t>
          </a:r>
          <a:r>
            <a:rPr lang="en-SG" sz="3300" kern="1200" dirty="0">
              <a:latin typeface="Time new roman"/>
            </a:rPr>
            <a:t> </a:t>
          </a:r>
          <a:r>
            <a:rPr lang="en-SG" sz="3300" kern="1200" dirty="0" err="1">
              <a:latin typeface="Time new roman"/>
            </a:rPr>
            <a:t>việc</a:t>
          </a:r>
          <a:r>
            <a:rPr lang="en-SG" sz="3300" kern="1200" dirty="0">
              <a:latin typeface="Time new roman"/>
            </a:rPr>
            <a:t>)</a:t>
          </a:r>
        </a:p>
      </dsp:txBody>
      <dsp:txXfrm>
        <a:off x="39677" y="513810"/>
        <a:ext cx="8048646" cy="1275312"/>
      </dsp:txXfrm>
    </dsp:sp>
    <dsp:sp modelId="{C96255B1-CC58-4E0A-BE4C-21BE0EE047E1}">
      <dsp:nvSpPr>
        <dsp:cNvPr id="0" name=""/>
        <dsp:cNvSpPr/>
      </dsp:nvSpPr>
      <dsp:spPr>
        <a:xfrm>
          <a:off x="0" y="2072640"/>
          <a:ext cx="1354666" cy="1354666"/>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DFCE7E-78DD-4C01-9790-D1D0D0506A20}">
      <dsp:nvSpPr>
        <dsp:cNvPr id="0" name=""/>
        <dsp:cNvSpPr/>
      </dsp:nvSpPr>
      <dsp:spPr>
        <a:xfrm>
          <a:off x="1435946" y="2072640"/>
          <a:ext cx="6692053" cy="1354666"/>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SG" sz="2600" kern="1200" dirty="0" err="1">
              <a:latin typeface="Time new roman"/>
            </a:rPr>
            <a:t>Nhận</a:t>
          </a:r>
          <a:r>
            <a:rPr lang="en-SG" sz="2600" kern="1200" dirty="0">
              <a:latin typeface="Time new roman"/>
            </a:rPr>
            <a:t> </a:t>
          </a:r>
          <a:r>
            <a:rPr lang="en-SG" sz="2600" kern="1200" dirty="0" err="1">
              <a:latin typeface="Time new roman"/>
            </a:rPr>
            <a:t>xét</a:t>
          </a:r>
          <a:r>
            <a:rPr lang="en-SG" sz="2600" kern="1200" dirty="0">
              <a:latin typeface="Time new roman"/>
            </a:rPr>
            <a:t> </a:t>
          </a:r>
          <a:r>
            <a:rPr lang="en-SG" sz="2600" kern="1200" dirty="0" err="1">
              <a:latin typeface="Time new roman"/>
            </a:rPr>
            <a:t>ngôn</a:t>
          </a:r>
          <a:r>
            <a:rPr lang="en-SG" sz="2600" kern="1200" dirty="0">
              <a:latin typeface="Time new roman"/>
            </a:rPr>
            <a:t> </a:t>
          </a:r>
          <a:r>
            <a:rPr lang="en-SG" sz="2600" kern="1200" dirty="0" err="1">
              <a:latin typeface="Time new roman"/>
            </a:rPr>
            <a:t>ngữ</a:t>
          </a:r>
          <a:r>
            <a:rPr lang="en-SG" sz="2600" kern="1200" dirty="0">
              <a:latin typeface="Time new roman"/>
            </a:rPr>
            <a:t> </a:t>
          </a:r>
          <a:r>
            <a:rPr lang="en-SG" sz="2600" kern="1200" dirty="0" err="1">
              <a:latin typeface="Time new roman"/>
            </a:rPr>
            <a:t>kể</a:t>
          </a:r>
          <a:r>
            <a:rPr lang="en-SG" sz="2600" kern="1200" dirty="0">
              <a:latin typeface="Time new roman"/>
            </a:rPr>
            <a:t> </a:t>
          </a:r>
          <a:r>
            <a:rPr lang="en-SG" sz="2600" kern="1200" dirty="0" err="1">
              <a:latin typeface="Time new roman"/>
            </a:rPr>
            <a:t>về</a:t>
          </a:r>
          <a:r>
            <a:rPr lang="en-SG" sz="2600" kern="1200" dirty="0">
              <a:latin typeface="Time new roman"/>
            </a:rPr>
            <a:t> </a:t>
          </a:r>
          <a:r>
            <a:rPr lang="en-SG" sz="2600" kern="1200" dirty="0" err="1">
              <a:latin typeface="Time new roman"/>
            </a:rPr>
            <a:t>cuộc</a:t>
          </a:r>
          <a:r>
            <a:rPr lang="en-SG" sz="2600" kern="1200" dirty="0">
              <a:latin typeface="Time new roman"/>
            </a:rPr>
            <a:t> </a:t>
          </a:r>
          <a:r>
            <a:rPr lang="en-SG" sz="2600" kern="1200" dirty="0" err="1">
              <a:latin typeface="Time new roman"/>
            </a:rPr>
            <a:t>sống</a:t>
          </a:r>
          <a:r>
            <a:rPr lang="en-SG" sz="2600" kern="1200" dirty="0">
              <a:latin typeface="Time new roman"/>
            </a:rPr>
            <a:t> </a:t>
          </a:r>
          <a:r>
            <a:rPr lang="en-SG" sz="2600" kern="1200" dirty="0" err="1">
              <a:latin typeface="Time new roman"/>
            </a:rPr>
            <a:t>sinh</a:t>
          </a:r>
          <a:r>
            <a:rPr lang="en-SG" sz="2600" kern="1200" dirty="0">
              <a:latin typeface="Time new roman"/>
            </a:rPr>
            <a:t> </a:t>
          </a:r>
          <a:r>
            <a:rPr lang="en-SG" sz="2600" kern="1200" dirty="0" err="1">
              <a:latin typeface="Time new roman"/>
            </a:rPr>
            <a:t>hoạt</a:t>
          </a:r>
          <a:r>
            <a:rPr lang="en-SG" sz="2600" kern="1200" dirty="0">
              <a:latin typeface="Time new roman"/>
            </a:rPr>
            <a:t> (</a:t>
          </a:r>
          <a:r>
            <a:rPr lang="en-SG" sz="2600" kern="1200" dirty="0" err="1">
              <a:latin typeface="Time new roman"/>
            </a:rPr>
            <a:t>Nhịp</a:t>
          </a:r>
          <a:r>
            <a:rPr lang="en-SG" sz="2600" kern="1200" dirty="0">
              <a:latin typeface="Time new roman"/>
            </a:rPr>
            <a:t> </a:t>
          </a:r>
          <a:r>
            <a:rPr lang="en-SG" sz="2600" kern="1200" dirty="0" err="1">
              <a:latin typeface="Time new roman"/>
            </a:rPr>
            <a:t>thơ</a:t>
          </a:r>
          <a:r>
            <a:rPr lang="en-SG" sz="2600" kern="1200" dirty="0">
              <a:latin typeface="Time new roman"/>
            </a:rPr>
            <a:t>; </a:t>
          </a:r>
          <a:r>
            <a:rPr lang="en-SG" sz="2600" kern="1200" dirty="0" err="1">
              <a:latin typeface="Time new roman"/>
            </a:rPr>
            <a:t>Giọng</a:t>
          </a:r>
          <a:r>
            <a:rPr lang="en-SG" sz="2600" kern="1200" dirty="0">
              <a:latin typeface="Time new roman"/>
            </a:rPr>
            <a:t> </a:t>
          </a:r>
          <a:r>
            <a:rPr lang="en-SG" sz="2600" kern="1200" dirty="0" err="1">
              <a:latin typeface="Time new roman"/>
            </a:rPr>
            <a:t>điệu</a:t>
          </a:r>
          <a:r>
            <a:rPr lang="en-SG" sz="2600" kern="1200" dirty="0">
              <a:latin typeface="Time new roman"/>
            </a:rPr>
            <a:t>; </a:t>
          </a:r>
          <a:r>
            <a:rPr lang="en-SG" sz="2600" kern="1200" dirty="0" err="1">
              <a:latin typeface="Time new roman"/>
            </a:rPr>
            <a:t>Từ</a:t>
          </a:r>
          <a:r>
            <a:rPr lang="en-SG" sz="2600" kern="1200" dirty="0">
              <a:latin typeface="Time new roman"/>
            </a:rPr>
            <a:t> </a:t>
          </a:r>
          <a:r>
            <a:rPr lang="en-SG" sz="2600" kern="1200" dirty="0" err="1">
              <a:latin typeface="Time new roman"/>
            </a:rPr>
            <a:t>ngữ</a:t>
          </a:r>
          <a:r>
            <a:rPr lang="en-SG" sz="2600" kern="1200" dirty="0">
              <a:latin typeface="Time new roman"/>
            </a:rPr>
            <a:t>)</a:t>
          </a:r>
        </a:p>
      </dsp:txBody>
      <dsp:txXfrm>
        <a:off x="1502087" y="2138781"/>
        <a:ext cx="6559771" cy="1222384"/>
      </dsp:txXfrm>
    </dsp:sp>
    <dsp:sp modelId="{B247AE60-0499-43AA-952E-5C843FFFCFC0}">
      <dsp:nvSpPr>
        <dsp:cNvPr id="0" name=""/>
        <dsp:cNvSpPr/>
      </dsp:nvSpPr>
      <dsp:spPr>
        <a:xfrm>
          <a:off x="0" y="3589866"/>
          <a:ext cx="1354666" cy="1354666"/>
        </a:xfrm>
        <a:prstGeom prst="roundRect">
          <a:avLst>
            <a:gd name="adj" fmla="val 166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216E59-0536-4088-8AB8-F36D5D31D8B7}">
      <dsp:nvSpPr>
        <dsp:cNvPr id="0" name=""/>
        <dsp:cNvSpPr/>
      </dsp:nvSpPr>
      <dsp:spPr>
        <a:xfrm>
          <a:off x="1435946" y="3589866"/>
          <a:ext cx="6692053" cy="1354666"/>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SG" sz="2600" kern="1200" dirty="0" err="1">
              <a:latin typeface="Time new roman"/>
            </a:rPr>
            <a:t>Nêu</a:t>
          </a:r>
          <a:r>
            <a:rPr lang="en-SG" sz="2600" kern="1200" dirty="0">
              <a:latin typeface="Time new roman"/>
            </a:rPr>
            <a:t> </a:t>
          </a:r>
          <a:r>
            <a:rPr lang="en-SG" sz="2600" kern="1200" dirty="0" err="1">
              <a:latin typeface="Time new roman"/>
            </a:rPr>
            <a:t>cảm</a:t>
          </a:r>
          <a:r>
            <a:rPr lang="en-SG" sz="2600" kern="1200" dirty="0">
              <a:latin typeface="Time new roman"/>
            </a:rPr>
            <a:t> </a:t>
          </a:r>
          <a:r>
            <a:rPr lang="en-SG" sz="2600" kern="1200" dirty="0" err="1">
              <a:latin typeface="Time new roman"/>
            </a:rPr>
            <a:t>nhận</a:t>
          </a:r>
          <a:r>
            <a:rPr lang="en-SG" sz="2600" kern="1200" dirty="0">
              <a:latin typeface="Time new roman"/>
            </a:rPr>
            <a:t> </a:t>
          </a:r>
          <a:r>
            <a:rPr lang="en-SG" sz="2600" kern="1200" dirty="0" err="1">
              <a:latin typeface="Time new roman"/>
            </a:rPr>
            <a:t>của</a:t>
          </a:r>
          <a:r>
            <a:rPr lang="en-SG" sz="2600" kern="1200" dirty="0">
              <a:latin typeface="Time new roman"/>
            </a:rPr>
            <a:t> </a:t>
          </a:r>
          <a:r>
            <a:rPr lang="en-SG" sz="2600" kern="1200" dirty="0" err="1">
              <a:latin typeface="Time new roman"/>
            </a:rPr>
            <a:t>em</a:t>
          </a:r>
          <a:r>
            <a:rPr lang="en-SG" sz="2600" kern="1200" dirty="0">
              <a:latin typeface="Time new roman"/>
            </a:rPr>
            <a:t> </a:t>
          </a:r>
          <a:r>
            <a:rPr lang="en-SG" sz="2600" kern="1200" dirty="0" err="1">
              <a:latin typeface="Time new roman"/>
            </a:rPr>
            <a:t>về</a:t>
          </a:r>
          <a:r>
            <a:rPr lang="en-SG" sz="2600" kern="1200" dirty="0">
              <a:latin typeface="Time new roman"/>
            </a:rPr>
            <a:t>: </a:t>
          </a:r>
          <a:r>
            <a:rPr lang="en-SG" sz="2600" kern="1200" dirty="0" err="1">
              <a:latin typeface="Time new roman"/>
            </a:rPr>
            <a:t>Cuộc</a:t>
          </a:r>
          <a:r>
            <a:rPr lang="en-SG" sz="2600" kern="1200" dirty="0">
              <a:latin typeface="Time new roman"/>
            </a:rPr>
            <a:t> </a:t>
          </a:r>
          <a:r>
            <a:rPr lang="en-SG" sz="2600" kern="1200" dirty="0" err="1">
              <a:latin typeface="Time new roman"/>
            </a:rPr>
            <a:t>sống</a:t>
          </a:r>
          <a:r>
            <a:rPr lang="en-SG" sz="2600" kern="1200" dirty="0">
              <a:latin typeface="Time new roman"/>
            </a:rPr>
            <a:t> </a:t>
          </a:r>
          <a:r>
            <a:rPr lang="en-SG" sz="2600" kern="1200" dirty="0" err="1">
              <a:latin typeface="Time new roman"/>
            </a:rPr>
            <a:t>sinh</a:t>
          </a:r>
          <a:r>
            <a:rPr lang="en-SG" sz="2600" kern="1200" dirty="0">
              <a:latin typeface="Time new roman"/>
            </a:rPr>
            <a:t> </a:t>
          </a:r>
          <a:r>
            <a:rPr lang="en-SG" sz="2600" kern="1200" dirty="0" err="1">
              <a:latin typeface="Time new roman"/>
            </a:rPr>
            <a:t>hoạt</a:t>
          </a:r>
          <a:r>
            <a:rPr lang="en-SG" sz="2600" kern="1200" dirty="0">
              <a:latin typeface="Time new roman"/>
            </a:rPr>
            <a:t>; </a:t>
          </a:r>
          <a:r>
            <a:rPr lang="en-SG" sz="2600" kern="1200" dirty="0" err="1">
              <a:latin typeface="Time new roman"/>
            </a:rPr>
            <a:t>Phong</a:t>
          </a:r>
          <a:r>
            <a:rPr lang="en-SG" sz="2600" kern="1200" dirty="0">
              <a:latin typeface="Time new roman"/>
            </a:rPr>
            <a:t> </a:t>
          </a:r>
          <a:r>
            <a:rPr lang="en-SG" sz="2600" kern="1200" dirty="0" err="1">
              <a:latin typeface="Time new roman"/>
            </a:rPr>
            <a:t>thái</a:t>
          </a:r>
          <a:r>
            <a:rPr lang="en-SG" sz="2600" kern="1200" dirty="0">
              <a:latin typeface="Time new roman"/>
            </a:rPr>
            <a:t>, </a:t>
          </a:r>
          <a:r>
            <a:rPr lang="en-SG" sz="2600" kern="1200" dirty="0" err="1">
              <a:latin typeface="Time new roman"/>
            </a:rPr>
            <a:t>tình</a:t>
          </a:r>
          <a:r>
            <a:rPr lang="en-SG" sz="2600" kern="1200" dirty="0">
              <a:latin typeface="Time new roman"/>
            </a:rPr>
            <a:t> </a:t>
          </a:r>
          <a:r>
            <a:rPr lang="en-SG" sz="2600" kern="1200" dirty="0" err="1">
              <a:latin typeface="Time new roman"/>
            </a:rPr>
            <a:t>cảm</a:t>
          </a:r>
          <a:r>
            <a:rPr lang="en-SG" sz="2600" kern="1200" dirty="0">
              <a:latin typeface="Time new roman"/>
            </a:rPr>
            <a:t>; </a:t>
          </a:r>
          <a:r>
            <a:rPr lang="en-SG" sz="2600" kern="1200" dirty="0" err="1">
              <a:latin typeface="Time new roman"/>
            </a:rPr>
            <a:t>Tinh</a:t>
          </a:r>
          <a:r>
            <a:rPr lang="en-SG" sz="2600" kern="1200" dirty="0">
              <a:latin typeface="Time new roman"/>
            </a:rPr>
            <a:t> </a:t>
          </a:r>
          <a:r>
            <a:rPr lang="en-SG" sz="2600" kern="1200" dirty="0" err="1">
              <a:latin typeface="Time new roman"/>
            </a:rPr>
            <a:t>thần</a:t>
          </a:r>
          <a:r>
            <a:rPr lang="en-SG" sz="2600" kern="1200" dirty="0">
              <a:latin typeface="Time new roman"/>
            </a:rPr>
            <a:t> </a:t>
          </a:r>
          <a:r>
            <a:rPr lang="en-SG" sz="2600" kern="1200" dirty="0" err="1">
              <a:latin typeface="Time new roman"/>
            </a:rPr>
            <a:t>của</a:t>
          </a:r>
          <a:r>
            <a:rPr lang="en-SG" sz="2600" kern="1200" dirty="0">
              <a:latin typeface="Time new roman"/>
            </a:rPr>
            <a:t> </a:t>
          </a:r>
          <a:r>
            <a:rPr lang="en-SG" sz="2600" kern="1200" dirty="0" err="1">
              <a:latin typeface="Time new roman"/>
            </a:rPr>
            <a:t>Bác</a:t>
          </a:r>
          <a:endParaRPr lang="en-SG" sz="2600" kern="1200" dirty="0">
            <a:latin typeface="Time new roman"/>
          </a:endParaRPr>
        </a:p>
      </dsp:txBody>
      <dsp:txXfrm>
        <a:off x="1502087" y="3656007"/>
        <a:ext cx="6559771" cy="1222384"/>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15EC3C-69EC-4246-8E68-4309938EEDE5}" type="datetimeFigureOut">
              <a:rPr lang="zh-CN" altLang="en-US" smtClean="0"/>
              <a:t>2023/2/14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CCD59-4D34-4698-8F8E-7BED3E809CD3}" type="slidenum">
              <a:rPr lang="zh-CN" altLang="en-US" smtClean="0"/>
              <a:t>‹#›</a:t>
            </a:fld>
            <a:endParaRPr lang="zh-CN" altLang="en-US"/>
          </a:p>
        </p:txBody>
      </p:sp>
    </p:spTree>
    <p:extLst>
      <p:ext uri="{BB962C8B-B14F-4D97-AF65-F5344CB8AC3E}">
        <p14:creationId xmlns:p14="http://schemas.microsoft.com/office/powerpoint/2010/main" val="3919729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t>3</a:t>
            </a:fld>
            <a:endParaRPr lang="zh-CN" altLang="en-US"/>
          </a:p>
        </p:txBody>
      </p:sp>
    </p:spTree>
    <p:extLst>
      <p:ext uri="{BB962C8B-B14F-4D97-AF65-F5344CB8AC3E}">
        <p14:creationId xmlns:p14="http://schemas.microsoft.com/office/powerpoint/2010/main" val="3509882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6C9A4ABB-808C-4B70-9796-3995522E0EE7}"/>
              </a:ext>
            </a:extLst>
          </p:cNvPr>
          <p:cNvSpPr>
            <a:spLocks noGrp="1" noRot="1" noChangeAspect="1" noChangeArrowheads="1" noTextEdit="1"/>
          </p:cNvSpPr>
          <p:nvPr>
            <p:ph type="sldImg"/>
          </p:nvPr>
        </p:nvSpPr>
        <p:spPr>
          <a:ln/>
        </p:spPr>
      </p:sp>
      <p:sp>
        <p:nvSpPr>
          <p:cNvPr id="75779" name="Notes Placeholder 2">
            <a:extLst>
              <a:ext uri="{FF2B5EF4-FFF2-40B4-BE49-F238E27FC236}">
                <a16:creationId xmlns:a16="http://schemas.microsoft.com/office/drawing/2014/main" id="{F9BB47EC-FFC3-4F5F-BA5B-C40F4AAEB85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5780" name="Slide Number Placeholder 3">
            <a:extLst>
              <a:ext uri="{FF2B5EF4-FFF2-40B4-BE49-F238E27FC236}">
                <a16:creationId xmlns:a16="http://schemas.microsoft.com/office/drawing/2014/main" id="{4CBD60F8-6D9C-4278-AADD-8D7C6880039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92796957-6B3A-4FD8-B3A6-1F6166E6624E}" type="slidenum">
              <a:rPr lang="en-US" altLang="en-US">
                <a:latin typeface="Arial" panose="020B0604020202020204" pitchFamily="34" charset="0"/>
              </a:rPr>
              <a:pPr/>
              <a:t>33</a:t>
            </a:fld>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AF6A089F-EBF9-4D89-BCDF-40E30189DD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2ABAE692-FD4F-42FE-A08E-4B222F3601BC}" type="slidenum">
              <a:rPr lang="en-US" altLang="en-US">
                <a:latin typeface="Arial" panose="020B0604020202020204" pitchFamily="34" charset="0"/>
              </a:rPr>
              <a:pPr/>
              <a:t>36</a:t>
            </a:fld>
            <a:endParaRPr lang="en-US" altLang="en-US">
              <a:latin typeface="Arial" panose="020B0604020202020204" pitchFamily="34" charset="0"/>
            </a:endParaRPr>
          </a:p>
        </p:txBody>
      </p:sp>
      <p:sp>
        <p:nvSpPr>
          <p:cNvPr id="88067" name="Slide Image Placeholder 1">
            <a:extLst>
              <a:ext uri="{FF2B5EF4-FFF2-40B4-BE49-F238E27FC236}">
                <a16:creationId xmlns:a16="http://schemas.microsoft.com/office/drawing/2014/main" id="{3BA0F416-9F1D-40B2-9DB6-E98ABE8B8CFD}"/>
              </a:ext>
            </a:extLst>
          </p:cNvPr>
          <p:cNvSpPr>
            <a:spLocks noGrp="1" noRot="1" noChangeAspect="1" noChangeArrowheads="1" noTextEdit="1"/>
          </p:cNvSpPr>
          <p:nvPr>
            <p:ph type="sldImg"/>
          </p:nvPr>
        </p:nvSpPr>
        <p:spPr>
          <a:ln/>
        </p:spPr>
      </p:sp>
      <p:sp>
        <p:nvSpPr>
          <p:cNvPr id="88068" name="Notes Placeholder 2">
            <a:extLst>
              <a:ext uri="{FF2B5EF4-FFF2-40B4-BE49-F238E27FC236}">
                <a16:creationId xmlns:a16="http://schemas.microsoft.com/office/drawing/2014/main" id="{83B1EA57-6437-4463-9CE7-213BB031512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endParaRPr>
          </a:p>
        </p:txBody>
      </p:sp>
      <p:sp>
        <p:nvSpPr>
          <p:cNvPr id="88069" name="Slide Number Placeholder 3">
            <a:extLst>
              <a:ext uri="{FF2B5EF4-FFF2-40B4-BE49-F238E27FC236}">
                <a16:creationId xmlns:a16="http://schemas.microsoft.com/office/drawing/2014/main" id="{079323E6-BEAF-4DC5-957E-F93F72E30718}"/>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r" eaLnBrk="1" hangingPunct="1"/>
            <a:fld id="{C759ED22-B539-4B2B-8EB2-DC7DB39D3678}" type="slidenum">
              <a:rPr lang="en-US" altLang="en-US" sz="1200" b="1">
                <a:latin typeface="Arial" panose="020B0604020202020204" pitchFamily="34" charset="0"/>
              </a:rPr>
              <a:pPr algn="r" eaLnBrk="1" hangingPunct="1"/>
              <a:t>36</a:t>
            </a:fld>
            <a:endParaRPr lang="en-US" altLang="en-US" sz="1200" b="1">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AAFE1628-72ED-4AC4-B30C-566BC2C33C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6BB2CEFD-655C-47EC-95AF-DBF3A01A9F5A}" type="slidenum">
              <a:rPr lang="en-US" altLang="en-US">
                <a:latin typeface="Arial" panose="020B0604020202020204" pitchFamily="34" charset="0"/>
              </a:rPr>
              <a:pPr/>
              <a:t>37</a:t>
            </a:fld>
            <a:endParaRPr lang="en-US" altLang="en-US">
              <a:latin typeface="Arial" panose="020B0604020202020204" pitchFamily="34" charset="0"/>
            </a:endParaRPr>
          </a:p>
        </p:txBody>
      </p:sp>
      <p:sp>
        <p:nvSpPr>
          <p:cNvPr id="90115" name="Slide Image Placeholder 1">
            <a:extLst>
              <a:ext uri="{FF2B5EF4-FFF2-40B4-BE49-F238E27FC236}">
                <a16:creationId xmlns:a16="http://schemas.microsoft.com/office/drawing/2014/main" id="{75DFD358-F635-4A17-AC5B-09AB4A2C9D61}"/>
              </a:ext>
            </a:extLst>
          </p:cNvPr>
          <p:cNvSpPr>
            <a:spLocks noGrp="1" noRot="1" noChangeAspect="1" noChangeArrowheads="1" noTextEdit="1"/>
          </p:cNvSpPr>
          <p:nvPr>
            <p:ph type="sldImg"/>
          </p:nvPr>
        </p:nvSpPr>
        <p:spPr>
          <a:ln/>
        </p:spPr>
      </p:sp>
      <p:sp>
        <p:nvSpPr>
          <p:cNvPr id="90116" name="Notes Placeholder 2">
            <a:extLst>
              <a:ext uri="{FF2B5EF4-FFF2-40B4-BE49-F238E27FC236}">
                <a16:creationId xmlns:a16="http://schemas.microsoft.com/office/drawing/2014/main" id="{FE445004-733E-40DB-AD2E-7AC92D2589F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endParaRPr>
          </a:p>
        </p:txBody>
      </p:sp>
      <p:sp>
        <p:nvSpPr>
          <p:cNvPr id="90117" name="Slide Number Placeholder 3">
            <a:extLst>
              <a:ext uri="{FF2B5EF4-FFF2-40B4-BE49-F238E27FC236}">
                <a16:creationId xmlns:a16="http://schemas.microsoft.com/office/drawing/2014/main" id="{5F466A8C-8AD4-4A9C-8436-605156728A71}"/>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r" eaLnBrk="1" hangingPunct="1"/>
            <a:fld id="{7AAE84C6-FEA2-4FDF-8468-E655D9A0C3E0}" type="slidenum">
              <a:rPr lang="en-US" altLang="en-US" sz="1200" b="1">
                <a:latin typeface="Arial" panose="020B0604020202020204" pitchFamily="34" charset="0"/>
              </a:rPr>
              <a:pPr algn="r" eaLnBrk="1" hangingPunct="1"/>
              <a:t>37</a:t>
            </a:fld>
            <a:endParaRPr lang="en-US" altLang="en-US" sz="1200" b="1">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t>38</a:t>
            </a:fld>
            <a:endParaRPr lang="zh-CN" altLang="en-US"/>
          </a:p>
        </p:txBody>
      </p:sp>
    </p:spTree>
    <p:extLst>
      <p:ext uri="{BB962C8B-B14F-4D97-AF65-F5344CB8AC3E}">
        <p14:creationId xmlns:p14="http://schemas.microsoft.com/office/powerpoint/2010/main" val="3679565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40</a:t>
            </a:fld>
            <a:endParaRPr lang="zh-CN" altLang="en-US"/>
          </a:p>
        </p:txBody>
      </p:sp>
    </p:spTree>
    <p:extLst>
      <p:ext uri="{BB962C8B-B14F-4D97-AF65-F5344CB8AC3E}">
        <p14:creationId xmlns:p14="http://schemas.microsoft.com/office/powerpoint/2010/main" val="2813985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t>51</a:t>
            </a:fld>
            <a:endParaRPr lang="zh-CN" altLang="en-US"/>
          </a:p>
        </p:txBody>
      </p:sp>
    </p:spTree>
    <p:extLst>
      <p:ext uri="{BB962C8B-B14F-4D97-AF65-F5344CB8AC3E}">
        <p14:creationId xmlns:p14="http://schemas.microsoft.com/office/powerpoint/2010/main" val="768443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t>52</a:t>
            </a:fld>
            <a:endParaRPr lang="zh-CN" altLang="en-US"/>
          </a:p>
        </p:txBody>
      </p:sp>
    </p:spTree>
    <p:extLst>
      <p:ext uri="{BB962C8B-B14F-4D97-AF65-F5344CB8AC3E}">
        <p14:creationId xmlns:p14="http://schemas.microsoft.com/office/powerpoint/2010/main" val="3734771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t>4</a:t>
            </a:fld>
            <a:endParaRPr lang="zh-CN" altLang="en-US"/>
          </a:p>
        </p:txBody>
      </p:sp>
    </p:spTree>
    <p:extLst>
      <p:ext uri="{BB962C8B-B14F-4D97-AF65-F5344CB8AC3E}">
        <p14:creationId xmlns:p14="http://schemas.microsoft.com/office/powerpoint/2010/main" val="2381811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73D2FA6F-CA55-4F6C-B67F-CF25B8DEF5A4}"/>
              </a:ext>
            </a:extLst>
          </p:cNvPr>
          <p:cNvSpPr>
            <a:spLocks noGrp="1" noRot="1" noChangeAspect="1" noChangeArrowheads="1" noTextEdit="1"/>
          </p:cNvSpPr>
          <p:nvPr>
            <p:ph type="sldImg"/>
          </p:nvPr>
        </p:nvSpPr>
        <p:spPr>
          <a:ln/>
        </p:spPr>
      </p:sp>
      <p:sp>
        <p:nvSpPr>
          <p:cNvPr id="55299" name="Notes Placeholder 2">
            <a:extLst>
              <a:ext uri="{FF2B5EF4-FFF2-40B4-BE49-F238E27FC236}">
                <a16:creationId xmlns:a16="http://schemas.microsoft.com/office/drawing/2014/main" id="{28B93E05-A395-4704-948D-50B7A861789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55300" name="Slide Number Placeholder 3">
            <a:extLst>
              <a:ext uri="{FF2B5EF4-FFF2-40B4-BE49-F238E27FC236}">
                <a16:creationId xmlns:a16="http://schemas.microsoft.com/office/drawing/2014/main" id="{06279512-AF57-48C5-A5D0-A7D0483356C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EBC76E45-8A35-4FE1-8274-B5FEC964AD39}" type="slidenum">
              <a:rPr lang="en-US" altLang="en-US">
                <a:latin typeface="Arial" panose="020B0604020202020204" pitchFamily="34" charset="0"/>
              </a:rPr>
              <a:pPr/>
              <a:t>12</a:t>
            </a:fld>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3922C7FD-5404-4C61-81A8-A1D33063F8AE}"/>
              </a:ext>
            </a:extLst>
          </p:cNvPr>
          <p:cNvSpPr>
            <a:spLocks noGrp="1" noRot="1" noChangeAspect="1" noChangeArrowheads="1" noTextEdit="1"/>
          </p:cNvSpPr>
          <p:nvPr>
            <p:ph type="sldImg"/>
          </p:nvPr>
        </p:nvSpPr>
        <p:spPr>
          <a:ln/>
        </p:spPr>
      </p:sp>
      <p:sp>
        <p:nvSpPr>
          <p:cNvPr id="57347" name="Notes Placeholder 2">
            <a:extLst>
              <a:ext uri="{FF2B5EF4-FFF2-40B4-BE49-F238E27FC236}">
                <a16:creationId xmlns:a16="http://schemas.microsoft.com/office/drawing/2014/main" id="{F02DC55D-D6D4-4C09-8C47-54CDE1FE681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57348" name="Slide Number Placeholder 3">
            <a:extLst>
              <a:ext uri="{FF2B5EF4-FFF2-40B4-BE49-F238E27FC236}">
                <a16:creationId xmlns:a16="http://schemas.microsoft.com/office/drawing/2014/main" id="{4CF64039-E03F-40D9-8F21-93197BC3AC7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FEFDBFB7-F0D3-48BA-83E6-C5890EC082FA}" type="slidenum">
              <a:rPr lang="en-US" altLang="en-US">
                <a:latin typeface="Arial" panose="020B0604020202020204" pitchFamily="34" charset="0"/>
              </a:rPr>
              <a:pPr/>
              <a:t>13</a:t>
            </a:fld>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t>18</a:t>
            </a:fld>
            <a:endParaRPr lang="zh-CN" altLang="en-US"/>
          </a:p>
        </p:txBody>
      </p:sp>
    </p:spTree>
    <p:extLst>
      <p:ext uri="{BB962C8B-B14F-4D97-AF65-F5344CB8AC3E}">
        <p14:creationId xmlns:p14="http://schemas.microsoft.com/office/powerpoint/2010/main" val="3271720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t>21</a:t>
            </a:fld>
            <a:endParaRPr lang="zh-CN" altLang="en-US"/>
          </a:p>
        </p:txBody>
      </p:sp>
    </p:spTree>
    <p:extLst>
      <p:ext uri="{BB962C8B-B14F-4D97-AF65-F5344CB8AC3E}">
        <p14:creationId xmlns:p14="http://schemas.microsoft.com/office/powerpoint/2010/main" val="1733080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t>24</a:t>
            </a:fld>
            <a:endParaRPr lang="zh-CN" altLang="en-US"/>
          </a:p>
        </p:txBody>
      </p:sp>
    </p:spTree>
    <p:extLst>
      <p:ext uri="{BB962C8B-B14F-4D97-AF65-F5344CB8AC3E}">
        <p14:creationId xmlns:p14="http://schemas.microsoft.com/office/powerpoint/2010/main" val="978859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t>26</a:t>
            </a:fld>
            <a:endParaRPr lang="zh-CN" altLang="en-US"/>
          </a:p>
        </p:txBody>
      </p:sp>
    </p:spTree>
    <p:extLst>
      <p:ext uri="{BB962C8B-B14F-4D97-AF65-F5344CB8AC3E}">
        <p14:creationId xmlns:p14="http://schemas.microsoft.com/office/powerpoint/2010/main" val="1968013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8848191A-29BA-4A7E-9A61-D35D579E5E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3CF7EDED-4658-41E0-906C-EA632D53F033}" type="slidenum">
              <a:rPr lang="en-US" altLang="en-US">
                <a:latin typeface="Arial" panose="020B0604020202020204" pitchFamily="34" charset="0"/>
              </a:rPr>
              <a:pPr/>
              <a:t>32</a:t>
            </a:fld>
            <a:endParaRPr lang="en-US" altLang="en-US">
              <a:latin typeface="Arial" panose="020B0604020202020204" pitchFamily="34" charset="0"/>
            </a:endParaRPr>
          </a:p>
        </p:txBody>
      </p:sp>
      <p:sp>
        <p:nvSpPr>
          <p:cNvPr id="83971" name="Slide Image Placeholder 1">
            <a:extLst>
              <a:ext uri="{FF2B5EF4-FFF2-40B4-BE49-F238E27FC236}">
                <a16:creationId xmlns:a16="http://schemas.microsoft.com/office/drawing/2014/main" id="{CBDB32DD-D622-4DAA-9C36-3BF75709EF3C}"/>
              </a:ext>
            </a:extLst>
          </p:cNvPr>
          <p:cNvSpPr>
            <a:spLocks noGrp="1" noRot="1" noChangeAspect="1" noChangeArrowheads="1" noTextEdit="1"/>
          </p:cNvSpPr>
          <p:nvPr>
            <p:ph type="sldImg"/>
          </p:nvPr>
        </p:nvSpPr>
        <p:spPr>
          <a:ln/>
        </p:spPr>
      </p:sp>
      <p:sp>
        <p:nvSpPr>
          <p:cNvPr id="83972" name="Notes Placeholder 2">
            <a:extLst>
              <a:ext uri="{FF2B5EF4-FFF2-40B4-BE49-F238E27FC236}">
                <a16:creationId xmlns:a16="http://schemas.microsoft.com/office/drawing/2014/main" id="{22C6E06D-AF53-4CE8-9DC0-27961FC2BED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endParaRPr>
          </a:p>
        </p:txBody>
      </p:sp>
      <p:sp>
        <p:nvSpPr>
          <p:cNvPr id="83973" name="Slide Number Placeholder 3">
            <a:extLst>
              <a:ext uri="{FF2B5EF4-FFF2-40B4-BE49-F238E27FC236}">
                <a16:creationId xmlns:a16="http://schemas.microsoft.com/office/drawing/2014/main" id="{01DDBF19-EF1E-4C25-AA68-1E65FD905C6C}"/>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r" eaLnBrk="1" hangingPunct="1"/>
            <a:fld id="{BB77CF85-82B6-440F-AD38-6C82FC9D9441}" type="slidenum">
              <a:rPr lang="en-US" altLang="en-US" sz="1200" b="1">
                <a:latin typeface="Arial" panose="020B0604020202020204" pitchFamily="34" charset="0"/>
              </a:rPr>
              <a:pPr algn="r" eaLnBrk="1" hangingPunct="1"/>
              <a:t>32</a:t>
            </a:fld>
            <a:endParaRPr lang="en-US" altLang="en-US" sz="1200" b="1">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grpSp>
        <p:nvGrpSpPr>
          <p:cNvPr id="7" name="组合 6"/>
          <p:cNvGrpSpPr/>
          <p:nvPr userDrawn="1"/>
        </p:nvGrpSpPr>
        <p:grpSpPr>
          <a:xfrm>
            <a:off x="-225910" y="0"/>
            <a:ext cx="12417910" cy="7025078"/>
            <a:chOff x="-164930" y="0"/>
            <a:chExt cx="9308930" cy="5338708"/>
          </a:xfrm>
        </p:grpSpPr>
        <p:pic>
          <p:nvPicPr>
            <p:cNvPr id="8" name="图片 7"/>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40949"/>
            <a:stretch/>
          </p:blipFill>
          <p:spPr>
            <a:xfrm>
              <a:off x="-164930" y="2250039"/>
              <a:ext cx="9298656" cy="3088669"/>
            </a:xfrm>
            <a:prstGeom prst="rect">
              <a:avLst/>
            </a:prstGeom>
            <a:effectLst>
              <a:softEdge rad="228600"/>
            </a:effectLst>
          </p:spPr>
        </p:pic>
        <p:pic>
          <p:nvPicPr>
            <p:cNvPr id="9" name="Picture 6" descr="C:\Documents and Settings\Administrator\桌面\Nipic_7193556_20111024140640832000.png"/>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44000" cy="408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69991112"/>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D57B08D-72B8-4F47-BF75-49A364CA7A4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98E9BA5-651D-4424-B6A9-728912E01F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561BE9A-C19D-40E5-9E8D-A1E387249D6E}"/>
              </a:ext>
            </a:extLst>
          </p:cNvPr>
          <p:cNvSpPr>
            <a:spLocks noGrp="1" noChangeArrowheads="1"/>
          </p:cNvSpPr>
          <p:nvPr>
            <p:ph type="sldNum" sz="quarter" idx="12"/>
          </p:nvPr>
        </p:nvSpPr>
        <p:spPr>
          <a:ln/>
        </p:spPr>
        <p:txBody>
          <a:bodyPr/>
          <a:lstStyle>
            <a:lvl1pPr>
              <a:defRPr/>
            </a:lvl1pPr>
          </a:lstStyle>
          <a:p>
            <a:pPr>
              <a:defRPr/>
            </a:pPr>
            <a:fld id="{96BC78F2-A053-4FD3-91E5-595EAC3343AD}" type="slidenum">
              <a:rPr lang="en-US" altLang="en-US"/>
              <a:pPr>
                <a:defRPr/>
              </a:pPr>
              <a:t>‹#›</a:t>
            </a:fld>
            <a:endParaRPr lang="en-US" altLang="en-US"/>
          </a:p>
        </p:txBody>
      </p:sp>
    </p:spTree>
    <p:extLst>
      <p:ext uri="{BB962C8B-B14F-4D97-AF65-F5344CB8AC3E}">
        <p14:creationId xmlns:p14="http://schemas.microsoft.com/office/powerpoint/2010/main" val="2377029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BC596BB-5EE9-4970-8C3F-9C6521FD70C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3">
            <a:extLst>
              <a:ext uri="{FF2B5EF4-FFF2-40B4-BE49-F238E27FC236}">
                <a16:creationId xmlns:a16="http://schemas.microsoft.com/office/drawing/2014/main" id="{69FF113D-61BE-437B-9043-82E5E96F221E}"/>
              </a:ext>
            </a:extLst>
          </p:cNvPr>
          <p:cNvSpPr>
            <a:spLocks noGrp="1" noChangeArrowheads="1"/>
          </p:cNvSpPr>
          <p:nvPr>
            <p:ph type="sldNum" sz="quarter" idx="11"/>
          </p:nvPr>
        </p:nvSpPr>
        <p:spPr>
          <a:ln/>
        </p:spPr>
        <p:txBody>
          <a:bodyPr/>
          <a:lstStyle>
            <a:lvl1pPr>
              <a:defRPr/>
            </a:lvl1pPr>
          </a:lstStyle>
          <a:p>
            <a:pPr>
              <a:defRPr/>
            </a:pPr>
            <a:fld id="{F5DF7CA9-8302-4C3B-88A3-A490F4C789D6}" type="slidenum">
              <a:rPr lang="en-US" altLang="en-US"/>
              <a:pPr>
                <a:defRPr/>
              </a:pPr>
              <a:t>‹#›</a:t>
            </a:fld>
            <a:endParaRPr lang="en-US" altLang="en-US"/>
          </a:p>
        </p:txBody>
      </p:sp>
      <p:sp>
        <p:nvSpPr>
          <p:cNvPr id="4" name="Rectangle 14">
            <a:extLst>
              <a:ext uri="{FF2B5EF4-FFF2-40B4-BE49-F238E27FC236}">
                <a16:creationId xmlns:a16="http://schemas.microsoft.com/office/drawing/2014/main" id="{AC23FA65-5DBA-4D89-A62E-97011BA1BEB5}"/>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62896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BE7A80-AE5F-4A03-8553-A709FC95F92A}" type="datetimeFigureOut">
              <a:rPr lang="zh-CN" altLang="en-US" smtClean="0"/>
              <a:t>2023/2/14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838CA9-1627-4F87-83F0-A21ADEA6B49A}" type="slidenum">
              <a:rPr lang="zh-CN" altLang="en-US" smtClean="0"/>
              <a:t>‹#›</a:t>
            </a:fld>
            <a:endParaRPr lang="zh-CN" altLang="en-US"/>
          </a:p>
        </p:txBody>
      </p:sp>
    </p:spTree>
    <p:extLst>
      <p:ext uri="{BB962C8B-B14F-4D97-AF65-F5344CB8AC3E}">
        <p14:creationId xmlns:p14="http://schemas.microsoft.com/office/powerpoint/2010/main" val="2411867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http://fs1.cyworld.vn/data3/2008/05/21/127/1211306327962923_file.jp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5.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9.xml"/><Relationship Id="rId7" Type="http://schemas.openxmlformats.org/officeDocument/2006/relationships/image" Target="../media/image43.pn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42.jpeg"/><Relationship Id="rId11" Type="http://schemas.openxmlformats.org/officeDocument/2006/relationships/image" Target="../media/image45.jpeg"/><Relationship Id="rId5" Type="http://schemas.openxmlformats.org/officeDocument/2006/relationships/image" Target="../media/image41.jpeg"/><Relationship Id="rId10" Type="http://schemas.openxmlformats.org/officeDocument/2006/relationships/image" Target="../media/image44.png"/><Relationship Id="rId4" Type="http://schemas.openxmlformats.org/officeDocument/2006/relationships/image" Target="../media/image40.jpeg"/><Relationship Id="rId9"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54.jpe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media1.WAV"/><Relationship Id="rId7" Type="http://schemas.openxmlformats.org/officeDocument/2006/relationships/image" Target="../media/image55.png"/><Relationship Id="rId2" Type="http://schemas.microsoft.com/office/2007/relationships/media" Target="../media/media1.WAV"/><Relationship Id="rId1" Type="http://schemas.openxmlformats.org/officeDocument/2006/relationships/video" Target="file:///F:\Giang14-2\vui.avi" TargetMode="Externa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slideLayout" Target="../slideLayouts/slideLayout1.xml"/><Relationship Id="rId9" Type="http://schemas.openxmlformats.org/officeDocument/2006/relationships/image" Target="../media/image57.gi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61.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audio" Target="../media/audio5.wav"/></Relationships>
</file>

<file path=ppt/slides/_rels/slide43.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62.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61.png"/><Relationship Id="rId4" Type="http://schemas.openxmlformats.org/officeDocument/2006/relationships/audio" Target="../media/audio4.wav"/></Relationships>
</file>

<file path=ppt/slides/_rels/slide4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audio" Target="../media/audio4.wav"/></Relationships>
</file>

<file path=ppt/slides/_rels/slide45.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62.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61.png"/><Relationship Id="rId4" Type="http://schemas.openxmlformats.org/officeDocument/2006/relationships/audio" Target="../media/audio4.wav"/></Relationships>
</file>

<file path=ppt/slides/_rels/slide46.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62.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61.png"/><Relationship Id="rId4" Type="http://schemas.openxmlformats.org/officeDocument/2006/relationships/audio" Target="../media/audio4.wav"/></Relationships>
</file>

<file path=ppt/slides/_rels/slide4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audio" Target="../media/audio4.wav"/></Relationships>
</file>

<file path=ppt/slides/_rels/slide48.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audio" Target="../media/audio4.wav"/></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18" Type="http://schemas.openxmlformats.org/officeDocument/2006/relationships/image" Target="../media/image79.png"/><Relationship Id="rId26" Type="http://schemas.openxmlformats.org/officeDocument/2006/relationships/image" Target="../media/image87.jpeg"/><Relationship Id="rId3" Type="http://schemas.openxmlformats.org/officeDocument/2006/relationships/image" Target="../media/image64.png"/><Relationship Id="rId21" Type="http://schemas.openxmlformats.org/officeDocument/2006/relationships/image" Target="../media/image82.png"/><Relationship Id="rId7" Type="http://schemas.openxmlformats.org/officeDocument/2006/relationships/image" Target="../media/image68.png"/><Relationship Id="rId12" Type="http://schemas.openxmlformats.org/officeDocument/2006/relationships/image" Target="../media/image73.png"/><Relationship Id="rId17" Type="http://schemas.openxmlformats.org/officeDocument/2006/relationships/image" Target="../media/image78.png"/><Relationship Id="rId25" Type="http://schemas.openxmlformats.org/officeDocument/2006/relationships/image" Target="../media/image86.jpeg"/><Relationship Id="rId2" Type="http://schemas.openxmlformats.org/officeDocument/2006/relationships/image" Target="../media/image63.png"/><Relationship Id="rId16" Type="http://schemas.openxmlformats.org/officeDocument/2006/relationships/image" Target="../media/image77.png"/><Relationship Id="rId20" Type="http://schemas.openxmlformats.org/officeDocument/2006/relationships/image" Target="../media/image81.png"/><Relationship Id="rId29" Type="http://schemas.openxmlformats.org/officeDocument/2006/relationships/image" Target="../media/image90.jpeg"/><Relationship Id="rId1" Type="http://schemas.openxmlformats.org/officeDocument/2006/relationships/slideLayout" Target="../slideLayouts/slideLayout1.xml"/><Relationship Id="rId6" Type="http://schemas.openxmlformats.org/officeDocument/2006/relationships/image" Target="../media/image67.png"/><Relationship Id="rId11" Type="http://schemas.openxmlformats.org/officeDocument/2006/relationships/image" Target="../media/image72.png"/><Relationship Id="rId24" Type="http://schemas.openxmlformats.org/officeDocument/2006/relationships/image" Target="../media/image85.png"/><Relationship Id="rId5" Type="http://schemas.openxmlformats.org/officeDocument/2006/relationships/image" Target="../media/image66.png"/><Relationship Id="rId15" Type="http://schemas.openxmlformats.org/officeDocument/2006/relationships/image" Target="../media/image76.png"/><Relationship Id="rId23" Type="http://schemas.openxmlformats.org/officeDocument/2006/relationships/image" Target="../media/image84.png"/><Relationship Id="rId28" Type="http://schemas.openxmlformats.org/officeDocument/2006/relationships/image" Target="../media/image89.jpeg"/><Relationship Id="rId10" Type="http://schemas.openxmlformats.org/officeDocument/2006/relationships/image" Target="../media/image71.png"/><Relationship Id="rId19" Type="http://schemas.openxmlformats.org/officeDocument/2006/relationships/image" Target="../media/image80.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 Id="rId22" Type="http://schemas.openxmlformats.org/officeDocument/2006/relationships/image" Target="../media/image83.png"/><Relationship Id="rId27" Type="http://schemas.openxmlformats.org/officeDocument/2006/relationships/image" Target="../media/image88.jpeg"/></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http://a8.vietbao.vn/images/vn845/doi-song/45278464-01.jpg" TargetMode="External"/><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9909017"/>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GHEP">
            <a:extLst>
              <a:ext uri="{FF2B5EF4-FFF2-40B4-BE49-F238E27FC236}">
                <a16:creationId xmlns:a16="http://schemas.microsoft.com/office/drawing/2014/main" id="{B42F2ACD-CB25-4C2C-8704-905AE1BFD0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0"/>
            <a:ext cx="6002528" cy="5359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6" descr="bàn đá Bác làm việc">
            <a:extLst>
              <a:ext uri="{FF2B5EF4-FFF2-40B4-BE49-F238E27FC236}">
                <a16:creationId xmlns:a16="http://schemas.microsoft.com/office/drawing/2014/main" id="{970E9D2B-F9AF-4807-B26B-9D16B31BCE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908" y="0"/>
            <a:ext cx="6324092" cy="5359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a:extLst>
              <a:ext uri="{FF2B5EF4-FFF2-40B4-BE49-F238E27FC236}">
                <a16:creationId xmlns:a16="http://schemas.microsoft.com/office/drawing/2014/main" id="{0E06AF30-BC56-4223-B2C3-2263018D5AE0}"/>
              </a:ext>
            </a:extLst>
          </p:cNvPr>
          <p:cNvSpPr txBox="1">
            <a:spLocks noChangeArrowheads="1"/>
          </p:cNvSpPr>
          <p:nvPr/>
        </p:nvSpPr>
        <p:spPr bwMode="auto">
          <a:xfrm>
            <a:off x="1819910" y="5614988"/>
            <a:ext cx="836523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50000"/>
              </a:spcBef>
              <a:buClrTx/>
              <a:buSzTx/>
              <a:buFontTx/>
              <a:buNone/>
            </a:pPr>
            <a:r>
              <a:rPr lang="en-US" altLang="en-US" sz="4400" b="1" dirty="0" err="1">
                <a:latin typeface="Times New Roman" panose="02020603050405020304" pitchFamily="18" charset="0"/>
              </a:rPr>
              <a:t>Bàn</a:t>
            </a:r>
            <a:r>
              <a:rPr lang="en-US" altLang="en-US" sz="4400" b="1" dirty="0">
                <a:latin typeface="Times New Roman" panose="02020603050405020304" pitchFamily="18" charset="0"/>
              </a:rPr>
              <a:t> </a:t>
            </a:r>
            <a:r>
              <a:rPr lang="en-US" altLang="en-US" sz="4400" b="1" dirty="0" err="1">
                <a:latin typeface="Times New Roman" panose="02020603050405020304" pitchFamily="18" charset="0"/>
              </a:rPr>
              <a:t>đá</a:t>
            </a:r>
            <a:r>
              <a:rPr lang="en-US" altLang="en-US" sz="4400" b="1" dirty="0">
                <a:latin typeface="Times New Roman" panose="02020603050405020304" pitchFamily="18" charset="0"/>
              </a:rPr>
              <a:t> – </a:t>
            </a:r>
            <a:r>
              <a:rPr lang="en-US" altLang="en-US" sz="4400" b="1" dirty="0" err="1">
                <a:latin typeface="Times New Roman" panose="02020603050405020304" pitchFamily="18" charset="0"/>
              </a:rPr>
              <a:t>Nơi</a:t>
            </a:r>
            <a:r>
              <a:rPr lang="en-US" altLang="en-US" sz="4400" b="1" dirty="0">
                <a:latin typeface="Times New Roman" panose="02020603050405020304" pitchFamily="18" charset="0"/>
              </a:rPr>
              <a:t> </a:t>
            </a:r>
            <a:r>
              <a:rPr lang="en-US" altLang="en-US" sz="4400" b="1" dirty="0" err="1">
                <a:latin typeface="Times New Roman" panose="02020603050405020304" pitchFamily="18" charset="0"/>
              </a:rPr>
              <a:t>Bác</a:t>
            </a:r>
            <a:r>
              <a:rPr lang="en-US" altLang="en-US" sz="4400" b="1" dirty="0">
                <a:latin typeface="Times New Roman" panose="02020603050405020304" pitchFamily="18" charset="0"/>
              </a:rPr>
              <a:t> </a:t>
            </a:r>
            <a:r>
              <a:rPr lang="en-US" altLang="en-US" sz="4400" b="1" dirty="0" err="1">
                <a:latin typeface="Times New Roman" panose="02020603050405020304" pitchFamily="18" charset="0"/>
              </a:rPr>
              <a:t>Hồ</a:t>
            </a:r>
            <a:r>
              <a:rPr lang="en-US" altLang="en-US" sz="4400" b="1" dirty="0">
                <a:latin typeface="Times New Roman" panose="02020603050405020304" pitchFamily="18" charset="0"/>
              </a:rPr>
              <a:t> </a:t>
            </a:r>
            <a:r>
              <a:rPr lang="en-US" altLang="en-US" sz="4400" b="1" dirty="0" err="1">
                <a:latin typeface="Times New Roman" panose="02020603050405020304" pitchFamily="18" charset="0"/>
              </a:rPr>
              <a:t>làm</a:t>
            </a:r>
            <a:r>
              <a:rPr lang="en-US" altLang="en-US" sz="4400" b="1" dirty="0">
                <a:latin typeface="Times New Roman" panose="02020603050405020304" pitchFamily="18" charset="0"/>
              </a:rPr>
              <a:t> </a:t>
            </a:r>
            <a:r>
              <a:rPr lang="en-US" altLang="en-US" sz="4400" b="1" dirty="0" err="1">
                <a:latin typeface="Times New Roman" panose="02020603050405020304" pitchFamily="18" charset="0"/>
              </a:rPr>
              <a:t>việc</a:t>
            </a:r>
            <a:endParaRPr lang="en-US" altLang="en-US" sz="4400" b="1" dirty="0">
              <a:latin typeface="Times New Roman" panose="02020603050405020304" pitchFamily="18" charset="0"/>
            </a:endParaRPr>
          </a:p>
        </p:txBody>
      </p:sp>
    </p:spTree>
    <p:extLst>
      <p:ext uri="{BB962C8B-B14F-4D97-AF65-F5344CB8AC3E}">
        <p14:creationId xmlns:p14="http://schemas.microsoft.com/office/powerpoint/2010/main" val="3932919091"/>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edg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òng suối khởi nguồn Pắc Bó được bác đặt tên là suối Lênin">
            <a:extLst>
              <a:ext uri="{FF2B5EF4-FFF2-40B4-BE49-F238E27FC236}">
                <a16:creationId xmlns:a16="http://schemas.microsoft.com/office/drawing/2014/main" id="{03BB800C-9E8D-41FF-83A4-C89429CA57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a:extLst>
              <a:ext uri="{FF2B5EF4-FFF2-40B4-BE49-F238E27FC236}">
                <a16:creationId xmlns:a16="http://schemas.microsoft.com/office/drawing/2014/main" id="{E7183A90-9DD1-4B15-BBF3-C0C2439F012B}"/>
              </a:ext>
            </a:extLst>
          </p:cNvPr>
          <p:cNvSpPr txBox="1">
            <a:spLocks noChangeArrowheads="1"/>
          </p:cNvSpPr>
          <p:nvPr/>
        </p:nvSpPr>
        <p:spPr bwMode="auto">
          <a:xfrm>
            <a:off x="2006600" y="6073775"/>
            <a:ext cx="10515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50000"/>
              </a:spcBef>
              <a:buClrTx/>
              <a:buSzTx/>
              <a:buFontTx/>
              <a:buNone/>
            </a:pPr>
            <a:r>
              <a:rPr lang="en-US" altLang="en-US" sz="2400" dirty="0">
                <a:latin typeface="Tahoma" panose="020B0604030504040204" pitchFamily="34" charset="0"/>
              </a:rPr>
              <a:t>    </a:t>
            </a:r>
            <a:r>
              <a:rPr lang="en-US" altLang="en-US" sz="2800" b="1" dirty="0" err="1">
                <a:solidFill>
                  <a:srgbClr val="FFFF66"/>
                </a:solidFill>
                <a:latin typeface="Tahoma" panose="020B0604030504040204" pitchFamily="34" charset="0"/>
              </a:rPr>
              <a:t>D</a:t>
            </a:r>
            <a:r>
              <a:rPr lang="en-US" altLang="en-US" sz="2800" b="1" dirty="0" err="1">
                <a:solidFill>
                  <a:srgbClr val="FFFF66"/>
                </a:solidFill>
                <a:latin typeface="Times New Roman" panose="02020603050405020304" pitchFamily="18" charset="0"/>
              </a:rPr>
              <a:t>òng</a:t>
            </a:r>
            <a:r>
              <a:rPr lang="en-US" altLang="en-US" sz="2800" b="1" dirty="0">
                <a:solidFill>
                  <a:srgbClr val="FFFF66"/>
                </a:solidFill>
                <a:latin typeface="Times New Roman" panose="02020603050405020304" pitchFamily="18" charset="0"/>
              </a:rPr>
              <a:t> </a:t>
            </a:r>
            <a:r>
              <a:rPr lang="en-US" altLang="en-US" sz="2800" b="1" dirty="0" err="1">
                <a:solidFill>
                  <a:srgbClr val="FFFF66"/>
                </a:solidFill>
                <a:latin typeface="Times New Roman" panose="02020603050405020304" pitchFamily="18" charset="0"/>
              </a:rPr>
              <a:t>suối</a:t>
            </a:r>
            <a:r>
              <a:rPr lang="en-US" altLang="en-US" sz="2800" b="1" dirty="0">
                <a:solidFill>
                  <a:srgbClr val="FFFF66"/>
                </a:solidFill>
                <a:latin typeface="Times New Roman" panose="02020603050405020304" pitchFamily="18" charset="0"/>
              </a:rPr>
              <a:t> </a:t>
            </a:r>
            <a:r>
              <a:rPr lang="en-US" altLang="en-US" sz="2800" b="1" dirty="0" err="1">
                <a:solidFill>
                  <a:srgbClr val="FFFF66"/>
                </a:solidFill>
                <a:latin typeface="Times New Roman" panose="02020603050405020304" pitchFamily="18" charset="0"/>
              </a:rPr>
              <a:t>khởi</a:t>
            </a:r>
            <a:r>
              <a:rPr lang="en-US" altLang="en-US" sz="2800" b="1" dirty="0">
                <a:solidFill>
                  <a:srgbClr val="FFFF66"/>
                </a:solidFill>
                <a:latin typeface="Times New Roman" panose="02020603050405020304" pitchFamily="18" charset="0"/>
              </a:rPr>
              <a:t> </a:t>
            </a:r>
            <a:r>
              <a:rPr lang="en-US" altLang="en-US" sz="2800" b="1" dirty="0" err="1">
                <a:solidFill>
                  <a:srgbClr val="FFFF66"/>
                </a:solidFill>
                <a:latin typeface="Times New Roman" panose="02020603050405020304" pitchFamily="18" charset="0"/>
              </a:rPr>
              <a:t>nguồn</a:t>
            </a:r>
            <a:r>
              <a:rPr lang="en-US" altLang="en-US" sz="2800" b="1" dirty="0">
                <a:solidFill>
                  <a:srgbClr val="FFFF66"/>
                </a:solidFill>
                <a:latin typeface="Times New Roman" panose="02020603050405020304" pitchFamily="18" charset="0"/>
              </a:rPr>
              <a:t> </a:t>
            </a:r>
            <a:r>
              <a:rPr lang="en-US" altLang="en-US" sz="2800" b="1" dirty="0" err="1">
                <a:solidFill>
                  <a:srgbClr val="FFFF66"/>
                </a:solidFill>
                <a:latin typeface="Times New Roman" panose="02020603050405020304" pitchFamily="18" charset="0"/>
              </a:rPr>
              <a:t>Pắc</a:t>
            </a:r>
            <a:r>
              <a:rPr lang="en-US" altLang="en-US" sz="2800" b="1" dirty="0">
                <a:solidFill>
                  <a:srgbClr val="FFFF66"/>
                </a:solidFill>
                <a:latin typeface="Times New Roman" panose="02020603050405020304" pitchFamily="18" charset="0"/>
              </a:rPr>
              <a:t> </a:t>
            </a:r>
            <a:r>
              <a:rPr lang="en-US" altLang="en-US" sz="2800" b="1" dirty="0" err="1">
                <a:solidFill>
                  <a:srgbClr val="FFFF66"/>
                </a:solidFill>
                <a:latin typeface="Times New Roman" panose="02020603050405020304" pitchFamily="18" charset="0"/>
              </a:rPr>
              <a:t>Bó</a:t>
            </a:r>
            <a:r>
              <a:rPr lang="en-US" altLang="en-US" sz="2800" b="1" dirty="0">
                <a:solidFill>
                  <a:srgbClr val="FFFF66"/>
                </a:solidFill>
                <a:latin typeface="Times New Roman" panose="02020603050405020304" pitchFamily="18" charset="0"/>
              </a:rPr>
              <a:t> </a:t>
            </a:r>
            <a:r>
              <a:rPr lang="vi-VN" altLang="en-US" sz="2800" b="1" dirty="0">
                <a:solidFill>
                  <a:srgbClr val="FFFF66"/>
                </a:solidFill>
                <a:latin typeface="Times New Roman" panose="02020603050405020304" pitchFamily="18" charset="0"/>
              </a:rPr>
              <a:t>đư</a:t>
            </a:r>
            <a:r>
              <a:rPr lang="en-US" altLang="en-US" sz="2800" b="1" dirty="0" err="1">
                <a:solidFill>
                  <a:srgbClr val="FFFF66"/>
                </a:solidFill>
                <a:latin typeface="Times New Roman" panose="02020603050405020304" pitchFamily="18" charset="0"/>
              </a:rPr>
              <a:t>ợc</a:t>
            </a:r>
            <a:r>
              <a:rPr lang="en-US" altLang="en-US" sz="2800" b="1" dirty="0">
                <a:solidFill>
                  <a:srgbClr val="FFFF66"/>
                </a:solidFill>
                <a:latin typeface="Times New Roman" panose="02020603050405020304" pitchFamily="18" charset="0"/>
              </a:rPr>
              <a:t> </a:t>
            </a:r>
            <a:r>
              <a:rPr lang="en-US" altLang="en-US" sz="2800" b="1" dirty="0" err="1">
                <a:solidFill>
                  <a:srgbClr val="FFFF66"/>
                </a:solidFill>
                <a:latin typeface="Times New Roman" panose="02020603050405020304" pitchFamily="18" charset="0"/>
              </a:rPr>
              <a:t>Bác</a:t>
            </a:r>
            <a:r>
              <a:rPr lang="en-US" altLang="en-US" sz="2800" b="1" dirty="0">
                <a:solidFill>
                  <a:srgbClr val="FFFF66"/>
                </a:solidFill>
                <a:latin typeface="Times New Roman" panose="02020603050405020304" pitchFamily="18" charset="0"/>
              </a:rPr>
              <a:t> </a:t>
            </a:r>
            <a:r>
              <a:rPr lang="vi-VN" altLang="en-US" sz="2800" b="1" dirty="0">
                <a:solidFill>
                  <a:srgbClr val="FFFF66"/>
                </a:solidFill>
                <a:latin typeface="Times New Roman" panose="02020603050405020304" pitchFamily="18" charset="0"/>
              </a:rPr>
              <a:t>đ</a:t>
            </a:r>
            <a:r>
              <a:rPr lang="en-US" altLang="en-US" sz="2800" b="1" dirty="0" err="1">
                <a:solidFill>
                  <a:srgbClr val="FFFF66"/>
                </a:solidFill>
                <a:latin typeface="Times New Roman" panose="02020603050405020304" pitchFamily="18" charset="0"/>
              </a:rPr>
              <a:t>ặt</a:t>
            </a:r>
            <a:r>
              <a:rPr lang="en-US" altLang="en-US" sz="2800" b="1" dirty="0">
                <a:solidFill>
                  <a:srgbClr val="FFFF66"/>
                </a:solidFill>
                <a:latin typeface="Times New Roman" panose="02020603050405020304" pitchFamily="18" charset="0"/>
              </a:rPr>
              <a:t> </a:t>
            </a:r>
            <a:r>
              <a:rPr lang="en-US" altLang="en-US" sz="2800" b="1" dirty="0" err="1">
                <a:solidFill>
                  <a:srgbClr val="FFFF66"/>
                </a:solidFill>
                <a:latin typeface="Times New Roman" panose="02020603050405020304" pitchFamily="18" charset="0"/>
              </a:rPr>
              <a:t>tên</a:t>
            </a:r>
            <a:r>
              <a:rPr lang="en-US" altLang="en-US" sz="2800" b="1" dirty="0">
                <a:solidFill>
                  <a:srgbClr val="FFFF66"/>
                </a:solidFill>
                <a:latin typeface="Times New Roman" panose="02020603050405020304" pitchFamily="18" charset="0"/>
              </a:rPr>
              <a:t> </a:t>
            </a:r>
            <a:r>
              <a:rPr lang="en-US" altLang="en-US" sz="2800" b="1" dirty="0" err="1">
                <a:solidFill>
                  <a:srgbClr val="FFFF66"/>
                </a:solidFill>
                <a:latin typeface="Times New Roman" panose="02020603050405020304" pitchFamily="18" charset="0"/>
              </a:rPr>
              <a:t>là</a:t>
            </a:r>
            <a:r>
              <a:rPr lang="en-US" altLang="en-US" sz="2800" b="1" dirty="0">
                <a:solidFill>
                  <a:srgbClr val="FFFF66"/>
                </a:solidFill>
                <a:latin typeface="Times New Roman" panose="02020603050405020304" pitchFamily="18" charset="0"/>
              </a:rPr>
              <a:t> </a:t>
            </a:r>
            <a:r>
              <a:rPr lang="en-US" altLang="en-US" sz="2800" b="1" dirty="0" err="1">
                <a:solidFill>
                  <a:srgbClr val="FFFF66"/>
                </a:solidFill>
                <a:latin typeface="Times New Roman" panose="02020603050405020304" pitchFamily="18" charset="0"/>
              </a:rPr>
              <a:t>suối</a:t>
            </a:r>
            <a:r>
              <a:rPr lang="en-US" altLang="en-US" sz="2800" b="1" dirty="0">
                <a:solidFill>
                  <a:srgbClr val="FFFF66"/>
                </a:solidFill>
                <a:latin typeface="Times New Roman" panose="02020603050405020304" pitchFamily="18" charset="0"/>
              </a:rPr>
              <a:t> Lê-</a:t>
            </a:r>
            <a:r>
              <a:rPr lang="en-US" altLang="en-US" sz="2800" b="1" dirty="0" err="1">
                <a:solidFill>
                  <a:srgbClr val="FFFF66"/>
                </a:solidFill>
                <a:latin typeface="Times New Roman" panose="02020603050405020304" pitchFamily="18" charset="0"/>
              </a:rPr>
              <a:t>nin</a:t>
            </a:r>
            <a:endParaRPr lang="en-US" altLang="en-US" b="1" dirty="0">
              <a:solidFill>
                <a:srgbClr val="FFFF66"/>
              </a:solidFill>
              <a:latin typeface="Times New Roman" panose="02020603050405020304" pitchFamily="18" charset="0"/>
            </a:endParaRPr>
          </a:p>
        </p:txBody>
      </p:sp>
    </p:spTree>
    <p:extLst>
      <p:ext uri="{BB962C8B-B14F-4D97-AF65-F5344CB8AC3E}">
        <p14:creationId xmlns:p14="http://schemas.microsoft.com/office/powerpoint/2010/main" val="2155190790"/>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strVal val="#ppt_w*0.70"/>
                                          </p:val>
                                        </p:tav>
                                        <p:tav tm="100000">
                                          <p:val>
                                            <p:strVal val="#ppt_w"/>
                                          </p:val>
                                        </p:tav>
                                      </p:tavLst>
                                    </p:anim>
                                    <p:anim calcmode="lin" valueType="num">
                                      <p:cBhvr>
                                        <p:cTn id="11" dur="1000" fill="hold"/>
                                        <p:tgtEl>
                                          <p:spTgt spid="3"/>
                                        </p:tgtEl>
                                        <p:attrNameLst>
                                          <p:attrName>ppt_h</p:attrName>
                                        </p:attrNameLst>
                                      </p:cBhvr>
                                      <p:tavLst>
                                        <p:tav tm="0">
                                          <p:val>
                                            <p:strVal val="#ppt_h"/>
                                          </p:val>
                                        </p:tav>
                                        <p:tav tm="100000">
                                          <p:val>
                                            <p:strVal val="#ppt_h"/>
                                          </p:val>
                                        </p:tav>
                                      </p:tavLst>
                                    </p:anim>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5" name="Picture 3" descr="http://fs1.cyworld.vn/data3/2008/05/21/127/1211306327962923_file.jpg">
            <a:extLst>
              <a:ext uri="{FF2B5EF4-FFF2-40B4-BE49-F238E27FC236}">
                <a16:creationId xmlns:a16="http://schemas.microsoft.com/office/drawing/2014/main" id="{065DF422-6786-46AF-BC4D-84AF8A08A643}"/>
              </a:ext>
            </a:extLst>
          </p:cNvPr>
          <p:cNvPicPr>
            <a:picLocks noGrp="1" noChangeAspect="1" noChangeArrowheads="1"/>
          </p:cNvPicPr>
          <p:nvPr>
            <p:ph type="body" idx="1"/>
          </p:nvPr>
        </p:nvPicPr>
        <p:blipFill>
          <a:blip r:embed="rId3" r:link="rId4">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a:ln>
            <a:noFill/>
          </a:ln>
          <a:effectLst>
            <a:softEdge rad="112500"/>
          </a:effectLst>
        </p:spPr>
      </p:pic>
      <p:sp>
        <p:nvSpPr>
          <p:cNvPr id="228356" name="Text Box 4">
            <a:extLst>
              <a:ext uri="{FF2B5EF4-FFF2-40B4-BE49-F238E27FC236}">
                <a16:creationId xmlns:a16="http://schemas.microsoft.com/office/drawing/2014/main" id="{DC560BF3-5E9A-4D3C-8288-D606E3AD931D}"/>
              </a:ext>
            </a:extLst>
          </p:cNvPr>
          <p:cNvSpPr txBox="1">
            <a:spLocks noChangeArrowheads="1"/>
          </p:cNvSpPr>
          <p:nvPr/>
        </p:nvSpPr>
        <p:spPr bwMode="auto">
          <a:xfrm>
            <a:off x="5499100" y="6032501"/>
            <a:ext cx="6781800" cy="519113"/>
          </a:xfrm>
          <a:prstGeom prst="rect">
            <a:avLst/>
          </a:prstGeom>
          <a:ln/>
        </p:spPr>
        <p:style>
          <a:lnRef idx="2">
            <a:schemeClr val="accent6"/>
          </a:lnRef>
          <a:fillRef idx="1">
            <a:schemeClr val="lt1"/>
          </a:fillRef>
          <a:effectRef idx="0">
            <a:schemeClr val="accent6"/>
          </a:effectRef>
          <a:fontRef idx="minor">
            <a:schemeClr val="dk1"/>
          </a:fontRef>
        </p:style>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en-US" altLang="en-US" sz="2800" dirty="0" err="1">
                <a:latin typeface="Times New Roman" panose="02020603050405020304" pitchFamily="18" charset="0"/>
              </a:rPr>
              <a:t>Suối</a:t>
            </a:r>
            <a:r>
              <a:rPr lang="en-US" altLang="en-US" sz="2800" dirty="0">
                <a:latin typeface="Times New Roman" panose="02020603050405020304" pitchFamily="18" charset="0"/>
              </a:rPr>
              <a:t> Lê </a:t>
            </a:r>
            <a:r>
              <a:rPr lang="en-US" altLang="en-US" sz="2800" dirty="0" err="1">
                <a:latin typeface="Times New Roman" panose="02020603050405020304" pitchFamily="18" charset="0"/>
              </a:rPr>
              <a:t>nin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nơi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Bác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Hồ</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thường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ngồi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câu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cá</a:t>
            </a:r>
            <a:endParaRPr lang="en-US" altLang="en-US" sz="2800" dirty="0">
              <a:latin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withEffect">
                                  <p:stCondLst>
                                    <p:cond delay="0"/>
                                  </p:stCondLst>
                                  <p:childTnLst>
                                    <p:set>
                                      <p:cBhvr>
                                        <p:cTn id="6" dur="1" fill="hold">
                                          <p:stCondLst>
                                            <p:cond delay="0"/>
                                          </p:stCondLst>
                                        </p:cTn>
                                        <p:tgtEl>
                                          <p:spTgt spid="228356"/>
                                        </p:tgtEl>
                                        <p:attrNameLst>
                                          <p:attrName>style.visibility</p:attrName>
                                        </p:attrNameLst>
                                      </p:cBhvr>
                                      <p:to>
                                        <p:strVal val="visible"/>
                                      </p:to>
                                    </p:set>
                                    <p:animEffect transition="in" filter="wheel(4)">
                                      <p:cBhvr>
                                        <p:cTn id="7" dur="2000"/>
                                        <p:tgtEl>
                                          <p:spTgt spid="228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3" descr="P1010140">
            <a:extLst>
              <a:ext uri="{FF2B5EF4-FFF2-40B4-BE49-F238E27FC236}">
                <a16:creationId xmlns:a16="http://schemas.microsoft.com/office/drawing/2014/main" id="{EE2ECA30-25D7-44C6-BC95-FB6E0C087175}"/>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t="8189" r="4987" b="3549"/>
          <a:stretch>
            <a:fillRect/>
          </a:stretch>
        </p:blipFill>
        <p:spPr>
          <a:xfrm>
            <a:off x="0" y="0"/>
            <a:ext cx="12192000" cy="68832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6324" name="Rectangle 4">
            <a:extLst>
              <a:ext uri="{FF2B5EF4-FFF2-40B4-BE49-F238E27FC236}">
                <a16:creationId xmlns:a16="http://schemas.microsoft.com/office/drawing/2014/main" id="{EC30EE5A-0805-4920-AE19-7E04B9D19071}"/>
              </a:ext>
            </a:extLst>
          </p:cNvPr>
          <p:cNvSpPr>
            <a:spLocks noChangeArrowheads="1"/>
          </p:cNvSpPr>
          <p:nvPr/>
        </p:nvSpPr>
        <p:spPr bwMode="auto">
          <a:xfrm>
            <a:off x="1943100" y="6121401"/>
            <a:ext cx="8686800" cy="519113"/>
          </a:xfrm>
          <a:prstGeom prst="rect">
            <a:avLst/>
          </a:prstGeom>
          <a:solidFill>
            <a:srgbClr val="FFFF66"/>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en-US" sz="2800" b="1">
                <a:latin typeface="Times New Roman" panose="02020603050405020304" pitchFamily="18" charset="0"/>
              </a:rPr>
              <a:t>BÁC HỒ NGỒI LÀM VIỆC TRONG HANG PÁC BÓ</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6324"/>
                                        </p:tgtEl>
                                        <p:attrNameLst>
                                          <p:attrName>style.visibility</p:attrName>
                                        </p:attrNameLst>
                                      </p:cBhvr>
                                      <p:to>
                                        <p:strVal val="visible"/>
                                      </p:to>
                                    </p:set>
                                    <p:animEffect transition="in" filter="barn(inVertical)">
                                      <p:cBhvr>
                                        <p:cTn id="7" dur="500"/>
                                        <p:tgtEl>
                                          <p:spTgt spid="56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ho4">
            <a:extLst>
              <a:ext uri="{FF2B5EF4-FFF2-40B4-BE49-F238E27FC236}">
                <a16:creationId xmlns:a16="http://schemas.microsoft.com/office/drawing/2014/main" id="{84049954-ED03-4893-A7DB-1C87F15A21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08F71E-970A-4A61-98FD-D6DF3235308F}"/>
              </a:ext>
            </a:extLst>
          </p:cNvPr>
          <p:cNvSpPr/>
          <p:nvPr/>
        </p:nvSpPr>
        <p:spPr>
          <a:xfrm>
            <a:off x="1836335" y="468670"/>
            <a:ext cx="3821917" cy="646331"/>
          </a:xfrm>
          <a:prstGeom prst="rect">
            <a:avLst/>
          </a:prstGeom>
        </p:spPr>
        <p:txBody>
          <a:bodyPr wrap="square">
            <a:spAutoFit/>
          </a:bodyPr>
          <a:lstStyle/>
          <a:p>
            <a:r>
              <a:rPr lang="en-US" sz="3600" b="1" dirty="0" err="1">
                <a:latin typeface="Times New Roman" pitchFamily="18" charset="0"/>
                <a:cs typeface="Times New Roman" pitchFamily="18" charset="0"/>
              </a:rPr>
              <a:t>Đọc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từ</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khó</a:t>
            </a:r>
            <a:endParaRPr lang="en-US" sz="3600" b="1" dirty="0">
              <a:latin typeface="Times New Roman" pitchFamily="18" charset="0"/>
              <a:cs typeface="Times New Roman" pitchFamily="18" charset="0"/>
            </a:endParaRPr>
          </a:p>
        </p:txBody>
      </p:sp>
      <p:pic>
        <p:nvPicPr>
          <p:cNvPr id="6" name="图片 25">
            <a:extLst>
              <a:ext uri="{FF2B5EF4-FFF2-40B4-BE49-F238E27FC236}">
                <a16:creationId xmlns:a16="http://schemas.microsoft.com/office/drawing/2014/main" id="{7531F5BD-4FB9-4FC8-84D4-7D87149DB6CD}"/>
              </a:ext>
            </a:extLst>
          </p:cNvPr>
          <p:cNvPicPr>
            <a:picLocks noChangeAspect="1"/>
          </p:cNvPicPr>
          <p:nvPr/>
        </p:nvPicPr>
        <p:blipFill>
          <a:blip r:embed="rId2" cstate="print">
            <a:extLst>
              <a:ext uri="{BEBA8EAE-BF5A-486C-A8C5-ECC9F3942E4B}">
                <a14:imgProps xmlns:a14="http://schemas.microsoft.com/office/drawing/2010/main">
                  <a14:imgLayer>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602967" y="494070"/>
            <a:ext cx="1096422" cy="710847"/>
          </a:xfrm>
          <a:prstGeom prst="rect">
            <a:avLst/>
          </a:prstGeom>
        </p:spPr>
      </p:pic>
      <p:sp>
        <p:nvSpPr>
          <p:cNvPr id="15" name="Rectangle 22">
            <a:extLst>
              <a:ext uri="{FF2B5EF4-FFF2-40B4-BE49-F238E27FC236}">
                <a16:creationId xmlns:a16="http://schemas.microsoft.com/office/drawing/2014/main" id="{05928A47-18F0-4C80-B677-86B59125E346}"/>
              </a:ext>
            </a:extLst>
          </p:cNvPr>
          <p:cNvSpPr>
            <a:spLocks noChangeArrowheads="1"/>
          </p:cNvSpPr>
          <p:nvPr/>
        </p:nvSpPr>
        <p:spPr bwMode="auto">
          <a:xfrm>
            <a:off x="3581400" y="1477590"/>
            <a:ext cx="5029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en-US" altLang="en-US" sz="3600" b="1" dirty="0">
                <a:solidFill>
                  <a:srgbClr val="3333CC"/>
                </a:solidFill>
                <a:latin typeface="Times New Roman" panose="02020603050405020304" pitchFamily="18" charset="0"/>
              </a:rPr>
              <a:t>TỨC CẢNH PÁC BÓ</a:t>
            </a:r>
          </a:p>
        </p:txBody>
      </p:sp>
      <p:sp>
        <p:nvSpPr>
          <p:cNvPr id="16" name="Rectangle 22">
            <a:extLst>
              <a:ext uri="{FF2B5EF4-FFF2-40B4-BE49-F238E27FC236}">
                <a16:creationId xmlns:a16="http://schemas.microsoft.com/office/drawing/2014/main" id="{9BF9E9D3-E946-410E-AB78-77374C96C33D}"/>
              </a:ext>
            </a:extLst>
          </p:cNvPr>
          <p:cNvSpPr>
            <a:spLocks noChangeArrowheads="1"/>
          </p:cNvSpPr>
          <p:nvPr/>
        </p:nvSpPr>
        <p:spPr bwMode="auto">
          <a:xfrm>
            <a:off x="2235200" y="2522666"/>
            <a:ext cx="93599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en-US" altLang="en-US" sz="4000" b="1" i="1" dirty="0" err="1">
                <a:solidFill>
                  <a:srgbClr val="3333CC"/>
                </a:solidFill>
                <a:latin typeface="Times New Roman" panose="02020603050405020304" pitchFamily="18" charset="0"/>
              </a:rPr>
              <a:t>Sáng</a:t>
            </a:r>
            <a:r>
              <a:rPr lang="en-US" altLang="en-US" sz="4000" b="1" i="1" dirty="0">
                <a:solidFill>
                  <a:srgbClr val="3333CC"/>
                </a:solidFill>
                <a:latin typeface="Times New Roman" panose="02020603050405020304" pitchFamily="18" charset="0"/>
              </a:rPr>
              <a:t> ra </a:t>
            </a:r>
            <a:r>
              <a:rPr lang="en-US" altLang="en-US" sz="4000" b="1" i="1" dirty="0" err="1">
                <a:solidFill>
                  <a:srgbClr val="3333CC"/>
                </a:solidFill>
                <a:latin typeface="Times New Roman" panose="02020603050405020304" pitchFamily="18" charset="0"/>
              </a:rPr>
              <a:t>bờ</a:t>
            </a:r>
            <a:r>
              <a:rPr lang="en-US" altLang="en-US" sz="4000" b="1" i="1" dirty="0">
                <a:solidFill>
                  <a:srgbClr val="3333CC"/>
                </a:solidFill>
                <a:latin typeface="Times New Roman" panose="02020603050405020304" pitchFamily="18" charset="0"/>
              </a:rPr>
              <a:t> </a:t>
            </a:r>
            <a:r>
              <a:rPr lang="en-US" altLang="en-US" sz="4000" b="1" i="1" dirty="0" err="1">
                <a:solidFill>
                  <a:srgbClr val="3333CC"/>
                </a:solidFill>
                <a:latin typeface="Times New Roman" panose="02020603050405020304" pitchFamily="18" charset="0"/>
              </a:rPr>
              <a:t>suối</a:t>
            </a:r>
            <a:r>
              <a:rPr lang="en-US" altLang="en-US" sz="4000" b="1" i="1" dirty="0">
                <a:solidFill>
                  <a:srgbClr val="3333CC"/>
                </a:solidFill>
                <a:latin typeface="Times New Roman" panose="02020603050405020304" pitchFamily="18" charset="0"/>
              </a:rPr>
              <a:t>, </a:t>
            </a:r>
            <a:r>
              <a:rPr lang="en-US" altLang="en-US" sz="4000" b="1" i="1" dirty="0">
                <a:solidFill>
                  <a:srgbClr val="FF0000"/>
                </a:solidFill>
                <a:latin typeface="Times New Roman" panose="02020603050405020304" pitchFamily="18" charset="0"/>
              </a:rPr>
              <a:t>/ </a:t>
            </a:r>
            <a:r>
              <a:rPr lang="en-US" altLang="en-US" sz="4000" b="1" i="1" dirty="0" err="1">
                <a:solidFill>
                  <a:srgbClr val="3333CC"/>
                </a:solidFill>
                <a:latin typeface="Times New Roman" panose="02020603050405020304" pitchFamily="18" charset="0"/>
              </a:rPr>
              <a:t>tối</a:t>
            </a:r>
            <a:r>
              <a:rPr lang="en-US" altLang="en-US" sz="4000" b="1" i="1" dirty="0">
                <a:solidFill>
                  <a:srgbClr val="3333CC"/>
                </a:solidFill>
                <a:latin typeface="Times New Roman" panose="02020603050405020304" pitchFamily="18" charset="0"/>
              </a:rPr>
              <a:t> </a:t>
            </a:r>
            <a:r>
              <a:rPr lang="en-US" altLang="en-US" sz="4000" b="1" i="1" dirty="0" err="1">
                <a:solidFill>
                  <a:srgbClr val="3333CC"/>
                </a:solidFill>
                <a:latin typeface="Times New Roman" panose="02020603050405020304" pitchFamily="18" charset="0"/>
              </a:rPr>
              <a:t>vào</a:t>
            </a:r>
            <a:r>
              <a:rPr lang="en-US" altLang="en-US" sz="4000" b="1" i="1" dirty="0">
                <a:solidFill>
                  <a:srgbClr val="3333CC"/>
                </a:solidFill>
                <a:latin typeface="Times New Roman" panose="02020603050405020304" pitchFamily="18" charset="0"/>
              </a:rPr>
              <a:t> hang</a:t>
            </a:r>
          </a:p>
          <a:p>
            <a:pPr>
              <a:spcBef>
                <a:spcPct val="0"/>
              </a:spcBef>
              <a:buClrTx/>
              <a:buSzTx/>
              <a:buFontTx/>
              <a:buNone/>
            </a:pPr>
            <a:r>
              <a:rPr lang="en-US" altLang="en-US" sz="4000" b="1" i="1" dirty="0" err="1">
                <a:solidFill>
                  <a:srgbClr val="3333CC"/>
                </a:solidFill>
                <a:latin typeface="Times New Roman" panose="02020603050405020304" pitchFamily="18" charset="0"/>
              </a:rPr>
              <a:t>Cháo</a:t>
            </a:r>
            <a:r>
              <a:rPr lang="en-US" altLang="en-US" sz="4000" b="1" i="1" dirty="0">
                <a:solidFill>
                  <a:srgbClr val="3333CC"/>
                </a:solidFill>
                <a:latin typeface="Times New Roman" panose="02020603050405020304" pitchFamily="18" charset="0"/>
              </a:rPr>
              <a:t> </a:t>
            </a:r>
            <a:r>
              <a:rPr lang="en-US" altLang="en-US" sz="4000" b="1" i="1" dirty="0" err="1">
                <a:solidFill>
                  <a:srgbClr val="3333CC"/>
                </a:solidFill>
                <a:latin typeface="Times New Roman" panose="02020603050405020304" pitchFamily="18" charset="0"/>
              </a:rPr>
              <a:t>bẹ</a:t>
            </a:r>
            <a:r>
              <a:rPr lang="en-US" altLang="en-US" sz="4000" b="1" i="1" dirty="0">
                <a:solidFill>
                  <a:srgbClr val="3333CC"/>
                </a:solidFill>
                <a:latin typeface="Times New Roman" panose="02020603050405020304" pitchFamily="18" charset="0"/>
              </a:rPr>
              <a:t> </a:t>
            </a:r>
            <a:r>
              <a:rPr lang="en-US" altLang="en-US" sz="4000" b="1" i="1" dirty="0">
                <a:solidFill>
                  <a:srgbClr val="FF0000"/>
                </a:solidFill>
                <a:latin typeface="Times New Roman" panose="02020603050405020304" pitchFamily="18" charset="0"/>
              </a:rPr>
              <a:t>/ </a:t>
            </a:r>
            <a:r>
              <a:rPr lang="en-US" altLang="en-US" sz="4000" b="1" i="1" dirty="0" err="1">
                <a:solidFill>
                  <a:srgbClr val="3333CC"/>
                </a:solidFill>
                <a:latin typeface="Times New Roman" panose="02020603050405020304" pitchFamily="18" charset="0"/>
              </a:rPr>
              <a:t>rau</a:t>
            </a:r>
            <a:r>
              <a:rPr lang="en-US" altLang="en-US" sz="4000" b="1" i="1" dirty="0">
                <a:solidFill>
                  <a:srgbClr val="3333CC"/>
                </a:solidFill>
                <a:latin typeface="Times New Roman" panose="02020603050405020304" pitchFamily="18" charset="0"/>
              </a:rPr>
              <a:t> </a:t>
            </a:r>
            <a:r>
              <a:rPr lang="en-US" altLang="en-US" sz="4000" b="1" i="1" dirty="0" err="1">
                <a:solidFill>
                  <a:srgbClr val="3333CC"/>
                </a:solidFill>
                <a:latin typeface="Times New Roman" panose="02020603050405020304" pitchFamily="18" charset="0"/>
              </a:rPr>
              <a:t>măng</a:t>
            </a:r>
            <a:r>
              <a:rPr lang="en-US" altLang="en-US" sz="4000" b="1" i="1" dirty="0">
                <a:solidFill>
                  <a:srgbClr val="3333CC"/>
                </a:solidFill>
                <a:latin typeface="Times New Roman" panose="02020603050405020304" pitchFamily="18" charset="0"/>
              </a:rPr>
              <a:t> </a:t>
            </a:r>
            <a:r>
              <a:rPr lang="en-US" altLang="en-US" sz="4000" b="1" i="1" dirty="0">
                <a:solidFill>
                  <a:srgbClr val="FF0000"/>
                </a:solidFill>
                <a:latin typeface="Times New Roman" panose="02020603050405020304" pitchFamily="18" charset="0"/>
              </a:rPr>
              <a:t>/ </a:t>
            </a:r>
            <a:r>
              <a:rPr lang="en-US" altLang="en-US" sz="4000" b="1" i="1" dirty="0" err="1">
                <a:solidFill>
                  <a:srgbClr val="3333CC"/>
                </a:solidFill>
                <a:latin typeface="Times New Roman" panose="02020603050405020304" pitchFamily="18" charset="0"/>
              </a:rPr>
              <a:t>vẫn</a:t>
            </a:r>
            <a:r>
              <a:rPr lang="en-US" altLang="en-US" sz="4000" b="1" i="1" dirty="0">
                <a:solidFill>
                  <a:srgbClr val="3333CC"/>
                </a:solidFill>
                <a:latin typeface="Times New Roman" panose="02020603050405020304" pitchFamily="18" charset="0"/>
              </a:rPr>
              <a:t> </a:t>
            </a:r>
            <a:r>
              <a:rPr lang="en-US" altLang="en-US" sz="4000" b="1" i="1" dirty="0" err="1">
                <a:solidFill>
                  <a:srgbClr val="3333CC"/>
                </a:solidFill>
                <a:latin typeface="Times New Roman" panose="02020603050405020304" pitchFamily="18" charset="0"/>
              </a:rPr>
              <a:t>sẵn</a:t>
            </a:r>
            <a:r>
              <a:rPr lang="en-US" altLang="en-US" sz="4000" b="1" i="1" dirty="0">
                <a:solidFill>
                  <a:srgbClr val="3333CC"/>
                </a:solidFill>
                <a:latin typeface="Times New Roman" panose="02020603050405020304" pitchFamily="18" charset="0"/>
              </a:rPr>
              <a:t> </a:t>
            </a:r>
            <a:r>
              <a:rPr lang="en-US" altLang="en-US" sz="4000" b="1" i="1" dirty="0" err="1">
                <a:solidFill>
                  <a:srgbClr val="3333CC"/>
                </a:solidFill>
                <a:latin typeface="Times New Roman" panose="02020603050405020304" pitchFamily="18" charset="0"/>
              </a:rPr>
              <a:t>sàng</a:t>
            </a:r>
            <a:endParaRPr lang="en-US" altLang="en-US" sz="4000" b="1" i="1" dirty="0">
              <a:solidFill>
                <a:srgbClr val="3333CC"/>
              </a:solidFill>
              <a:latin typeface="Times New Roman" panose="02020603050405020304" pitchFamily="18" charset="0"/>
            </a:endParaRPr>
          </a:p>
          <a:p>
            <a:pPr>
              <a:spcBef>
                <a:spcPct val="0"/>
              </a:spcBef>
              <a:buClrTx/>
              <a:buSzTx/>
              <a:buFontTx/>
              <a:buNone/>
            </a:pPr>
            <a:r>
              <a:rPr lang="en-US" altLang="en-US" sz="4000" b="1" i="1" dirty="0" err="1">
                <a:solidFill>
                  <a:srgbClr val="3333CC"/>
                </a:solidFill>
                <a:latin typeface="Times New Roman" panose="02020603050405020304" pitchFamily="18" charset="0"/>
              </a:rPr>
              <a:t>Bàn</a:t>
            </a:r>
            <a:r>
              <a:rPr lang="en-US" altLang="en-US" sz="4000" b="1" i="1" dirty="0">
                <a:solidFill>
                  <a:srgbClr val="3333CC"/>
                </a:solidFill>
                <a:latin typeface="Times New Roman" panose="02020603050405020304" pitchFamily="18" charset="0"/>
              </a:rPr>
              <a:t> </a:t>
            </a:r>
            <a:r>
              <a:rPr lang="en-US" altLang="en-US" sz="4000" b="1" i="1" dirty="0" err="1">
                <a:solidFill>
                  <a:srgbClr val="3333CC"/>
                </a:solidFill>
                <a:latin typeface="Times New Roman" panose="02020603050405020304" pitchFamily="18" charset="0"/>
              </a:rPr>
              <a:t>đá</a:t>
            </a:r>
            <a:r>
              <a:rPr lang="en-US" altLang="en-US" sz="4000" b="1" i="1" dirty="0">
                <a:solidFill>
                  <a:srgbClr val="3333CC"/>
                </a:solidFill>
                <a:latin typeface="Times New Roman" panose="02020603050405020304" pitchFamily="18" charset="0"/>
              </a:rPr>
              <a:t> </a:t>
            </a:r>
            <a:r>
              <a:rPr lang="en-US" altLang="en-US" sz="4000" b="1" i="1" dirty="0" err="1">
                <a:solidFill>
                  <a:srgbClr val="3333CC"/>
                </a:solidFill>
                <a:latin typeface="Times New Roman" panose="02020603050405020304" pitchFamily="18" charset="0"/>
              </a:rPr>
              <a:t>chông</a:t>
            </a:r>
            <a:r>
              <a:rPr lang="en-US" altLang="en-US" sz="4000" b="1" i="1" dirty="0">
                <a:solidFill>
                  <a:srgbClr val="3333CC"/>
                </a:solidFill>
                <a:latin typeface="Times New Roman" panose="02020603050405020304" pitchFamily="18" charset="0"/>
              </a:rPr>
              <a:t> </a:t>
            </a:r>
            <a:r>
              <a:rPr lang="en-US" altLang="en-US" sz="4000" b="1" i="1" dirty="0" err="1">
                <a:solidFill>
                  <a:srgbClr val="3333CC"/>
                </a:solidFill>
                <a:latin typeface="Times New Roman" panose="02020603050405020304" pitchFamily="18" charset="0"/>
              </a:rPr>
              <a:t>chênh</a:t>
            </a:r>
            <a:r>
              <a:rPr lang="en-US" altLang="en-US" sz="4000" b="1" i="1" dirty="0">
                <a:solidFill>
                  <a:srgbClr val="3333CC"/>
                </a:solidFill>
                <a:latin typeface="Times New Roman" panose="02020603050405020304" pitchFamily="18" charset="0"/>
              </a:rPr>
              <a:t> </a:t>
            </a:r>
            <a:r>
              <a:rPr lang="en-US" altLang="en-US" sz="4000" b="1" i="1" dirty="0">
                <a:solidFill>
                  <a:srgbClr val="FF0000"/>
                </a:solidFill>
                <a:latin typeface="Times New Roman" panose="02020603050405020304" pitchFamily="18" charset="0"/>
              </a:rPr>
              <a:t>/ </a:t>
            </a:r>
            <a:r>
              <a:rPr lang="en-US" altLang="en-US" sz="4000" b="1" i="1" dirty="0" err="1">
                <a:solidFill>
                  <a:srgbClr val="3333CC"/>
                </a:solidFill>
                <a:latin typeface="Times New Roman" panose="02020603050405020304" pitchFamily="18" charset="0"/>
              </a:rPr>
              <a:t>dịch</a:t>
            </a:r>
            <a:r>
              <a:rPr lang="en-US" altLang="en-US" sz="4000" b="1" i="1" dirty="0">
                <a:solidFill>
                  <a:srgbClr val="3333CC"/>
                </a:solidFill>
                <a:latin typeface="Times New Roman" panose="02020603050405020304" pitchFamily="18" charset="0"/>
              </a:rPr>
              <a:t> </a:t>
            </a:r>
            <a:r>
              <a:rPr lang="en-US" altLang="en-US" sz="4000" b="1" i="1" dirty="0" err="1">
                <a:solidFill>
                  <a:srgbClr val="3333CC"/>
                </a:solidFill>
                <a:latin typeface="Times New Roman" panose="02020603050405020304" pitchFamily="18" charset="0"/>
              </a:rPr>
              <a:t>sử</a:t>
            </a:r>
            <a:r>
              <a:rPr lang="en-US" altLang="en-US" sz="4000" b="1" i="1" dirty="0">
                <a:solidFill>
                  <a:srgbClr val="3333CC"/>
                </a:solidFill>
                <a:latin typeface="Times New Roman" panose="02020603050405020304" pitchFamily="18" charset="0"/>
              </a:rPr>
              <a:t> </a:t>
            </a:r>
            <a:r>
              <a:rPr lang="en-US" altLang="en-US" sz="4000" b="1" i="1" dirty="0" err="1">
                <a:solidFill>
                  <a:srgbClr val="3333CC"/>
                </a:solidFill>
                <a:latin typeface="Times New Roman" panose="02020603050405020304" pitchFamily="18" charset="0"/>
              </a:rPr>
              <a:t>Đảng</a:t>
            </a:r>
            <a:endParaRPr lang="en-US" altLang="en-US" sz="4000" b="1" i="1" dirty="0">
              <a:solidFill>
                <a:srgbClr val="3333CC"/>
              </a:solidFill>
              <a:latin typeface="Times New Roman" panose="02020603050405020304" pitchFamily="18" charset="0"/>
            </a:endParaRPr>
          </a:p>
          <a:p>
            <a:pPr>
              <a:spcBef>
                <a:spcPct val="0"/>
              </a:spcBef>
              <a:buClrTx/>
              <a:buSzTx/>
              <a:buFontTx/>
              <a:buNone/>
            </a:pPr>
            <a:r>
              <a:rPr lang="en-US" altLang="en-US" sz="4000" b="1" i="1" dirty="0" err="1">
                <a:solidFill>
                  <a:srgbClr val="3333CC"/>
                </a:solidFill>
                <a:latin typeface="Times New Roman" panose="02020603050405020304" pitchFamily="18" charset="0"/>
              </a:rPr>
              <a:t>Cuộc</a:t>
            </a:r>
            <a:r>
              <a:rPr lang="en-US" altLang="en-US" sz="4000" b="1" i="1" dirty="0">
                <a:solidFill>
                  <a:srgbClr val="3333CC"/>
                </a:solidFill>
                <a:latin typeface="Times New Roman" panose="02020603050405020304" pitchFamily="18" charset="0"/>
              </a:rPr>
              <a:t> </a:t>
            </a:r>
            <a:r>
              <a:rPr lang="en-US" altLang="en-US" sz="4000" b="1" i="1" dirty="0" err="1">
                <a:solidFill>
                  <a:srgbClr val="3333CC"/>
                </a:solidFill>
                <a:latin typeface="Times New Roman" panose="02020603050405020304" pitchFamily="18" charset="0"/>
              </a:rPr>
              <a:t>đời</a:t>
            </a:r>
            <a:r>
              <a:rPr lang="en-US" altLang="en-US" sz="4000" b="1" i="1" dirty="0">
                <a:solidFill>
                  <a:srgbClr val="3333CC"/>
                </a:solidFill>
                <a:latin typeface="Times New Roman" panose="02020603050405020304" pitchFamily="18" charset="0"/>
              </a:rPr>
              <a:t> </a:t>
            </a:r>
            <a:r>
              <a:rPr lang="en-US" altLang="en-US" sz="4000" b="1" i="1" dirty="0" err="1">
                <a:solidFill>
                  <a:srgbClr val="3333CC"/>
                </a:solidFill>
                <a:latin typeface="Times New Roman" panose="02020603050405020304" pitchFamily="18" charset="0"/>
              </a:rPr>
              <a:t>cách</a:t>
            </a:r>
            <a:r>
              <a:rPr lang="en-US" altLang="en-US" sz="4000" b="1" i="1" dirty="0">
                <a:solidFill>
                  <a:srgbClr val="3333CC"/>
                </a:solidFill>
                <a:latin typeface="Times New Roman" panose="02020603050405020304" pitchFamily="18" charset="0"/>
              </a:rPr>
              <a:t> </a:t>
            </a:r>
            <a:r>
              <a:rPr lang="en-US" altLang="en-US" sz="4000" b="1" i="1" dirty="0" err="1">
                <a:solidFill>
                  <a:srgbClr val="3333CC"/>
                </a:solidFill>
                <a:latin typeface="Times New Roman" panose="02020603050405020304" pitchFamily="18" charset="0"/>
              </a:rPr>
              <a:t>mạng</a:t>
            </a:r>
            <a:r>
              <a:rPr lang="en-US" altLang="en-US" sz="4000" b="1" i="1" dirty="0">
                <a:solidFill>
                  <a:srgbClr val="3333CC"/>
                </a:solidFill>
                <a:latin typeface="Times New Roman" panose="02020603050405020304" pitchFamily="18" charset="0"/>
              </a:rPr>
              <a:t> </a:t>
            </a:r>
            <a:r>
              <a:rPr lang="en-US" altLang="en-US" sz="4000" b="1" i="1" dirty="0">
                <a:solidFill>
                  <a:srgbClr val="FF0000"/>
                </a:solidFill>
                <a:latin typeface="Times New Roman" panose="02020603050405020304" pitchFamily="18" charset="0"/>
              </a:rPr>
              <a:t>/</a:t>
            </a:r>
            <a:r>
              <a:rPr lang="en-US" altLang="en-US" sz="4000" b="1" i="1" dirty="0">
                <a:solidFill>
                  <a:srgbClr val="3333CC"/>
                </a:solidFill>
                <a:latin typeface="Times New Roman" panose="02020603050405020304" pitchFamily="18" charset="0"/>
              </a:rPr>
              <a:t> </a:t>
            </a:r>
            <a:r>
              <a:rPr lang="en-US" altLang="en-US" sz="4000" b="1" i="1" dirty="0" err="1">
                <a:solidFill>
                  <a:srgbClr val="3333CC"/>
                </a:solidFill>
                <a:latin typeface="Times New Roman" panose="02020603050405020304" pitchFamily="18" charset="0"/>
              </a:rPr>
              <a:t>thật</a:t>
            </a:r>
            <a:r>
              <a:rPr lang="en-US" altLang="en-US" sz="4000" b="1" i="1" dirty="0">
                <a:solidFill>
                  <a:srgbClr val="3333CC"/>
                </a:solidFill>
                <a:latin typeface="Times New Roman" panose="02020603050405020304" pitchFamily="18" charset="0"/>
              </a:rPr>
              <a:t> </a:t>
            </a:r>
            <a:r>
              <a:rPr lang="en-US" altLang="en-US" sz="4000" b="1" i="1" dirty="0" err="1">
                <a:solidFill>
                  <a:srgbClr val="3333CC"/>
                </a:solidFill>
                <a:latin typeface="Times New Roman" panose="02020603050405020304" pitchFamily="18" charset="0"/>
              </a:rPr>
              <a:t>là</a:t>
            </a:r>
            <a:r>
              <a:rPr lang="en-US" altLang="en-US" sz="4000" b="1" i="1" dirty="0">
                <a:solidFill>
                  <a:srgbClr val="3333CC"/>
                </a:solidFill>
                <a:latin typeface="Times New Roman" panose="02020603050405020304" pitchFamily="18" charset="0"/>
              </a:rPr>
              <a:t> sang</a:t>
            </a:r>
          </a:p>
        </p:txBody>
      </p:sp>
      <p:sp>
        <p:nvSpPr>
          <p:cNvPr id="17" name="Rectangle 22">
            <a:extLst>
              <a:ext uri="{FF2B5EF4-FFF2-40B4-BE49-F238E27FC236}">
                <a16:creationId xmlns:a16="http://schemas.microsoft.com/office/drawing/2014/main" id="{2AA051B7-E1B2-472A-8DFA-7F461529BD88}"/>
              </a:ext>
            </a:extLst>
          </p:cNvPr>
          <p:cNvSpPr>
            <a:spLocks noChangeArrowheads="1"/>
          </p:cNvSpPr>
          <p:nvPr/>
        </p:nvSpPr>
        <p:spPr bwMode="auto">
          <a:xfrm>
            <a:off x="7226300" y="5380410"/>
            <a:ext cx="9359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en-US" altLang="en-US" sz="3600" i="1" dirty="0" err="1">
                <a:solidFill>
                  <a:srgbClr val="3333CC"/>
                </a:solidFill>
                <a:latin typeface="Times New Roman" panose="02020603050405020304" pitchFamily="18" charset="0"/>
              </a:rPr>
              <a:t>Tháng</a:t>
            </a:r>
            <a:r>
              <a:rPr lang="en-US" altLang="en-US" sz="3600" i="1" dirty="0">
                <a:solidFill>
                  <a:srgbClr val="3333CC"/>
                </a:solidFill>
                <a:latin typeface="Times New Roman" panose="02020603050405020304" pitchFamily="18" charset="0"/>
              </a:rPr>
              <a:t> 2 </a:t>
            </a:r>
            <a:r>
              <a:rPr lang="en-US" altLang="en-US" sz="3600" i="1" dirty="0" err="1">
                <a:solidFill>
                  <a:srgbClr val="3333CC"/>
                </a:solidFill>
                <a:latin typeface="Times New Roman" panose="02020603050405020304" pitchFamily="18" charset="0"/>
              </a:rPr>
              <a:t>năm</a:t>
            </a:r>
            <a:r>
              <a:rPr lang="en-US" altLang="en-US" sz="3600" i="1" dirty="0">
                <a:solidFill>
                  <a:srgbClr val="3333CC"/>
                </a:solidFill>
                <a:latin typeface="Times New Roman" panose="02020603050405020304" pitchFamily="18" charset="0"/>
              </a:rPr>
              <a:t> 1941</a:t>
            </a:r>
          </a:p>
        </p:txBody>
      </p:sp>
    </p:spTree>
    <p:extLst>
      <p:ext uri="{BB962C8B-B14F-4D97-AF65-F5344CB8AC3E}">
        <p14:creationId xmlns:p14="http://schemas.microsoft.com/office/powerpoint/2010/main" val="1346309889"/>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linds(horizontal)">
                                      <p:cBhvr>
                                        <p:cTn id="16" dur="500"/>
                                        <p:tgtEl>
                                          <p:spTgt spid="16"/>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linds(horizont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FF50561-006E-473A-9EE7-0C72D37760F0}"/>
              </a:ext>
            </a:extLst>
          </p:cNvPr>
          <p:cNvSpPr/>
          <p:nvPr/>
        </p:nvSpPr>
        <p:spPr>
          <a:xfrm>
            <a:off x="1375116" y="730229"/>
            <a:ext cx="3821917" cy="646331"/>
          </a:xfrm>
          <a:prstGeom prst="rect">
            <a:avLst/>
          </a:prstGeom>
        </p:spPr>
        <p:txBody>
          <a:bodyPr wrap="square">
            <a:spAutoFit/>
          </a:bodyPr>
          <a:lstStyle/>
          <a:p>
            <a:r>
              <a:rPr lang="en-US" sz="3600" b="1" dirty="0" err="1">
                <a:latin typeface="Times New Roman" pitchFamily="18" charset="0"/>
                <a:cs typeface="Times New Roman" pitchFamily="18" charset="0"/>
              </a:rPr>
              <a:t>Thể</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loại</a:t>
            </a:r>
            <a:r>
              <a:rPr lang="en-US" sz="3600" b="1" dirty="0">
                <a:latin typeface="Times New Roman" pitchFamily="18" charset="0"/>
                <a:cs typeface="Times New Roman" pitchFamily="18" charset="0"/>
              </a:rPr>
              <a:t>:</a:t>
            </a:r>
          </a:p>
        </p:txBody>
      </p:sp>
      <p:pic>
        <p:nvPicPr>
          <p:cNvPr id="10" name="图片 25">
            <a:extLst>
              <a:ext uri="{FF2B5EF4-FFF2-40B4-BE49-F238E27FC236}">
                <a16:creationId xmlns:a16="http://schemas.microsoft.com/office/drawing/2014/main" id="{075DA081-9523-41BD-9207-F5457599B4F2}"/>
              </a:ext>
            </a:extLst>
          </p:cNvPr>
          <p:cNvPicPr>
            <a:picLocks noChangeAspect="1"/>
          </p:cNvPicPr>
          <p:nvPr/>
        </p:nvPicPr>
        <p:blipFill>
          <a:blip r:embed="rId2" cstate="print">
            <a:extLst>
              <a:ext uri="{BEBA8EAE-BF5A-486C-A8C5-ECC9F3942E4B}">
                <a14:imgProps xmlns:a14="http://schemas.microsoft.com/office/drawing/2010/main">
                  <a14:imgLayer>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141748" y="755629"/>
            <a:ext cx="1096422" cy="710847"/>
          </a:xfrm>
          <a:prstGeom prst="rect">
            <a:avLst/>
          </a:prstGeom>
        </p:spPr>
      </p:pic>
      <p:sp>
        <p:nvSpPr>
          <p:cNvPr id="11" name="Rectangle 10">
            <a:extLst>
              <a:ext uri="{FF2B5EF4-FFF2-40B4-BE49-F238E27FC236}">
                <a16:creationId xmlns:a16="http://schemas.microsoft.com/office/drawing/2014/main" id="{64143FBC-9A35-499B-A224-7C1F8402F2E1}"/>
              </a:ext>
            </a:extLst>
          </p:cNvPr>
          <p:cNvSpPr/>
          <p:nvPr/>
        </p:nvSpPr>
        <p:spPr>
          <a:xfrm>
            <a:off x="3651652" y="755629"/>
            <a:ext cx="7892648" cy="584775"/>
          </a:xfrm>
          <a:prstGeom prst="rect">
            <a:avLst/>
          </a:prstGeom>
        </p:spPr>
        <p:txBody>
          <a:bodyPr wrap="square">
            <a:spAutoFit/>
          </a:bodyPr>
          <a:lstStyle/>
          <a:p>
            <a:pPr algn="just"/>
            <a:r>
              <a:rPr lang="en-US" sz="3200" dirty="0" err="1">
                <a:latin typeface="Times New Roman" pitchFamily="18" charset="0"/>
              </a:rPr>
              <a:t>Thất</a:t>
            </a:r>
            <a:r>
              <a:rPr lang="en-US" sz="3200" dirty="0">
                <a:latin typeface="Times New Roman" pitchFamily="18" charset="0"/>
              </a:rPr>
              <a:t> </a:t>
            </a:r>
            <a:r>
              <a:rPr lang="en-US" sz="3200" dirty="0" err="1">
                <a:latin typeface="Times New Roman" pitchFamily="18" charset="0"/>
              </a:rPr>
              <a:t>ngôn</a:t>
            </a:r>
            <a:r>
              <a:rPr lang="en-US" sz="3200" dirty="0">
                <a:latin typeface="Times New Roman" pitchFamily="18" charset="0"/>
              </a:rPr>
              <a:t> </a:t>
            </a:r>
            <a:r>
              <a:rPr lang="en-US" sz="3200" dirty="0" err="1">
                <a:latin typeface="Times New Roman" pitchFamily="18" charset="0"/>
              </a:rPr>
              <a:t>tứ</a:t>
            </a:r>
            <a:r>
              <a:rPr lang="en-US" sz="3200" dirty="0">
                <a:latin typeface="Times New Roman" pitchFamily="18" charset="0"/>
              </a:rPr>
              <a:t> </a:t>
            </a:r>
            <a:r>
              <a:rPr lang="en-US" sz="3200" dirty="0" err="1">
                <a:latin typeface="Times New Roman" pitchFamily="18" charset="0"/>
              </a:rPr>
              <a:t>tuyệt</a:t>
            </a:r>
            <a:r>
              <a:rPr lang="en-US" sz="3200" dirty="0">
                <a:latin typeface="Times New Roman" pitchFamily="18" charset="0"/>
              </a:rPr>
              <a:t> (</a:t>
            </a:r>
            <a:r>
              <a:rPr lang="en-US" sz="3200" dirty="0" err="1">
                <a:latin typeface="Times New Roman" pitchFamily="18" charset="0"/>
              </a:rPr>
              <a:t>viết</a:t>
            </a:r>
            <a:r>
              <a:rPr lang="en-US" sz="3200" dirty="0">
                <a:latin typeface="Times New Roman" pitchFamily="18" charset="0"/>
              </a:rPr>
              <a:t> </a:t>
            </a:r>
            <a:r>
              <a:rPr lang="en-US" sz="3200" dirty="0" err="1">
                <a:latin typeface="Times New Roman" pitchFamily="18" charset="0"/>
              </a:rPr>
              <a:t>bằng</a:t>
            </a:r>
            <a:r>
              <a:rPr lang="en-US" sz="3200" dirty="0">
                <a:latin typeface="Times New Roman" pitchFamily="18" charset="0"/>
              </a:rPr>
              <a:t> </a:t>
            </a:r>
            <a:r>
              <a:rPr lang="en-US" sz="3200" dirty="0" err="1">
                <a:latin typeface="Times New Roman" pitchFamily="18" charset="0"/>
              </a:rPr>
              <a:t>chữ</a:t>
            </a:r>
            <a:r>
              <a:rPr lang="en-US" sz="3200" dirty="0">
                <a:latin typeface="Times New Roman" pitchFamily="18" charset="0"/>
              </a:rPr>
              <a:t> </a:t>
            </a:r>
            <a:r>
              <a:rPr lang="en-US" sz="3200" dirty="0" err="1">
                <a:latin typeface="Times New Roman" pitchFamily="18" charset="0"/>
              </a:rPr>
              <a:t>quốc</a:t>
            </a:r>
            <a:r>
              <a:rPr lang="en-US" sz="3200" dirty="0">
                <a:latin typeface="Times New Roman" pitchFamily="18" charset="0"/>
              </a:rPr>
              <a:t> </a:t>
            </a:r>
            <a:r>
              <a:rPr lang="en-US" sz="3200" dirty="0" err="1">
                <a:latin typeface="Times New Roman" pitchFamily="18" charset="0"/>
              </a:rPr>
              <a:t>ngữ</a:t>
            </a:r>
            <a:r>
              <a:rPr lang="en-US" sz="3200" dirty="0">
                <a:latin typeface="Times New Roman" pitchFamily="18" charset="0"/>
              </a:rPr>
              <a:t>)</a:t>
            </a:r>
            <a:endParaRPr lang="en-SG" sz="3200" dirty="0"/>
          </a:p>
        </p:txBody>
      </p:sp>
      <p:grpSp>
        <p:nvGrpSpPr>
          <p:cNvPr id="6" name="Group 5">
            <a:extLst>
              <a:ext uri="{FF2B5EF4-FFF2-40B4-BE49-F238E27FC236}">
                <a16:creationId xmlns:a16="http://schemas.microsoft.com/office/drawing/2014/main" id="{39B4C256-F853-4901-ADF8-017A928DFE97}"/>
              </a:ext>
            </a:extLst>
          </p:cNvPr>
          <p:cNvGrpSpPr/>
          <p:nvPr/>
        </p:nvGrpSpPr>
        <p:grpSpPr>
          <a:xfrm>
            <a:off x="4724659" y="4110594"/>
            <a:ext cx="1295404" cy="1295403"/>
            <a:chOff x="955451" y="2067273"/>
            <a:chExt cx="1295404" cy="1295403"/>
          </a:xfrm>
        </p:grpSpPr>
        <p:sp>
          <p:nvSpPr>
            <p:cNvPr id="7" name="Teardrop 6">
              <a:extLst>
                <a:ext uri="{FF2B5EF4-FFF2-40B4-BE49-F238E27FC236}">
                  <a16:creationId xmlns:a16="http://schemas.microsoft.com/office/drawing/2014/main" id="{25F0F51F-7483-4E91-9E93-B9E7C118C544}"/>
                </a:ext>
              </a:extLst>
            </p:cNvPr>
            <p:cNvSpPr/>
            <p:nvPr/>
          </p:nvSpPr>
          <p:spPr>
            <a:xfrm>
              <a:off x="955451" y="2067273"/>
              <a:ext cx="1295404" cy="1295403"/>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ardrop 7">
              <a:extLst>
                <a:ext uri="{FF2B5EF4-FFF2-40B4-BE49-F238E27FC236}">
                  <a16:creationId xmlns:a16="http://schemas.microsoft.com/office/drawing/2014/main" id="{0CC305BC-F321-4D01-8520-BCFAA61F061A}"/>
                </a:ext>
              </a:extLst>
            </p:cNvPr>
            <p:cNvSpPr/>
            <p:nvPr/>
          </p:nvSpPr>
          <p:spPr>
            <a:xfrm>
              <a:off x="1060744" y="2172565"/>
              <a:ext cx="1084819" cy="1084818"/>
            </a:xfrm>
            <a:prstGeom prst="teardrop">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877850E5-8EE5-4417-9A26-B21A2280FFC2}"/>
              </a:ext>
            </a:extLst>
          </p:cNvPr>
          <p:cNvGrpSpPr/>
          <p:nvPr/>
        </p:nvGrpSpPr>
        <p:grpSpPr>
          <a:xfrm rot="5400000">
            <a:off x="4724659" y="2669325"/>
            <a:ext cx="1295404" cy="1295403"/>
            <a:chOff x="955451" y="2067273"/>
            <a:chExt cx="1295404" cy="1295403"/>
          </a:xfrm>
        </p:grpSpPr>
        <p:sp>
          <p:nvSpPr>
            <p:cNvPr id="13" name="Teardrop 12">
              <a:extLst>
                <a:ext uri="{FF2B5EF4-FFF2-40B4-BE49-F238E27FC236}">
                  <a16:creationId xmlns:a16="http://schemas.microsoft.com/office/drawing/2014/main" id="{CEE73666-675A-41DF-9B97-DAEF1786F04A}"/>
                </a:ext>
              </a:extLst>
            </p:cNvPr>
            <p:cNvSpPr/>
            <p:nvPr/>
          </p:nvSpPr>
          <p:spPr>
            <a:xfrm>
              <a:off x="955451" y="2067273"/>
              <a:ext cx="1295404" cy="1295403"/>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ardrop 13">
              <a:extLst>
                <a:ext uri="{FF2B5EF4-FFF2-40B4-BE49-F238E27FC236}">
                  <a16:creationId xmlns:a16="http://schemas.microsoft.com/office/drawing/2014/main" id="{F710CBBF-AF98-4451-90C9-ACE21514E3B1}"/>
                </a:ext>
              </a:extLst>
            </p:cNvPr>
            <p:cNvSpPr/>
            <p:nvPr/>
          </p:nvSpPr>
          <p:spPr>
            <a:xfrm>
              <a:off x="1060744" y="2172565"/>
              <a:ext cx="1084819" cy="1084818"/>
            </a:xfrm>
            <a:prstGeom prst="teardrop">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EC418CFF-EC9C-4655-A367-1E45E4CBBE98}"/>
              </a:ext>
            </a:extLst>
          </p:cNvPr>
          <p:cNvGrpSpPr/>
          <p:nvPr/>
        </p:nvGrpSpPr>
        <p:grpSpPr>
          <a:xfrm flipH="1">
            <a:off x="6236721" y="4110593"/>
            <a:ext cx="1553902" cy="1295403"/>
            <a:chOff x="716791" y="2067273"/>
            <a:chExt cx="1534065" cy="1295403"/>
          </a:xfrm>
        </p:grpSpPr>
        <p:sp>
          <p:nvSpPr>
            <p:cNvPr id="17" name="Teardrop 16">
              <a:extLst>
                <a:ext uri="{FF2B5EF4-FFF2-40B4-BE49-F238E27FC236}">
                  <a16:creationId xmlns:a16="http://schemas.microsoft.com/office/drawing/2014/main" id="{413284BB-B7BB-4C07-9C21-BCB273C007B2}"/>
                </a:ext>
              </a:extLst>
            </p:cNvPr>
            <p:cNvSpPr/>
            <p:nvPr/>
          </p:nvSpPr>
          <p:spPr>
            <a:xfrm>
              <a:off x="716791" y="2067273"/>
              <a:ext cx="1534065" cy="1295403"/>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ardrop 17">
              <a:extLst>
                <a:ext uri="{FF2B5EF4-FFF2-40B4-BE49-F238E27FC236}">
                  <a16:creationId xmlns:a16="http://schemas.microsoft.com/office/drawing/2014/main" id="{7354CEBD-BB49-4B27-8742-1704380D04BD}"/>
                </a:ext>
              </a:extLst>
            </p:cNvPr>
            <p:cNvSpPr/>
            <p:nvPr/>
          </p:nvSpPr>
          <p:spPr>
            <a:xfrm>
              <a:off x="1060744" y="2172565"/>
              <a:ext cx="1084819" cy="1084818"/>
            </a:xfrm>
            <a:prstGeom prst="teardrop">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729C979E-1606-4331-9885-E82AF80E65DC}"/>
              </a:ext>
            </a:extLst>
          </p:cNvPr>
          <p:cNvGrpSpPr/>
          <p:nvPr/>
        </p:nvGrpSpPr>
        <p:grpSpPr>
          <a:xfrm rot="16200000" flipH="1">
            <a:off x="6187891" y="2669327"/>
            <a:ext cx="1295404" cy="1295403"/>
            <a:chOff x="955451" y="2067273"/>
            <a:chExt cx="1295404" cy="1295403"/>
          </a:xfrm>
        </p:grpSpPr>
        <p:sp>
          <p:nvSpPr>
            <p:cNvPr id="20" name="Teardrop 19">
              <a:extLst>
                <a:ext uri="{FF2B5EF4-FFF2-40B4-BE49-F238E27FC236}">
                  <a16:creationId xmlns:a16="http://schemas.microsoft.com/office/drawing/2014/main" id="{68060563-7D1A-4CC6-A0B4-540D4F48C4EC}"/>
                </a:ext>
              </a:extLst>
            </p:cNvPr>
            <p:cNvSpPr/>
            <p:nvPr/>
          </p:nvSpPr>
          <p:spPr>
            <a:xfrm>
              <a:off x="955451" y="2067273"/>
              <a:ext cx="1295404" cy="1295403"/>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ardrop 20">
              <a:extLst>
                <a:ext uri="{FF2B5EF4-FFF2-40B4-BE49-F238E27FC236}">
                  <a16:creationId xmlns:a16="http://schemas.microsoft.com/office/drawing/2014/main" id="{37D6F799-E852-48A4-A99C-F48B9FE3E091}"/>
                </a:ext>
              </a:extLst>
            </p:cNvPr>
            <p:cNvSpPr/>
            <p:nvPr/>
          </p:nvSpPr>
          <p:spPr>
            <a:xfrm>
              <a:off x="1060744" y="2172565"/>
              <a:ext cx="1084819" cy="1084818"/>
            </a:xfrm>
            <a:prstGeom prst="teardrop">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TextBox 21">
            <a:extLst>
              <a:ext uri="{FF2B5EF4-FFF2-40B4-BE49-F238E27FC236}">
                <a16:creationId xmlns:a16="http://schemas.microsoft.com/office/drawing/2014/main" id="{C528AE1B-5DEA-448F-82CE-E3BD0BCC7F95}"/>
              </a:ext>
            </a:extLst>
          </p:cNvPr>
          <p:cNvSpPr txBox="1"/>
          <p:nvPr/>
        </p:nvSpPr>
        <p:spPr>
          <a:xfrm>
            <a:off x="4881808" y="3112998"/>
            <a:ext cx="981106" cy="461665"/>
          </a:xfrm>
          <a:prstGeom prst="rect">
            <a:avLst/>
          </a:prstGeom>
          <a:noFill/>
        </p:spPr>
        <p:txBody>
          <a:bodyPr wrap="square" lIns="108000" rIns="108000" rtlCol="0">
            <a:spAutoFit/>
          </a:bodyPr>
          <a:lstStyle/>
          <a:p>
            <a:pPr algn="ctr"/>
            <a:r>
              <a:rPr lang="en-US" altLang="ko-KR" sz="2400" b="1" dirty="0" err="1">
                <a:solidFill>
                  <a:schemeClr val="bg1"/>
                </a:solidFill>
                <a:latin typeface="Time new roman"/>
                <a:cs typeface="Arial" pitchFamily="34" charset="0"/>
              </a:rPr>
              <a:t>Khai</a:t>
            </a:r>
            <a:endParaRPr lang="ko-KR" altLang="en-US" sz="2400" b="1" dirty="0">
              <a:solidFill>
                <a:schemeClr val="bg1"/>
              </a:solidFill>
              <a:latin typeface="Time new roman"/>
              <a:cs typeface="Arial" pitchFamily="34" charset="0"/>
            </a:endParaRPr>
          </a:p>
        </p:txBody>
      </p:sp>
      <p:sp>
        <p:nvSpPr>
          <p:cNvPr id="23" name="TextBox 22">
            <a:extLst>
              <a:ext uri="{FF2B5EF4-FFF2-40B4-BE49-F238E27FC236}">
                <a16:creationId xmlns:a16="http://schemas.microsoft.com/office/drawing/2014/main" id="{741FE12C-2369-453B-B038-D09EDBDE654D}"/>
              </a:ext>
            </a:extLst>
          </p:cNvPr>
          <p:cNvSpPr txBox="1"/>
          <p:nvPr/>
        </p:nvSpPr>
        <p:spPr>
          <a:xfrm>
            <a:off x="6345038" y="3112998"/>
            <a:ext cx="981106" cy="461665"/>
          </a:xfrm>
          <a:prstGeom prst="rect">
            <a:avLst/>
          </a:prstGeom>
          <a:noFill/>
        </p:spPr>
        <p:txBody>
          <a:bodyPr wrap="square" lIns="108000" rIns="108000" rtlCol="0">
            <a:spAutoFit/>
          </a:bodyPr>
          <a:lstStyle/>
          <a:p>
            <a:pPr algn="ctr"/>
            <a:r>
              <a:rPr lang="en-US" altLang="ko-KR" sz="2400" b="1" dirty="0" err="1">
                <a:solidFill>
                  <a:schemeClr val="bg1"/>
                </a:solidFill>
                <a:latin typeface="Time new roman"/>
                <a:cs typeface="Arial" pitchFamily="34" charset="0"/>
              </a:rPr>
              <a:t>Thừa</a:t>
            </a:r>
            <a:endParaRPr lang="ko-KR" altLang="en-US" sz="2400" b="1" dirty="0">
              <a:solidFill>
                <a:schemeClr val="bg1"/>
              </a:solidFill>
              <a:latin typeface="Time new roman"/>
              <a:cs typeface="Arial" pitchFamily="34" charset="0"/>
            </a:endParaRPr>
          </a:p>
        </p:txBody>
      </p:sp>
      <p:sp>
        <p:nvSpPr>
          <p:cNvPr id="24" name="TextBox 23">
            <a:extLst>
              <a:ext uri="{FF2B5EF4-FFF2-40B4-BE49-F238E27FC236}">
                <a16:creationId xmlns:a16="http://schemas.microsoft.com/office/drawing/2014/main" id="{0CA4870A-5BF2-466F-88A2-BDDA0E5A6733}"/>
              </a:ext>
            </a:extLst>
          </p:cNvPr>
          <p:cNvSpPr txBox="1"/>
          <p:nvPr/>
        </p:nvSpPr>
        <p:spPr>
          <a:xfrm>
            <a:off x="4879280" y="4475634"/>
            <a:ext cx="981106" cy="461665"/>
          </a:xfrm>
          <a:prstGeom prst="rect">
            <a:avLst/>
          </a:prstGeom>
          <a:noFill/>
        </p:spPr>
        <p:txBody>
          <a:bodyPr wrap="square" lIns="108000" rIns="108000" rtlCol="0">
            <a:spAutoFit/>
          </a:bodyPr>
          <a:lstStyle/>
          <a:p>
            <a:pPr algn="ctr"/>
            <a:r>
              <a:rPr lang="en-US" altLang="ko-KR" sz="2400" b="1" dirty="0" err="1">
                <a:solidFill>
                  <a:schemeClr val="bg1"/>
                </a:solidFill>
                <a:latin typeface="Time new roman"/>
                <a:cs typeface="Arial" pitchFamily="34" charset="0"/>
              </a:rPr>
              <a:t>Hợp</a:t>
            </a:r>
            <a:endParaRPr lang="ko-KR" altLang="en-US" sz="2400" b="1" dirty="0">
              <a:solidFill>
                <a:schemeClr val="bg1"/>
              </a:solidFill>
              <a:latin typeface="Time new roman"/>
              <a:cs typeface="Arial" pitchFamily="34" charset="0"/>
            </a:endParaRPr>
          </a:p>
        </p:txBody>
      </p:sp>
      <p:sp>
        <p:nvSpPr>
          <p:cNvPr id="25" name="TextBox 24">
            <a:extLst>
              <a:ext uri="{FF2B5EF4-FFF2-40B4-BE49-F238E27FC236}">
                <a16:creationId xmlns:a16="http://schemas.microsoft.com/office/drawing/2014/main" id="{DF6D17F0-3250-49DF-9ACC-8A93A354F0FF}"/>
              </a:ext>
            </a:extLst>
          </p:cNvPr>
          <p:cNvSpPr txBox="1"/>
          <p:nvPr/>
        </p:nvSpPr>
        <p:spPr>
          <a:xfrm>
            <a:off x="6185997" y="4475634"/>
            <a:ext cx="1438692" cy="461665"/>
          </a:xfrm>
          <a:prstGeom prst="rect">
            <a:avLst/>
          </a:prstGeom>
          <a:noFill/>
        </p:spPr>
        <p:txBody>
          <a:bodyPr wrap="square" lIns="108000" rIns="108000" rtlCol="0">
            <a:spAutoFit/>
          </a:bodyPr>
          <a:lstStyle/>
          <a:p>
            <a:pPr algn="ctr"/>
            <a:r>
              <a:rPr lang="en-US" altLang="ko-KR" sz="2400" b="1" dirty="0" err="1">
                <a:solidFill>
                  <a:schemeClr val="bg1"/>
                </a:solidFill>
                <a:latin typeface="Time new roman"/>
                <a:cs typeface="Arial" pitchFamily="34" charset="0"/>
              </a:rPr>
              <a:t>Chuyển</a:t>
            </a:r>
            <a:endParaRPr lang="ko-KR" altLang="en-US" sz="2400" b="1" dirty="0">
              <a:solidFill>
                <a:schemeClr val="bg1"/>
              </a:solidFill>
              <a:latin typeface="Time new roman"/>
              <a:cs typeface="Arial" pitchFamily="34" charset="0"/>
            </a:endParaRPr>
          </a:p>
        </p:txBody>
      </p:sp>
      <p:sp>
        <p:nvSpPr>
          <p:cNvPr id="31" name="TextBox 30">
            <a:extLst>
              <a:ext uri="{FF2B5EF4-FFF2-40B4-BE49-F238E27FC236}">
                <a16:creationId xmlns:a16="http://schemas.microsoft.com/office/drawing/2014/main" id="{E44D2E80-B182-46BB-B16A-D406A609ABF4}"/>
              </a:ext>
            </a:extLst>
          </p:cNvPr>
          <p:cNvSpPr txBox="1"/>
          <p:nvPr/>
        </p:nvSpPr>
        <p:spPr>
          <a:xfrm>
            <a:off x="1216531" y="2969330"/>
            <a:ext cx="3258297" cy="584775"/>
          </a:xfrm>
          <a:prstGeom prst="rect">
            <a:avLst/>
          </a:prstGeom>
          <a:noFill/>
        </p:spPr>
        <p:txBody>
          <a:bodyPr wrap="square" rtlCol="0" anchor="ctr">
            <a:spAutoFit/>
          </a:bodyPr>
          <a:lstStyle/>
          <a:p>
            <a:pPr algn="ctr"/>
            <a:r>
              <a:rPr lang="en-US" altLang="ko-KR" sz="3200" b="1" dirty="0" err="1">
                <a:solidFill>
                  <a:schemeClr val="accent1"/>
                </a:solidFill>
                <a:latin typeface="Time new roman"/>
                <a:cs typeface="Arial" pitchFamily="34" charset="0"/>
              </a:rPr>
              <a:t>Mở</a:t>
            </a:r>
            <a:r>
              <a:rPr lang="en-US" altLang="ko-KR" sz="3200" b="1" dirty="0">
                <a:solidFill>
                  <a:schemeClr val="accent1"/>
                </a:solidFill>
                <a:latin typeface="Time new roman"/>
                <a:cs typeface="Arial" pitchFamily="34" charset="0"/>
              </a:rPr>
              <a:t> ra </a:t>
            </a:r>
            <a:r>
              <a:rPr lang="en-US" altLang="ko-KR" sz="3200" b="1" dirty="0" err="1">
                <a:solidFill>
                  <a:schemeClr val="accent1"/>
                </a:solidFill>
                <a:latin typeface="Time new roman"/>
                <a:cs typeface="Arial" pitchFamily="34" charset="0"/>
              </a:rPr>
              <a:t>đề</a:t>
            </a:r>
            <a:r>
              <a:rPr lang="en-US" altLang="ko-KR" sz="3200" b="1" dirty="0">
                <a:solidFill>
                  <a:schemeClr val="accent1"/>
                </a:solidFill>
                <a:latin typeface="Time new roman"/>
                <a:cs typeface="Arial" pitchFamily="34" charset="0"/>
              </a:rPr>
              <a:t> </a:t>
            </a:r>
            <a:r>
              <a:rPr lang="en-US" altLang="ko-KR" sz="3200" b="1" dirty="0" err="1">
                <a:solidFill>
                  <a:schemeClr val="accent1"/>
                </a:solidFill>
                <a:latin typeface="Time new roman"/>
                <a:cs typeface="Arial" pitchFamily="34" charset="0"/>
              </a:rPr>
              <a:t>tài</a:t>
            </a:r>
            <a:endParaRPr lang="ko-KR" altLang="en-US" sz="3200" b="1" dirty="0">
              <a:solidFill>
                <a:schemeClr val="accent1"/>
              </a:solidFill>
              <a:latin typeface="Time new roman"/>
              <a:cs typeface="Arial" pitchFamily="34" charset="0"/>
            </a:endParaRPr>
          </a:p>
        </p:txBody>
      </p:sp>
      <p:sp>
        <p:nvSpPr>
          <p:cNvPr id="34" name="TextBox 33">
            <a:extLst>
              <a:ext uri="{FF2B5EF4-FFF2-40B4-BE49-F238E27FC236}">
                <a16:creationId xmlns:a16="http://schemas.microsoft.com/office/drawing/2014/main" id="{D0F6F1D6-1041-46F4-B3B6-ED29CBD88BCB}"/>
              </a:ext>
            </a:extLst>
          </p:cNvPr>
          <p:cNvSpPr txBox="1"/>
          <p:nvPr/>
        </p:nvSpPr>
        <p:spPr>
          <a:xfrm>
            <a:off x="8228792" y="2723108"/>
            <a:ext cx="3030335" cy="1077218"/>
          </a:xfrm>
          <a:prstGeom prst="rect">
            <a:avLst/>
          </a:prstGeom>
          <a:noFill/>
        </p:spPr>
        <p:txBody>
          <a:bodyPr wrap="square" rtlCol="0" anchor="ctr">
            <a:spAutoFit/>
          </a:bodyPr>
          <a:lstStyle/>
          <a:p>
            <a:r>
              <a:rPr lang="en-US" altLang="ko-KR" sz="3200" b="1" dirty="0" err="1">
                <a:solidFill>
                  <a:schemeClr val="accent2"/>
                </a:solidFill>
                <a:latin typeface="Time new roman"/>
                <a:cs typeface="Arial" pitchFamily="34" charset="0"/>
              </a:rPr>
              <a:t>Nâng</a:t>
            </a:r>
            <a:r>
              <a:rPr lang="en-US" altLang="ko-KR" sz="3200" b="1" dirty="0">
                <a:solidFill>
                  <a:schemeClr val="accent2"/>
                </a:solidFill>
                <a:latin typeface="Time new roman"/>
                <a:cs typeface="Arial" pitchFamily="34" charset="0"/>
              </a:rPr>
              <a:t> </a:t>
            </a:r>
            <a:r>
              <a:rPr lang="en-US" altLang="ko-KR" sz="3200" b="1" dirty="0" err="1">
                <a:solidFill>
                  <a:schemeClr val="accent2"/>
                </a:solidFill>
                <a:latin typeface="Time new roman"/>
                <a:cs typeface="Arial" pitchFamily="34" charset="0"/>
              </a:rPr>
              <a:t>cao</a:t>
            </a:r>
            <a:r>
              <a:rPr lang="en-US" altLang="ko-KR" sz="3200" b="1" dirty="0">
                <a:solidFill>
                  <a:schemeClr val="accent2"/>
                </a:solidFill>
                <a:latin typeface="Time new roman"/>
                <a:cs typeface="Arial" pitchFamily="34" charset="0"/>
              </a:rPr>
              <a:t>, </a:t>
            </a:r>
            <a:r>
              <a:rPr lang="en-US" altLang="ko-KR" sz="3200" b="1" dirty="0" err="1">
                <a:solidFill>
                  <a:schemeClr val="accent2"/>
                </a:solidFill>
                <a:latin typeface="Time new roman"/>
                <a:cs typeface="Arial" pitchFamily="34" charset="0"/>
              </a:rPr>
              <a:t>triển</a:t>
            </a:r>
            <a:r>
              <a:rPr lang="en-US" altLang="ko-KR" sz="3200" b="1" dirty="0">
                <a:solidFill>
                  <a:schemeClr val="accent2"/>
                </a:solidFill>
                <a:latin typeface="Time new roman"/>
                <a:cs typeface="Arial" pitchFamily="34" charset="0"/>
              </a:rPr>
              <a:t> </a:t>
            </a:r>
            <a:r>
              <a:rPr lang="en-US" altLang="ko-KR" sz="3200" b="1" dirty="0" err="1">
                <a:solidFill>
                  <a:schemeClr val="accent2"/>
                </a:solidFill>
                <a:latin typeface="Time new roman"/>
                <a:cs typeface="Arial" pitchFamily="34" charset="0"/>
              </a:rPr>
              <a:t>khai</a:t>
            </a:r>
            <a:r>
              <a:rPr lang="en-US" altLang="ko-KR" sz="3200" b="1" dirty="0">
                <a:solidFill>
                  <a:schemeClr val="accent2"/>
                </a:solidFill>
                <a:latin typeface="Time new roman"/>
                <a:cs typeface="Arial" pitchFamily="34" charset="0"/>
              </a:rPr>
              <a:t> ý </a:t>
            </a:r>
            <a:r>
              <a:rPr lang="en-US" altLang="ko-KR" sz="3200" b="1" dirty="0" err="1">
                <a:solidFill>
                  <a:schemeClr val="accent2"/>
                </a:solidFill>
                <a:latin typeface="Time new roman"/>
                <a:cs typeface="Arial" pitchFamily="34" charset="0"/>
              </a:rPr>
              <a:t>câu</a:t>
            </a:r>
            <a:r>
              <a:rPr lang="en-US" altLang="ko-KR" sz="3200" b="1" dirty="0">
                <a:solidFill>
                  <a:schemeClr val="accent2"/>
                </a:solidFill>
                <a:latin typeface="Time new roman"/>
                <a:cs typeface="Arial" pitchFamily="34" charset="0"/>
              </a:rPr>
              <a:t> </a:t>
            </a:r>
            <a:r>
              <a:rPr lang="en-US" altLang="ko-KR" sz="3200" b="1" dirty="0" err="1">
                <a:solidFill>
                  <a:schemeClr val="accent2"/>
                </a:solidFill>
                <a:latin typeface="Time new roman"/>
                <a:cs typeface="Arial" pitchFamily="34" charset="0"/>
              </a:rPr>
              <a:t>khai</a:t>
            </a:r>
            <a:endParaRPr lang="ko-KR" altLang="en-US" sz="3200" b="1" dirty="0">
              <a:solidFill>
                <a:schemeClr val="accent2"/>
              </a:solidFill>
              <a:latin typeface="Time new roman"/>
              <a:cs typeface="Arial" pitchFamily="34" charset="0"/>
            </a:endParaRPr>
          </a:p>
        </p:txBody>
      </p:sp>
      <p:sp>
        <p:nvSpPr>
          <p:cNvPr id="37" name="TextBox 36">
            <a:extLst>
              <a:ext uri="{FF2B5EF4-FFF2-40B4-BE49-F238E27FC236}">
                <a16:creationId xmlns:a16="http://schemas.microsoft.com/office/drawing/2014/main" id="{76AE8D8F-DC8D-410B-A36D-73A63A4B15C6}"/>
              </a:ext>
            </a:extLst>
          </p:cNvPr>
          <p:cNvSpPr txBox="1"/>
          <p:nvPr/>
        </p:nvSpPr>
        <p:spPr>
          <a:xfrm>
            <a:off x="8228792" y="4516162"/>
            <a:ext cx="1961545" cy="584775"/>
          </a:xfrm>
          <a:prstGeom prst="rect">
            <a:avLst/>
          </a:prstGeom>
          <a:noFill/>
        </p:spPr>
        <p:txBody>
          <a:bodyPr wrap="square" rtlCol="0" anchor="ctr">
            <a:spAutoFit/>
          </a:bodyPr>
          <a:lstStyle/>
          <a:p>
            <a:r>
              <a:rPr lang="en-US" altLang="ko-KR" sz="3200" b="1" dirty="0" err="1">
                <a:solidFill>
                  <a:schemeClr val="accent3"/>
                </a:solidFill>
                <a:latin typeface="Time new roman"/>
                <a:cs typeface="Arial" pitchFamily="34" charset="0"/>
              </a:rPr>
              <a:t>Chuyển</a:t>
            </a:r>
            <a:r>
              <a:rPr lang="en-US" altLang="ko-KR" sz="3200" b="1" dirty="0">
                <a:solidFill>
                  <a:schemeClr val="accent3"/>
                </a:solidFill>
                <a:latin typeface="Time new roman"/>
                <a:cs typeface="Arial" pitchFamily="34" charset="0"/>
              </a:rPr>
              <a:t> ý</a:t>
            </a:r>
            <a:endParaRPr lang="ko-KR" altLang="en-US" sz="3200" b="1" dirty="0">
              <a:solidFill>
                <a:schemeClr val="accent3"/>
              </a:solidFill>
              <a:latin typeface="Time new roman"/>
              <a:cs typeface="Arial" pitchFamily="34" charset="0"/>
            </a:endParaRPr>
          </a:p>
        </p:txBody>
      </p:sp>
      <p:sp>
        <p:nvSpPr>
          <p:cNvPr id="40" name="TextBox 39">
            <a:extLst>
              <a:ext uri="{FF2B5EF4-FFF2-40B4-BE49-F238E27FC236}">
                <a16:creationId xmlns:a16="http://schemas.microsoft.com/office/drawing/2014/main" id="{AE81EC70-2690-4054-BD5B-BAB29927E08A}"/>
              </a:ext>
            </a:extLst>
          </p:cNvPr>
          <p:cNvSpPr txBox="1"/>
          <p:nvPr/>
        </p:nvSpPr>
        <p:spPr>
          <a:xfrm>
            <a:off x="1833901" y="4269941"/>
            <a:ext cx="2611505" cy="1077218"/>
          </a:xfrm>
          <a:prstGeom prst="rect">
            <a:avLst/>
          </a:prstGeom>
          <a:noFill/>
        </p:spPr>
        <p:txBody>
          <a:bodyPr wrap="square" rtlCol="0" anchor="ctr">
            <a:spAutoFit/>
          </a:bodyPr>
          <a:lstStyle/>
          <a:p>
            <a:pPr algn="ctr"/>
            <a:r>
              <a:rPr lang="en-US" altLang="ko-KR" sz="3200" b="1" dirty="0" err="1">
                <a:solidFill>
                  <a:schemeClr val="accent4"/>
                </a:solidFill>
                <a:latin typeface="Time new roman"/>
                <a:cs typeface="Arial" pitchFamily="34" charset="0"/>
              </a:rPr>
              <a:t>Tổng</a:t>
            </a:r>
            <a:r>
              <a:rPr lang="en-US" altLang="ko-KR" sz="3200" b="1" dirty="0">
                <a:solidFill>
                  <a:schemeClr val="accent4"/>
                </a:solidFill>
                <a:latin typeface="Time new roman"/>
                <a:cs typeface="Arial" pitchFamily="34" charset="0"/>
              </a:rPr>
              <a:t> </a:t>
            </a:r>
            <a:r>
              <a:rPr lang="en-US" altLang="ko-KR" sz="3200" b="1" dirty="0" err="1">
                <a:solidFill>
                  <a:schemeClr val="accent4"/>
                </a:solidFill>
                <a:latin typeface="Time new roman"/>
                <a:cs typeface="Arial" pitchFamily="34" charset="0"/>
              </a:rPr>
              <a:t>hợp</a:t>
            </a:r>
            <a:r>
              <a:rPr lang="en-US" altLang="ko-KR" sz="3200" b="1" dirty="0">
                <a:solidFill>
                  <a:schemeClr val="accent4"/>
                </a:solidFill>
                <a:latin typeface="Time new roman"/>
                <a:cs typeface="Arial" pitchFamily="34" charset="0"/>
              </a:rPr>
              <a:t> </a:t>
            </a:r>
            <a:r>
              <a:rPr lang="en-US" altLang="ko-KR" sz="3200" b="1" dirty="0" err="1">
                <a:solidFill>
                  <a:schemeClr val="accent4"/>
                </a:solidFill>
                <a:latin typeface="Time new roman"/>
                <a:cs typeface="Arial" pitchFamily="34" charset="0"/>
              </a:rPr>
              <a:t>toàn</a:t>
            </a:r>
            <a:r>
              <a:rPr lang="en-US" altLang="ko-KR" sz="3200" b="1" dirty="0">
                <a:solidFill>
                  <a:schemeClr val="accent4"/>
                </a:solidFill>
                <a:latin typeface="Time new roman"/>
                <a:cs typeface="Arial" pitchFamily="34" charset="0"/>
              </a:rPr>
              <a:t> </a:t>
            </a:r>
            <a:r>
              <a:rPr lang="en-US" altLang="ko-KR" sz="3200" b="1" dirty="0" err="1">
                <a:solidFill>
                  <a:schemeClr val="accent4"/>
                </a:solidFill>
                <a:latin typeface="Time new roman"/>
                <a:cs typeface="Arial" pitchFamily="34" charset="0"/>
              </a:rPr>
              <a:t>bô</a:t>
            </a:r>
            <a:r>
              <a:rPr lang="en-US" altLang="ko-KR" sz="3200" b="1" dirty="0">
                <a:solidFill>
                  <a:schemeClr val="accent4"/>
                </a:solidFill>
                <a:latin typeface="Time new roman"/>
                <a:cs typeface="Arial" pitchFamily="34" charset="0"/>
              </a:rPr>
              <a:t> ý </a:t>
            </a:r>
            <a:r>
              <a:rPr lang="en-US" altLang="ko-KR" sz="3200" b="1" dirty="0" err="1">
                <a:solidFill>
                  <a:schemeClr val="accent4"/>
                </a:solidFill>
                <a:latin typeface="Time new roman"/>
                <a:cs typeface="Arial" pitchFamily="34" charset="0"/>
              </a:rPr>
              <a:t>th</a:t>
            </a:r>
            <a:r>
              <a:rPr lang="vi-VN" altLang="ko-KR" sz="3200" b="1" dirty="0">
                <a:solidFill>
                  <a:schemeClr val="accent4"/>
                </a:solidFill>
                <a:latin typeface="Time new roman"/>
                <a:cs typeface="Arial" pitchFamily="34" charset="0"/>
              </a:rPr>
              <a:t>ơ</a:t>
            </a:r>
            <a:endParaRPr lang="ko-KR" altLang="en-US" sz="3200" b="1" dirty="0">
              <a:solidFill>
                <a:schemeClr val="accent4"/>
              </a:solidFill>
              <a:latin typeface="Time new roman"/>
              <a:cs typeface="Arial" pitchFamily="34" charset="0"/>
            </a:endParaRPr>
          </a:p>
        </p:txBody>
      </p:sp>
    </p:spTree>
    <p:extLst>
      <p:ext uri="{BB962C8B-B14F-4D97-AF65-F5344CB8AC3E}">
        <p14:creationId xmlns:p14="http://schemas.microsoft.com/office/powerpoint/2010/main" val="3287030855"/>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randombar(horizontal)">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randombar(horizontal)">
                                      <p:cBhvr>
                                        <p:cTn id="30" dur="500"/>
                                        <p:tgtEl>
                                          <p:spTgt spid="19"/>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randombar(horizontal)">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randombar(horizontal)">
                                      <p:cBhvr>
                                        <p:cTn id="38" dur="500"/>
                                        <p:tgtEl>
                                          <p:spTgt spid="16"/>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randombar(horizontal)">
                                      <p:cBhvr>
                                        <p:cTn id="41" dur="5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randombar(horizontal)">
                                      <p:cBhvr>
                                        <p:cTn id="46" dur="500"/>
                                        <p:tgtEl>
                                          <p:spTgt spid="6"/>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randombar(horizontal)">
                                      <p:cBhvr>
                                        <p:cTn id="4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31" grpId="0"/>
      <p:bldP spid="34" grpId="0"/>
      <p:bldP spid="37" grpId="0"/>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5E5BFE0-0FE2-43EE-8C7B-222DDD40CDF1}"/>
              </a:ext>
            </a:extLst>
          </p:cNvPr>
          <p:cNvSpPr/>
          <p:nvPr/>
        </p:nvSpPr>
        <p:spPr>
          <a:xfrm>
            <a:off x="4808589" y="637429"/>
            <a:ext cx="1847711" cy="584775"/>
          </a:xfrm>
          <a:prstGeom prst="rect">
            <a:avLst/>
          </a:prstGeom>
        </p:spPr>
        <p:txBody>
          <a:bodyPr wrap="square">
            <a:spAutoFit/>
          </a:bodyPr>
          <a:lstStyle/>
          <a:p>
            <a:r>
              <a:rPr lang="en-US" sz="3200" b="1" dirty="0" err="1">
                <a:latin typeface="Times New Roman" pitchFamily="18" charset="0"/>
                <a:cs typeface="Times New Roman" pitchFamily="18" charset="0"/>
              </a:rPr>
              <a:t>Bố</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cục</a:t>
            </a:r>
            <a:r>
              <a:rPr lang="en-US" sz="3200" b="1" dirty="0">
                <a:latin typeface="Times New Roman" pitchFamily="18" charset="0"/>
                <a:cs typeface="Times New Roman" pitchFamily="18" charset="0"/>
              </a:rPr>
              <a:t>:</a:t>
            </a:r>
          </a:p>
        </p:txBody>
      </p:sp>
      <p:pic>
        <p:nvPicPr>
          <p:cNvPr id="13" name="图片 25">
            <a:extLst>
              <a:ext uri="{FF2B5EF4-FFF2-40B4-BE49-F238E27FC236}">
                <a16:creationId xmlns:a16="http://schemas.microsoft.com/office/drawing/2014/main" id="{80C76E83-8F4A-462B-AF87-CDAB5EC09A46}"/>
              </a:ext>
            </a:extLst>
          </p:cNvPr>
          <p:cNvPicPr>
            <a:picLocks noChangeAspect="1"/>
          </p:cNvPicPr>
          <p:nvPr/>
        </p:nvPicPr>
        <p:blipFill>
          <a:blip r:embed="rId2" cstate="print">
            <a:extLst>
              <a:ext uri="{BEBA8EAE-BF5A-486C-A8C5-ECC9F3942E4B}">
                <a14:imgProps xmlns:a14="http://schemas.microsoft.com/office/drawing/2010/main">
                  <a14:imgLayer>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3575221" y="637429"/>
            <a:ext cx="1096422" cy="710847"/>
          </a:xfrm>
          <a:prstGeom prst="rect">
            <a:avLst/>
          </a:prstGeom>
        </p:spPr>
      </p:pic>
      <p:sp>
        <p:nvSpPr>
          <p:cNvPr id="14" name="Rectangle 13">
            <a:extLst>
              <a:ext uri="{FF2B5EF4-FFF2-40B4-BE49-F238E27FC236}">
                <a16:creationId xmlns:a16="http://schemas.microsoft.com/office/drawing/2014/main" id="{01AE6604-ECD4-474A-8C07-8D5A7BF5427C}"/>
              </a:ext>
            </a:extLst>
          </p:cNvPr>
          <p:cNvSpPr/>
          <p:nvPr/>
        </p:nvSpPr>
        <p:spPr>
          <a:xfrm>
            <a:off x="6417403" y="637428"/>
            <a:ext cx="1568496" cy="584775"/>
          </a:xfrm>
          <a:prstGeom prst="rect">
            <a:avLst/>
          </a:prstGeom>
        </p:spPr>
        <p:txBody>
          <a:bodyPr wrap="square">
            <a:spAutoFit/>
          </a:bodyPr>
          <a:lstStyle/>
          <a:p>
            <a:pPr algn="just"/>
            <a:r>
              <a:rPr lang="en-US" sz="3200" dirty="0">
                <a:latin typeface="Times New Roman" pitchFamily="18" charset="0"/>
              </a:rPr>
              <a:t>2 </a:t>
            </a:r>
            <a:r>
              <a:rPr lang="en-US" sz="3200" dirty="0" err="1">
                <a:latin typeface="Times New Roman" pitchFamily="18" charset="0"/>
              </a:rPr>
              <a:t>phần</a:t>
            </a:r>
            <a:endParaRPr lang="en-SG" sz="3200" dirty="0"/>
          </a:p>
        </p:txBody>
      </p:sp>
      <p:grpSp>
        <p:nvGrpSpPr>
          <p:cNvPr id="7" name="그룹 16">
            <a:extLst>
              <a:ext uri="{FF2B5EF4-FFF2-40B4-BE49-F238E27FC236}">
                <a16:creationId xmlns:a16="http://schemas.microsoft.com/office/drawing/2014/main" id="{86EB663F-9B90-490B-8F66-FCDEC7801574}"/>
              </a:ext>
            </a:extLst>
          </p:cNvPr>
          <p:cNvGrpSpPr/>
          <p:nvPr/>
        </p:nvGrpSpPr>
        <p:grpSpPr>
          <a:xfrm>
            <a:off x="4123432" y="1733251"/>
            <a:ext cx="3977233" cy="4244798"/>
            <a:chOff x="4292232" y="1987216"/>
            <a:chExt cx="3628351" cy="3872445"/>
          </a:xfrm>
        </p:grpSpPr>
        <p:sp>
          <p:nvSpPr>
            <p:cNvPr id="9" name="Rectangle 5">
              <a:extLst>
                <a:ext uri="{FF2B5EF4-FFF2-40B4-BE49-F238E27FC236}">
                  <a16:creationId xmlns:a16="http://schemas.microsoft.com/office/drawing/2014/main" id="{6773B63B-D31E-4EA4-A24E-032C8281972E}"/>
                </a:ext>
              </a:extLst>
            </p:cNvPr>
            <p:cNvSpPr/>
            <p:nvPr/>
          </p:nvSpPr>
          <p:spPr>
            <a:xfrm rot="19334430">
              <a:off x="4777872" y="3045659"/>
              <a:ext cx="2430975" cy="2814002"/>
            </a:xfrm>
            <a:custGeom>
              <a:avLst/>
              <a:gdLst/>
              <a:ahLst/>
              <a:cxnLst/>
              <a:rect l="l" t="t" r="r" b="b"/>
              <a:pathLst>
                <a:path w="4039355" h="4675800">
                  <a:moveTo>
                    <a:pt x="4034497" y="0"/>
                  </a:moveTo>
                  <a:lnTo>
                    <a:pt x="4039355" y="1157334"/>
                  </a:lnTo>
                  <a:lnTo>
                    <a:pt x="4036521" y="1158088"/>
                  </a:lnTo>
                  <a:lnTo>
                    <a:pt x="4036521" y="4184468"/>
                  </a:lnTo>
                  <a:lnTo>
                    <a:pt x="2880543" y="4184469"/>
                  </a:lnTo>
                  <a:lnTo>
                    <a:pt x="2880543" y="2372299"/>
                  </a:lnTo>
                  <a:lnTo>
                    <a:pt x="1096372" y="4675800"/>
                  </a:lnTo>
                  <a:lnTo>
                    <a:pt x="242442" y="4014390"/>
                  </a:lnTo>
                  <a:lnTo>
                    <a:pt x="2044770" y="1687448"/>
                  </a:lnTo>
                  <a:lnTo>
                    <a:pt x="296924" y="2151986"/>
                  </a:lnTo>
                  <a:lnTo>
                    <a:pt x="0" y="1034791"/>
                  </a:lnTo>
                  <a:lnTo>
                    <a:pt x="2097708" y="477269"/>
                  </a:lnTo>
                  <a:lnTo>
                    <a:pt x="2101111" y="490677"/>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Oval 9">
              <a:extLst>
                <a:ext uri="{FF2B5EF4-FFF2-40B4-BE49-F238E27FC236}">
                  <a16:creationId xmlns:a16="http://schemas.microsoft.com/office/drawing/2014/main" id="{1FEB9AAC-DEA3-4A5A-9DF1-C0A0CE10FB82}"/>
                </a:ext>
              </a:extLst>
            </p:cNvPr>
            <p:cNvSpPr/>
            <p:nvPr/>
          </p:nvSpPr>
          <p:spPr>
            <a:xfrm>
              <a:off x="5479275" y="1987216"/>
              <a:ext cx="1224136" cy="1224136"/>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Oval 10">
              <a:extLst>
                <a:ext uri="{FF2B5EF4-FFF2-40B4-BE49-F238E27FC236}">
                  <a16:creationId xmlns:a16="http://schemas.microsoft.com/office/drawing/2014/main" id="{44057BE6-C869-44D6-A0A5-7479D406F513}"/>
                </a:ext>
              </a:extLst>
            </p:cNvPr>
            <p:cNvSpPr/>
            <p:nvPr/>
          </p:nvSpPr>
          <p:spPr>
            <a:xfrm>
              <a:off x="4292232" y="3950422"/>
              <a:ext cx="1224136" cy="1224136"/>
            </a:xfrm>
            <a:prstGeom prst="ellipse">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6" name="Oval 15">
              <a:extLst>
                <a:ext uri="{FF2B5EF4-FFF2-40B4-BE49-F238E27FC236}">
                  <a16:creationId xmlns:a16="http://schemas.microsoft.com/office/drawing/2014/main" id="{8DF0EAC5-90C2-4598-82CD-A4E0089E2D63}"/>
                </a:ext>
              </a:extLst>
            </p:cNvPr>
            <p:cNvSpPr/>
            <p:nvPr/>
          </p:nvSpPr>
          <p:spPr>
            <a:xfrm>
              <a:off x="6696447" y="4072526"/>
              <a:ext cx="1224136" cy="1224136"/>
            </a:xfrm>
            <a:prstGeom prst="ellips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 name="Oval 16">
              <a:extLst>
                <a:ext uri="{FF2B5EF4-FFF2-40B4-BE49-F238E27FC236}">
                  <a16:creationId xmlns:a16="http://schemas.microsoft.com/office/drawing/2014/main" id="{7BD46FCD-EC2F-4FCE-BEB3-13EB98860F73}"/>
                </a:ext>
              </a:extLst>
            </p:cNvPr>
            <p:cNvSpPr/>
            <p:nvPr/>
          </p:nvSpPr>
          <p:spPr>
            <a:xfrm>
              <a:off x="5618330" y="2126271"/>
              <a:ext cx="946026" cy="9460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 name="Oval 17">
              <a:extLst>
                <a:ext uri="{FF2B5EF4-FFF2-40B4-BE49-F238E27FC236}">
                  <a16:creationId xmlns:a16="http://schemas.microsoft.com/office/drawing/2014/main" id="{96AF1840-740D-41D3-854B-A30F72656B35}"/>
                </a:ext>
              </a:extLst>
            </p:cNvPr>
            <p:cNvSpPr/>
            <p:nvPr/>
          </p:nvSpPr>
          <p:spPr>
            <a:xfrm>
              <a:off x="4431287" y="4089477"/>
              <a:ext cx="946026" cy="9460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9" name="Oval 18">
              <a:extLst>
                <a:ext uri="{FF2B5EF4-FFF2-40B4-BE49-F238E27FC236}">
                  <a16:creationId xmlns:a16="http://schemas.microsoft.com/office/drawing/2014/main" id="{8D316A03-9F3A-463A-8FAD-97A1E5988055}"/>
                </a:ext>
              </a:extLst>
            </p:cNvPr>
            <p:cNvSpPr/>
            <p:nvPr/>
          </p:nvSpPr>
          <p:spPr>
            <a:xfrm>
              <a:off x="6835502" y="4211581"/>
              <a:ext cx="946026" cy="9460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21" name="TextBox 20">
            <a:extLst>
              <a:ext uri="{FF2B5EF4-FFF2-40B4-BE49-F238E27FC236}">
                <a16:creationId xmlns:a16="http://schemas.microsoft.com/office/drawing/2014/main" id="{81C89BB2-973F-460E-8E58-19642CDA3A31}"/>
              </a:ext>
            </a:extLst>
          </p:cNvPr>
          <p:cNvSpPr txBox="1"/>
          <p:nvPr/>
        </p:nvSpPr>
        <p:spPr>
          <a:xfrm>
            <a:off x="8274874" y="4233955"/>
            <a:ext cx="3615912" cy="1569660"/>
          </a:xfrm>
          <a:prstGeom prst="rect">
            <a:avLst/>
          </a:prstGeom>
          <a:noFill/>
        </p:spPr>
        <p:txBody>
          <a:bodyPr wrap="square" rtlCol="0" anchor="ctr">
            <a:spAutoFit/>
          </a:bodyPr>
          <a:lstStyle/>
          <a:p>
            <a:pPr algn="just"/>
            <a:r>
              <a:rPr lang="en-US" altLang="ko-KR" sz="3200" b="1" dirty="0" err="1">
                <a:solidFill>
                  <a:schemeClr val="accent4"/>
                </a:solidFill>
                <a:latin typeface="Time new roman"/>
                <a:cs typeface="Arial" pitchFamily="34" charset="0"/>
              </a:rPr>
              <a:t>Câu</a:t>
            </a:r>
            <a:r>
              <a:rPr lang="en-US" altLang="ko-KR" sz="3200" b="1" dirty="0">
                <a:solidFill>
                  <a:schemeClr val="accent4"/>
                </a:solidFill>
                <a:latin typeface="Time new roman"/>
                <a:cs typeface="Arial" pitchFamily="34" charset="0"/>
              </a:rPr>
              <a:t> </a:t>
            </a:r>
            <a:r>
              <a:rPr lang="en-US" altLang="ko-KR" sz="3200" b="1" dirty="0" err="1">
                <a:solidFill>
                  <a:schemeClr val="accent4"/>
                </a:solidFill>
                <a:latin typeface="Time new roman"/>
                <a:cs typeface="Arial" pitchFamily="34" charset="0"/>
              </a:rPr>
              <a:t>cuối</a:t>
            </a:r>
            <a:r>
              <a:rPr lang="en-US" altLang="ko-KR" sz="3200" b="1" dirty="0">
                <a:solidFill>
                  <a:schemeClr val="accent4"/>
                </a:solidFill>
                <a:latin typeface="Time new roman"/>
                <a:cs typeface="Arial" pitchFamily="34" charset="0"/>
              </a:rPr>
              <a:t>: </a:t>
            </a:r>
            <a:r>
              <a:rPr lang="en-US" altLang="ko-KR" sz="3200" dirty="0" err="1">
                <a:solidFill>
                  <a:schemeClr val="accent4"/>
                </a:solidFill>
                <a:latin typeface="Time new roman"/>
                <a:cs typeface="Arial" pitchFamily="34" charset="0"/>
              </a:rPr>
              <a:t>Cảm</a:t>
            </a:r>
            <a:r>
              <a:rPr lang="en-US" altLang="ko-KR" sz="3200" dirty="0">
                <a:solidFill>
                  <a:schemeClr val="accent4"/>
                </a:solidFill>
                <a:latin typeface="Time new roman"/>
                <a:cs typeface="Arial" pitchFamily="34" charset="0"/>
              </a:rPr>
              <a:t> </a:t>
            </a:r>
            <a:r>
              <a:rPr lang="en-US" altLang="ko-KR" sz="3200" dirty="0" err="1">
                <a:solidFill>
                  <a:schemeClr val="accent4"/>
                </a:solidFill>
                <a:latin typeface="Time new roman"/>
                <a:cs typeface="Arial" pitchFamily="34" charset="0"/>
              </a:rPr>
              <a:t>nhận</a:t>
            </a:r>
            <a:r>
              <a:rPr lang="en-US" altLang="ko-KR" sz="3200" dirty="0">
                <a:solidFill>
                  <a:schemeClr val="accent4"/>
                </a:solidFill>
                <a:latin typeface="Time new roman"/>
                <a:cs typeface="Arial" pitchFamily="34" charset="0"/>
              </a:rPr>
              <a:t> </a:t>
            </a:r>
            <a:r>
              <a:rPr lang="en-US" altLang="ko-KR" sz="3200" dirty="0" err="1">
                <a:solidFill>
                  <a:schemeClr val="accent4"/>
                </a:solidFill>
                <a:latin typeface="Time new roman"/>
                <a:cs typeface="Arial" pitchFamily="34" charset="0"/>
              </a:rPr>
              <a:t>của</a:t>
            </a:r>
            <a:r>
              <a:rPr lang="en-US" altLang="ko-KR" sz="3200" dirty="0">
                <a:solidFill>
                  <a:schemeClr val="accent4"/>
                </a:solidFill>
                <a:latin typeface="Time new roman"/>
                <a:cs typeface="Arial" pitchFamily="34" charset="0"/>
              </a:rPr>
              <a:t> </a:t>
            </a:r>
            <a:r>
              <a:rPr lang="en-US" altLang="ko-KR" sz="3200" dirty="0" err="1">
                <a:solidFill>
                  <a:schemeClr val="accent4"/>
                </a:solidFill>
                <a:latin typeface="Time new roman"/>
                <a:cs typeface="Arial" pitchFamily="34" charset="0"/>
              </a:rPr>
              <a:t>Bác</a:t>
            </a:r>
            <a:r>
              <a:rPr lang="en-US" altLang="ko-KR" sz="3200" dirty="0">
                <a:solidFill>
                  <a:schemeClr val="accent4"/>
                </a:solidFill>
                <a:latin typeface="Time new roman"/>
                <a:cs typeface="Arial" pitchFamily="34" charset="0"/>
              </a:rPr>
              <a:t> </a:t>
            </a:r>
            <a:r>
              <a:rPr lang="en-US" altLang="ko-KR" sz="3200" dirty="0" err="1">
                <a:solidFill>
                  <a:schemeClr val="accent4"/>
                </a:solidFill>
                <a:latin typeface="Time new roman"/>
                <a:cs typeface="Arial" pitchFamily="34" charset="0"/>
              </a:rPr>
              <a:t>về</a:t>
            </a:r>
            <a:r>
              <a:rPr lang="en-US" altLang="ko-KR" sz="3200" dirty="0">
                <a:solidFill>
                  <a:schemeClr val="accent4"/>
                </a:solidFill>
                <a:latin typeface="Time new roman"/>
                <a:cs typeface="Arial" pitchFamily="34" charset="0"/>
              </a:rPr>
              <a:t> </a:t>
            </a:r>
            <a:r>
              <a:rPr lang="en-US" altLang="ko-KR" sz="3200" dirty="0" err="1">
                <a:solidFill>
                  <a:schemeClr val="accent4"/>
                </a:solidFill>
                <a:latin typeface="Time new roman"/>
                <a:cs typeface="Arial" pitchFamily="34" charset="0"/>
              </a:rPr>
              <a:t>cuộc</a:t>
            </a:r>
            <a:r>
              <a:rPr lang="en-US" altLang="ko-KR" sz="3200" dirty="0">
                <a:solidFill>
                  <a:schemeClr val="accent4"/>
                </a:solidFill>
                <a:latin typeface="Time new roman"/>
                <a:cs typeface="Arial" pitchFamily="34" charset="0"/>
              </a:rPr>
              <a:t> </a:t>
            </a:r>
            <a:r>
              <a:rPr lang="en-US" altLang="ko-KR" sz="3200" dirty="0" err="1">
                <a:solidFill>
                  <a:schemeClr val="accent4"/>
                </a:solidFill>
                <a:latin typeface="Time new roman"/>
                <a:cs typeface="Arial" pitchFamily="34" charset="0"/>
              </a:rPr>
              <a:t>đời</a:t>
            </a:r>
            <a:r>
              <a:rPr lang="en-US" altLang="ko-KR" sz="3200" dirty="0">
                <a:solidFill>
                  <a:schemeClr val="accent4"/>
                </a:solidFill>
                <a:latin typeface="Time new roman"/>
                <a:cs typeface="Arial" pitchFamily="34" charset="0"/>
              </a:rPr>
              <a:t> </a:t>
            </a:r>
            <a:r>
              <a:rPr lang="en-US" altLang="ko-KR" sz="3200" dirty="0" err="1">
                <a:solidFill>
                  <a:schemeClr val="accent4"/>
                </a:solidFill>
                <a:latin typeface="Time new roman"/>
                <a:cs typeface="Arial" pitchFamily="34" charset="0"/>
              </a:rPr>
              <a:t>cách</a:t>
            </a:r>
            <a:r>
              <a:rPr lang="en-US" altLang="ko-KR" sz="3200" dirty="0">
                <a:solidFill>
                  <a:schemeClr val="accent4"/>
                </a:solidFill>
                <a:latin typeface="Time new roman"/>
                <a:cs typeface="Arial" pitchFamily="34" charset="0"/>
              </a:rPr>
              <a:t> </a:t>
            </a:r>
            <a:r>
              <a:rPr lang="en-US" altLang="ko-KR" sz="3200" dirty="0" err="1">
                <a:solidFill>
                  <a:schemeClr val="accent4"/>
                </a:solidFill>
                <a:latin typeface="Time new roman"/>
                <a:cs typeface="Arial" pitchFamily="34" charset="0"/>
              </a:rPr>
              <a:t>mạng</a:t>
            </a:r>
            <a:endParaRPr lang="ko-KR" altLang="en-US" sz="3200" dirty="0">
              <a:solidFill>
                <a:schemeClr val="accent4"/>
              </a:solidFill>
              <a:latin typeface="Time new roman"/>
              <a:cs typeface="Arial" pitchFamily="34" charset="0"/>
            </a:endParaRPr>
          </a:p>
        </p:txBody>
      </p:sp>
      <p:sp>
        <p:nvSpPr>
          <p:cNvPr id="24" name="TextBox 23">
            <a:extLst>
              <a:ext uri="{FF2B5EF4-FFF2-40B4-BE49-F238E27FC236}">
                <a16:creationId xmlns:a16="http://schemas.microsoft.com/office/drawing/2014/main" id="{D762C616-A9F0-445A-A081-DC7CDE741233}"/>
              </a:ext>
            </a:extLst>
          </p:cNvPr>
          <p:cNvSpPr txBox="1"/>
          <p:nvPr/>
        </p:nvSpPr>
        <p:spPr>
          <a:xfrm>
            <a:off x="301214" y="4233955"/>
            <a:ext cx="3649403" cy="1569660"/>
          </a:xfrm>
          <a:prstGeom prst="rect">
            <a:avLst/>
          </a:prstGeom>
          <a:noFill/>
        </p:spPr>
        <p:txBody>
          <a:bodyPr wrap="square" rtlCol="0" anchor="ctr">
            <a:spAutoFit/>
          </a:bodyPr>
          <a:lstStyle/>
          <a:p>
            <a:pPr algn="just"/>
            <a:r>
              <a:rPr lang="en-US" altLang="ko-KR" sz="3200" b="1" dirty="0">
                <a:solidFill>
                  <a:schemeClr val="accent2"/>
                </a:solidFill>
                <a:latin typeface="Time new roman"/>
                <a:cs typeface="Arial" pitchFamily="34" charset="0"/>
              </a:rPr>
              <a:t>3 </a:t>
            </a:r>
            <a:r>
              <a:rPr lang="en-US" altLang="ko-KR" sz="3200" b="1" dirty="0" err="1">
                <a:solidFill>
                  <a:schemeClr val="accent2"/>
                </a:solidFill>
                <a:latin typeface="Time new roman"/>
                <a:cs typeface="Arial" pitchFamily="34" charset="0"/>
              </a:rPr>
              <a:t>câu</a:t>
            </a:r>
            <a:r>
              <a:rPr lang="en-US" altLang="ko-KR" sz="3200" b="1" dirty="0">
                <a:solidFill>
                  <a:schemeClr val="accent2"/>
                </a:solidFill>
                <a:latin typeface="Time new roman"/>
                <a:cs typeface="Arial" pitchFamily="34" charset="0"/>
              </a:rPr>
              <a:t> </a:t>
            </a:r>
            <a:r>
              <a:rPr lang="en-US" altLang="ko-KR" sz="3200" b="1" dirty="0" err="1">
                <a:solidFill>
                  <a:schemeClr val="accent2"/>
                </a:solidFill>
                <a:latin typeface="Time new roman"/>
                <a:cs typeface="Arial" pitchFamily="34" charset="0"/>
              </a:rPr>
              <a:t>đầu</a:t>
            </a:r>
            <a:r>
              <a:rPr lang="en-US" altLang="ko-KR" sz="3200" b="1" dirty="0">
                <a:solidFill>
                  <a:schemeClr val="accent2"/>
                </a:solidFill>
                <a:latin typeface="Time new roman"/>
                <a:cs typeface="Arial" pitchFamily="34" charset="0"/>
              </a:rPr>
              <a:t>: </a:t>
            </a:r>
            <a:r>
              <a:rPr lang="en-US" altLang="ko-KR" sz="3200" dirty="0" err="1">
                <a:solidFill>
                  <a:schemeClr val="accent2"/>
                </a:solidFill>
                <a:latin typeface="Time new roman"/>
                <a:cs typeface="Arial" pitchFamily="34" charset="0"/>
              </a:rPr>
              <a:t>Cảnh</a:t>
            </a:r>
            <a:r>
              <a:rPr lang="en-US" altLang="ko-KR" sz="3200" dirty="0">
                <a:solidFill>
                  <a:schemeClr val="accent2"/>
                </a:solidFill>
                <a:latin typeface="Time new roman"/>
                <a:cs typeface="Arial" pitchFamily="34" charset="0"/>
              </a:rPr>
              <a:t> </a:t>
            </a:r>
            <a:r>
              <a:rPr lang="en-US" altLang="ko-KR" sz="3200" dirty="0" err="1">
                <a:solidFill>
                  <a:schemeClr val="accent2"/>
                </a:solidFill>
                <a:latin typeface="Time new roman"/>
                <a:cs typeface="Arial" pitchFamily="34" charset="0"/>
              </a:rPr>
              <a:t>sinh</a:t>
            </a:r>
            <a:r>
              <a:rPr lang="en-US" altLang="ko-KR" sz="3200" dirty="0">
                <a:solidFill>
                  <a:schemeClr val="accent2"/>
                </a:solidFill>
                <a:latin typeface="Time new roman"/>
                <a:cs typeface="Arial" pitchFamily="34" charset="0"/>
              </a:rPr>
              <a:t> </a:t>
            </a:r>
            <a:r>
              <a:rPr lang="en-US" altLang="ko-KR" sz="3200" dirty="0" err="1">
                <a:solidFill>
                  <a:schemeClr val="accent2"/>
                </a:solidFill>
                <a:latin typeface="Time new roman"/>
                <a:cs typeface="Arial" pitchFamily="34" charset="0"/>
              </a:rPr>
              <a:t>hoạt</a:t>
            </a:r>
            <a:r>
              <a:rPr lang="en-US" altLang="ko-KR" sz="3200" dirty="0">
                <a:solidFill>
                  <a:schemeClr val="accent2"/>
                </a:solidFill>
                <a:latin typeface="Time new roman"/>
                <a:cs typeface="Arial" pitchFamily="34" charset="0"/>
              </a:rPr>
              <a:t> </a:t>
            </a:r>
            <a:r>
              <a:rPr lang="en-US" altLang="ko-KR" sz="3200" dirty="0" err="1">
                <a:solidFill>
                  <a:schemeClr val="accent2"/>
                </a:solidFill>
                <a:latin typeface="Time new roman"/>
                <a:cs typeface="Arial" pitchFamily="34" charset="0"/>
              </a:rPr>
              <a:t>và</a:t>
            </a:r>
            <a:r>
              <a:rPr lang="en-US" altLang="ko-KR" sz="3200" dirty="0">
                <a:solidFill>
                  <a:schemeClr val="accent2"/>
                </a:solidFill>
                <a:latin typeface="Time new roman"/>
                <a:cs typeface="Arial" pitchFamily="34" charset="0"/>
              </a:rPr>
              <a:t> </a:t>
            </a:r>
            <a:r>
              <a:rPr lang="en-US" altLang="ko-KR" sz="3200" dirty="0" err="1">
                <a:solidFill>
                  <a:schemeClr val="accent2"/>
                </a:solidFill>
                <a:latin typeface="Time new roman"/>
                <a:cs typeface="Arial" pitchFamily="34" charset="0"/>
              </a:rPr>
              <a:t>làm</a:t>
            </a:r>
            <a:r>
              <a:rPr lang="en-US" altLang="ko-KR" sz="3200" dirty="0">
                <a:solidFill>
                  <a:schemeClr val="accent2"/>
                </a:solidFill>
                <a:latin typeface="Time new roman"/>
                <a:cs typeface="Arial" pitchFamily="34" charset="0"/>
              </a:rPr>
              <a:t> </a:t>
            </a:r>
            <a:r>
              <a:rPr lang="en-US" altLang="ko-KR" sz="3200" dirty="0" err="1">
                <a:solidFill>
                  <a:schemeClr val="accent2"/>
                </a:solidFill>
                <a:latin typeface="Time new roman"/>
                <a:cs typeface="Arial" pitchFamily="34" charset="0"/>
              </a:rPr>
              <a:t>việc</a:t>
            </a:r>
            <a:r>
              <a:rPr lang="en-US" altLang="ko-KR" sz="3200" dirty="0">
                <a:solidFill>
                  <a:schemeClr val="accent2"/>
                </a:solidFill>
                <a:latin typeface="Time new roman"/>
                <a:cs typeface="Arial" pitchFamily="34" charset="0"/>
              </a:rPr>
              <a:t> </a:t>
            </a:r>
            <a:r>
              <a:rPr lang="en-US" altLang="ko-KR" sz="3200" dirty="0" err="1">
                <a:solidFill>
                  <a:schemeClr val="accent2"/>
                </a:solidFill>
                <a:latin typeface="Time new roman"/>
                <a:cs typeface="Arial" pitchFamily="34" charset="0"/>
              </a:rPr>
              <a:t>của</a:t>
            </a:r>
            <a:r>
              <a:rPr lang="en-US" altLang="ko-KR" sz="3200" dirty="0">
                <a:solidFill>
                  <a:schemeClr val="accent2"/>
                </a:solidFill>
                <a:latin typeface="Time new roman"/>
                <a:cs typeface="Arial" pitchFamily="34" charset="0"/>
              </a:rPr>
              <a:t> </a:t>
            </a:r>
            <a:r>
              <a:rPr lang="en-US" altLang="ko-KR" sz="3200" dirty="0" err="1">
                <a:solidFill>
                  <a:schemeClr val="accent2"/>
                </a:solidFill>
                <a:latin typeface="Time new roman"/>
                <a:cs typeface="Arial" pitchFamily="34" charset="0"/>
              </a:rPr>
              <a:t>Bác</a:t>
            </a:r>
            <a:r>
              <a:rPr lang="en-US" altLang="ko-KR" sz="3200" dirty="0">
                <a:solidFill>
                  <a:schemeClr val="accent2"/>
                </a:solidFill>
                <a:latin typeface="Time new roman"/>
                <a:cs typeface="Arial" pitchFamily="34" charset="0"/>
              </a:rPr>
              <a:t> ở </a:t>
            </a:r>
            <a:r>
              <a:rPr lang="en-US" altLang="ko-KR" sz="3200" dirty="0" err="1">
                <a:solidFill>
                  <a:schemeClr val="accent2"/>
                </a:solidFill>
                <a:latin typeface="Time new roman"/>
                <a:cs typeface="Arial" pitchFamily="34" charset="0"/>
              </a:rPr>
              <a:t>Pác</a:t>
            </a:r>
            <a:r>
              <a:rPr lang="en-US" altLang="ko-KR" sz="3200" dirty="0">
                <a:solidFill>
                  <a:schemeClr val="accent2"/>
                </a:solidFill>
                <a:latin typeface="Time new roman"/>
                <a:cs typeface="Arial" pitchFamily="34" charset="0"/>
              </a:rPr>
              <a:t> </a:t>
            </a:r>
            <a:r>
              <a:rPr lang="en-US" altLang="ko-KR" sz="3200" dirty="0" err="1">
                <a:solidFill>
                  <a:schemeClr val="accent2"/>
                </a:solidFill>
                <a:latin typeface="Time new roman"/>
                <a:cs typeface="Arial" pitchFamily="34" charset="0"/>
              </a:rPr>
              <a:t>Bó</a:t>
            </a:r>
            <a:r>
              <a:rPr lang="en-US" altLang="ko-KR" sz="3200" dirty="0">
                <a:solidFill>
                  <a:schemeClr val="accent2"/>
                </a:solidFill>
                <a:latin typeface="Time new roman"/>
                <a:cs typeface="Arial" pitchFamily="34" charset="0"/>
              </a:rPr>
              <a:t> </a:t>
            </a:r>
            <a:endParaRPr lang="ko-KR" altLang="en-US" sz="3200" dirty="0">
              <a:solidFill>
                <a:schemeClr val="accent2"/>
              </a:solidFill>
              <a:latin typeface="Time new roman"/>
              <a:cs typeface="Arial" pitchFamily="34" charset="0"/>
            </a:endParaRPr>
          </a:p>
        </p:txBody>
      </p:sp>
      <p:sp>
        <p:nvSpPr>
          <p:cNvPr id="27" name="Rectangle 30">
            <a:extLst>
              <a:ext uri="{FF2B5EF4-FFF2-40B4-BE49-F238E27FC236}">
                <a16:creationId xmlns:a16="http://schemas.microsoft.com/office/drawing/2014/main" id="{D3F20303-4ADF-42C8-9CF8-EEAAB7955429}"/>
              </a:ext>
            </a:extLst>
          </p:cNvPr>
          <p:cNvSpPr/>
          <p:nvPr/>
        </p:nvSpPr>
        <p:spPr>
          <a:xfrm>
            <a:off x="4611713" y="4401609"/>
            <a:ext cx="317209" cy="316282"/>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8" name="Rectangle 36">
            <a:extLst>
              <a:ext uri="{FF2B5EF4-FFF2-40B4-BE49-F238E27FC236}">
                <a16:creationId xmlns:a16="http://schemas.microsoft.com/office/drawing/2014/main" id="{A744DA37-C1FC-431E-9358-AC77282817F2}"/>
              </a:ext>
            </a:extLst>
          </p:cNvPr>
          <p:cNvSpPr/>
          <p:nvPr/>
        </p:nvSpPr>
        <p:spPr>
          <a:xfrm>
            <a:off x="7235058" y="4527253"/>
            <a:ext cx="389370" cy="325482"/>
          </a:xfrm>
          <a:custGeom>
            <a:avLst/>
            <a:gdLst/>
            <a:ahLst/>
            <a:cxnLst/>
            <a:rect l="l" t="t" r="r" b="b"/>
            <a:pathLst>
              <a:path w="3186824" h="2663936">
                <a:moveTo>
                  <a:pt x="2624444" y="2376100"/>
                </a:moveTo>
                <a:lnTo>
                  <a:pt x="2624444" y="2520100"/>
                </a:lnTo>
                <a:lnTo>
                  <a:pt x="2952463" y="2520100"/>
                </a:lnTo>
                <a:lnTo>
                  <a:pt x="2952463" y="2376100"/>
                </a:lnTo>
                <a:close/>
                <a:moveTo>
                  <a:pt x="210911" y="2376100"/>
                </a:moveTo>
                <a:lnTo>
                  <a:pt x="210911" y="2520100"/>
                </a:lnTo>
                <a:lnTo>
                  <a:pt x="538930" y="2520100"/>
                </a:lnTo>
                <a:lnTo>
                  <a:pt x="538930" y="2376100"/>
                </a:lnTo>
                <a:close/>
                <a:moveTo>
                  <a:pt x="2624444" y="2095269"/>
                </a:moveTo>
                <a:lnTo>
                  <a:pt x="2624444" y="2239269"/>
                </a:lnTo>
                <a:lnTo>
                  <a:pt x="2952463" y="2239269"/>
                </a:lnTo>
                <a:lnTo>
                  <a:pt x="2952463" y="2095269"/>
                </a:lnTo>
                <a:close/>
                <a:moveTo>
                  <a:pt x="210911" y="2095269"/>
                </a:moveTo>
                <a:lnTo>
                  <a:pt x="210911" y="2239269"/>
                </a:lnTo>
                <a:lnTo>
                  <a:pt x="538930" y="2239269"/>
                </a:lnTo>
                <a:lnTo>
                  <a:pt x="538930" y="2095269"/>
                </a:lnTo>
                <a:close/>
                <a:moveTo>
                  <a:pt x="2624444" y="1814436"/>
                </a:moveTo>
                <a:lnTo>
                  <a:pt x="2624444" y="1958436"/>
                </a:lnTo>
                <a:lnTo>
                  <a:pt x="2952463" y="1958436"/>
                </a:lnTo>
                <a:lnTo>
                  <a:pt x="2952463" y="1814436"/>
                </a:lnTo>
                <a:close/>
                <a:moveTo>
                  <a:pt x="210911" y="1814436"/>
                </a:moveTo>
                <a:lnTo>
                  <a:pt x="210911" y="1958436"/>
                </a:lnTo>
                <a:lnTo>
                  <a:pt x="538930" y="1958436"/>
                </a:lnTo>
                <a:lnTo>
                  <a:pt x="538930" y="1814436"/>
                </a:lnTo>
                <a:close/>
                <a:moveTo>
                  <a:pt x="2624444" y="1533603"/>
                </a:moveTo>
                <a:lnTo>
                  <a:pt x="2624444" y="1677603"/>
                </a:lnTo>
                <a:lnTo>
                  <a:pt x="2952463" y="1677603"/>
                </a:lnTo>
                <a:lnTo>
                  <a:pt x="2952463" y="1533603"/>
                </a:lnTo>
                <a:close/>
                <a:moveTo>
                  <a:pt x="210911" y="1533603"/>
                </a:moveTo>
                <a:lnTo>
                  <a:pt x="210911" y="1677603"/>
                </a:lnTo>
                <a:lnTo>
                  <a:pt x="538930" y="1677603"/>
                </a:lnTo>
                <a:lnTo>
                  <a:pt x="538930" y="1533603"/>
                </a:lnTo>
                <a:close/>
                <a:moveTo>
                  <a:pt x="2624444" y="1252770"/>
                </a:moveTo>
                <a:lnTo>
                  <a:pt x="2624444" y="1396770"/>
                </a:lnTo>
                <a:lnTo>
                  <a:pt x="2952463" y="1396770"/>
                </a:lnTo>
                <a:lnTo>
                  <a:pt x="2952463" y="1252770"/>
                </a:lnTo>
                <a:close/>
                <a:moveTo>
                  <a:pt x="210911" y="1252770"/>
                </a:moveTo>
                <a:lnTo>
                  <a:pt x="210911" y="1396770"/>
                </a:lnTo>
                <a:lnTo>
                  <a:pt x="538930" y="1396770"/>
                </a:lnTo>
                <a:lnTo>
                  <a:pt x="538930" y="1252770"/>
                </a:lnTo>
                <a:close/>
                <a:moveTo>
                  <a:pt x="2624444" y="971937"/>
                </a:moveTo>
                <a:lnTo>
                  <a:pt x="2624444" y="1115937"/>
                </a:lnTo>
                <a:lnTo>
                  <a:pt x="2952463" y="1115937"/>
                </a:lnTo>
                <a:lnTo>
                  <a:pt x="2952463" y="971937"/>
                </a:lnTo>
                <a:close/>
                <a:moveTo>
                  <a:pt x="210911" y="971937"/>
                </a:moveTo>
                <a:lnTo>
                  <a:pt x="210911" y="1115937"/>
                </a:lnTo>
                <a:lnTo>
                  <a:pt x="538930" y="1115937"/>
                </a:lnTo>
                <a:lnTo>
                  <a:pt x="538930" y="971937"/>
                </a:lnTo>
                <a:close/>
                <a:moveTo>
                  <a:pt x="2624444" y="691104"/>
                </a:moveTo>
                <a:lnTo>
                  <a:pt x="2624444" y="835104"/>
                </a:lnTo>
                <a:lnTo>
                  <a:pt x="2952463" y="835104"/>
                </a:lnTo>
                <a:lnTo>
                  <a:pt x="2952463" y="691104"/>
                </a:lnTo>
                <a:close/>
                <a:moveTo>
                  <a:pt x="210911" y="691104"/>
                </a:moveTo>
                <a:lnTo>
                  <a:pt x="210911" y="835104"/>
                </a:lnTo>
                <a:lnTo>
                  <a:pt x="538930" y="835104"/>
                </a:lnTo>
                <a:lnTo>
                  <a:pt x="538930" y="691104"/>
                </a:lnTo>
                <a:close/>
                <a:moveTo>
                  <a:pt x="988006" y="552354"/>
                </a:moveTo>
                <a:lnTo>
                  <a:pt x="988006" y="2111583"/>
                </a:lnTo>
                <a:lnTo>
                  <a:pt x="2332169" y="1331969"/>
                </a:lnTo>
                <a:close/>
                <a:moveTo>
                  <a:pt x="2624444" y="410271"/>
                </a:moveTo>
                <a:lnTo>
                  <a:pt x="2624444" y="554271"/>
                </a:lnTo>
                <a:lnTo>
                  <a:pt x="2952463" y="554271"/>
                </a:lnTo>
                <a:lnTo>
                  <a:pt x="2952463" y="410271"/>
                </a:lnTo>
                <a:close/>
                <a:moveTo>
                  <a:pt x="210911" y="410271"/>
                </a:moveTo>
                <a:lnTo>
                  <a:pt x="210911" y="554271"/>
                </a:lnTo>
                <a:lnTo>
                  <a:pt x="538930" y="554271"/>
                </a:lnTo>
                <a:lnTo>
                  <a:pt x="538930" y="410271"/>
                </a:lnTo>
                <a:close/>
                <a:moveTo>
                  <a:pt x="2624444" y="129438"/>
                </a:moveTo>
                <a:lnTo>
                  <a:pt x="2624444" y="273438"/>
                </a:lnTo>
                <a:lnTo>
                  <a:pt x="2952463" y="273438"/>
                </a:lnTo>
                <a:lnTo>
                  <a:pt x="2952463" y="129438"/>
                </a:lnTo>
                <a:close/>
                <a:moveTo>
                  <a:pt x="210911" y="129438"/>
                </a:moveTo>
                <a:lnTo>
                  <a:pt x="210911" y="273438"/>
                </a:lnTo>
                <a:lnTo>
                  <a:pt x="538930" y="273438"/>
                </a:lnTo>
                <a:lnTo>
                  <a:pt x="538930" y="129438"/>
                </a:lnTo>
                <a:close/>
                <a:moveTo>
                  <a:pt x="0" y="0"/>
                </a:moveTo>
                <a:lnTo>
                  <a:pt x="3186824" y="0"/>
                </a:lnTo>
                <a:lnTo>
                  <a:pt x="3186824" y="2663936"/>
                </a:lnTo>
                <a:lnTo>
                  <a:pt x="0" y="266393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9" name="Donut 24">
            <a:extLst>
              <a:ext uri="{FF2B5EF4-FFF2-40B4-BE49-F238E27FC236}">
                <a16:creationId xmlns:a16="http://schemas.microsoft.com/office/drawing/2014/main" id="{AEF271EB-0B19-4F5E-807F-CBAD1DC573F8}"/>
              </a:ext>
            </a:extLst>
          </p:cNvPr>
          <p:cNvSpPr/>
          <p:nvPr/>
        </p:nvSpPr>
        <p:spPr>
          <a:xfrm>
            <a:off x="5898392" y="2201355"/>
            <a:ext cx="395217" cy="398434"/>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Tree>
    <p:extLst>
      <p:ext uri="{BB962C8B-B14F-4D97-AF65-F5344CB8AC3E}">
        <p14:creationId xmlns:p14="http://schemas.microsoft.com/office/powerpoint/2010/main" val="1466773476"/>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21"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pic>
        <p:nvPicPr>
          <p:cNvPr id="5" name="图片 4">
            <a:extLst>
              <a:ext uri="{FF2B5EF4-FFF2-40B4-BE49-F238E27FC236}">
                <a16:creationId xmlns:a16="http://schemas.microsoft.com/office/drawing/2014/main" id="{6FFA19FB-0CBB-43A2-B612-1B04B6D100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0594">
            <a:off x="-580186" y="48180"/>
            <a:ext cx="3782267" cy="2059053"/>
          </a:xfrm>
          <a:prstGeom prst="rect">
            <a:avLst/>
          </a:prstGeom>
        </p:spPr>
      </p:pic>
      <p:grpSp>
        <p:nvGrpSpPr>
          <p:cNvPr id="4" name="组合 3">
            <a:extLst>
              <a:ext uri="{FF2B5EF4-FFF2-40B4-BE49-F238E27FC236}">
                <a16:creationId xmlns:a16="http://schemas.microsoft.com/office/drawing/2014/main" id="{AC8F2B8F-6967-4A04-9279-1B04259E4AA5}"/>
              </a:ext>
            </a:extLst>
          </p:cNvPr>
          <p:cNvGrpSpPr/>
          <p:nvPr/>
        </p:nvGrpSpPr>
        <p:grpSpPr>
          <a:xfrm>
            <a:off x="5261354" y="1300883"/>
            <a:ext cx="1687764" cy="1493597"/>
            <a:chOff x="2286023" y="5807"/>
            <a:chExt cx="1687764" cy="1493597"/>
          </a:xfrm>
        </p:grpSpPr>
        <p:pic>
          <p:nvPicPr>
            <p:cNvPr id="43" name="图片 42">
              <a:extLst>
                <a:ext uri="{FF2B5EF4-FFF2-40B4-BE49-F238E27FC236}">
                  <a16:creationId xmlns:a16="http://schemas.microsoft.com/office/drawing/2014/main" id="{EA1B84F5-1EB7-42AD-8178-867A5B18E429}"/>
                </a:ext>
              </a:extLst>
            </p:cNvPr>
            <p:cNvPicPr>
              <a:picLocks noChangeAspect="1"/>
            </p:cNvPicPr>
            <p:nvPr/>
          </p:nvPicPr>
          <p:blipFill>
            <a:blip r:embed="rId6">
              <a:extLst>
                <a:ext uri="{BEBA8EAE-BF5A-486C-A8C5-ECC9F3942E4B}">
                  <a14:imgProps xmlns:a14="http://schemas.microsoft.com/office/drawing/2010/main">
                    <a14:imgLayer r:embed="rId7">
                      <a14:imgEffect>
                        <a14:artisticPastelsSmooth/>
                      </a14:imgEffect>
                    </a14:imgLayer>
                  </a14:imgProps>
                </a:ext>
              </a:extLst>
            </a:blip>
            <a:stretch>
              <a:fillRect/>
            </a:stretch>
          </p:blipFill>
          <p:spPr>
            <a:xfrm>
              <a:off x="2286023" y="5807"/>
              <a:ext cx="1687764" cy="1493597"/>
            </a:xfrm>
            <a:prstGeom prst="rect">
              <a:avLst/>
            </a:prstGeom>
          </p:spPr>
        </p:pic>
        <p:sp>
          <p:nvSpPr>
            <p:cNvPr id="2" name="文本框 1">
              <a:extLst>
                <a:ext uri="{FF2B5EF4-FFF2-40B4-BE49-F238E27FC236}">
                  <a16:creationId xmlns:a16="http://schemas.microsoft.com/office/drawing/2014/main" id="{C5A7FF56-A45E-49D6-BCDF-1995C77E97FD}"/>
                </a:ext>
              </a:extLst>
            </p:cNvPr>
            <p:cNvSpPr txBox="1"/>
            <p:nvPr/>
          </p:nvSpPr>
          <p:spPr>
            <a:xfrm>
              <a:off x="2620607" y="192048"/>
              <a:ext cx="1179443" cy="1015663"/>
            </a:xfrm>
            <a:prstGeom prst="rect">
              <a:avLst/>
            </a:prstGeom>
            <a:noFill/>
          </p:spPr>
          <p:txBody>
            <a:bodyPr wrap="square" rtlCol="0">
              <a:spAutoFit/>
            </a:bodyPr>
            <a:lstStyle/>
            <a:p>
              <a:pPr algn="ctr"/>
              <a:r>
                <a:rPr lang="en-SG" altLang="zh-CN" sz="6000" b="1" dirty="0">
                  <a:latin typeface="Times New Roman" panose="02020603050405020304" pitchFamily="18" charset="0"/>
                  <a:ea typeface="叶根友毛笔行书2.0版" panose="02010601030101010101" pitchFamily="2" charset="-122"/>
                  <a:cs typeface="Times New Roman" panose="02020603050405020304" pitchFamily="18" charset="0"/>
                </a:rPr>
                <a:t>II.</a:t>
              </a:r>
              <a:endParaRPr lang="zh-CN" altLang="en-US" sz="6000" b="1" dirty="0">
                <a:latin typeface="Times New Roman" panose="02020603050405020304" pitchFamily="18" charset="0"/>
                <a:ea typeface="叶根友毛笔行书2.0版" panose="02010601030101010101" pitchFamily="2" charset="-122"/>
                <a:cs typeface="Times New Roman" panose="02020603050405020304" pitchFamily="18" charset="0"/>
              </a:endParaRPr>
            </a:p>
          </p:txBody>
        </p:sp>
      </p:grpSp>
      <p:sp>
        <p:nvSpPr>
          <p:cNvPr id="3" name="文本框 2">
            <a:extLst>
              <a:ext uri="{FF2B5EF4-FFF2-40B4-BE49-F238E27FC236}">
                <a16:creationId xmlns:a16="http://schemas.microsoft.com/office/drawing/2014/main" id="{813F4B1A-4FF2-4162-A55C-E3E1907F987C}"/>
              </a:ext>
            </a:extLst>
          </p:cNvPr>
          <p:cNvSpPr txBox="1"/>
          <p:nvPr/>
        </p:nvSpPr>
        <p:spPr>
          <a:xfrm>
            <a:off x="2197100" y="3285423"/>
            <a:ext cx="8752609" cy="1200329"/>
          </a:xfrm>
          <a:prstGeom prst="rect">
            <a:avLst/>
          </a:prstGeom>
          <a:noFill/>
        </p:spPr>
        <p:txBody>
          <a:bodyPr wrap="square" rtlCol="0">
            <a:spAutoFit/>
          </a:bodyPr>
          <a:lstStyle/>
          <a:p>
            <a:r>
              <a:rPr lang="en-SG" altLang="zh-CN" sz="7200" b="1" spc="600" dirty="0" err="1">
                <a:latin typeface="Times New Roman" panose="02020603050405020304" pitchFamily="18" charset="0"/>
                <a:ea typeface="华文中宋" panose="02010600040101010101" pitchFamily="2" charset="-122"/>
                <a:cs typeface="Times New Roman" panose="02020603050405020304" pitchFamily="18" charset="0"/>
              </a:rPr>
              <a:t>Đọc</a:t>
            </a:r>
            <a:r>
              <a:rPr lang="en-SG" altLang="zh-CN" sz="7200" b="1" spc="600" dirty="0">
                <a:latin typeface="Times New Roman" panose="02020603050405020304" pitchFamily="18" charset="0"/>
                <a:ea typeface="华文中宋" panose="02010600040101010101" pitchFamily="2" charset="-122"/>
                <a:cs typeface="Times New Roman" panose="02020603050405020304" pitchFamily="18" charset="0"/>
              </a:rPr>
              <a:t> </a:t>
            </a:r>
            <a:r>
              <a:rPr lang="en-SG" altLang="zh-CN" sz="7200" b="1" spc="600" dirty="0" err="1">
                <a:latin typeface="Times New Roman" panose="02020603050405020304" pitchFamily="18" charset="0"/>
                <a:ea typeface="华文中宋" panose="02010600040101010101" pitchFamily="2" charset="-122"/>
                <a:cs typeface="Times New Roman" panose="02020603050405020304" pitchFamily="18" charset="0"/>
              </a:rPr>
              <a:t>hiểu</a:t>
            </a:r>
            <a:r>
              <a:rPr lang="en-SG" altLang="zh-CN" sz="7200" b="1" spc="600" dirty="0">
                <a:latin typeface="Times New Roman" panose="02020603050405020304" pitchFamily="18" charset="0"/>
                <a:ea typeface="华文中宋" panose="02010600040101010101" pitchFamily="2" charset="-122"/>
                <a:cs typeface="Times New Roman" panose="02020603050405020304" pitchFamily="18" charset="0"/>
              </a:rPr>
              <a:t> </a:t>
            </a:r>
            <a:r>
              <a:rPr lang="en-SG" altLang="zh-CN" sz="7200" b="1" spc="600" dirty="0" err="1">
                <a:latin typeface="Times New Roman" panose="02020603050405020304" pitchFamily="18" charset="0"/>
                <a:ea typeface="华文中宋" panose="02010600040101010101" pitchFamily="2" charset="-122"/>
                <a:cs typeface="Times New Roman" panose="02020603050405020304" pitchFamily="18" charset="0"/>
              </a:rPr>
              <a:t>văn</a:t>
            </a:r>
            <a:r>
              <a:rPr lang="en-SG" altLang="zh-CN" sz="7200" b="1" spc="600" dirty="0">
                <a:latin typeface="Times New Roman" panose="02020603050405020304" pitchFamily="18" charset="0"/>
                <a:ea typeface="华文中宋" panose="02010600040101010101" pitchFamily="2" charset="-122"/>
                <a:cs typeface="Times New Roman" panose="02020603050405020304" pitchFamily="18" charset="0"/>
              </a:rPr>
              <a:t> </a:t>
            </a:r>
            <a:r>
              <a:rPr lang="en-SG" altLang="zh-CN" sz="7200" b="1" spc="600" dirty="0" err="1">
                <a:latin typeface="Times New Roman" panose="02020603050405020304" pitchFamily="18" charset="0"/>
                <a:ea typeface="华文中宋" panose="02010600040101010101" pitchFamily="2" charset="-122"/>
                <a:cs typeface="Times New Roman" panose="02020603050405020304" pitchFamily="18" charset="0"/>
              </a:rPr>
              <a:t>bản</a:t>
            </a:r>
            <a:endParaRPr lang="zh-CN" altLang="en-US" sz="7200" b="1" spc="600" dirty="0">
              <a:latin typeface="Times New Roman" panose="02020603050405020304" pitchFamily="18" charset="0"/>
              <a:ea typeface="华文中宋"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897571593"/>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52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anim calcmode="lin" valueType="num">
                                      <p:cBhvr>
                                        <p:cTn id="15" dur="500" fill="hold"/>
                                        <p:tgtEl>
                                          <p:spTgt spid="3"/>
                                        </p:tgtEl>
                                        <p:attrNameLst>
                                          <p:attrName>ppt_x</p:attrName>
                                        </p:attrNameLst>
                                      </p:cBhvr>
                                      <p:tavLst>
                                        <p:tav tm="0">
                                          <p:val>
                                            <p:fltVal val="0.5"/>
                                          </p:val>
                                        </p:tav>
                                        <p:tav tm="100000">
                                          <p:val>
                                            <p:strVal val="#ppt_x"/>
                                          </p:val>
                                        </p:tav>
                                      </p:tavLst>
                                    </p:anim>
                                    <p:anim calcmode="lin" valueType="num">
                                      <p:cBhvr>
                                        <p:cTn id="16"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25">
            <a:extLst>
              <a:ext uri="{FF2B5EF4-FFF2-40B4-BE49-F238E27FC236}">
                <a16:creationId xmlns:a16="http://schemas.microsoft.com/office/drawing/2014/main" id="{5A90CCB0-24BB-4607-AD48-5BD0AB16EF05}"/>
              </a:ext>
            </a:extLst>
          </p:cNvPr>
          <p:cNvCxnSpPr/>
          <p:nvPr/>
        </p:nvCxnSpPr>
        <p:spPr>
          <a:xfrm>
            <a:off x="3390313" y="946967"/>
            <a:ext cx="5275385" cy="0"/>
          </a:xfrm>
          <a:prstGeom prst="line">
            <a:avLst/>
          </a:prstGeom>
          <a:ln w="12700">
            <a:solidFill>
              <a:schemeClr val="bg1">
                <a:lumMod val="50000"/>
              </a:schemeClr>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3" name="文本框 23">
            <a:extLst>
              <a:ext uri="{FF2B5EF4-FFF2-40B4-BE49-F238E27FC236}">
                <a16:creationId xmlns:a16="http://schemas.microsoft.com/office/drawing/2014/main" id="{B4FB9CC2-E363-4056-A1CE-9510C0C3C49A}"/>
              </a:ext>
            </a:extLst>
          </p:cNvPr>
          <p:cNvSpPr txBox="1"/>
          <p:nvPr/>
        </p:nvSpPr>
        <p:spPr>
          <a:xfrm>
            <a:off x="682952" y="-6577"/>
            <a:ext cx="10690105" cy="837473"/>
          </a:xfrm>
          <a:prstGeom prst="rect">
            <a:avLst/>
          </a:prstGeom>
          <a:noFill/>
        </p:spPr>
        <p:txBody>
          <a:bodyPr wrap="square" rtlCol="0">
            <a:spAutoFit/>
          </a:bodyPr>
          <a:lstStyle/>
          <a:p>
            <a:pPr algn="ctr">
              <a:lnSpc>
                <a:spcPct val="150000"/>
              </a:lnSpc>
            </a:pPr>
            <a:r>
              <a:rPr lang="en-US" altLang="ko-KR" sz="3600" b="1" dirty="0">
                <a:solidFill>
                  <a:schemeClr val="accent2"/>
                </a:solidFill>
                <a:latin typeface="Time new roman"/>
                <a:cs typeface="Arial" pitchFamily="34" charset="0"/>
              </a:rPr>
              <a:t>1. </a:t>
            </a:r>
            <a:r>
              <a:rPr lang="en-US" altLang="ko-KR" sz="3600" b="1" dirty="0" err="1">
                <a:solidFill>
                  <a:schemeClr val="accent2"/>
                </a:solidFill>
                <a:latin typeface="Time new roman"/>
                <a:cs typeface="Arial" pitchFamily="34" charset="0"/>
              </a:rPr>
              <a:t>Cảnh</a:t>
            </a:r>
            <a:r>
              <a:rPr lang="en-US" altLang="ko-KR" sz="3600" b="1" dirty="0">
                <a:solidFill>
                  <a:schemeClr val="accent2"/>
                </a:solidFill>
                <a:latin typeface="Time new roman"/>
                <a:cs typeface="Arial" pitchFamily="34" charset="0"/>
              </a:rPr>
              <a:t> </a:t>
            </a:r>
            <a:r>
              <a:rPr lang="en-US" altLang="ko-KR" sz="3600" b="1" dirty="0" err="1">
                <a:solidFill>
                  <a:schemeClr val="accent2"/>
                </a:solidFill>
                <a:latin typeface="Time new roman"/>
                <a:cs typeface="Arial" pitchFamily="34" charset="0"/>
              </a:rPr>
              <a:t>sinh</a:t>
            </a:r>
            <a:r>
              <a:rPr lang="en-US" altLang="ko-KR" sz="3600" b="1" dirty="0">
                <a:solidFill>
                  <a:schemeClr val="accent2"/>
                </a:solidFill>
                <a:latin typeface="Time new roman"/>
                <a:cs typeface="Arial" pitchFamily="34" charset="0"/>
              </a:rPr>
              <a:t> </a:t>
            </a:r>
            <a:r>
              <a:rPr lang="en-US" altLang="ko-KR" sz="3600" b="1" dirty="0" err="1">
                <a:solidFill>
                  <a:schemeClr val="accent2"/>
                </a:solidFill>
                <a:latin typeface="Time new roman"/>
                <a:cs typeface="Arial" pitchFamily="34" charset="0"/>
              </a:rPr>
              <a:t>hoạt</a:t>
            </a:r>
            <a:r>
              <a:rPr lang="en-US" altLang="ko-KR" sz="3600" b="1" dirty="0">
                <a:solidFill>
                  <a:schemeClr val="accent2"/>
                </a:solidFill>
                <a:latin typeface="Time new roman"/>
                <a:cs typeface="Arial" pitchFamily="34" charset="0"/>
              </a:rPr>
              <a:t> </a:t>
            </a:r>
            <a:r>
              <a:rPr lang="en-US" altLang="ko-KR" sz="3600" b="1" dirty="0" err="1">
                <a:solidFill>
                  <a:schemeClr val="accent2"/>
                </a:solidFill>
                <a:latin typeface="Time new roman"/>
                <a:cs typeface="Arial" pitchFamily="34" charset="0"/>
              </a:rPr>
              <a:t>và</a:t>
            </a:r>
            <a:r>
              <a:rPr lang="en-US" altLang="ko-KR" sz="3600" b="1" dirty="0">
                <a:solidFill>
                  <a:schemeClr val="accent2"/>
                </a:solidFill>
                <a:latin typeface="Time new roman"/>
                <a:cs typeface="Arial" pitchFamily="34" charset="0"/>
              </a:rPr>
              <a:t> </a:t>
            </a:r>
            <a:r>
              <a:rPr lang="en-US" altLang="ko-KR" sz="3600" b="1" dirty="0" err="1">
                <a:solidFill>
                  <a:schemeClr val="accent2"/>
                </a:solidFill>
                <a:latin typeface="Time new roman"/>
                <a:cs typeface="Arial" pitchFamily="34" charset="0"/>
              </a:rPr>
              <a:t>làm</a:t>
            </a:r>
            <a:r>
              <a:rPr lang="en-US" altLang="ko-KR" sz="3600" b="1" dirty="0">
                <a:solidFill>
                  <a:schemeClr val="accent2"/>
                </a:solidFill>
                <a:latin typeface="Time new roman"/>
                <a:cs typeface="Arial" pitchFamily="34" charset="0"/>
              </a:rPr>
              <a:t> </a:t>
            </a:r>
            <a:r>
              <a:rPr lang="en-US" altLang="ko-KR" sz="3600" b="1" dirty="0" err="1">
                <a:solidFill>
                  <a:schemeClr val="accent2"/>
                </a:solidFill>
                <a:latin typeface="Time new roman"/>
                <a:cs typeface="Arial" pitchFamily="34" charset="0"/>
              </a:rPr>
              <a:t>việc</a:t>
            </a:r>
            <a:r>
              <a:rPr lang="en-US" altLang="ko-KR" sz="3600" b="1" dirty="0">
                <a:solidFill>
                  <a:schemeClr val="accent2"/>
                </a:solidFill>
                <a:latin typeface="Time new roman"/>
                <a:cs typeface="Arial" pitchFamily="34" charset="0"/>
              </a:rPr>
              <a:t> </a:t>
            </a:r>
            <a:r>
              <a:rPr lang="en-US" altLang="ko-KR" sz="3600" b="1" dirty="0" err="1">
                <a:solidFill>
                  <a:schemeClr val="accent2"/>
                </a:solidFill>
                <a:latin typeface="Time new roman"/>
                <a:cs typeface="Arial" pitchFamily="34" charset="0"/>
              </a:rPr>
              <a:t>của</a:t>
            </a:r>
            <a:r>
              <a:rPr lang="en-US" altLang="ko-KR" sz="3600" b="1" dirty="0">
                <a:solidFill>
                  <a:schemeClr val="accent2"/>
                </a:solidFill>
                <a:latin typeface="Time new roman"/>
                <a:cs typeface="Arial" pitchFamily="34" charset="0"/>
              </a:rPr>
              <a:t> </a:t>
            </a:r>
            <a:r>
              <a:rPr lang="en-US" altLang="ko-KR" sz="3600" b="1" dirty="0" err="1">
                <a:solidFill>
                  <a:schemeClr val="accent2"/>
                </a:solidFill>
                <a:latin typeface="Time new roman"/>
                <a:cs typeface="Arial" pitchFamily="34" charset="0"/>
              </a:rPr>
              <a:t>Bác</a:t>
            </a:r>
            <a:r>
              <a:rPr lang="en-US" altLang="ko-KR" sz="3600" b="1" dirty="0">
                <a:solidFill>
                  <a:schemeClr val="accent2"/>
                </a:solidFill>
                <a:latin typeface="Time new roman"/>
                <a:cs typeface="Arial" pitchFamily="34" charset="0"/>
              </a:rPr>
              <a:t> ở </a:t>
            </a:r>
            <a:r>
              <a:rPr lang="en-US" altLang="ko-KR" sz="3600" b="1" dirty="0" err="1">
                <a:solidFill>
                  <a:schemeClr val="accent2"/>
                </a:solidFill>
                <a:latin typeface="Time new roman"/>
                <a:cs typeface="Arial" pitchFamily="34" charset="0"/>
              </a:rPr>
              <a:t>Pác</a:t>
            </a:r>
            <a:r>
              <a:rPr lang="en-US" altLang="ko-KR" sz="3600" b="1" dirty="0">
                <a:solidFill>
                  <a:schemeClr val="accent2"/>
                </a:solidFill>
                <a:latin typeface="Time new roman"/>
                <a:cs typeface="Arial" pitchFamily="34" charset="0"/>
              </a:rPr>
              <a:t> </a:t>
            </a:r>
            <a:r>
              <a:rPr lang="en-US" altLang="ko-KR" sz="3600" b="1" dirty="0" err="1">
                <a:solidFill>
                  <a:schemeClr val="accent2"/>
                </a:solidFill>
                <a:latin typeface="Time new roman"/>
                <a:cs typeface="Arial" pitchFamily="34" charset="0"/>
              </a:rPr>
              <a:t>Bó</a:t>
            </a:r>
            <a:r>
              <a:rPr lang="en-US" altLang="ko-KR" sz="3600" b="1" dirty="0">
                <a:solidFill>
                  <a:schemeClr val="accent2"/>
                </a:solidFill>
                <a:latin typeface="Time new roman"/>
                <a:cs typeface="Arial" pitchFamily="34" charset="0"/>
              </a:rPr>
              <a:t> </a:t>
            </a:r>
            <a:endParaRPr lang="ko-KR" altLang="en-US" sz="3600" b="1" dirty="0">
              <a:solidFill>
                <a:schemeClr val="accent2"/>
              </a:solidFill>
              <a:latin typeface="Time new roman"/>
              <a:cs typeface="Arial" pitchFamily="34" charset="0"/>
            </a:endParaRPr>
          </a:p>
        </p:txBody>
      </p:sp>
      <p:graphicFrame>
        <p:nvGraphicFramePr>
          <p:cNvPr id="4" name="Diagram 3">
            <a:extLst>
              <a:ext uri="{FF2B5EF4-FFF2-40B4-BE49-F238E27FC236}">
                <a16:creationId xmlns:a16="http://schemas.microsoft.com/office/drawing/2014/main" id="{9B3E5C92-BF5E-4A5A-81FE-0D7D0690CDD7}"/>
              </a:ext>
            </a:extLst>
          </p:cNvPr>
          <p:cNvGraphicFramePr/>
          <p:nvPr>
            <p:extLst>
              <p:ext uri="{D42A27DB-BD31-4B8C-83A1-F6EECF244321}">
                <p14:modId xmlns:p14="http://schemas.microsoft.com/office/powerpoint/2010/main" val="468006065"/>
              </p:ext>
            </p:extLst>
          </p:nvPr>
        </p:nvGraphicFramePr>
        <p:xfrm>
          <a:off x="3245057" y="118775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图片 24">
            <a:extLst>
              <a:ext uri="{FF2B5EF4-FFF2-40B4-BE49-F238E27FC236}">
                <a16:creationId xmlns:a16="http://schemas.microsoft.com/office/drawing/2014/main" id="{54BCD156-56B2-4E45-8AF1-005B82320B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9229" y="3003333"/>
            <a:ext cx="2155371" cy="1787501"/>
          </a:xfrm>
          <a:prstGeom prst="rect">
            <a:avLst/>
          </a:prstGeom>
          <a:noFill/>
          <a:ln w="9525">
            <a:noFill/>
          </a:ln>
        </p:spPr>
      </p:pic>
    </p:spTree>
    <p:extLst>
      <p:ext uri="{BB962C8B-B14F-4D97-AF65-F5344CB8AC3E}">
        <p14:creationId xmlns:p14="http://schemas.microsoft.com/office/powerpoint/2010/main" val="578440700"/>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4"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SONY VAIO\Desktop\pac po\hinh anh\250px-Di_tich_quoc_gia_dac_biet2.png">
            <a:extLst>
              <a:ext uri="{FF2B5EF4-FFF2-40B4-BE49-F238E27FC236}">
                <a16:creationId xmlns:a16="http://schemas.microsoft.com/office/drawing/2014/main" id="{CDB1CE93-ACC4-49CB-A82B-B342754651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244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Freeform 3">
            <a:extLst>
              <a:ext uri="{FF2B5EF4-FFF2-40B4-BE49-F238E27FC236}">
                <a16:creationId xmlns:a16="http://schemas.microsoft.com/office/drawing/2014/main" id="{45AEF6EE-FB63-4F1A-A72F-04F95F96EA80}"/>
              </a:ext>
            </a:extLst>
          </p:cNvPr>
          <p:cNvSpPr/>
          <p:nvPr/>
        </p:nvSpPr>
        <p:spPr>
          <a:xfrm>
            <a:off x="3144839" y="5065714"/>
            <a:ext cx="192087" cy="300037"/>
          </a:xfrm>
          <a:custGeom>
            <a:avLst/>
            <a:gdLst>
              <a:gd name="connsiteX0" fmla="*/ 51194 w 202102"/>
              <a:gd name="connsiteY0" fmla="*/ 201498 h 326213"/>
              <a:gd name="connsiteX1" fmla="*/ 6224 w 202102"/>
              <a:gd name="connsiteY1" fmla="*/ 21616 h 326213"/>
              <a:gd name="connsiteX2" fmla="*/ 201096 w 202102"/>
              <a:gd name="connsiteY2" fmla="*/ 36606 h 326213"/>
              <a:gd name="connsiteX3" fmla="*/ 81174 w 202102"/>
              <a:gd name="connsiteY3" fmla="*/ 321419 h 326213"/>
              <a:gd name="connsiteX4" fmla="*/ 51194 w 202102"/>
              <a:gd name="connsiteY4" fmla="*/ 201498 h 326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102" h="326213">
                <a:moveTo>
                  <a:pt x="51194" y="201498"/>
                </a:moveTo>
                <a:cubicBezTo>
                  <a:pt x="38702" y="151531"/>
                  <a:pt x="-18760" y="49098"/>
                  <a:pt x="6224" y="21616"/>
                </a:cubicBezTo>
                <a:cubicBezTo>
                  <a:pt x="31208" y="-5866"/>
                  <a:pt x="188604" y="-13361"/>
                  <a:pt x="201096" y="36606"/>
                </a:cubicBezTo>
                <a:cubicBezTo>
                  <a:pt x="213588" y="86573"/>
                  <a:pt x="106158" y="293937"/>
                  <a:pt x="81174" y="321419"/>
                </a:cubicBezTo>
                <a:cubicBezTo>
                  <a:pt x="56190" y="348901"/>
                  <a:pt x="63686" y="251465"/>
                  <a:pt x="51194" y="201498"/>
                </a:cubicBezTo>
                <a:close/>
              </a:path>
            </a:pathLst>
          </a:custGeom>
          <a:solidFill>
            <a:srgbClr val="FF0000"/>
          </a:solid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4" name="5-Point Star 24">
            <a:extLst>
              <a:ext uri="{FF2B5EF4-FFF2-40B4-BE49-F238E27FC236}">
                <a16:creationId xmlns:a16="http://schemas.microsoft.com/office/drawing/2014/main" id="{554B5ECC-191A-428B-A730-584BA522C8CE}"/>
              </a:ext>
            </a:extLst>
          </p:cNvPr>
          <p:cNvSpPr/>
          <p:nvPr/>
        </p:nvSpPr>
        <p:spPr>
          <a:xfrm>
            <a:off x="2152650" y="1"/>
            <a:ext cx="419100" cy="346075"/>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extBox 4">
            <a:extLst>
              <a:ext uri="{FF2B5EF4-FFF2-40B4-BE49-F238E27FC236}">
                <a16:creationId xmlns:a16="http://schemas.microsoft.com/office/drawing/2014/main" id="{1B643AFA-60DA-4AEF-B4BD-B7B1EBD13275}"/>
              </a:ext>
            </a:extLst>
          </p:cNvPr>
          <p:cNvSpPr txBox="1">
            <a:spLocks noChangeArrowheads="1"/>
          </p:cNvSpPr>
          <p:nvPr/>
        </p:nvSpPr>
        <p:spPr bwMode="auto">
          <a:xfrm>
            <a:off x="2501900" y="9526"/>
            <a:ext cx="1600200" cy="339725"/>
          </a:xfrm>
          <a:prstGeom prst="rect">
            <a:avLst/>
          </a:prstGeom>
          <a:solidFill>
            <a:schemeClr val="bg1"/>
          </a:solidFill>
          <a:ln w="9525">
            <a:solidFill>
              <a:srgbClr val="FF0000"/>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a:solidFill>
                  <a:srgbClr val="FF0000"/>
                </a:solidFill>
                <a:latin typeface="Times New Roman" pitchFamily="18" charset="0"/>
                <a:cs typeface="Times New Roman" pitchFamily="18" charset="0"/>
              </a:rPr>
              <a:t>Hang Pác Bó</a:t>
            </a:r>
          </a:p>
        </p:txBody>
      </p:sp>
      <p:sp>
        <p:nvSpPr>
          <p:cNvPr id="6" name="Freeform 1024">
            <a:extLst>
              <a:ext uri="{FF2B5EF4-FFF2-40B4-BE49-F238E27FC236}">
                <a16:creationId xmlns:a16="http://schemas.microsoft.com/office/drawing/2014/main" id="{3C757804-301D-45FE-9DD9-F823D666B507}"/>
              </a:ext>
            </a:extLst>
          </p:cNvPr>
          <p:cNvSpPr/>
          <p:nvPr/>
        </p:nvSpPr>
        <p:spPr>
          <a:xfrm>
            <a:off x="1958976" y="609601"/>
            <a:ext cx="1978025" cy="4816475"/>
          </a:xfrm>
          <a:custGeom>
            <a:avLst/>
            <a:gdLst>
              <a:gd name="connsiteX0" fmla="*/ 1118460 w 1977097"/>
              <a:gd name="connsiteY0" fmla="*/ 4293030 h 4293030"/>
              <a:gd name="connsiteX1" fmla="*/ 1939870 w 1977097"/>
              <a:gd name="connsiteY1" fmla="*/ 3812583 h 4293030"/>
              <a:gd name="connsiteX2" fmla="*/ 1800385 w 1977097"/>
              <a:gd name="connsiteY2" fmla="*/ 2960176 h 4293030"/>
              <a:gd name="connsiteX3" fmla="*/ 1474921 w 1977097"/>
              <a:gd name="connsiteY3" fmla="*/ 2495227 h 4293030"/>
              <a:gd name="connsiteX4" fmla="*/ 885985 w 1977097"/>
              <a:gd name="connsiteY4" fmla="*/ 2123267 h 4293030"/>
              <a:gd name="connsiteX5" fmla="*/ 328046 w 1977097"/>
              <a:gd name="connsiteY5" fmla="*/ 1673817 h 4293030"/>
              <a:gd name="connsiteX6" fmla="*/ 2582 w 1977097"/>
              <a:gd name="connsiteY6" fmla="*/ 1239864 h 4293030"/>
              <a:gd name="connsiteX7" fmla="*/ 188561 w 1977097"/>
              <a:gd name="connsiteY7" fmla="*/ 588935 h 4293030"/>
              <a:gd name="connsiteX8" fmla="*/ 421036 w 1977097"/>
              <a:gd name="connsiteY8" fmla="*/ 0 h 429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7097" h="4293030">
                <a:moveTo>
                  <a:pt x="1118460" y="4293030"/>
                </a:moveTo>
                <a:cubicBezTo>
                  <a:pt x="1472338" y="4163877"/>
                  <a:pt x="1826216" y="4034725"/>
                  <a:pt x="1939870" y="3812583"/>
                </a:cubicBezTo>
                <a:cubicBezTo>
                  <a:pt x="2053524" y="3590441"/>
                  <a:pt x="1877877" y="3179735"/>
                  <a:pt x="1800385" y="2960176"/>
                </a:cubicBezTo>
                <a:cubicBezTo>
                  <a:pt x="1722894" y="2740617"/>
                  <a:pt x="1627321" y="2634712"/>
                  <a:pt x="1474921" y="2495227"/>
                </a:cubicBezTo>
                <a:cubicBezTo>
                  <a:pt x="1322521" y="2355742"/>
                  <a:pt x="1077131" y="2260169"/>
                  <a:pt x="885985" y="2123267"/>
                </a:cubicBezTo>
                <a:cubicBezTo>
                  <a:pt x="694839" y="1986365"/>
                  <a:pt x="475280" y="1821051"/>
                  <a:pt x="328046" y="1673817"/>
                </a:cubicBezTo>
                <a:cubicBezTo>
                  <a:pt x="180812" y="1526583"/>
                  <a:pt x="25829" y="1420678"/>
                  <a:pt x="2582" y="1239864"/>
                </a:cubicBezTo>
                <a:cubicBezTo>
                  <a:pt x="-20665" y="1059050"/>
                  <a:pt x="118819" y="795579"/>
                  <a:pt x="188561" y="588935"/>
                </a:cubicBezTo>
                <a:cubicBezTo>
                  <a:pt x="258303" y="382291"/>
                  <a:pt x="339669" y="191145"/>
                  <a:pt x="421036" y="0"/>
                </a:cubicBezTo>
              </a:path>
            </a:pathLst>
          </a:custGeom>
          <a:ln w="50800">
            <a:solidFill>
              <a:schemeClr val="tx2">
                <a:lumMod val="60000"/>
                <a:lumOff val="40000"/>
              </a:schemeClr>
            </a:solidFill>
            <a:prstDash val="sysDash"/>
          </a:ln>
        </p:spPr>
        <p:style>
          <a:lnRef idx="3">
            <a:schemeClr val="dk1"/>
          </a:lnRef>
          <a:fillRef idx="0">
            <a:schemeClr val="dk1"/>
          </a:fillRef>
          <a:effectRef idx="2">
            <a:schemeClr val="dk1"/>
          </a:effectRef>
          <a:fontRef idx="minor">
            <a:schemeClr val="tx1"/>
          </a:fontRef>
        </p:style>
        <p:txBody>
          <a:bodyPr anchor="ctr"/>
          <a:lstStyle/>
          <a:p>
            <a:pPr algn="ctr">
              <a:defRPr/>
            </a:pPr>
            <a:endParaRPr lang="en-US" dirty="0">
              <a:solidFill>
                <a:srgbClr val="FF0000"/>
              </a:solidFill>
            </a:endParaRPr>
          </a:p>
        </p:txBody>
      </p:sp>
      <p:pic>
        <p:nvPicPr>
          <p:cNvPr id="7" name="Picture 5" descr="C:\Users\SONY VAIO\Desktop\pac po\hinh anh\images (17).jpg">
            <a:extLst>
              <a:ext uri="{FF2B5EF4-FFF2-40B4-BE49-F238E27FC236}">
                <a16:creationId xmlns:a16="http://schemas.microsoft.com/office/drawing/2014/main" id="{495730A1-8B42-404A-A5DC-134D8AD02C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3650" y="9526"/>
            <a:ext cx="6813552"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C:\Users\SONY VAIO\Desktop\pac po\hinh anh\download (1).jpg">
            <a:extLst>
              <a:ext uri="{FF2B5EF4-FFF2-40B4-BE49-F238E27FC236}">
                <a16:creationId xmlns:a16="http://schemas.microsoft.com/office/drawing/2014/main" id="{A3AB7609-B28B-4438-9308-92700E499A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3649" y="3646486"/>
            <a:ext cx="6813551"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C:\Users\SONY VAIO\Desktop\pac po\hinh anh\6082313420120831163031176.jpg">
            <a:extLst>
              <a:ext uri="{FF2B5EF4-FFF2-40B4-BE49-F238E27FC236}">
                <a16:creationId xmlns:a16="http://schemas.microsoft.com/office/drawing/2014/main" id="{33D7D4D6-2147-4A63-AEF7-C0342C1128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3650" y="9525"/>
            <a:ext cx="6813552"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C:\Users\SONY VAIO\Desktop\pac po\hinh anh\images (16).jpg">
            <a:extLst>
              <a:ext uri="{FF2B5EF4-FFF2-40B4-BE49-F238E27FC236}">
                <a16:creationId xmlns:a16="http://schemas.microsoft.com/office/drawing/2014/main" id="{43C3A1CC-E2E3-42D7-9AE1-277E04F17E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3649" y="3571874"/>
            <a:ext cx="681355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490EEFF3-70A4-4A00-8405-4CD09AB61CC4}"/>
              </a:ext>
            </a:extLst>
          </p:cNvPr>
          <p:cNvSpPr txBox="1">
            <a:spLocks noChangeArrowheads="1"/>
          </p:cNvSpPr>
          <p:nvPr/>
        </p:nvSpPr>
        <p:spPr bwMode="auto">
          <a:xfrm>
            <a:off x="2474913" y="4638676"/>
            <a:ext cx="1268412" cy="307975"/>
          </a:xfrm>
          <a:prstGeom prst="rect">
            <a:avLst/>
          </a:prstGeom>
          <a:solidFill>
            <a:schemeClr val="bg1"/>
          </a:solidFill>
          <a:ln w="9525">
            <a:solidFill>
              <a:srgbClr val="FF0000"/>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b="1">
                <a:solidFill>
                  <a:srgbClr val="FF0000"/>
                </a:solidFill>
                <a:latin typeface="Times New Roman" pitchFamily="18" charset="0"/>
                <a:cs typeface="Times New Roman" pitchFamily="18" charset="0"/>
              </a:rPr>
              <a:t>TP. Biên Hòa</a:t>
            </a:r>
          </a:p>
        </p:txBody>
      </p:sp>
    </p:spTree>
    <p:extLst>
      <p:ext uri="{BB962C8B-B14F-4D97-AF65-F5344CB8AC3E}">
        <p14:creationId xmlns:p14="http://schemas.microsoft.com/office/powerpoint/2010/main" val="3999489954"/>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6" presetClass="emph" presetSubtype="0" fill="hold" grpId="1" nodeType="withEffect">
                                  <p:stCondLst>
                                    <p:cond delay="0"/>
                                  </p:stCondLst>
                                  <p:childTnLst>
                                    <p:animScale>
                                      <p:cBhvr>
                                        <p:cTn id="13" dur="2000" fill="hold"/>
                                        <p:tgtEl>
                                          <p:spTgt spid="11"/>
                                        </p:tgtEl>
                                      </p:cBhvr>
                                      <p:by x="150000" y="150000"/>
                                    </p:animScale>
                                  </p:childTnLst>
                                </p:cTn>
                              </p:par>
                              <p:par>
                                <p:cTn id="14" presetID="1"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par>
                                <p:cTn id="47" presetID="16" presetClass="entr" presetSubtype="21"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barn(inVertical)">
                                      <p:cBhvr>
                                        <p:cTn id="49" dur="500"/>
                                        <p:tgtEl>
                                          <p:spTgt spid="4"/>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barn(inVertical)">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1"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242610-0A8D-4A03-8AC2-C608E12B614E}"/>
              </a:ext>
            </a:extLst>
          </p:cNvPr>
          <p:cNvPicPr>
            <a:picLocks noChangeAspect="1"/>
          </p:cNvPicPr>
          <p:nvPr/>
        </p:nvPicPr>
        <p:blipFill rotWithShape="1">
          <a:blip r:embed="rId2"/>
          <a:srcRect l="9353" t="28235" r="53324" b="30981"/>
          <a:stretch/>
        </p:blipFill>
        <p:spPr>
          <a:xfrm>
            <a:off x="0" y="0"/>
            <a:ext cx="12192000" cy="6858000"/>
          </a:xfrm>
          <a:prstGeom prst="rect">
            <a:avLst/>
          </a:prstGeom>
        </p:spPr>
      </p:pic>
      <p:sp>
        <p:nvSpPr>
          <p:cNvPr id="4" name="Text Box 2">
            <a:extLst>
              <a:ext uri="{FF2B5EF4-FFF2-40B4-BE49-F238E27FC236}">
                <a16:creationId xmlns:a16="http://schemas.microsoft.com/office/drawing/2014/main" id="{594E1425-8162-4A48-A14F-23A739A02ADD}"/>
              </a:ext>
            </a:extLst>
          </p:cNvPr>
          <p:cNvSpPr txBox="1">
            <a:spLocks noChangeArrowheads="1"/>
          </p:cNvSpPr>
          <p:nvPr/>
        </p:nvSpPr>
        <p:spPr bwMode="auto">
          <a:xfrm>
            <a:off x="5563324" y="5865836"/>
            <a:ext cx="65485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4000" b="1" i="1" dirty="0" err="1">
                <a:solidFill>
                  <a:schemeClr val="bg1"/>
                </a:solidFill>
                <a:latin typeface="Times New Roman" pitchFamily="18" charset="0"/>
                <a:cs typeface="Times New Roman" pitchFamily="18" charset="0"/>
              </a:rPr>
              <a:t>Sáng</a:t>
            </a:r>
            <a:r>
              <a:rPr lang="en-US" sz="4000" b="1" i="1" dirty="0">
                <a:solidFill>
                  <a:schemeClr val="bg1"/>
                </a:solidFill>
                <a:latin typeface="Times New Roman" pitchFamily="18" charset="0"/>
                <a:cs typeface="Times New Roman" pitchFamily="18" charset="0"/>
              </a:rPr>
              <a:t> ra </a:t>
            </a:r>
            <a:r>
              <a:rPr lang="en-US" sz="4000" b="1" i="1" dirty="0" err="1">
                <a:solidFill>
                  <a:schemeClr val="bg1"/>
                </a:solidFill>
                <a:latin typeface="Times New Roman" pitchFamily="18" charset="0"/>
                <a:cs typeface="Times New Roman" pitchFamily="18" charset="0"/>
              </a:rPr>
              <a:t>bờ</a:t>
            </a:r>
            <a:r>
              <a:rPr lang="en-US" sz="4000" b="1" i="1" dirty="0">
                <a:solidFill>
                  <a:schemeClr val="bg1"/>
                </a:solidFill>
                <a:latin typeface="Times New Roman" pitchFamily="18" charset="0"/>
                <a:cs typeface="Times New Roman" pitchFamily="18" charset="0"/>
              </a:rPr>
              <a:t> </a:t>
            </a:r>
            <a:r>
              <a:rPr lang="en-US" sz="4000" b="1" i="1" dirty="0" err="1">
                <a:solidFill>
                  <a:schemeClr val="bg1"/>
                </a:solidFill>
                <a:latin typeface="Times New Roman" pitchFamily="18" charset="0"/>
                <a:cs typeface="Times New Roman" pitchFamily="18" charset="0"/>
              </a:rPr>
              <a:t>suối</a:t>
            </a:r>
            <a:r>
              <a:rPr lang="en-US" sz="4000" b="1" i="1" dirty="0">
                <a:solidFill>
                  <a:schemeClr val="bg1"/>
                </a:solidFill>
                <a:latin typeface="Times New Roman" pitchFamily="18" charset="0"/>
                <a:cs typeface="Times New Roman" pitchFamily="18" charset="0"/>
              </a:rPr>
              <a:t> / </a:t>
            </a:r>
            <a:r>
              <a:rPr lang="en-US" sz="4000" b="1" i="1" dirty="0" err="1">
                <a:solidFill>
                  <a:schemeClr val="bg1"/>
                </a:solidFill>
                <a:latin typeface="Times New Roman" pitchFamily="18" charset="0"/>
                <a:cs typeface="Times New Roman" pitchFamily="18" charset="0"/>
              </a:rPr>
              <a:t>tối</a:t>
            </a:r>
            <a:r>
              <a:rPr lang="en-US" sz="4000" b="1" i="1" dirty="0">
                <a:solidFill>
                  <a:schemeClr val="bg1"/>
                </a:solidFill>
                <a:latin typeface="Times New Roman" pitchFamily="18" charset="0"/>
                <a:cs typeface="Times New Roman" pitchFamily="18" charset="0"/>
              </a:rPr>
              <a:t> </a:t>
            </a:r>
            <a:r>
              <a:rPr lang="en-US" sz="4000" b="1" i="1" dirty="0" err="1">
                <a:solidFill>
                  <a:schemeClr val="bg1"/>
                </a:solidFill>
                <a:latin typeface="Times New Roman" pitchFamily="18" charset="0"/>
                <a:cs typeface="Times New Roman" pitchFamily="18" charset="0"/>
              </a:rPr>
              <a:t>vào</a:t>
            </a:r>
            <a:r>
              <a:rPr lang="en-US" sz="4000" b="1" i="1" dirty="0">
                <a:solidFill>
                  <a:schemeClr val="bg1"/>
                </a:solidFill>
                <a:latin typeface="Times New Roman" pitchFamily="18" charset="0"/>
                <a:cs typeface="Times New Roman" pitchFamily="18" charset="0"/>
              </a:rPr>
              <a:t> hang</a:t>
            </a:r>
          </a:p>
        </p:txBody>
      </p:sp>
    </p:spTree>
    <p:extLst>
      <p:ext uri="{BB962C8B-B14F-4D97-AF65-F5344CB8AC3E}">
        <p14:creationId xmlns:p14="http://schemas.microsoft.com/office/powerpoint/2010/main" val="68908230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7502175" y="5366379"/>
            <a:ext cx="5309252" cy="4860722"/>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grpSp>
        <p:nvGrpSpPr>
          <p:cNvPr id="6" name="组合 5">
            <a:extLst>
              <a:ext uri="{FF2B5EF4-FFF2-40B4-BE49-F238E27FC236}">
                <a16:creationId xmlns:a16="http://schemas.microsoft.com/office/drawing/2014/main" id="{9E1FCE43-6F41-43AD-B6AA-53B05AA487A6}"/>
              </a:ext>
            </a:extLst>
          </p:cNvPr>
          <p:cNvGrpSpPr/>
          <p:nvPr/>
        </p:nvGrpSpPr>
        <p:grpSpPr bwMode="auto">
          <a:xfrm>
            <a:off x="3614351" y="1902001"/>
            <a:ext cx="790575" cy="790575"/>
            <a:chOff x="3275856" y="1124744"/>
            <a:chExt cx="792088" cy="792088"/>
          </a:xfrm>
        </p:grpSpPr>
        <p:pic>
          <p:nvPicPr>
            <p:cNvPr id="7" name="Picture 4" descr="C:\Users\Soloman\Desktop\墨斑2.png">
              <a:extLst>
                <a:ext uri="{FF2B5EF4-FFF2-40B4-BE49-F238E27FC236}">
                  <a16:creationId xmlns:a16="http://schemas.microsoft.com/office/drawing/2014/main" id="{0AB268E3-ABD7-41F2-8C32-FFD7763DC0EC}"/>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275856" y="1124744"/>
              <a:ext cx="792088"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a:hlinkClick r:id="" action="ppaction://noaction"/>
              <a:extLst>
                <a:ext uri="{FF2B5EF4-FFF2-40B4-BE49-F238E27FC236}">
                  <a16:creationId xmlns:a16="http://schemas.microsoft.com/office/drawing/2014/main" id="{C19E43B3-23D9-4093-8F5B-B95BB852A97E}"/>
                </a:ext>
              </a:extLst>
            </p:cNvPr>
            <p:cNvSpPr txBox="1">
              <a:spLocks noChangeArrowheads="1"/>
            </p:cNvSpPr>
            <p:nvPr/>
          </p:nvSpPr>
          <p:spPr bwMode="auto">
            <a:xfrm>
              <a:off x="3400832" y="1259178"/>
              <a:ext cx="544780" cy="524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2800" b="1" dirty="0">
                  <a:solidFill>
                    <a:schemeClr val="bg1"/>
                  </a:solidFill>
                  <a:latin typeface="华文中宋" panose="02010600040101010101" pitchFamily="2" charset="-122"/>
                  <a:ea typeface="华文中宋" panose="02010600040101010101" pitchFamily="2" charset="-122"/>
                  <a:cs typeface="+mn-ea"/>
                  <a:sym typeface="+mn-lt"/>
                </a:rPr>
                <a:t>一</a:t>
              </a:r>
            </a:p>
          </p:txBody>
        </p:sp>
      </p:grpSp>
      <p:grpSp>
        <p:nvGrpSpPr>
          <p:cNvPr id="9" name="组合 8">
            <a:extLst>
              <a:ext uri="{FF2B5EF4-FFF2-40B4-BE49-F238E27FC236}">
                <a16:creationId xmlns:a16="http://schemas.microsoft.com/office/drawing/2014/main" id="{64613474-BD16-4980-9362-65B1DB8C8918}"/>
              </a:ext>
            </a:extLst>
          </p:cNvPr>
          <p:cNvGrpSpPr/>
          <p:nvPr/>
        </p:nvGrpSpPr>
        <p:grpSpPr bwMode="auto">
          <a:xfrm>
            <a:off x="4124473" y="3304160"/>
            <a:ext cx="790575" cy="792163"/>
            <a:chOff x="3275856" y="2060848"/>
            <a:chExt cx="792088" cy="792088"/>
          </a:xfrm>
        </p:grpSpPr>
        <p:pic>
          <p:nvPicPr>
            <p:cNvPr id="10" name="Picture 4" descr="C:\Users\Soloman\Desktop\墨斑2.png">
              <a:extLst>
                <a:ext uri="{FF2B5EF4-FFF2-40B4-BE49-F238E27FC236}">
                  <a16:creationId xmlns:a16="http://schemas.microsoft.com/office/drawing/2014/main" id="{330314F1-79A6-454A-8B56-FE9D6A9A41B4}"/>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275856" y="2060848"/>
              <a:ext cx="792088"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2">
              <a:hlinkClick r:id="" action="ppaction://noaction"/>
              <a:extLst>
                <a:ext uri="{FF2B5EF4-FFF2-40B4-BE49-F238E27FC236}">
                  <a16:creationId xmlns:a16="http://schemas.microsoft.com/office/drawing/2014/main" id="{1DC7529F-99B0-4EBE-9487-7065F7D219DB}"/>
                </a:ext>
              </a:extLst>
            </p:cNvPr>
            <p:cNvSpPr txBox="1">
              <a:spLocks noChangeArrowheads="1"/>
            </p:cNvSpPr>
            <p:nvPr/>
          </p:nvSpPr>
          <p:spPr bwMode="auto">
            <a:xfrm>
              <a:off x="3399229" y="2195282"/>
              <a:ext cx="538355" cy="523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2800" b="1" dirty="0">
                  <a:solidFill>
                    <a:schemeClr val="bg1"/>
                  </a:solidFill>
                  <a:latin typeface="+mn-lt"/>
                  <a:ea typeface="+mn-ea"/>
                  <a:cs typeface="+mn-ea"/>
                  <a:sym typeface="Wingdings" panose="05000000000000000000" pitchFamily="2" charset="2"/>
                </a:rPr>
                <a:t></a:t>
              </a:r>
              <a:endParaRPr lang="zh-CN" altLang="en-US" sz="2800" b="1" dirty="0">
                <a:solidFill>
                  <a:schemeClr val="bg1"/>
                </a:solidFill>
                <a:latin typeface="+mn-lt"/>
                <a:ea typeface="+mn-ea"/>
                <a:cs typeface="+mn-ea"/>
                <a:sym typeface="+mn-lt"/>
              </a:endParaRPr>
            </a:p>
          </p:txBody>
        </p:sp>
      </p:grpSp>
      <p:grpSp>
        <p:nvGrpSpPr>
          <p:cNvPr id="13" name="组合 12">
            <a:extLst>
              <a:ext uri="{FF2B5EF4-FFF2-40B4-BE49-F238E27FC236}">
                <a16:creationId xmlns:a16="http://schemas.microsoft.com/office/drawing/2014/main" id="{592237D9-0616-4C0C-9588-53ED80B1C09E}"/>
              </a:ext>
            </a:extLst>
          </p:cNvPr>
          <p:cNvGrpSpPr/>
          <p:nvPr/>
        </p:nvGrpSpPr>
        <p:grpSpPr bwMode="auto">
          <a:xfrm>
            <a:off x="3676005" y="4707907"/>
            <a:ext cx="790575" cy="792163"/>
            <a:chOff x="3275856" y="2996952"/>
            <a:chExt cx="792088" cy="792088"/>
          </a:xfrm>
        </p:grpSpPr>
        <p:pic>
          <p:nvPicPr>
            <p:cNvPr id="14" name="Picture 4" descr="C:\Users\Soloman\Desktop\墨斑2.png">
              <a:extLst>
                <a:ext uri="{FF2B5EF4-FFF2-40B4-BE49-F238E27FC236}">
                  <a16:creationId xmlns:a16="http://schemas.microsoft.com/office/drawing/2014/main" id="{C54BC117-9C80-4A0C-AC5A-1E5FECEA5622}"/>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275856" y="2996952"/>
              <a:ext cx="792088"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3">
              <a:hlinkClick r:id="" action="ppaction://noaction"/>
              <a:extLst>
                <a:ext uri="{FF2B5EF4-FFF2-40B4-BE49-F238E27FC236}">
                  <a16:creationId xmlns:a16="http://schemas.microsoft.com/office/drawing/2014/main" id="{2E9469AE-A4C3-40A0-8905-75350443CDE2}"/>
                </a:ext>
              </a:extLst>
            </p:cNvPr>
            <p:cNvSpPr txBox="1">
              <a:spLocks noChangeArrowheads="1"/>
            </p:cNvSpPr>
            <p:nvPr/>
          </p:nvSpPr>
          <p:spPr bwMode="auto">
            <a:xfrm>
              <a:off x="3399229" y="3131386"/>
              <a:ext cx="568871" cy="523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2800" b="1" dirty="0">
                  <a:solidFill>
                    <a:schemeClr val="bg1"/>
                  </a:solidFill>
                  <a:latin typeface="+mn-lt"/>
                  <a:ea typeface="+mn-ea"/>
                  <a:cs typeface="+mn-ea"/>
                  <a:sym typeface="Wingdings" panose="05000000000000000000" pitchFamily="2" charset="2"/>
                </a:rPr>
                <a:t></a:t>
              </a:r>
              <a:endParaRPr lang="zh-CN" altLang="en-US" sz="2800" b="1" dirty="0">
                <a:solidFill>
                  <a:schemeClr val="bg1"/>
                </a:solidFill>
                <a:latin typeface="+mn-lt"/>
                <a:ea typeface="+mn-ea"/>
                <a:cs typeface="+mn-ea"/>
                <a:sym typeface="+mn-lt"/>
              </a:endParaRPr>
            </a:p>
          </p:txBody>
        </p:sp>
      </p:grpSp>
      <p:sp>
        <p:nvSpPr>
          <p:cNvPr id="21" name="TextBox 22">
            <a:extLst>
              <a:ext uri="{FF2B5EF4-FFF2-40B4-BE49-F238E27FC236}">
                <a16:creationId xmlns:a16="http://schemas.microsoft.com/office/drawing/2014/main" id="{212E97A9-9A05-4A61-8D0D-DA0E534B969F}"/>
              </a:ext>
            </a:extLst>
          </p:cNvPr>
          <p:cNvSpPr txBox="1"/>
          <p:nvPr/>
        </p:nvSpPr>
        <p:spPr>
          <a:xfrm>
            <a:off x="4689906" y="4862003"/>
            <a:ext cx="6732552" cy="584775"/>
          </a:xfrm>
          <a:prstGeom prst="rect">
            <a:avLst/>
          </a:prstGeom>
          <a:noFill/>
        </p:spPr>
        <p:txBody>
          <a:bodyPr wrap="square" rtlCol="0">
            <a:spAutoFit/>
          </a:bodyPr>
          <a:lstStyle/>
          <a:p>
            <a:pPr algn="just"/>
            <a:r>
              <a:rPr lang="en-US" sz="3200" dirty="0">
                <a:solidFill>
                  <a:srgbClr val="7030A0"/>
                </a:solidFill>
                <a:latin typeface="Time new roman"/>
                <a:sym typeface="Symbol"/>
              </a:rPr>
              <a:t>C</a:t>
            </a:r>
            <a:r>
              <a:rPr lang="vi-VN" sz="3200" dirty="0">
                <a:solidFill>
                  <a:srgbClr val="7030A0"/>
                </a:solidFill>
                <a:latin typeface="+mj-lt"/>
                <a:sym typeface="Symbol"/>
              </a:rPr>
              <a:t>on người đã hoà hợp với cảnh vật</a:t>
            </a:r>
            <a:endParaRPr lang="zh-CN" altLang="en-US" sz="3200" dirty="0">
              <a:solidFill>
                <a:srgbClr val="7030A0"/>
              </a:solidFill>
              <a:latin typeface="+mj-lt"/>
              <a:ea typeface="华文中宋" panose="02010600040101010101" pitchFamily="2" charset="-122"/>
              <a:cs typeface="+mn-ea"/>
              <a:sym typeface="+mn-lt"/>
            </a:endParaRPr>
          </a:p>
        </p:txBody>
      </p:sp>
      <p:sp>
        <p:nvSpPr>
          <p:cNvPr id="22" name="TextBox 23">
            <a:extLst>
              <a:ext uri="{FF2B5EF4-FFF2-40B4-BE49-F238E27FC236}">
                <a16:creationId xmlns:a16="http://schemas.microsoft.com/office/drawing/2014/main" id="{A2999E48-3961-4546-A308-51784038EA5E}"/>
              </a:ext>
            </a:extLst>
          </p:cNvPr>
          <p:cNvSpPr txBox="1"/>
          <p:nvPr/>
        </p:nvSpPr>
        <p:spPr>
          <a:xfrm>
            <a:off x="5127788" y="3466834"/>
            <a:ext cx="6446261" cy="584775"/>
          </a:xfrm>
          <a:prstGeom prst="rect">
            <a:avLst/>
          </a:prstGeom>
          <a:noFill/>
        </p:spPr>
        <p:txBody>
          <a:bodyPr wrap="square" rtlCol="0">
            <a:spAutoFit/>
          </a:bodyPr>
          <a:lstStyle/>
          <a:p>
            <a:pPr algn="just"/>
            <a:r>
              <a:rPr lang="vi-VN" sz="3200" dirty="0">
                <a:solidFill>
                  <a:srgbClr val="7030A0"/>
                </a:solidFill>
                <a:latin typeface="+mj-lt"/>
                <a:sym typeface="Symbol"/>
              </a:rPr>
              <a:t>Nếp sinh hoạt đều đặn, quen thuộc</a:t>
            </a:r>
            <a:endParaRPr lang="zh-CN" altLang="en-US" sz="3200" dirty="0">
              <a:solidFill>
                <a:srgbClr val="7030A0"/>
              </a:solidFill>
              <a:latin typeface="+mj-lt"/>
              <a:ea typeface="华文中宋" panose="02010600040101010101" pitchFamily="2" charset="-122"/>
              <a:cs typeface="+mn-ea"/>
              <a:sym typeface="+mn-lt"/>
            </a:endParaRPr>
          </a:p>
        </p:txBody>
      </p:sp>
      <p:sp>
        <p:nvSpPr>
          <p:cNvPr id="23" name="TextBox 24">
            <a:extLst>
              <a:ext uri="{FF2B5EF4-FFF2-40B4-BE49-F238E27FC236}">
                <a16:creationId xmlns:a16="http://schemas.microsoft.com/office/drawing/2014/main" id="{ADDFE698-D637-4C32-8FEC-72B4A660123B}"/>
              </a:ext>
            </a:extLst>
          </p:cNvPr>
          <p:cNvSpPr txBox="1"/>
          <p:nvPr/>
        </p:nvSpPr>
        <p:spPr>
          <a:xfrm>
            <a:off x="4784658" y="1704130"/>
            <a:ext cx="6543047" cy="1077218"/>
          </a:xfrm>
          <a:prstGeom prst="rect">
            <a:avLst/>
          </a:prstGeom>
          <a:noFill/>
        </p:spPr>
        <p:txBody>
          <a:bodyPr wrap="square" rtlCol="0">
            <a:spAutoFit/>
          </a:bodyPr>
          <a:lstStyle/>
          <a:p>
            <a:pPr algn="just"/>
            <a:r>
              <a:rPr lang="en-US" altLang="en-US" sz="3200" dirty="0">
                <a:solidFill>
                  <a:srgbClr val="7030A0"/>
                </a:solidFill>
                <a:latin typeface="Time new roman"/>
              </a:rPr>
              <a:t>2 </a:t>
            </a:r>
            <a:r>
              <a:rPr lang="en-US" altLang="en-US" sz="3200" dirty="0" err="1">
                <a:solidFill>
                  <a:srgbClr val="7030A0"/>
                </a:solidFill>
                <a:latin typeface="Time new roman"/>
              </a:rPr>
              <a:t>vế</a:t>
            </a:r>
            <a:r>
              <a:rPr lang="en-US" altLang="en-US" sz="3200" dirty="0">
                <a:solidFill>
                  <a:srgbClr val="7030A0"/>
                </a:solidFill>
                <a:latin typeface="Time new roman"/>
              </a:rPr>
              <a:t> </a:t>
            </a:r>
            <a:r>
              <a:rPr lang="en-US" altLang="en-US" sz="3200" dirty="0" err="1">
                <a:solidFill>
                  <a:srgbClr val="7030A0"/>
                </a:solidFill>
                <a:latin typeface="Time new roman"/>
              </a:rPr>
              <a:t>sóng</a:t>
            </a:r>
            <a:r>
              <a:rPr lang="en-US" altLang="en-US" sz="3200" dirty="0">
                <a:solidFill>
                  <a:srgbClr val="7030A0"/>
                </a:solidFill>
                <a:latin typeface="Time new roman"/>
              </a:rPr>
              <a:t> </a:t>
            </a:r>
            <a:r>
              <a:rPr lang="en-US" altLang="en-US" sz="3200" dirty="0" err="1">
                <a:solidFill>
                  <a:srgbClr val="7030A0"/>
                </a:solidFill>
                <a:latin typeface="Time new roman"/>
              </a:rPr>
              <a:t>đôi</a:t>
            </a:r>
            <a:r>
              <a:rPr lang="en-US" altLang="en-US" sz="3200" dirty="0">
                <a:solidFill>
                  <a:srgbClr val="7030A0"/>
                </a:solidFill>
                <a:latin typeface="Time new roman"/>
              </a:rPr>
              <a:t> </a:t>
            </a:r>
            <a:r>
              <a:rPr lang="en-US" altLang="en-US" sz="3200" dirty="0" err="1">
                <a:solidFill>
                  <a:srgbClr val="7030A0"/>
                </a:solidFill>
                <a:latin typeface="Time new roman"/>
              </a:rPr>
              <a:t>nhịp</a:t>
            </a:r>
            <a:r>
              <a:rPr lang="en-US" altLang="en-US" sz="3200" dirty="0">
                <a:solidFill>
                  <a:srgbClr val="7030A0"/>
                </a:solidFill>
                <a:latin typeface="Time new roman"/>
              </a:rPr>
              <a:t> </a:t>
            </a:r>
            <a:r>
              <a:rPr lang="en-US" altLang="en-US" sz="3200" dirty="0" err="1">
                <a:solidFill>
                  <a:srgbClr val="7030A0"/>
                </a:solidFill>
                <a:latin typeface="Time new roman"/>
              </a:rPr>
              <a:t>nhàng</a:t>
            </a:r>
            <a:r>
              <a:rPr lang="en-US" altLang="en-US" sz="3200" dirty="0">
                <a:solidFill>
                  <a:srgbClr val="7030A0"/>
                </a:solidFill>
                <a:latin typeface="Time new roman"/>
              </a:rPr>
              <a:t>, </a:t>
            </a:r>
            <a:r>
              <a:rPr lang="en-US" altLang="en-US" sz="3200" dirty="0" err="1">
                <a:solidFill>
                  <a:srgbClr val="7030A0"/>
                </a:solidFill>
                <a:latin typeface="Time new roman"/>
              </a:rPr>
              <a:t>tiểu</a:t>
            </a:r>
            <a:r>
              <a:rPr lang="en-US" altLang="en-US" sz="3200" dirty="0">
                <a:solidFill>
                  <a:srgbClr val="7030A0"/>
                </a:solidFill>
                <a:latin typeface="Time new roman"/>
              </a:rPr>
              <a:t> </a:t>
            </a:r>
            <a:r>
              <a:rPr lang="en-US" altLang="en-US" sz="3200" dirty="0" err="1">
                <a:solidFill>
                  <a:srgbClr val="7030A0"/>
                </a:solidFill>
                <a:latin typeface="Time new roman"/>
              </a:rPr>
              <a:t>đối</a:t>
            </a:r>
            <a:r>
              <a:rPr lang="en-US" altLang="en-US" sz="3200" dirty="0">
                <a:solidFill>
                  <a:srgbClr val="7030A0"/>
                </a:solidFill>
                <a:latin typeface="Time new roman"/>
              </a:rPr>
              <a:t> (</a:t>
            </a:r>
            <a:r>
              <a:rPr lang="en-US" altLang="en-US" sz="3200" dirty="0" err="1">
                <a:solidFill>
                  <a:srgbClr val="7030A0"/>
                </a:solidFill>
                <a:latin typeface="Time new roman"/>
              </a:rPr>
              <a:t>Thời</a:t>
            </a:r>
            <a:r>
              <a:rPr lang="en-US" altLang="en-US" sz="3200" dirty="0">
                <a:solidFill>
                  <a:srgbClr val="7030A0"/>
                </a:solidFill>
                <a:latin typeface="Time new roman"/>
              </a:rPr>
              <a:t> </a:t>
            </a:r>
            <a:r>
              <a:rPr lang="en-US" altLang="en-US" sz="3200" dirty="0" err="1">
                <a:solidFill>
                  <a:srgbClr val="7030A0"/>
                </a:solidFill>
                <a:latin typeface="Time new roman"/>
              </a:rPr>
              <a:t>gian</a:t>
            </a:r>
            <a:r>
              <a:rPr lang="en-US" altLang="en-US" sz="3200" dirty="0">
                <a:solidFill>
                  <a:srgbClr val="7030A0"/>
                </a:solidFill>
                <a:latin typeface="Time new roman"/>
              </a:rPr>
              <a:t>, </a:t>
            </a:r>
            <a:r>
              <a:rPr lang="en-US" altLang="en-US" sz="3200" dirty="0" err="1">
                <a:solidFill>
                  <a:srgbClr val="7030A0"/>
                </a:solidFill>
                <a:latin typeface="Time new roman"/>
              </a:rPr>
              <a:t>không</a:t>
            </a:r>
            <a:r>
              <a:rPr lang="en-US" altLang="en-US" sz="3200" dirty="0">
                <a:solidFill>
                  <a:srgbClr val="7030A0"/>
                </a:solidFill>
                <a:latin typeface="Time new roman"/>
              </a:rPr>
              <a:t> </a:t>
            </a:r>
            <a:r>
              <a:rPr lang="en-US" altLang="en-US" sz="3200" dirty="0" err="1">
                <a:solidFill>
                  <a:srgbClr val="7030A0"/>
                </a:solidFill>
                <a:latin typeface="Time new roman"/>
              </a:rPr>
              <a:t>gian</a:t>
            </a:r>
            <a:r>
              <a:rPr lang="en-US" altLang="en-US" sz="3200" dirty="0">
                <a:solidFill>
                  <a:srgbClr val="7030A0"/>
                </a:solidFill>
                <a:latin typeface="Time new roman"/>
              </a:rPr>
              <a:t>, </a:t>
            </a:r>
            <a:r>
              <a:rPr lang="en-US" altLang="en-US" sz="3200" dirty="0" err="1">
                <a:solidFill>
                  <a:srgbClr val="7030A0"/>
                </a:solidFill>
                <a:latin typeface="Time new roman"/>
              </a:rPr>
              <a:t>hoạt</a:t>
            </a:r>
            <a:r>
              <a:rPr lang="en-US" altLang="en-US" sz="3200" dirty="0">
                <a:solidFill>
                  <a:srgbClr val="7030A0"/>
                </a:solidFill>
                <a:latin typeface="Time new roman"/>
              </a:rPr>
              <a:t> </a:t>
            </a:r>
            <a:r>
              <a:rPr lang="en-US" altLang="en-US" sz="3200" dirty="0" err="1">
                <a:solidFill>
                  <a:srgbClr val="7030A0"/>
                </a:solidFill>
                <a:latin typeface="Time new roman"/>
              </a:rPr>
              <a:t>động</a:t>
            </a:r>
            <a:r>
              <a:rPr lang="en-US" altLang="en-US" sz="3200" dirty="0">
                <a:solidFill>
                  <a:srgbClr val="7030A0"/>
                </a:solidFill>
                <a:latin typeface="Time new roman"/>
              </a:rPr>
              <a:t>)</a:t>
            </a:r>
            <a:endParaRPr lang="zh-CN" altLang="en-US" sz="3200" dirty="0">
              <a:solidFill>
                <a:srgbClr val="7030A0"/>
              </a:solidFill>
              <a:latin typeface="Time new roman"/>
              <a:ea typeface="华文中宋" panose="02010600040101010101" pitchFamily="2" charset="-122"/>
              <a:cs typeface="+mn-ea"/>
              <a:sym typeface="+mn-lt"/>
            </a:endParaRPr>
          </a:p>
        </p:txBody>
      </p:sp>
      <p:sp>
        <p:nvSpPr>
          <p:cNvPr id="28" name="Text Box 2">
            <a:extLst>
              <a:ext uri="{FF2B5EF4-FFF2-40B4-BE49-F238E27FC236}">
                <a16:creationId xmlns:a16="http://schemas.microsoft.com/office/drawing/2014/main" id="{9A66608B-E2A2-4E36-8ADB-F2169E9339D9}"/>
              </a:ext>
            </a:extLst>
          </p:cNvPr>
          <p:cNvSpPr txBox="1">
            <a:spLocks noChangeArrowheads="1"/>
          </p:cNvSpPr>
          <p:nvPr/>
        </p:nvSpPr>
        <p:spPr bwMode="auto">
          <a:xfrm>
            <a:off x="3293460" y="347163"/>
            <a:ext cx="63706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3600" b="1" i="1" dirty="0">
                <a:solidFill>
                  <a:srgbClr val="FF0000"/>
                </a:solidFill>
                <a:latin typeface="Times New Roman" pitchFamily="18" charset="0"/>
                <a:cs typeface="Times New Roman" pitchFamily="18" charset="0"/>
              </a:rPr>
              <a:t>“</a:t>
            </a:r>
            <a:r>
              <a:rPr lang="en-US" sz="3600" b="1" i="1" dirty="0" err="1">
                <a:solidFill>
                  <a:srgbClr val="FF0000"/>
                </a:solidFill>
                <a:latin typeface="Times New Roman" pitchFamily="18" charset="0"/>
                <a:cs typeface="Times New Roman" pitchFamily="18" charset="0"/>
              </a:rPr>
              <a:t>Sáng</a:t>
            </a:r>
            <a:r>
              <a:rPr lang="en-US" sz="3600" b="1" i="1" dirty="0">
                <a:solidFill>
                  <a:srgbClr val="FF0000"/>
                </a:solidFill>
                <a:latin typeface="Times New Roman" pitchFamily="18" charset="0"/>
                <a:cs typeface="Times New Roman" pitchFamily="18" charset="0"/>
              </a:rPr>
              <a:t> </a:t>
            </a:r>
            <a:r>
              <a:rPr lang="en-US" sz="3600" b="1" i="1" dirty="0">
                <a:solidFill>
                  <a:srgbClr val="0070C0"/>
                </a:solidFill>
                <a:latin typeface="Times New Roman" pitchFamily="18" charset="0"/>
                <a:cs typeface="Times New Roman" pitchFamily="18" charset="0"/>
              </a:rPr>
              <a:t>ra</a:t>
            </a:r>
            <a:r>
              <a:rPr lang="en-US" sz="3600" b="1" i="1" dirty="0">
                <a:solidFill>
                  <a:srgbClr val="FF0000"/>
                </a:solidFill>
                <a:latin typeface="Times New Roman" pitchFamily="18" charset="0"/>
                <a:cs typeface="Times New Roman" pitchFamily="18" charset="0"/>
              </a:rPr>
              <a:t> </a:t>
            </a:r>
            <a:r>
              <a:rPr lang="en-US" sz="3600" b="1" i="1" dirty="0" err="1">
                <a:solidFill>
                  <a:srgbClr val="FFC000"/>
                </a:solidFill>
                <a:latin typeface="Times New Roman" pitchFamily="18" charset="0"/>
                <a:cs typeface="Times New Roman" pitchFamily="18" charset="0"/>
              </a:rPr>
              <a:t>bờ</a:t>
            </a:r>
            <a:r>
              <a:rPr lang="en-US" sz="3600" b="1" i="1" dirty="0">
                <a:solidFill>
                  <a:srgbClr val="FFC000"/>
                </a:solidFill>
                <a:latin typeface="Times New Roman" pitchFamily="18" charset="0"/>
                <a:cs typeface="Times New Roman" pitchFamily="18" charset="0"/>
              </a:rPr>
              <a:t> </a:t>
            </a:r>
            <a:r>
              <a:rPr lang="en-US" sz="3600" b="1" i="1" dirty="0" err="1">
                <a:solidFill>
                  <a:srgbClr val="FFC000"/>
                </a:solidFill>
                <a:latin typeface="Times New Roman" pitchFamily="18" charset="0"/>
                <a:cs typeface="Times New Roman" pitchFamily="18" charset="0"/>
              </a:rPr>
              <a:t>suối</a:t>
            </a:r>
            <a:r>
              <a:rPr lang="en-US" sz="3600" b="1" i="1" dirty="0">
                <a:solidFill>
                  <a:srgbClr val="FFC000"/>
                </a:solidFill>
                <a:latin typeface="Times New Roman" pitchFamily="18" charset="0"/>
                <a:cs typeface="Times New Roman" pitchFamily="18" charset="0"/>
              </a:rPr>
              <a:t> </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tối</a:t>
            </a:r>
            <a:r>
              <a:rPr lang="en-US" sz="3600" b="1" i="1" dirty="0">
                <a:solidFill>
                  <a:srgbClr val="FF000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vào</a:t>
            </a:r>
            <a:r>
              <a:rPr lang="en-US" sz="3600" b="1" i="1" dirty="0">
                <a:solidFill>
                  <a:srgbClr val="FF0000"/>
                </a:solidFill>
                <a:latin typeface="Times New Roman" pitchFamily="18" charset="0"/>
                <a:cs typeface="Times New Roman" pitchFamily="18" charset="0"/>
              </a:rPr>
              <a:t> </a:t>
            </a:r>
            <a:r>
              <a:rPr lang="en-US" sz="3600" b="1" i="1" dirty="0">
                <a:solidFill>
                  <a:srgbClr val="FFC000"/>
                </a:solidFill>
                <a:latin typeface="Times New Roman" pitchFamily="18" charset="0"/>
                <a:cs typeface="Times New Roman" pitchFamily="18" charset="0"/>
              </a:rPr>
              <a:t>hang</a:t>
            </a:r>
            <a:r>
              <a:rPr lang="en-US" sz="3600" b="1" i="1" dirty="0">
                <a:solidFill>
                  <a:srgbClr val="FF0000"/>
                </a:solidFill>
                <a:latin typeface="Times New Roman" pitchFamily="18" charset="0"/>
                <a:cs typeface="Times New Roman" pitchFamily="18" charset="0"/>
              </a:rPr>
              <a:t>”</a:t>
            </a:r>
          </a:p>
        </p:txBody>
      </p:sp>
      <p:pic>
        <p:nvPicPr>
          <p:cNvPr id="30" name="图片 12">
            <a:extLst>
              <a:ext uri="{FF2B5EF4-FFF2-40B4-BE49-F238E27FC236}">
                <a16:creationId xmlns:a16="http://schemas.microsoft.com/office/drawing/2014/main" id="{5457BCEE-CFB3-4BEC-9C10-6D824BDB9D10}"/>
              </a:ext>
            </a:extLst>
          </p:cNvPr>
          <p:cNvPicPr>
            <a:picLocks noChangeAspect="1"/>
          </p:cNvPicPr>
          <p:nvPr/>
        </p:nvPicPr>
        <p:blipFill>
          <a:blip r:embed="rId6">
            <a:duotone>
              <a:schemeClr val="accent6">
                <a:shade val="45000"/>
                <a:satMod val="135000"/>
              </a:schemeClr>
              <a:prstClr val="white"/>
            </a:duotone>
          </a:blip>
          <a:stretch>
            <a:fillRect/>
          </a:stretch>
        </p:blipFill>
        <p:spPr>
          <a:xfrm rot="4478887" flipV="1">
            <a:off x="432724" y="2031970"/>
            <a:ext cx="3255140" cy="3249046"/>
          </a:xfrm>
          <a:prstGeom prst="rect">
            <a:avLst/>
          </a:prstGeom>
        </p:spPr>
      </p:pic>
      <p:sp>
        <p:nvSpPr>
          <p:cNvPr id="31" name="TextBox 20">
            <a:extLst>
              <a:ext uri="{FF2B5EF4-FFF2-40B4-BE49-F238E27FC236}">
                <a16:creationId xmlns:a16="http://schemas.microsoft.com/office/drawing/2014/main" id="{85997964-4D6F-49EF-B685-C9FBD86E6145}"/>
              </a:ext>
            </a:extLst>
          </p:cNvPr>
          <p:cNvSpPr txBox="1">
            <a:spLocks noChangeArrowheads="1"/>
          </p:cNvSpPr>
          <p:nvPr/>
        </p:nvSpPr>
        <p:spPr bwMode="auto">
          <a:xfrm>
            <a:off x="872197" y="3408599"/>
            <a:ext cx="192912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4000" b="1" spc="300" dirty="0">
                <a:solidFill>
                  <a:srgbClr val="00B050"/>
                </a:solidFill>
                <a:latin typeface="Time new roman"/>
                <a:ea typeface="华文中宋" panose="02010600040101010101" pitchFamily="2" charset="-122"/>
                <a:cs typeface="+mn-ea"/>
                <a:sym typeface="+mn-lt"/>
              </a:rPr>
              <a:t>N</a:t>
            </a:r>
            <a:r>
              <a:rPr lang="vi-VN" altLang="zh-CN" sz="4000" b="1" spc="300" dirty="0">
                <a:solidFill>
                  <a:srgbClr val="00B050"/>
                </a:solidFill>
                <a:latin typeface="Time new roman"/>
                <a:ea typeface="华文中宋" panose="02010600040101010101" pitchFamily="2" charset="-122"/>
                <a:cs typeface="+mn-ea"/>
                <a:sym typeface="+mn-lt"/>
              </a:rPr>
              <a:t>ơ</a:t>
            </a:r>
            <a:r>
              <a:rPr lang="en-US" altLang="zh-CN" sz="4000" b="1" spc="300" dirty="0" err="1">
                <a:solidFill>
                  <a:srgbClr val="00B050"/>
                </a:solidFill>
                <a:latin typeface="Time new roman"/>
                <a:ea typeface="华文中宋" panose="02010600040101010101" pitchFamily="2" charset="-122"/>
                <a:cs typeface="+mn-ea"/>
                <a:sym typeface="+mn-lt"/>
              </a:rPr>
              <a:t>i</a:t>
            </a:r>
            <a:r>
              <a:rPr lang="en-US" altLang="zh-CN" sz="4000" b="1" spc="300" dirty="0">
                <a:solidFill>
                  <a:srgbClr val="00B050"/>
                </a:solidFill>
                <a:latin typeface="Time new roman"/>
                <a:ea typeface="华文中宋" panose="02010600040101010101" pitchFamily="2" charset="-122"/>
                <a:cs typeface="+mn-ea"/>
                <a:sym typeface="+mn-lt"/>
              </a:rPr>
              <a:t> ở</a:t>
            </a:r>
            <a:endParaRPr lang="zh-CN" altLang="en-US" sz="4000" b="1" spc="300" dirty="0">
              <a:solidFill>
                <a:srgbClr val="00B050"/>
              </a:solidFill>
              <a:latin typeface="Time new roman"/>
              <a:ea typeface="华文中宋" panose="02010600040101010101" pitchFamily="2" charset="-122"/>
              <a:cs typeface="+mn-ea"/>
              <a:sym typeface="+mn-lt"/>
            </a:endParaRPr>
          </a:p>
        </p:txBody>
      </p:sp>
    </p:spTree>
    <p:extLst>
      <p:ext uri="{BB962C8B-B14F-4D97-AF65-F5344CB8AC3E}">
        <p14:creationId xmlns:p14="http://schemas.microsoft.com/office/powerpoint/2010/main" val="3974887672"/>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randombar(horizontal)">
                                      <p:cBhvr>
                                        <p:cTn id="12" dur="500"/>
                                        <p:tgtEl>
                                          <p:spTgt spid="3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randombar(horizontal)">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8" grpId="0"/>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CHÃO NGÃ">
            <a:extLst>
              <a:ext uri="{FF2B5EF4-FFF2-40B4-BE49-F238E27FC236}">
                <a16:creationId xmlns:a16="http://schemas.microsoft.com/office/drawing/2014/main" id="{75B54A78-9B23-4681-8027-C5BA8F7F49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206" y="1976920"/>
            <a:ext cx="5732485" cy="41731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8" name="Picture 4" descr="Image result for chÃ¡o báº¹ rau mÄng">
            <a:extLst>
              <a:ext uri="{FF2B5EF4-FFF2-40B4-BE49-F238E27FC236}">
                <a16:creationId xmlns:a16="http://schemas.microsoft.com/office/drawing/2014/main" id="{9E1C64FB-9A03-4CF7-A88D-5656C9385E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3133" y="1976920"/>
            <a:ext cx="5556101" cy="41731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 Box 2">
            <a:extLst>
              <a:ext uri="{FF2B5EF4-FFF2-40B4-BE49-F238E27FC236}">
                <a16:creationId xmlns:a16="http://schemas.microsoft.com/office/drawing/2014/main" id="{FD62A052-3BB7-4BC2-B30A-B94706E75795}"/>
              </a:ext>
            </a:extLst>
          </p:cNvPr>
          <p:cNvSpPr txBox="1">
            <a:spLocks noChangeArrowheads="1"/>
          </p:cNvSpPr>
          <p:nvPr/>
        </p:nvSpPr>
        <p:spPr bwMode="auto">
          <a:xfrm>
            <a:off x="2305922" y="621124"/>
            <a:ext cx="7954422" cy="707886"/>
          </a:xfrm>
          <a:prstGeom prst="rect">
            <a:avLst/>
          </a:prstGeom>
          <a:noFill/>
          <a:ln w="9525">
            <a:noFill/>
            <a:miter lim="800000"/>
            <a:headEnd/>
            <a:tailEnd/>
          </a:ln>
          <a:effectLst/>
        </p:spPr>
        <p:txBody>
          <a:bodyPr wrap="none">
            <a:spAutoFit/>
          </a:bodyPr>
          <a:lstStyle/>
          <a:p>
            <a:pPr>
              <a:defRPr/>
            </a:pPr>
            <a:r>
              <a:rPr lang="vi-VN" sz="4000" b="1" i="1" dirty="0">
                <a:solidFill>
                  <a:srgbClr val="FF0000"/>
                </a:solidFill>
                <a:latin typeface="+mj-lt"/>
              </a:rPr>
              <a:t>“Cháo bẹ/ rau măng/ vẫn sẵn sàng.”</a:t>
            </a:r>
          </a:p>
        </p:txBody>
      </p:sp>
    </p:spTree>
    <p:extLst>
      <p:ext uri="{BB962C8B-B14F-4D97-AF65-F5344CB8AC3E}">
        <p14:creationId xmlns:p14="http://schemas.microsoft.com/office/powerpoint/2010/main" val="4041763132"/>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148"/>
                                        </p:tgtEl>
                                        <p:attrNameLst>
                                          <p:attrName>style.visibility</p:attrName>
                                        </p:attrNameLst>
                                      </p:cBhvr>
                                      <p:to>
                                        <p:strVal val="visible"/>
                                      </p:to>
                                    </p:set>
                                    <p:animEffect transition="in" filter="fade">
                                      <p:cBhvr>
                                        <p:cTn id="19" dur="1000"/>
                                        <p:tgtEl>
                                          <p:spTgt spid="6148"/>
                                        </p:tgtEl>
                                      </p:cBhvr>
                                    </p:animEffect>
                                    <p:anim calcmode="lin" valueType="num">
                                      <p:cBhvr>
                                        <p:cTn id="20" dur="1000" fill="hold"/>
                                        <p:tgtEl>
                                          <p:spTgt spid="6148"/>
                                        </p:tgtEl>
                                        <p:attrNameLst>
                                          <p:attrName>ppt_x</p:attrName>
                                        </p:attrNameLst>
                                      </p:cBhvr>
                                      <p:tavLst>
                                        <p:tav tm="0">
                                          <p:val>
                                            <p:strVal val="#ppt_x"/>
                                          </p:val>
                                        </p:tav>
                                        <p:tav tm="100000">
                                          <p:val>
                                            <p:strVal val="#ppt_x"/>
                                          </p:val>
                                        </p:tav>
                                      </p:tavLst>
                                    </p:anim>
                                    <p:anim calcmode="lin" valueType="num">
                                      <p:cBhvr>
                                        <p:cTn id="21"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Users\SONY VAIO\Desktop\pac po\Picture6.jpg">
            <a:extLst>
              <a:ext uri="{FF2B5EF4-FFF2-40B4-BE49-F238E27FC236}">
                <a16:creationId xmlns:a16="http://schemas.microsoft.com/office/drawing/2014/main" id="{75810769-0825-4255-8C39-1D16939245CA}"/>
              </a:ext>
            </a:extLst>
          </p:cNvPr>
          <p:cNvPicPr>
            <a:picLocks noChangeAspect="1" noChangeArrowheads="1"/>
          </p:cNvPicPr>
          <p:nvPr/>
        </p:nvPicPr>
        <p:blipFill>
          <a:blip r:embed="rId2"/>
          <a:srcRect/>
          <a:stretch>
            <a:fillRect/>
          </a:stretch>
        </p:blipFill>
        <p:spPr bwMode="auto">
          <a:xfrm>
            <a:off x="503381" y="736232"/>
            <a:ext cx="5185720" cy="53855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6" descr="C:\Users\SONY VAIO\Desktop\pac po\Bữa cơm hằng ngày của Bác Hồ và các chiến sỹ cảnh vệ tại hang Bòng, xã Tân Trào, Sơn Dương năm 1950.jpg">
            <a:extLst>
              <a:ext uri="{FF2B5EF4-FFF2-40B4-BE49-F238E27FC236}">
                <a16:creationId xmlns:a16="http://schemas.microsoft.com/office/drawing/2014/main" id="{02960115-5FF5-4122-81D2-D6C13E4F5C82}"/>
              </a:ext>
            </a:extLst>
          </p:cNvPr>
          <p:cNvPicPr>
            <a:picLocks noChangeAspect="1" noChangeArrowheads="1"/>
          </p:cNvPicPr>
          <p:nvPr/>
        </p:nvPicPr>
        <p:blipFill>
          <a:blip r:embed="rId3"/>
          <a:srcRect/>
          <a:stretch>
            <a:fillRect/>
          </a:stretch>
        </p:blipFill>
        <p:spPr bwMode="auto">
          <a:xfrm>
            <a:off x="6253014" y="736232"/>
            <a:ext cx="5403274" cy="54332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90121945"/>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7502175" y="5366379"/>
            <a:ext cx="5309252" cy="4860722"/>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grpSp>
        <p:nvGrpSpPr>
          <p:cNvPr id="6" name="组合 5">
            <a:extLst>
              <a:ext uri="{FF2B5EF4-FFF2-40B4-BE49-F238E27FC236}">
                <a16:creationId xmlns:a16="http://schemas.microsoft.com/office/drawing/2014/main" id="{9E1FCE43-6F41-43AD-B6AA-53B05AA487A6}"/>
              </a:ext>
            </a:extLst>
          </p:cNvPr>
          <p:cNvGrpSpPr/>
          <p:nvPr/>
        </p:nvGrpSpPr>
        <p:grpSpPr bwMode="auto">
          <a:xfrm>
            <a:off x="3590487" y="1903511"/>
            <a:ext cx="790575" cy="790575"/>
            <a:chOff x="3275856" y="1124744"/>
            <a:chExt cx="792088" cy="792088"/>
          </a:xfrm>
        </p:grpSpPr>
        <p:pic>
          <p:nvPicPr>
            <p:cNvPr id="7" name="Picture 4" descr="C:\Users\Soloman\Desktop\墨斑2.png">
              <a:extLst>
                <a:ext uri="{FF2B5EF4-FFF2-40B4-BE49-F238E27FC236}">
                  <a16:creationId xmlns:a16="http://schemas.microsoft.com/office/drawing/2014/main" id="{0AB268E3-ABD7-41F2-8C32-FFD7763DC0EC}"/>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275856" y="1124744"/>
              <a:ext cx="792088"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a:hlinkClick r:id="" action="ppaction://noaction"/>
              <a:extLst>
                <a:ext uri="{FF2B5EF4-FFF2-40B4-BE49-F238E27FC236}">
                  <a16:creationId xmlns:a16="http://schemas.microsoft.com/office/drawing/2014/main" id="{C19E43B3-23D9-4093-8F5B-B95BB852A97E}"/>
                </a:ext>
              </a:extLst>
            </p:cNvPr>
            <p:cNvSpPr txBox="1">
              <a:spLocks noChangeArrowheads="1"/>
            </p:cNvSpPr>
            <p:nvPr/>
          </p:nvSpPr>
          <p:spPr bwMode="auto">
            <a:xfrm>
              <a:off x="3400832" y="1259178"/>
              <a:ext cx="544780" cy="524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2800" b="1" dirty="0">
                  <a:solidFill>
                    <a:schemeClr val="bg1"/>
                  </a:solidFill>
                  <a:latin typeface="华文中宋" panose="02010600040101010101" pitchFamily="2" charset="-122"/>
                  <a:ea typeface="华文中宋" panose="02010600040101010101" pitchFamily="2" charset="-122"/>
                  <a:cs typeface="+mn-ea"/>
                  <a:sym typeface="+mn-lt"/>
                </a:rPr>
                <a:t>一</a:t>
              </a:r>
            </a:p>
          </p:txBody>
        </p:sp>
      </p:grpSp>
      <p:grpSp>
        <p:nvGrpSpPr>
          <p:cNvPr id="9" name="组合 8">
            <a:extLst>
              <a:ext uri="{FF2B5EF4-FFF2-40B4-BE49-F238E27FC236}">
                <a16:creationId xmlns:a16="http://schemas.microsoft.com/office/drawing/2014/main" id="{64613474-BD16-4980-9362-65B1DB8C8918}"/>
              </a:ext>
            </a:extLst>
          </p:cNvPr>
          <p:cNvGrpSpPr/>
          <p:nvPr/>
        </p:nvGrpSpPr>
        <p:grpSpPr bwMode="auto">
          <a:xfrm>
            <a:off x="4187752" y="3285376"/>
            <a:ext cx="790575" cy="792163"/>
            <a:chOff x="3275856" y="2060848"/>
            <a:chExt cx="792088" cy="792088"/>
          </a:xfrm>
        </p:grpSpPr>
        <p:pic>
          <p:nvPicPr>
            <p:cNvPr id="10" name="Picture 4" descr="C:\Users\Soloman\Desktop\墨斑2.png">
              <a:extLst>
                <a:ext uri="{FF2B5EF4-FFF2-40B4-BE49-F238E27FC236}">
                  <a16:creationId xmlns:a16="http://schemas.microsoft.com/office/drawing/2014/main" id="{330314F1-79A6-454A-8B56-FE9D6A9A41B4}"/>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275856" y="2060848"/>
              <a:ext cx="792088"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2">
              <a:hlinkClick r:id="" action="ppaction://noaction"/>
              <a:extLst>
                <a:ext uri="{FF2B5EF4-FFF2-40B4-BE49-F238E27FC236}">
                  <a16:creationId xmlns:a16="http://schemas.microsoft.com/office/drawing/2014/main" id="{1DC7529F-99B0-4EBE-9487-7065F7D219DB}"/>
                </a:ext>
              </a:extLst>
            </p:cNvPr>
            <p:cNvSpPr txBox="1">
              <a:spLocks noChangeArrowheads="1"/>
            </p:cNvSpPr>
            <p:nvPr/>
          </p:nvSpPr>
          <p:spPr bwMode="auto">
            <a:xfrm>
              <a:off x="3399229" y="2195282"/>
              <a:ext cx="544780" cy="523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2800" b="1" dirty="0">
                  <a:solidFill>
                    <a:schemeClr val="bg1"/>
                  </a:solidFill>
                  <a:latin typeface="华文中宋" panose="02010600040101010101" pitchFamily="2" charset="-122"/>
                  <a:ea typeface="华文中宋" panose="02010600040101010101" pitchFamily="2" charset="-122"/>
                  <a:cs typeface="+mn-ea"/>
                  <a:sym typeface="+mn-lt"/>
                </a:rPr>
                <a:t>一</a:t>
              </a:r>
            </a:p>
          </p:txBody>
        </p:sp>
      </p:grpSp>
      <p:grpSp>
        <p:nvGrpSpPr>
          <p:cNvPr id="13" name="组合 12">
            <a:extLst>
              <a:ext uri="{FF2B5EF4-FFF2-40B4-BE49-F238E27FC236}">
                <a16:creationId xmlns:a16="http://schemas.microsoft.com/office/drawing/2014/main" id="{592237D9-0616-4C0C-9588-53ED80B1C09E}"/>
              </a:ext>
            </a:extLst>
          </p:cNvPr>
          <p:cNvGrpSpPr/>
          <p:nvPr/>
        </p:nvGrpSpPr>
        <p:grpSpPr bwMode="auto">
          <a:xfrm>
            <a:off x="3676005" y="4708712"/>
            <a:ext cx="790575" cy="792163"/>
            <a:chOff x="3275856" y="2996952"/>
            <a:chExt cx="792088" cy="792088"/>
          </a:xfrm>
        </p:grpSpPr>
        <p:pic>
          <p:nvPicPr>
            <p:cNvPr id="14" name="Picture 4" descr="C:\Users\Soloman\Desktop\墨斑2.png">
              <a:extLst>
                <a:ext uri="{FF2B5EF4-FFF2-40B4-BE49-F238E27FC236}">
                  <a16:creationId xmlns:a16="http://schemas.microsoft.com/office/drawing/2014/main" id="{C54BC117-9C80-4A0C-AC5A-1E5FECEA5622}"/>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275856" y="2996952"/>
              <a:ext cx="792088"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3">
              <a:hlinkClick r:id="" action="ppaction://noaction"/>
              <a:extLst>
                <a:ext uri="{FF2B5EF4-FFF2-40B4-BE49-F238E27FC236}">
                  <a16:creationId xmlns:a16="http://schemas.microsoft.com/office/drawing/2014/main" id="{2E9469AE-A4C3-40A0-8905-75350443CDE2}"/>
                </a:ext>
              </a:extLst>
            </p:cNvPr>
            <p:cNvSpPr txBox="1">
              <a:spLocks noChangeArrowheads="1"/>
            </p:cNvSpPr>
            <p:nvPr/>
          </p:nvSpPr>
          <p:spPr bwMode="auto">
            <a:xfrm>
              <a:off x="3399229" y="3131386"/>
              <a:ext cx="538355" cy="523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2800" b="1" dirty="0">
                  <a:solidFill>
                    <a:schemeClr val="bg1"/>
                  </a:solidFill>
                  <a:latin typeface="+mn-lt"/>
                  <a:ea typeface="+mn-ea"/>
                  <a:cs typeface="+mn-ea"/>
                  <a:sym typeface="Wingdings" panose="05000000000000000000" pitchFamily="2" charset="2"/>
                </a:rPr>
                <a:t></a:t>
              </a:r>
              <a:endParaRPr lang="zh-CN" altLang="en-US" sz="2800" b="1" dirty="0">
                <a:solidFill>
                  <a:schemeClr val="bg1"/>
                </a:solidFill>
                <a:latin typeface="+mn-lt"/>
                <a:ea typeface="+mn-ea"/>
                <a:cs typeface="+mn-ea"/>
                <a:sym typeface="+mn-lt"/>
              </a:endParaRPr>
            </a:p>
          </p:txBody>
        </p:sp>
      </p:grpSp>
      <p:sp>
        <p:nvSpPr>
          <p:cNvPr id="21" name="TextBox 22">
            <a:extLst>
              <a:ext uri="{FF2B5EF4-FFF2-40B4-BE49-F238E27FC236}">
                <a16:creationId xmlns:a16="http://schemas.microsoft.com/office/drawing/2014/main" id="{212E97A9-9A05-4A61-8D0D-DA0E534B969F}"/>
              </a:ext>
            </a:extLst>
          </p:cNvPr>
          <p:cNvSpPr txBox="1"/>
          <p:nvPr/>
        </p:nvSpPr>
        <p:spPr>
          <a:xfrm>
            <a:off x="4689906" y="4662783"/>
            <a:ext cx="6732552" cy="1015663"/>
          </a:xfrm>
          <a:prstGeom prst="rect">
            <a:avLst/>
          </a:prstGeom>
          <a:noFill/>
        </p:spPr>
        <p:txBody>
          <a:bodyPr wrap="square" rtlCol="0">
            <a:spAutoFit/>
          </a:bodyPr>
          <a:lstStyle/>
          <a:p>
            <a:pPr algn="just"/>
            <a:r>
              <a:rPr lang="vi-VN" sz="3000" b="1" i="1" dirty="0">
                <a:solidFill>
                  <a:srgbClr val="7030A0"/>
                </a:solidFill>
                <a:latin typeface="+mj-lt"/>
                <a:sym typeface="Symbol"/>
              </a:rPr>
              <a:t>Bữa ăn đạm bạc, cực khổ nhưng con người vẫn vui vẻ, thoải mái</a:t>
            </a:r>
            <a:endParaRPr lang="zh-CN" altLang="en-US" sz="3000" b="1" i="1" dirty="0">
              <a:solidFill>
                <a:srgbClr val="7030A0"/>
              </a:solidFill>
              <a:latin typeface="+mj-lt"/>
              <a:ea typeface="华文中宋" panose="02010600040101010101" pitchFamily="2" charset="-122"/>
              <a:cs typeface="+mn-ea"/>
              <a:sym typeface="+mn-lt"/>
            </a:endParaRPr>
          </a:p>
        </p:txBody>
      </p:sp>
      <p:sp>
        <p:nvSpPr>
          <p:cNvPr id="22" name="TextBox 23">
            <a:extLst>
              <a:ext uri="{FF2B5EF4-FFF2-40B4-BE49-F238E27FC236}">
                <a16:creationId xmlns:a16="http://schemas.microsoft.com/office/drawing/2014/main" id="{A2999E48-3961-4546-A308-51784038EA5E}"/>
              </a:ext>
            </a:extLst>
          </p:cNvPr>
          <p:cNvSpPr txBox="1"/>
          <p:nvPr/>
        </p:nvSpPr>
        <p:spPr>
          <a:xfrm>
            <a:off x="5191067" y="3429000"/>
            <a:ext cx="6951019" cy="553998"/>
          </a:xfrm>
          <a:prstGeom prst="rect">
            <a:avLst/>
          </a:prstGeom>
          <a:noFill/>
        </p:spPr>
        <p:txBody>
          <a:bodyPr wrap="square" rtlCol="0">
            <a:spAutoFit/>
          </a:bodyPr>
          <a:lstStyle/>
          <a:p>
            <a:r>
              <a:rPr lang="en-US" sz="3000" dirty="0" err="1">
                <a:solidFill>
                  <a:srgbClr val="7030A0"/>
                </a:solidFill>
                <a:latin typeface="Times New Roman" pitchFamily="18" charset="0"/>
                <a:cs typeface="Times New Roman" pitchFamily="18" charset="0"/>
              </a:rPr>
              <a:t>Ăn</a:t>
            </a:r>
            <a:r>
              <a:rPr lang="en-US" sz="3000" dirty="0">
                <a:solidFill>
                  <a:srgbClr val="7030A0"/>
                </a:solidFill>
                <a:latin typeface="Times New Roman" pitchFamily="18" charset="0"/>
                <a:cs typeface="Times New Roman" pitchFamily="18" charset="0"/>
              </a:rPr>
              <a:t> </a:t>
            </a:r>
            <a:r>
              <a:rPr lang="en-US" sz="3000" dirty="0" err="1">
                <a:solidFill>
                  <a:srgbClr val="7030A0"/>
                </a:solidFill>
                <a:latin typeface="Times New Roman" pitchFamily="18" charset="0"/>
                <a:cs typeface="Times New Roman" pitchFamily="18" charset="0"/>
              </a:rPr>
              <a:t>uống</a:t>
            </a:r>
            <a:r>
              <a:rPr lang="en-US" sz="3000" dirty="0">
                <a:solidFill>
                  <a:srgbClr val="7030A0"/>
                </a:solidFill>
                <a:latin typeface="Times New Roman" pitchFamily="18" charset="0"/>
                <a:cs typeface="Times New Roman" pitchFamily="18" charset="0"/>
              </a:rPr>
              <a:t> </a:t>
            </a:r>
            <a:r>
              <a:rPr lang="en-US" sz="3000" dirty="0" err="1">
                <a:solidFill>
                  <a:srgbClr val="7030A0"/>
                </a:solidFill>
                <a:latin typeface="Times New Roman" pitchFamily="18" charset="0"/>
                <a:cs typeface="Times New Roman" pitchFamily="18" charset="0"/>
              </a:rPr>
              <a:t>kham</a:t>
            </a:r>
            <a:r>
              <a:rPr lang="en-US" sz="3000" dirty="0">
                <a:solidFill>
                  <a:srgbClr val="7030A0"/>
                </a:solidFill>
                <a:latin typeface="Times New Roman" pitchFamily="18" charset="0"/>
                <a:cs typeface="Times New Roman" pitchFamily="18" charset="0"/>
              </a:rPr>
              <a:t> </a:t>
            </a:r>
            <a:r>
              <a:rPr lang="en-US" sz="3000" dirty="0" err="1">
                <a:solidFill>
                  <a:srgbClr val="7030A0"/>
                </a:solidFill>
                <a:latin typeface="Times New Roman" pitchFamily="18" charset="0"/>
                <a:cs typeface="Times New Roman" pitchFamily="18" charset="0"/>
              </a:rPr>
              <a:t>khổ</a:t>
            </a:r>
            <a:r>
              <a:rPr lang="en-US" sz="3000" dirty="0">
                <a:solidFill>
                  <a:srgbClr val="7030A0"/>
                </a:solidFill>
                <a:latin typeface="Times New Roman" pitchFamily="18" charset="0"/>
                <a:cs typeface="Times New Roman" pitchFamily="18" charset="0"/>
              </a:rPr>
              <a:t> &gt;&lt; </a:t>
            </a:r>
            <a:r>
              <a:rPr lang="en-US" sz="3000" dirty="0" err="1">
                <a:solidFill>
                  <a:srgbClr val="7030A0"/>
                </a:solidFill>
                <a:latin typeface="Times New Roman" pitchFamily="18" charset="0"/>
                <a:cs typeface="Times New Roman" pitchFamily="18" charset="0"/>
              </a:rPr>
              <a:t>Đùa</a:t>
            </a:r>
            <a:r>
              <a:rPr lang="en-US" sz="3000" dirty="0">
                <a:solidFill>
                  <a:srgbClr val="7030A0"/>
                </a:solidFill>
                <a:latin typeface="Times New Roman" pitchFamily="18" charset="0"/>
                <a:cs typeface="Times New Roman" pitchFamily="18" charset="0"/>
              </a:rPr>
              <a:t> </a:t>
            </a:r>
            <a:r>
              <a:rPr lang="en-US" sz="3000" dirty="0" err="1">
                <a:solidFill>
                  <a:srgbClr val="7030A0"/>
                </a:solidFill>
                <a:latin typeface="Times New Roman" pitchFamily="18" charset="0"/>
                <a:cs typeface="Times New Roman" pitchFamily="18" charset="0"/>
              </a:rPr>
              <a:t>vui</a:t>
            </a:r>
            <a:r>
              <a:rPr lang="en-US" sz="3000" dirty="0">
                <a:solidFill>
                  <a:srgbClr val="7030A0"/>
                </a:solidFill>
                <a:latin typeface="Times New Roman" pitchFamily="18" charset="0"/>
                <a:cs typeface="Times New Roman" pitchFamily="18" charset="0"/>
              </a:rPr>
              <a:t> </a:t>
            </a:r>
            <a:r>
              <a:rPr lang="en-US" sz="3000" dirty="0" err="1">
                <a:solidFill>
                  <a:srgbClr val="7030A0"/>
                </a:solidFill>
                <a:latin typeface="Times New Roman" pitchFamily="18" charset="0"/>
                <a:cs typeface="Times New Roman" pitchFamily="18" charset="0"/>
              </a:rPr>
              <a:t>hóm</a:t>
            </a:r>
            <a:r>
              <a:rPr lang="en-US" sz="3000" dirty="0">
                <a:solidFill>
                  <a:srgbClr val="7030A0"/>
                </a:solidFill>
                <a:latin typeface="Times New Roman" pitchFamily="18" charset="0"/>
                <a:cs typeface="Times New Roman" pitchFamily="18" charset="0"/>
              </a:rPr>
              <a:t> </a:t>
            </a:r>
            <a:r>
              <a:rPr lang="en-US" sz="3000" dirty="0" err="1">
                <a:solidFill>
                  <a:srgbClr val="7030A0"/>
                </a:solidFill>
                <a:latin typeface="Times New Roman" pitchFamily="18" charset="0"/>
                <a:cs typeface="Times New Roman" pitchFamily="18" charset="0"/>
              </a:rPr>
              <a:t>hỉnh</a:t>
            </a:r>
            <a:endParaRPr lang="en-US" sz="3000" dirty="0">
              <a:solidFill>
                <a:srgbClr val="7030A0"/>
              </a:solidFill>
              <a:latin typeface="Times New Roman" pitchFamily="18" charset="0"/>
              <a:cs typeface="Times New Roman" pitchFamily="18" charset="0"/>
            </a:endParaRPr>
          </a:p>
        </p:txBody>
      </p:sp>
      <p:sp>
        <p:nvSpPr>
          <p:cNvPr id="23" name="TextBox 24">
            <a:extLst>
              <a:ext uri="{FF2B5EF4-FFF2-40B4-BE49-F238E27FC236}">
                <a16:creationId xmlns:a16="http://schemas.microsoft.com/office/drawing/2014/main" id="{ADDFE698-D637-4C32-8FEC-72B4A660123B}"/>
              </a:ext>
            </a:extLst>
          </p:cNvPr>
          <p:cNvSpPr txBox="1"/>
          <p:nvPr/>
        </p:nvSpPr>
        <p:spPr>
          <a:xfrm>
            <a:off x="4760794" y="1705640"/>
            <a:ext cx="6964481" cy="1015663"/>
          </a:xfrm>
          <a:prstGeom prst="rect">
            <a:avLst/>
          </a:prstGeom>
          <a:noFill/>
        </p:spPr>
        <p:txBody>
          <a:bodyPr wrap="square" rtlCol="0">
            <a:spAutoFit/>
          </a:bodyPr>
          <a:lstStyle/>
          <a:p>
            <a:r>
              <a:rPr lang="vi-VN" sz="3000" i="1" dirty="0">
                <a:solidFill>
                  <a:srgbClr val="7030A0"/>
                </a:solidFill>
                <a:latin typeface="+mj-lt"/>
              </a:rPr>
              <a:t>Cháo bẹ rau măng</a:t>
            </a:r>
            <a:r>
              <a:rPr lang="en-US" sz="3000" i="1" dirty="0">
                <a:solidFill>
                  <a:srgbClr val="7030A0"/>
                </a:solidFill>
                <a:latin typeface="+mj-lt"/>
              </a:rPr>
              <a:t> </a:t>
            </a:r>
            <a:r>
              <a:rPr lang="vi-VN" sz="3000" dirty="0">
                <a:solidFill>
                  <a:srgbClr val="7030A0"/>
                </a:solidFill>
                <a:latin typeface="+mj-lt"/>
              </a:rPr>
              <a:t>(khó khăn, thiếu thốn)</a:t>
            </a:r>
            <a:r>
              <a:rPr lang="en-US" sz="3000" dirty="0">
                <a:solidFill>
                  <a:srgbClr val="7030A0"/>
                </a:solidFill>
                <a:latin typeface="+mj-lt"/>
              </a:rPr>
              <a:t> &gt;&lt; </a:t>
            </a:r>
            <a:r>
              <a:rPr lang="en-US" sz="3000" i="1" dirty="0" err="1">
                <a:solidFill>
                  <a:srgbClr val="7030A0"/>
                </a:solidFill>
                <a:latin typeface="Times New Roman" pitchFamily="18" charset="0"/>
                <a:cs typeface="Times New Roman" pitchFamily="18" charset="0"/>
              </a:rPr>
              <a:t>Vẫn</a:t>
            </a:r>
            <a:r>
              <a:rPr lang="en-US" sz="3000" i="1" dirty="0">
                <a:solidFill>
                  <a:srgbClr val="7030A0"/>
                </a:solidFill>
                <a:latin typeface="Times New Roman" pitchFamily="18" charset="0"/>
                <a:cs typeface="Times New Roman" pitchFamily="18" charset="0"/>
              </a:rPr>
              <a:t> </a:t>
            </a:r>
            <a:r>
              <a:rPr lang="en-US" sz="3000" i="1" dirty="0" err="1">
                <a:solidFill>
                  <a:srgbClr val="7030A0"/>
                </a:solidFill>
                <a:latin typeface="Times New Roman" pitchFamily="18" charset="0"/>
                <a:cs typeface="Times New Roman" pitchFamily="18" charset="0"/>
              </a:rPr>
              <a:t>sẵn</a:t>
            </a:r>
            <a:r>
              <a:rPr lang="en-US" sz="3000" i="1" dirty="0">
                <a:solidFill>
                  <a:srgbClr val="7030A0"/>
                </a:solidFill>
                <a:latin typeface="Times New Roman" pitchFamily="18" charset="0"/>
                <a:cs typeface="Times New Roman" pitchFamily="18" charset="0"/>
              </a:rPr>
              <a:t> </a:t>
            </a:r>
            <a:r>
              <a:rPr lang="en-US" sz="3000" i="1" dirty="0" err="1">
                <a:solidFill>
                  <a:srgbClr val="7030A0"/>
                </a:solidFill>
                <a:latin typeface="Times New Roman" pitchFamily="18" charset="0"/>
                <a:cs typeface="Times New Roman" pitchFamily="18" charset="0"/>
              </a:rPr>
              <a:t>sàng</a:t>
            </a:r>
            <a:r>
              <a:rPr lang="en-US" sz="3000" i="1" dirty="0">
                <a:solidFill>
                  <a:srgbClr val="7030A0"/>
                </a:solidFill>
                <a:latin typeface="Times New Roman" pitchFamily="18" charset="0"/>
                <a:cs typeface="Times New Roman" pitchFamily="18" charset="0"/>
              </a:rPr>
              <a:t> </a:t>
            </a:r>
            <a:r>
              <a:rPr lang="vi-VN" sz="3000" dirty="0">
                <a:solidFill>
                  <a:srgbClr val="7030A0"/>
                </a:solidFill>
                <a:latin typeface="Times New Roman" pitchFamily="18" charset="0"/>
                <a:cs typeface="Times New Roman" pitchFamily="18" charset="0"/>
              </a:rPr>
              <a:t>(sẵn có, dư thừa)</a:t>
            </a:r>
          </a:p>
        </p:txBody>
      </p:sp>
      <p:sp>
        <p:nvSpPr>
          <p:cNvPr id="28" name="Text Box 2">
            <a:extLst>
              <a:ext uri="{FF2B5EF4-FFF2-40B4-BE49-F238E27FC236}">
                <a16:creationId xmlns:a16="http://schemas.microsoft.com/office/drawing/2014/main" id="{9A66608B-E2A2-4E36-8ADB-F2169E9339D9}"/>
              </a:ext>
            </a:extLst>
          </p:cNvPr>
          <p:cNvSpPr txBox="1">
            <a:spLocks noChangeArrowheads="1"/>
          </p:cNvSpPr>
          <p:nvPr/>
        </p:nvSpPr>
        <p:spPr bwMode="auto">
          <a:xfrm>
            <a:off x="3035281" y="454299"/>
            <a:ext cx="71737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r>
              <a:rPr lang="vi-VN" sz="3600" b="1" i="1" dirty="0">
                <a:solidFill>
                  <a:srgbClr val="FF0000"/>
                </a:solidFill>
                <a:latin typeface="+mj-lt"/>
              </a:rPr>
              <a:t>“Cháo bẹ/ rau măng/ </a:t>
            </a:r>
            <a:r>
              <a:rPr lang="vi-VN" sz="3600" b="1" i="1" dirty="0">
                <a:solidFill>
                  <a:srgbClr val="0070C0"/>
                </a:solidFill>
                <a:latin typeface="+mj-lt"/>
              </a:rPr>
              <a:t>vẫn sẵn sàng.</a:t>
            </a:r>
            <a:r>
              <a:rPr lang="vi-VN" sz="3600" b="1" i="1" dirty="0">
                <a:solidFill>
                  <a:srgbClr val="FF0000"/>
                </a:solidFill>
                <a:latin typeface="+mj-lt"/>
              </a:rPr>
              <a:t>”</a:t>
            </a:r>
          </a:p>
        </p:txBody>
      </p:sp>
      <p:pic>
        <p:nvPicPr>
          <p:cNvPr id="30" name="图片 12">
            <a:extLst>
              <a:ext uri="{FF2B5EF4-FFF2-40B4-BE49-F238E27FC236}">
                <a16:creationId xmlns:a16="http://schemas.microsoft.com/office/drawing/2014/main" id="{5457BCEE-CFB3-4BEC-9C10-6D824BDB9D10}"/>
              </a:ext>
            </a:extLst>
          </p:cNvPr>
          <p:cNvPicPr>
            <a:picLocks noChangeAspect="1"/>
          </p:cNvPicPr>
          <p:nvPr/>
        </p:nvPicPr>
        <p:blipFill>
          <a:blip r:embed="rId6">
            <a:duotone>
              <a:schemeClr val="accent6">
                <a:shade val="45000"/>
                <a:satMod val="135000"/>
              </a:schemeClr>
              <a:prstClr val="white"/>
            </a:duotone>
          </a:blip>
          <a:stretch>
            <a:fillRect/>
          </a:stretch>
        </p:blipFill>
        <p:spPr>
          <a:xfrm rot="4478887" flipV="1">
            <a:off x="419795" y="2041681"/>
            <a:ext cx="3255140" cy="3249046"/>
          </a:xfrm>
          <a:prstGeom prst="rect">
            <a:avLst/>
          </a:prstGeom>
        </p:spPr>
      </p:pic>
      <p:sp>
        <p:nvSpPr>
          <p:cNvPr id="31" name="TextBox 20">
            <a:extLst>
              <a:ext uri="{FF2B5EF4-FFF2-40B4-BE49-F238E27FC236}">
                <a16:creationId xmlns:a16="http://schemas.microsoft.com/office/drawing/2014/main" id="{85997964-4D6F-49EF-B685-C9FBD86E6145}"/>
              </a:ext>
            </a:extLst>
          </p:cNvPr>
          <p:cNvSpPr txBox="1">
            <a:spLocks noChangeArrowheads="1"/>
          </p:cNvSpPr>
          <p:nvPr/>
        </p:nvSpPr>
        <p:spPr bwMode="auto">
          <a:xfrm>
            <a:off x="1363961" y="3075057"/>
            <a:ext cx="181161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4000" b="1" spc="300" dirty="0" err="1">
                <a:solidFill>
                  <a:srgbClr val="00B050"/>
                </a:solidFill>
                <a:latin typeface="Time new roman"/>
                <a:ea typeface="华文中宋" panose="02010600040101010101" pitchFamily="2" charset="-122"/>
                <a:cs typeface="+mn-ea"/>
                <a:sym typeface="+mn-lt"/>
              </a:rPr>
              <a:t>Cái</a:t>
            </a:r>
            <a:r>
              <a:rPr lang="en-US" altLang="zh-CN" sz="4000" b="1" spc="300" dirty="0">
                <a:solidFill>
                  <a:srgbClr val="00B050"/>
                </a:solidFill>
                <a:latin typeface="Time new roman"/>
                <a:ea typeface="华文中宋" panose="02010600040101010101" pitchFamily="2" charset="-122"/>
                <a:cs typeface="+mn-ea"/>
                <a:sym typeface="+mn-lt"/>
              </a:rPr>
              <a:t> </a:t>
            </a:r>
            <a:r>
              <a:rPr lang="en-US" altLang="zh-CN" sz="4000" b="1" spc="300" dirty="0" err="1">
                <a:solidFill>
                  <a:srgbClr val="00B050"/>
                </a:solidFill>
                <a:latin typeface="Time new roman"/>
                <a:ea typeface="华文中宋" panose="02010600040101010101" pitchFamily="2" charset="-122"/>
                <a:cs typeface="+mn-ea"/>
                <a:sym typeface="+mn-lt"/>
              </a:rPr>
              <a:t>ăn</a:t>
            </a:r>
            <a:endParaRPr lang="zh-CN" altLang="en-US" sz="4000" b="1" spc="300" dirty="0">
              <a:solidFill>
                <a:srgbClr val="00B050"/>
              </a:solidFill>
              <a:latin typeface="Time new roman"/>
              <a:ea typeface="华文中宋" panose="02010600040101010101" pitchFamily="2" charset="-122"/>
              <a:cs typeface="+mn-ea"/>
              <a:sym typeface="+mn-lt"/>
            </a:endParaRPr>
          </a:p>
        </p:txBody>
      </p:sp>
    </p:spTree>
    <p:extLst>
      <p:ext uri="{BB962C8B-B14F-4D97-AF65-F5344CB8AC3E}">
        <p14:creationId xmlns:p14="http://schemas.microsoft.com/office/powerpoint/2010/main" val="4145232952"/>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8" grpId="0"/>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ONY VAIO\Desktop\pac po\hinh anh\Picture4.jpg">
            <a:extLst>
              <a:ext uri="{FF2B5EF4-FFF2-40B4-BE49-F238E27FC236}">
                <a16:creationId xmlns:a16="http://schemas.microsoft.com/office/drawing/2014/main" id="{01F4E087-117C-4923-A13C-EB390D741F97}"/>
              </a:ext>
            </a:extLst>
          </p:cNvPr>
          <p:cNvPicPr>
            <a:picLocks noChangeAspect="1" noChangeArrowheads="1"/>
          </p:cNvPicPr>
          <p:nvPr/>
        </p:nvPicPr>
        <p:blipFill>
          <a:blip r:embed="rId2"/>
          <a:srcRect/>
          <a:stretch>
            <a:fillRect/>
          </a:stretch>
        </p:blipFill>
        <p:spPr bwMode="auto">
          <a:xfrm>
            <a:off x="329193" y="1533239"/>
            <a:ext cx="5613564" cy="45165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5" descr="C:\Users\SONY VAIO\Desktop\pac po\288tantrao2.jpg">
            <a:extLst>
              <a:ext uri="{FF2B5EF4-FFF2-40B4-BE49-F238E27FC236}">
                <a16:creationId xmlns:a16="http://schemas.microsoft.com/office/drawing/2014/main" id="{5A01DC83-0D9E-4D3D-98A4-893B4A4633C7}"/>
              </a:ext>
            </a:extLst>
          </p:cNvPr>
          <p:cNvPicPr>
            <a:picLocks noChangeAspect="1" noChangeArrowheads="1"/>
          </p:cNvPicPr>
          <p:nvPr/>
        </p:nvPicPr>
        <p:blipFill>
          <a:blip r:embed="rId3"/>
          <a:srcRect/>
          <a:stretch>
            <a:fillRect/>
          </a:stretch>
        </p:blipFill>
        <p:spPr bwMode="auto">
          <a:xfrm>
            <a:off x="6276211" y="1533239"/>
            <a:ext cx="5623542" cy="45165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 Box 2">
            <a:extLst>
              <a:ext uri="{FF2B5EF4-FFF2-40B4-BE49-F238E27FC236}">
                <a16:creationId xmlns:a16="http://schemas.microsoft.com/office/drawing/2014/main" id="{4939F45E-FC4D-4463-B58C-EBC08EC8343B}"/>
              </a:ext>
            </a:extLst>
          </p:cNvPr>
          <p:cNvSpPr txBox="1">
            <a:spLocks noChangeArrowheads="1"/>
          </p:cNvSpPr>
          <p:nvPr/>
        </p:nvSpPr>
        <p:spPr bwMode="auto">
          <a:xfrm>
            <a:off x="2327564" y="438727"/>
            <a:ext cx="7373362" cy="584775"/>
          </a:xfrm>
          <a:prstGeom prst="rect">
            <a:avLst/>
          </a:prstGeom>
          <a:noFill/>
          <a:ln w="9525">
            <a:noFill/>
            <a:miter lim="800000"/>
            <a:headEnd/>
            <a:tailEnd/>
          </a:ln>
          <a:effectLst/>
        </p:spPr>
        <p:txBody>
          <a:bodyPr wrap="square">
            <a:spAutoFit/>
          </a:bodyPr>
          <a:lstStyle/>
          <a:p>
            <a:pPr algn="ctr">
              <a:defRPr/>
            </a:pPr>
            <a:r>
              <a:rPr lang="vi-VN" sz="3200" b="1" i="1" dirty="0">
                <a:solidFill>
                  <a:srgbClr val="FF0000"/>
                </a:solidFill>
                <a:latin typeface="+mj-lt"/>
              </a:rPr>
              <a:t>“Bàn đá chông chênh dịch sử Đảng”</a:t>
            </a:r>
          </a:p>
        </p:txBody>
      </p:sp>
    </p:spTree>
    <p:extLst>
      <p:ext uri="{BB962C8B-B14F-4D97-AF65-F5344CB8AC3E}">
        <p14:creationId xmlns:p14="http://schemas.microsoft.com/office/powerpoint/2010/main" val="2517157482"/>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grpSp>
        <p:nvGrpSpPr>
          <p:cNvPr id="6" name="组合 5">
            <a:extLst>
              <a:ext uri="{FF2B5EF4-FFF2-40B4-BE49-F238E27FC236}">
                <a16:creationId xmlns:a16="http://schemas.microsoft.com/office/drawing/2014/main" id="{9E1FCE43-6F41-43AD-B6AA-53B05AA487A6}"/>
              </a:ext>
            </a:extLst>
          </p:cNvPr>
          <p:cNvGrpSpPr/>
          <p:nvPr/>
        </p:nvGrpSpPr>
        <p:grpSpPr bwMode="auto">
          <a:xfrm>
            <a:off x="3597517" y="2065285"/>
            <a:ext cx="790575" cy="790575"/>
            <a:chOff x="3275856" y="1124744"/>
            <a:chExt cx="792088" cy="792088"/>
          </a:xfrm>
        </p:grpSpPr>
        <p:pic>
          <p:nvPicPr>
            <p:cNvPr id="7" name="Picture 4" descr="C:\Users\Soloman\Desktop\墨斑2.png">
              <a:extLst>
                <a:ext uri="{FF2B5EF4-FFF2-40B4-BE49-F238E27FC236}">
                  <a16:creationId xmlns:a16="http://schemas.microsoft.com/office/drawing/2014/main" id="{0AB268E3-ABD7-41F2-8C32-FFD7763DC0EC}"/>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275856" y="1124744"/>
              <a:ext cx="792088"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a:hlinkClick r:id="" action="ppaction://noaction"/>
              <a:extLst>
                <a:ext uri="{FF2B5EF4-FFF2-40B4-BE49-F238E27FC236}">
                  <a16:creationId xmlns:a16="http://schemas.microsoft.com/office/drawing/2014/main" id="{C19E43B3-23D9-4093-8F5B-B95BB852A97E}"/>
                </a:ext>
              </a:extLst>
            </p:cNvPr>
            <p:cNvSpPr txBox="1">
              <a:spLocks noChangeArrowheads="1"/>
            </p:cNvSpPr>
            <p:nvPr/>
          </p:nvSpPr>
          <p:spPr bwMode="auto">
            <a:xfrm>
              <a:off x="3400832" y="1259178"/>
              <a:ext cx="544780" cy="524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2800" b="1" dirty="0">
                  <a:solidFill>
                    <a:schemeClr val="bg1"/>
                  </a:solidFill>
                  <a:latin typeface="华文中宋" panose="02010600040101010101" pitchFamily="2" charset="-122"/>
                  <a:ea typeface="华文中宋" panose="02010600040101010101" pitchFamily="2" charset="-122"/>
                  <a:cs typeface="+mn-ea"/>
                  <a:sym typeface="+mn-lt"/>
                </a:rPr>
                <a:t>一</a:t>
              </a:r>
            </a:p>
          </p:txBody>
        </p:sp>
      </p:grpSp>
      <p:grpSp>
        <p:nvGrpSpPr>
          <p:cNvPr id="9" name="组合 8">
            <a:extLst>
              <a:ext uri="{FF2B5EF4-FFF2-40B4-BE49-F238E27FC236}">
                <a16:creationId xmlns:a16="http://schemas.microsoft.com/office/drawing/2014/main" id="{64613474-BD16-4980-9362-65B1DB8C8918}"/>
              </a:ext>
            </a:extLst>
          </p:cNvPr>
          <p:cNvGrpSpPr/>
          <p:nvPr/>
        </p:nvGrpSpPr>
        <p:grpSpPr bwMode="auto">
          <a:xfrm>
            <a:off x="4187752" y="3739673"/>
            <a:ext cx="790575" cy="792163"/>
            <a:chOff x="3275856" y="2060848"/>
            <a:chExt cx="792088" cy="792088"/>
          </a:xfrm>
        </p:grpSpPr>
        <p:pic>
          <p:nvPicPr>
            <p:cNvPr id="10" name="Picture 4" descr="C:\Users\Soloman\Desktop\墨斑2.png">
              <a:extLst>
                <a:ext uri="{FF2B5EF4-FFF2-40B4-BE49-F238E27FC236}">
                  <a16:creationId xmlns:a16="http://schemas.microsoft.com/office/drawing/2014/main" id="{330314F1-79A6-454A-8B56-FE9D6A9A41B4}"/>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275856" y="2060848"/>
              <a:ext cx="792088"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2">
              <a:hlinkClick r:id="" action="ppaction://noaction"/>
              <a:extLst>
                <a:ext uri="{FF2B5EF4-FFF2-40B4-BE49-F238E27FC236}">
                  <a16:creationId xmlns:a16="http://schemas.microsoft.com/office/drawing/2014/main" id="{1DC7529F-99B0-4EBE-9487-7065F7D219DB}"/>
                </a:ext>
              </a:extLst>
            </p:cNvPr>
            <p:cNvSpPr txBox="1">
              <a:spLocks noChangeArrowheads="1"/>
            </p:cNvSpPr>
            <p:nvPr/>
          </p:nvSpPr>
          <p:spPr bwMode="auto">
            <a:xfrm>
              <a:off x="3399229" y="2195282"/>
              <a:ext cx="544780" cy="523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2800" b="1" dirty="0">
                  <a:solidFill>
                    <a:schemeClr val="bg1"/>
                  </a:solidFill>
                  <a:latin typeface="华文中宋" panose="02010600040101010101" pitchFamily="2" charset="-122"/>
                  <a:ea typeface="华文中宋" panose="02010600040101010101" pitchFamily="2" charset="-122"/>
                  <a:cs typeface="+mn-ea"/>
                  <a:sym typeface="+mn-lt"/>
                </a:rPr>
                <a:t>一</a:t>
              </a:r>
            </a:p>
          </p:txBody>
        </p:sp>
      </p:grpSp>
      <p:grpSp>
        <p:nvGrpSpPr>
          <p:cNvPr id="13" name="组合 12">
            <a:extLst>
              <a:ext uri="{FF2B5EF4-FFF2-40B4-BE49-F238E27FC236}">
                <a16:creationId xmlns:a16="http://schemas.microsoft.com/office/drawing/2014/main" id="{592237D9-0616-4C0C-9588-53ED80B1C09E}"/>
              </a:ext>
            </a:extLst>
          </p:cNvPr>
          <p:cNvGrpSpPr/>
          <p:nvPr/>
        </p:nvGrpSpPr>
        <p:grpSpPr bwMode="auto">
          <a:xfrm>
            <a:off x="3535484" y="5281212"/>
            <a:ext cx="790575" cy="792163"/>
            <a:chOff x="3275856" y="2996952"/>
            <a:chExt cx="792088" cy="792088"/>
          </a:xfrm>
        </p:grpSpPr>
        <p:pic>
          <p:nvPicPr>
            <p:cNvPr id="14" name="Picture 4" descr="C:\Users\Soloman\Desktop\墨斑2.png">
              <a:extLst>
                <a:ext uri="{FF2B5EF4-FFF2-40B4-BE49-F238E27FC236}">
                  <a16:creationId xmlns:a16="http://schemas.microsoft.com/office/drawing/2014/main" id="{C54BC117-9C80-4A0C-AC5A-1E5FECEA5622}"/>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275856" y="2996952"/>
              <a:ext cx="792088"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3">
              <a:hlinkClick r:id="" action="ppaction://noaction"/>
              <a:extLst>
                <a:ext uri="{FF2B5EF4-FFF2-40B4-BE49-F238E27FC236}">
                  <a16:creationId xmlns:a16="http://schemas.microsoft.com/office/drawing/2014/main" id="{2E9469AE-A4C3-40A0-8905-75350443CDE2}"/>
                </a:ext>
              </a:extLst>
            </p:cNvPr>
            <p:cNvSpPr txBox="1">
              <a:spLocks noChangeArrowheads="1"/>
            </p:cNvSpPr>
            <p:nvPr/>
          </p:nvSpPr>
          <p:spPr bwMode="auto">
            <a:xfrm>
              <a:off x="3399229" y="3131386"/>
              <a:ext cx="538355" cy="523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2800" b="1" dirty="0">
                  <a:solidFill>
                    <a:schemeClr val="bg1"/>
                  </a:solidFill>
                  <a:latin typeface="+mn-lt"/>
                  <a:ea typeface="+mn-ea"/>
                  <a:cs typeface="+mn-ea"/>
                  <a:sym typeface="Wingdings" panose="05000000000000000000" pitchFamily="2" charset="2"/>
                </a:rPr>
                <a:t></a:t>
              </a:r>
              <a:endParaRPr lang="zh-CN" altLang="en-US" sz="2800" b="1" dirty="0">
                <a:solidFill>
                  <a:schemeClr val="bg1"/>
                </a:solidFill>
                <a:latin typeface="+mn-lt"/>
                <a:ea typeface="+mn-ea"/>
                <a:cs typeface="+mn-ea"/>
                <a:sym typeface="+mn-lt"/>
              </a:endParaRPr>
            </a:p>
          </p:txBody>
        </p:sp>
      </p:grpSp>
      <p:sp>
        <p:nvSpPr>
          <p:cNvPr id="22" name="TextBox 23">
            <a:extLst>
              <a:ext uri="{FF2B5EF4-FFF2-40B4-BE49-F238E27FC236}">
                <a16:creationId xmlns:a16="http://schemas.microsoft.com/office/drawing/2014/main" id="{A2999E48-3961-4546-A308-51784038EA5E}"/>
              </a:ext>
            </a:extLst>
          </p:cNvPr>
          <p:cNvSpPr txBox="1"/>
          <p:nvPr/>
        </p:nvSpPr>
        <p:spPr>
          <a:xfrm>
            <a:off x="5191068" y="3839753"/>
            <a:ext cx="1355920" cy="553998"/>
          </a:xfrm>
          <a:prstGeom prst="rect">
            <a:avLst/>
          </a:prstGeom>
          <a:noFill/>
        </p:spPr>
        <p:txBody>
          <a:bodyPr wrap="square" rtlCol="0">
            <a:spAutoFit/>
          </a:bodyPr>
          <a:lstStyle/>
          <a:p>
            <a:r>
              <a:rPr lang="en-US" sz="3000" b="1" dirty="0" err="1">
                <a:solidFill>
                  <a:srgbClr val="0070C0"/>
                </a:solidFill>
                <a:latin typeface="Times New Roman" pitchFamily="18" charset="0"/>
                <a:cs typeface="Times New Roman" pitchFamily="18" charset="0"/>
              </a:rPr>
              <a:t>Đối</a:t>
            </a:r>
            <a:r>
              <a:rPr lang="en-US" sz="3000" b="1" dirty="0">
                <a:solidFill>
                  <a:srgbClr val="0070C0"/>
                </a:solidFill>
                <a:latin typeface="Times New Roman" pitchFamily="18" charset="0"/>
                <a:cs typeface="Times New Roman" pitchFamily="18" charset="0"/>
              </a:rPr>
              <a:t> ý:</a:t>
            </a:r>
            <a:endParaRPr lang="en-US" sz="3000" dirty="0">
              <a:solidFill>
                <a:srgbClr val="0070C0"/>
              </a:solidFill>
              <a:latin typeface="Times New Roman" pitchFamily="18" charset="0"/>
              <a:cs typeface="Times New Roman" pitchFamily="18" charset="0"/>
            </a:endParaRPr>
          </a:p>
        </p:txBody>
      </p:sp>
      <p:sp>
        <p:nvSpPr>
          <p:cNvPr id="28" name="Text Box 2">
            <a:extLst>
              <a:ext uri="{FF2B5EF4-FFF2-40B4-BE49-F238E27FC236}">
                <a16:creationId xmlns:a16="http://schemas.microsoft.com/office/drawing/2014/main" id="{9A66608B-E2A2-4E36-8ADB-F2169E9339D9}"/>
              </a:ext>
            </a:extLst>
          </p:cNvPr>
          <p:cNvSpPr txBox="1">
            <a:spLocks noChangeArrowheads="1"/>
          </p:cNvSpPr>
          <p:nvPr/>
        </p:nvSpPr>
        <p:spPr bwMode="auto">
          <a:xfrm>
            <a:off x="2979979" y="465057"/>
            <a:ext cx="728436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r>
              <a:rPr lang="vi-VN" sz="3600" b="1" i="1" dirty="0">
                <a:solidFill>
                  <a:srgbClr val="FF0000"/>
                </a:solidFill>
                <a:latin typeface="+mj-lt"/>
              </a:rPr>
              <a:t>“Bàn đá chông chênh dịch sử Đảng”</a:t>
            </a:r>
          </a:p>
        </p:txBody>
      </p:sp>
      <p:pic>
        <p:nvPicPr>
          <p:cNvPr id="30" name="图片 12">
            <a:extLst>
              <a:ext uri="{FF2B5EF4-FFF2-40B4-BE49-F238E27FC236}">
                <a16:creationId xmlns:a16="http://schemas.microsoft.com/office/drawing/2014/main" id="{5457BCEE-CFB3-4BEC-9C10-6D824BDB9D10}"/>
              </a:ext>
            </a:extLst>
          </p:cNvPr>
          <p:cNvPicPr>
            <a:picLocks noChangeAspect="1"/>
          </p:cNvPicPr>
          <p:nvPr/>
        </p:nvPicPr>
        <p:blipFill>
          <a:blip r:embed="rId5">
            <a:duotone>
              <a:schemeClr val="accent6">
                <a:shade val="45000"/>
                <a:satMod val="135000"/>
              </a:schemeClr>
              <a:prstClr val="white"/>
            </a:duotone>
          </a:blip>
          <a:stretch>
            <a:fillRect/>
          </a:stretch>
        </p:blipFill>
        <p:spPr>
          <a:xfrm rot="4478887" flipV="1">
            <a:off x="419795" y="2204967"/>
            <a:ext cx="3255140" cy="3249046"/>
          </a:xfrm>
          <a:prstGeom prst="rect">
            <a:avLst/>
          </a:prstGeom>
        </p:spPr>
      </p:pic>
      <p:sp>
        <p:nvSpPr>
          <p:cNvPr id="31" name="TextBox 20">
            <a:extLst>
              <a:ext uri="{FF2B5EF4-FFF2-40B4-BE49-F238E27FC236}">
                <a16:creationId xmlns:a16="http://schemas.microsoft.com/office/drawing/2014/main" id="{85997964-4D6F-49EF-B685-C9FBD86E6145}"/>
              </a:ext>
            </a:extLst>
          </p:cNvPr>
          <p:cNvSpPr txBox="1">
            <a:spLocks noChangeArrowheads="1"/>
          </p:cNvSpPr>
          <p:nvPr/>
        </p:nvSpPr>
        <p:spPr bwMode="auto">
          <a:xfrm>
            <a:off x="430308" y="3345974"/>
            <a:ext cx="2424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sz="4000" b="1" spc="300" dirty="0" err="1">
                <a:solidFill>
                  <a:srgbClr val="00B050"/>
                </a:solidFill>
                <a:latin typeface="Time new roman"/>
                <a:ea typeface="华文中宋" panose="02010600040101010101" pitchFamily="2" charset="-122"/>
                <a:cs typeface="+mn-ea"/>
                <a:sym typeface="+mn-lt"/>
              </a:rPr>
              <a:t>Nơi</a:t>
            </a:r>
            <a:r>
              <a:rPr lang="en-US" altLang="zh-CN" sz="4000" b="1" spc="300" dirty="0">
                <a:solidFill>
                  <a:srgbClr val="00B050"/>
                </a:solidFill>
                <a:latin typeface="Time new roman"/>
                <a:ea typeface="华文中宋" panose="02010600040101010101" pitchFamily="2" charset="-122"/>
                <a:cs typeface="+mn-ea"/>
                <a:sym typeface="+mn-lt"/>
              </a:rPr>
              <a:t> </a:t>
            </a:r>
            <a:r>
              <a:rPr lang="en-US" altLang="zh-CN" sz="4000" b="1" spc="300" dirty="0" err="1">
                <a:solidFill>
                  <a:srgbClr val="00B050"/>
                </a:solidFill>
                <a:latin typeface="Time new roman"/>
                <a:ea typeface="华文中宋" panose="02010600040101010101" pitchFamily="2" charset="-122"/>
                <a:cs typeface="+mn-ea"/>
                <a:sym typeface="+mn-lt"/>
              </a:rPr>
              <a:t>làm</a:t>
            </a:r>
            <a:r>
              <a:rPr lang="en-US" altLang="zh-CN" sz="4000" b="1" spc="300" dirty="0">
                <a:solidFill>
                  <a:srgbClr val="00B050"/>
                </a:solidFill>
                <a:latin typeface="Time new roman"/>
                <a:ea typeface="华文中宋" panose="02010600040101010101" pitchFamily="2" charset="-122"/>
                <a:cs typeface="+mn-ea"/>
                <a:sym typeface="+mn-lt"/>
              </a:rPr>
              <a:t> </a:t>
            </a:r>
            <a:r>
              <a:rPr lang="en-US" altLang="zh-CN" sz="4000" b="1" spc="300" dirty="0" err="1">
                <a:solidFill>
                  <a:srgbClr val="00B050"/>
                </a:solidFill>
                <a:latin typeface="Time new roman"/>
                <a:ea typeface="华文中宋" panose="02010600040101010101" pitchFamily="2" charset="-122"/>
                <a:cs typeface="+mn-ea"/>
                <a:sym typeface="+mn-lt"/>
              </a:rPr>
              <a:t>việc</a:t>
            </a:r>
            <a:endParaRPr lang="zh-CN" altLang="en-US" sz="4000" b="1" spc="300" dirty="0">
              <a:solidFill>
                <a:srgbClr val="00B050"/>
              </a:solidFill>
              <a:latin typeface="Time new roman"/>
              <a:ea typeface="华文中宋" panose="02010600040101010101" pitchFamily="2" charset="-122"/>
              <a:cs typeface="+mn-ea"/>
              <a:sym typeface="+mn-lt"/>
            </a:endParaRPr>
          </a:p>
        </p:txBody>
      </p:sp>
      <p:sp>
        <p:nvSpPr>
          <p:cNvPr id="19" name="TextBox 23">
            <a:extLst>
              <a:ext uri="{FF2B5EF4-FFF2-40B4-BE49-F238E27FC236}">
                <a16:creationId xmlns:a16="http://schemas.microsoft.com/office/drawing/2014/main" id="{B8D6AEDA-E49A-402A-AB05-8563AFF2BF7D}"/>
              </a:ext>
            </a:extLst>
          </p:cNvPr>
          <p:cNvSpPr txBox="1"/>
          <p:nvPr/>
        </p:nvSpPr>
        <p:spPr>
          <a:xfrm>
            <a:off x="4482010" y="2115049"/>
            <a:ext cx="2121764" cy="553998"/>
          </a:xfrm>
          <a:prstGeom prst="rect">
            <a:avLst/>
          </a:prstGeom>
          <a:noFill/>
        </p:spPr>
        <p:txBody>
          <a:bodyPr wrap="square" rtlCol="0">
            <a:spAutoFit/>
          </a:bodyPr>
          <a:lstStyle/>
          <a:p>
            <a:r>
              <a:rPr lang="en-US" sz="3000" b="1" dirty="0" err="1">
                <a:solidFill>
                  <a:srgbClr val="0070C0"/>
                </a:solidFill>
                <a:latin typeface="Times New Roman" pitchFamily="18" charset="0"/>
                <a:cs typeface="Times New Roman" pitchFamily="18" charset="0"/>
              </a:rPr>
              <a:t>Đối</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thanh</a:t>
            </a:r>
            <a:r>
              <a:rPr lang="en-US" sz="3000" b="1" dirty="0">
                <a:solidFill>
                  <a:srgbClr val="0070C0"/>
                </a:solidFill>
                <a:latin typeface="Times New Roman" pitchFamily="18" charset="0"/>
                <a:cs typeface="Times New Roman" pitchFamily="18" charset="0"/>
              </a:rPr>
              <a:t>:</a:t>
            </a:r>
            <a:endParaRPr lang="en-US" sz="3000" dirty="0">
              <a:solidFill>
                <a:srgbClr val="0070C0"/>
              </a:solidFill>
              <a:latin typeface="Times New Roman" pitchFamily="18" charset="0"/>
              <a:cs typeface="Times New Roman" pitchFamily="18" charset="0"/>
            </a:endParaRPr>
          </a:p>
        </p:txBody>
      </p:sp>
      <p:sp>
        <p:nvSpPr>
          <p:cNvPr id="20" name="TextBox 23">
            <a:extLst>
              <a:ext uri="{FF2B5EF4-FFF2-40B4-BE49-F238E27FC236}">
                <a16:creationId xmlns:a16="http://schemas.microsoft.com/office/drawing/2014/main" id="{16E9094D-4EBB-4897-8213-04939B2ED077}"/>
              </a:ext>
            </a:extLst>
          </p:cNvPr>
          <p:cNvSpPr txBox="1"/>
          <p:nvPr/>
        </p:nvSpPr>
        <p:spPr>
          <a:xfrm>
            <a:off x="6546987" y="1622607"/>
            <a:ext cx="5775642" cy="523220"/>
          </a:xfrm>
          <a:prstGeom prst="rect">
            <a:avLst/>
          </a:prstGeom>
          <a:noFill/>
        </p:spPr>
        <p:txBody>
          <a:bodyPr wrap="square" rtlCol="0">
            <a:spAutoFit/>
          </a:bodyPr>
          <a:lstStyle/>
          <a:p>
            <a:r>
              <a:rPr lang="en-US" sz="2800" i="1" dirty="0" err="1">
                <a:solidFill>
                  <a:srgbClr val="7030A0"/>
                </a:solidFill>
                <a:latin typeface="Times New Roman" pitchFamily="18" charset="0"/>
                <a:cs typeface="Times New Roman" pitchFamily="18" charset="0"/>
              </a:rPr>
              <a:t>Bàn</a:t>
            </a:r>
            <a:r>
              <a:rPr lang="en-US" sz="2800" i="1" dirty="0">
                <a:solidFill>
                  <a:srgbClr val="7030A0"/>
                </a:solidFill>
                <a:latin typeface="Times New Roman" pitchFamily="18" charset="0"/>
                <a:cs typeface="Times New Roman" pitchFamily="18" charset="0"/>
              </a:rPr>
              <a:t>…</a:t>
            </a:r>
            <a:r>
              <a:rPr lang="en-US" sz="2800" i="1" dirty="0" err="1">
                <a:solidFill>
                  <a:srgbClr val="7030A0"/>
                </a:solidFill>
                <a:latin typeface="Times New Roman" pitchFamily="18" charset="0"/>
                <a:cs typeface="Times New Roman" pitchFamily="18" charset="0"/>
              </a:rPr>
              <a:t>chông</a:t>
            </a:r>
            <a:r>
              <a:rPr lang="en-US" sz="2800" i="1" dirty="0">
                <a:solidFill>
                  <a:srgbClr val="7030A0"/>
                </a:solidFill>
                <a:latin typeface="Times New Roman" pitchFamily="18" charset="0"/>
                <a:cs typeface="Times New Roman" pitchFamily="18" charset="0"/>
              </a:rPr>
              <a:t> </a:t>
            </a:r>
            <a:r>
              <a:rPr lang="en-US" sz="2800" i="1" dirty="0" err="1">
                <a:solidFill>
                  <a:srgbClr val="7030A0"/>
                </a:solidFill>
                <a:latin typeface="Times New Roman" pitchFamily="18" charset="0"/>
                <a:cs typeface="Times New Roman" pitchFamily="18" charset="0"/>
              </a:rPr>
              <a:t>chênh</a:t>
            </a:r>
            <a:r>
              <a:rPr lang="en-US" sz="2800" i="1" dirty="0">
                <a:solidFill>
                  <a:srgbClr val="7030A0"/>
                </a:solidFill>
                <a:latin typeface="Times New Roman" pitchFamily="18" charset="0"/>
                <a:cs typeface="Times New Roman" pitchFamily="18" charset="0"/>
              </a:rPr>
              <a:t> &gt;&lt; </a:t>
            </a:r>
            <a:r>
              <a:rPr lang="en-US" sz="2800" i="1" dirty="0" err="1">
                <a:solidFill>
                  <a:srgbClr val="7030A0"/>
                </a:solidFill>
                <a:latin typeface="Times New Roman" pitchFamily="18" charset="0"/>
                <a:cs typeface="Times New Roman" pitchFamily="18" charset="0"/>
              </a:rPr>
              <a:t>dịch</a:t>
            </a:r>
            <a:r>
              <a:rPr lang="en-US" sz="2800" i="1" dirty="0">
                <a:solidFill>
                  <a:srgbClr val="7030A0"/>
                </a:solidFill>
                <a:latin typeface="Times New Roman" pitchFamily="18" charset="0"/>
                <a:cs typeface="Times New Roman" pitchFamily="18" charset="0"/>
              </a:rPr>
              <a:t> s</a:t>
            </a:r>
            <a:r>
              <a:rPr lang="en-SG" sz="2800" i="1" dirty="0">
                <a:solidFill>
                  <a:srgbClr val="7030A0"/>
                </a:solidFill>
                <a:latin typeface="Times New Roman" pitchFamily="18" charset="0"/>
                <a:cs typeface="Times New Roman" pitchFamily="18" charset="0"/>
              </a:rPr>
              <a:t>ử </a:t>
            </a:r>
            <a:r>
              <a:rPr lang="en-SG" sz="2800" i="1" dirty="0" err="1">
                <a:solidFill>
                  <a:srgbClr val="7030A0"/>
                </a:solidFill>
                <a:latin typeface="Times New Roman" pitchFamily="18" charset="0"/>
                <a:cs typeface="Times New Roman" pitchFamily="18" charset="0"/>
              </a:rPr>
              <a:t>Đảng</a:t>
            </a:r>
            <a:endParaRPr lang="en-US" sz="2800" i="1" dirty="0">
              <a:solidFill>
                <a:srgbClr val="7030A0"/>
              </a:solidFill>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id="{91CC2DCD-BB83-46DA-923E-9734F76E4372}"/>
              </a:ext>
            </a:extLst>
          </p:cNvPr>
          <p:cNvSpPr txBox="1"/>
          <p:nvPr/>
        </p:nvSpPr>
        <p:spPr>
          <a:xfrm>
            <a:off x="7206344" y="2145827"/>
            <a:ext cx="2514599" cy="523220"/>
          </a:xfrm>
          <a:prstGeom prst="rect">
            <a:avLst/>
          </a:prstGeom>
          <a:noFill/>
        </p:spPr>
        <p:txBody>
          <a:bodyPr wrap="square" rtlCol="0">
            <a:spAutoFit/>
          </a:bodyPr>
          <a:lstStyle/>
          <a:p>
            <a:r>
              <a:rPr lang="en-US" sz="2800" dirty="0">
                <a:solidFill>
                  <a:srgbClr val="7030A0"/>
                </a:solidFill>
                <a:latin typeface="Times New Roman" pitchFamily="18" charset="0"/>
                <a:cs typeface="Times New Roman" pitchFamily="18" charset="0"/>
              </a:rPr>
              <a:t>(b-b-b)</a:t>
            </a:r>
          </a:p>
        </p:txBody>
      </p:sp>
      <p:sp>
        <p:nvSpPr>
          <p:cNvPr id="25" name="TextBox 24">
            <a:extLst>
              <a:ext uri="{FF2B5EF4-FFF2-40B4-BE49-F238E27FC236}">
                <a16:creationId xmlns:a16="http://schemas.microsoft.com/office/drawing/2014/main" id="{E8E9CA68-9A53-4F67-8CE5-69265FC98329}"/>
              </a:ext>
            </a:extLst>
          </p:cNvPr>
          <p:cNvSpPr txBox="1"/>
          <p:nvPr/>
        </p:nvSpPr>
        <p:spPr>
          <a:xfrm>
            <a:off x="10381417" y="2200474"/>
            <a:ext cx="6951019" cy="523220"/>
          </a:xfrm>
          <a:prstGeom prst="rect">
            <a:avLst/>
          </a:prstGeom>
          <a:noFill/>
        </p:spPr>
        <p:txBody>
          <a:bodyPr wrap="square" rtlCol="0">
            <a:spAutoFit/>
          </a:bodyPr>
          <a:lstStyle/>
          <a:p>
            <a:r>
              <a:rPr lang="en-SG" sz="2800" dirty="0">
                <a:solidFill>
                  <a:srgbClr val="7030A0"/>
                </a:solidFill>
                <a:latin typeface="Times New Roman" pitchFamily="18" charset="0"/>
                <a:cs typeface="Times New Roman" pitchFamily="18" charset="0"/>
              </a:rPr>
              <a:t>(t-t-t)</a:t>
            </a:r>
            <a:endParaRPr lang="en-US" sz="2800" dirty="0">
              <a:solidFill>
                <a:srgbClr val="7030A0"/>
              </a:solidFill>
              <a:latin typeface="Times New Roman" pitchFamily="18" charset="0"/>
              <a:cs typeface="Times New Roman" pitchFamily="18" charset="0"/>
            </a:endParaRPr>
          </a:p>
        </p:txBody>
      </p:sp>
      <p:sp>
        <p:nvSpPr>
          <p:cNvPr id="26" name="TextBox 25">
            <a:extLst>
              <a:ext uri="{FF2B5EF4-FFF2-40B4-BE49-F238E27FC236}">
                <a16:creationId xmlns:a16="http://schemas.microsoft.com/office/drawing/2014/main" id="{DDFF00B7-A016-477A-B5DD-B28CB832B449}"/>
              </a:ext>
            </a:extLst>
          </p:cNvPr>
          <p:cNvSpPr txBox="1"/>
          <p:nvPr/>
        </p:nvSpPr>
        <p:spPr>
          <a:xfrm>
            <a:off x="6603774" y="2771677"/>
            <a:ext cx="6951019" cy="523220"/>
          </a:xfrm>
          <a:prstGeom prst="rect">
            <a:avLst/>
          </a:prstGeom>
          <a:noFill/>
        </p:spPr>
        <p:txBody>
          <a:bodyPr wrap="square" rtlCol="0">
            <a:spAutoFit/>
          </a:bodyPr>
          <a:lstStyle/>
          <a:p>
            <a:r>
              <a:rPr lang="en-SG" sz="2800" dirty="0" err="1">
                <a:solidFill>
                  <a:srgbClr val="7030A0"/>
                </a:solidFill>
                <a:latin typeface="Times New Roman" pitchFamily="18" charset="0"/>
                <a:cs typeface="Times New Roman" pitchFamily="18" charset="0"/>
              </a:rPr>
              <a:t>Giọng</a:t>
            </a:r>
            <a:r>
              <a:rPr lang="en-SG" sz="2800" dirty="0">
                <a:solidFill>
                  <a:srgbClr val="7030A0"/>
                </a:solidFill>
                <a:latin typeface="Times New Roman" pitchFamily="18" charset="0"/>
                <a:cs typeface="Times New Roman" pitchFamily="18" charset="0"/>
              </a:rPr>
              <a:t> </a:t>
            </a:r>
            <a:r>
              <a:rPr lang="en-SG" sz="2800" dirty="0" err="1">
                <a:solidFill>
                  <a:srgbClr val="7030A0"/>
                </a:solidFill>
                <a:latin typeface="Times New Roman" pitchFamily="18" charset="0"/>
                <a:cs typeface="Times New Roman" pitchFamily="18" charset="0"/>
              </a:rPr>
              <a:t>nhẹ</a:t>
            </a:r>
            <a:r>
              <a:rPr lang="en-SG" sz="2800" dirty="0">
                <a:solidFill>
                  <a:srgbClr val="7030A0"/>
                </a:solidFill>
                <a:latin typeface="Times New Roman" pitchFamily="18" charset="0"/>
                <a:cs typeface="Times New Roman" pitchFamily="18" charset="0"/>
              </a:rPr>
              <a:t> </a:t>
            </a:r>
            <a:r>
              <a:rPr lang="en-SG" sz="2800" dirty="0" err="1">
                <a:solidFill>
                  <a:srgbClr val="7030A0"/>
                </a:solidFill>
                <a:latin typeface="Times New Roman" pitchFamily="18" charset="0"/>
                <a:cs typeface="Times New Roman" pitchFamily="18" charset="0"/>
              </a:rPr>
              <a:t>nhàng</a:t>
            </a:r>
            <a:r>
              <a:rPr lang="en-SG" sz="2800" dirty="0">
                <a:solidFill>
                  <a:srgbClr val="7030A0"/>
                </a:solidFill>
                <a:latin typeface="Times New Roman" pitchFamily="18" charset="0"/>
                <a:cs typeface="Times New Roman" pitchFamily="18" charset="0"/>
              </a:rPr>
              <a:t> &gt;&lt; </a:t>
            </a:r>
            <a:r>
              <a:rPr lang="en-SG" sz="2800" dirty="0" err="1">
                <a:solidFill>
                  <a:srgbClr val="7030A0"/>
                </a:solidFill>
                <a:latin typeface="Times New Roman" pitchFamily="18" charset="0"/>
                <a:cs typeface="Times New Roman" pitchFamily="18" charset="0"/>
              </a:rPr>
              <a:t>Giọng</a:t>
            </a:r>
            <a:r>
              <a:rPr lang="en-SG" sz="2800" dirty="0">
                <a:solidFill>
                  <a:srgbClr val="7030A0"/>
                </a:solidFill>
                <a:latin typeface="Times New Roman" pitchFamily="18" charset="0"/>
                <a:cs typeface="Times New Roman" pitchFamily="18" charset="0"/>
              </a:rPr>
              <a:t> </a:t>
            </a:r>
            <a:r>
              <a:rPr lang="en-SG" sz="2800" dirty="0" err="1">
                <a:solidFill>
                  <a:srgbClr val="7030A0"/>
                </a:solidFill>
                <a:latin typeface="Times New Roman" pitchFamily="18" charset="0"/>
                <a:cs typeface="Times New Roman" pitchFamily="18" charset="0"/>
              </a:rPr>
              <a:t>mạnh</a:t>
            </a:r>
            <a:r>
              <a:rPr lang="en-SG" sz="2800" dirty="0">
                <a:solidFill>
                  <a:srgbClr val="7030A0"/>
                </a:solidFill>
                <a:latin typeface="Times New Roman" pitchFamily="18" charset="0"/>
                <a:cs typeface="Times New Roman" pitchFamily="18" charset="0"/>
              </a:rPr>
              <a:t> </a:t>
            </a:r>
            <a:r>
              <a:rPr lang="en-SG" sz="2800" dirty="0" err="1">
                <a:solidFill>
                  <a:srgbClr val="7030A0"/>
                </a:solidFill>
                <a:latin typeface="Times New Roman" pitchFamily="18" charset="0"/>
                <a:cs typeface="Times New Roman" pitchFamily="18" charset="0"/>
              </a:rPr>
              <a:t>mẽ</a:t>
            </a:r>
            <a:endParaRPr lang="en-US" sz="2800" dirty="0">
              <a:solidFill>
                <a:srgbClr val="7030A0"/>
              </a:solidFill>
              <a:latin typeface="Times New Roman" pitchFamily="18" charset="0"/>
              <a:cs typeface="Times New Roman" pitchFamily="18" charset="0"/>
            </a:endParaRPr>
          </a:p>
        </p:txBody>
      </p:sp>
      <p:sp>
        <p:nvSpPr>
          <p:cNvPr id="27" name="TextBox 26">
            <a:extLst>
              <a:ext uri="{FF2B5EF4-FFF2-40B4-BE49-F238E27FC236}">
                <a16:creationId xmlns:a16="http://schemas.microsoft.com/office/drawing/2014/main" id="{9157963C-4A39-418C-8CA5-0581CABAFE56}"/>
              </a:ext>
            </a:extLst>
          </p:cNvPr>
          <p:cNvSpPr txBox="1"/>
          <p:nvPr/>
        </p:nvSpPr>
        <p:spPr>
          <a:xfrm>
            <a:off x="6769556" y="3622352"/>
            <a:ext cx="2514599" cy="954107"/>
          </a:xfrm>
          <a:prstGeom prst="rect">
            <a:avLst/>
          </a:prstGeom>
          <a:noFill/>
        </p:spPr>
        <p:txBody>
          <a:bodyPr wrap="square" rtlCol="0">
            <a:spAutoFit/>
          </a:bodyPr>
          <a:lstStyle/>
          <a:p>
            <a:r>
              <a:rPr lang="en-US" sz="2800" dirty="0" err="1">
                <a:solidFill>
                  <a:srgbClr val="7030A0"/>
                </a:solidFill>
                <a:latin typeface="Times New Roman" pitchFamily="18" charset="0"/>
                <a:cs typeface="Times New Roman" pitchFamily="18" charset="0"/>
              </a:rPr>
              <a:t>Điều</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kiện</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làm</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việc</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tạm</a:t>
            </a:r>
            <a:r>
              <a:rPr lang="en-US" sz="2800" dirty="0">
                <a:solidFill>
                  <a:srgbClr val="7030A0"/>
                </a:solidFill>
                <a:latin typeface="Times New Roman" pitchFamily="18" charset="0"/>
                <a:cs typeface="Times New Roman" pitchFamily="18" charset="0"/>
              </a:rPr>
              <a:t> b</a:t>
            </a:r>
            <a:r>
              <a:rPr lang="en-SG" sz="2800" dirty="0">
                <a:solidFill>
                  <a:srgbClr val="7030A0"/>
                </a:solidFill>
                <a:latin typeface="Times New Roman" pitchFamily="18" charset="0"/>
                <a:cs typeface="Times New Roman" pitchFamily="18" charset="0"/>
              </a:rPr>
              <a:t>ợ</a:t>
            </a:r>
            <a:r>
              <a:rPr lang="en-US" sz="2800" dirty="0">
                <a:solidFill>
                  <a:srgbClr val="7030A0"/>
                </a:solidFill>
                <a:latin typeface="Times New Roman" pitchFamily="18" charset="0"/>
                <a:cs typeface="Times New Roman" pitchFamily="18" charset="0"/>
              </a:rPr>
              <a:t> </a:t>
            </a:r>
          </a:p>
        </p:txBody>
      </p:sp>
      <p:sp>
        <p:nvSpPr>
          <p:cNvPr id="29" name="TextBox 28">
            <a:extLst>
              <a:ext uri="{FF2B5EF4-FFF2-40B4-BE49-F238E27FC236}">
                <a16:creationId xmlns:a16="http://schemas.microsoft.com/office/drawing/2014/main" id="{204079EB-6F61-4156-9587-B47ED98A7DD6}"/>
              </a:ext>
            </a:extLst>
          </p:cNvPr>
          <p:cNvSpPr txBox="1"/>
          <p:nvPr/>
        </p:nvSpPr>
        <p:spPr>
          <a:xfrm>
            <a:off x="9944630" y="3655227"/>
            <a:ext cx="2116742" cy="954107"/>
          </a:xfrm>
          <a:prstGeom prst="rect">
            <a:avLst/>
          </a:prstGeom>
          <a:noFill/>
        </p:spPr>
        <p:txBody>
          <a:bodyPr wrap="square" rtlCol="0">
            <a:spAutoFit/>
          </a:bodyPr>
          <a:lstStyle/>
          <a:p>
            <a:pPr algn="ctr"/>
            <a:r>
              <a:rPr lang="en-SG" sz="2800" dirty="0" err="1">
                <a:solidFill>
                  <a:srgbClr val="7030A0"/>
                </a:solidFill>
                <a:latin typeface="Times New Roman" pitchFamily="18" charset="0"/>
                <a:cs typeface="Times New Roman" pitchFamily="18" charset="0"/>
              </a:rPr>
              <a:t>Công</a:t>
            </a:r>
            <a:r>
              <a:rPr lang="en-SG" sz="2800" dirty="0">
                <a:solidFill>
                  <a:srgbClr val="7030A0"/>
                </a:solidFill>
                <a:latin typeface="Times New Roman" pitchFamily="18" charset="0"/>
                <a:cs typeface="Times New Roman" pitchFamily="18" charset="0"/>
              </a:rPr>
              <a:t> </a:t>
            </a:r>
            <a:r>
              <a:rPr lang="en-SG" sz="2800" dirty="0" err="1">
                <a:solidFill>
                  <a:srgbClr val="7030A0"/>
                </a:solidFill>
                <a:latin typeface="Times New Roman" pitchFamily="18" charset="0"/>
                <a:cs typeface="Times New Roman" pitchFamily="18" charset="0"/>
              </a:rPr>
              <a:t>việc</a:t>
            </a:r>
            <a:r>
              <a:rPr lang="en-SG" sz="2800" dirty="0">
                <a:solidFill>
                  <a:srgbClr val="7030A0"/>
                </a:solidFill>
                <a:latin typeface="Times New Roman" pitchFamily="18" charset="0"/>
                <a:cs typeface="Times New Roman" pitchFamily="18" charset="0"/>
              </a:rPr>
              <a:t> </a:t>
            </a:r>
            <a:r>
              <a:rPr lang="en-SG" sz="2800" dirty="0" err="1">
                <a:solidFill>
                  <a:srgbClr val="7030A0"/>
                </a:solidFill>
                <a:latin typeface="Times New Roman" pitchFamily="18" charset="0"/>
                <a:cs typeface="Times New Roman" pitchFamily="18" charset="0"/>
              </a:rPr>
              <a:t>cao</a:t>
            </a:r>
            <a:r>
              <a:rPr lang="en-SG" sz="2800" dirty="0">
                <a:solidFill>
                  <a:srgbClr val="7030A0"/>
                </a:solidFill>
                <a:latin typeface="Times New Roman" pitchFamily="18" charset="0"/>
                <a:cs typeface="Times New Roman" pitchFamily="18" charset="0"/>
              </a:rPr>
              <a:t> </a:t>
            </a:r>
            <a:r>
              <a:rPr lang="en-SG" sz="2800" dirty="0" err="1">
                <a:solidFill>
                  <a:srgbClr val="7030A0"/>
                </a:solidFill>
                <a:latin typeface="Times New Roman" pitchFamily="18" charset="0"/>
                <a:cs typeface="Times New Roman" pitchFamily="18" charset="0"/>
              </a:rPr>
              <a:t>cả</a:t>
            </a:r>
            <a:r>
              <a:rPr lang="en-SG" sz="2800" dirty="0">
                <a:solidFill>
                  <a:srgbClr val="7030A0"/>
                </a:solidFill>
                <a:latin typeface="Times New Roman" pitchFamily="18" charset="0"/>
                <a:cs typeface="Times New Roman" pitchFamily="18" charset="0"/>
              </a:rPr>
              <a:t>, </a:t>
            </a:r>
            <a:r>
              <a:rPr lang="en-SG" sz="2800" dirty="0" err="1">
                <a:solidFill>
                  <a:srgbClr val="7030A0"/>
                </a:solidFill>
                <a:latin typeface="Times New Roman" pitchFamily="18" charset="0"/>
                <a:cs typeface="Times New Roman" pitchFamily="18" charset="0"/>
              </a:rPr>
              <a:t>vĩ</a:t>
            </a:r>
            <a:r>
              <a:rPr lang="en-SG" sz="2800" dirty="0">
                <a:solidFill>
                  <a:srgbClr val="7030A0"/>
                </a:solidFill>
                <a:latin typeface="Times New Roman" pitchFamily="18" charset="0"/>
                <a:cs typeface="Times New Roman" pitchFamily="18" charset="0"/>
              </a:rPr>
              <a:t> </a:t>
            </a:r>
            <a:r>
              <a:rPr lang="en-SG" sz="2800" dirty="0" err="1">
                <a:solidFill>
                  <a:srgbClr val="7030A0"/>
                </a:solidFill>
                <a:latin typeface="Times New Roman" pitchFamily="18" charset="0"/>
                <a:cs typeface="Times New Roman" pitchFamily="18" charset="0"/>
              </a:rPr>
              <a:t>đại</a:t>
            </a:r>
            <a:endParaRPr lang="en-US" sz="2800" dirty="0">
              <a:solidFill>
                <a:srgbClr val="7030A0"/>
              </a:solidFill>
              <a:latin typeface="Times New Roman" pitchFamily="18" charset="0"/>
              <a:cs typeface="Times New Roman" pitchFamily="18" charset="0"/>
            </a:endParaRPr>
          </a:p>
        </p:txBody>
      </p:sp>
      <p:sp>
        <p:nvSpPr>
          <p:cNvPr id="32" name="TextBox 31">
            <a:extLst>
              <a:ext uri="{FF2B5EF4-FFF2-40B4-BE49-F238E27FC236}">
                <a16:creationId xmlns:a16="http://schemas.microsoft.com/office/drawing/2014/main" id="{5E219C7A-BAC6-4849-AA99-8E108F35E016}"/>
              </a:ext>
            </a:extLst>
          </p:cNvPr>
          <p:cNvSpPr txBox="1"/>
          <p:nvPr/>
        </p:nvSpPr>
        <p:spPr>
          <a:xfrm>
            <a:off x="9120713" y="3829490"/>
            <a:ext cx="772019" cy="584775"/>
          </a:xfrm>
          <a:prstGeom prst="rect">
            <a:avLst/>
          </a:prstGeom>
          <a:noFill/>
        </p:spPr>
        <p:txBody>
          <a:bodyPr wrap="square" rtlCol="0">
            <a:spAutoFit/>
          </a:bodyPr>
          <a:lstStyle/>
          <a:p>
            <a:r>
              <a:rPr lang="en-SG" sz="3200" b="1" dirty="0">
                <a:solidFill>
                  <a:srgbClr val="7030A0"/>
                </a:solidFill>
                <a:latin typeface="Times New Roman" pitchFamily="18" charset="0"/>
                <a:cs typeface="Times New Roman" pitchFamily="18" charset="0"/>
              </a:rPr>
              <a:t>&gt;&lt;</a:t>
            </a:r>
            <a:endParaRPr lang="en-US" sz="3200" b="1" dirty="0">
              <a:solidFill>
                <a:srgbClr val="7030A0"/>
              </a:solidFill>
              <a:latin typeface="Times New Roman" pitchFamily="18" charset="0"/>
              <a:cs typeface="Times New Roman" pitchFamily="18" charset="0"/>
            </a:endParaRPr>
          </a:p>
        </p:txBody>
      </p:sp>
      <p:sp>
        <p:nvSpPr>
          <p:cNvPr id="33" name="TextBox 32">
            <a:extLst>
              <a:ext uri="{FF2B5EF4-FFF2-40B4-BE49-F238E27FC236}">
                <a16:creationId xmlns:a16="http://schemas.microsoft.com/office/drawing/2014/main" id="{37CD4957-0459-4FCE-8844-7FCDA42B3225}"/>
              </a:ext>
            </a:extLst>
          </p:cNvPr>
          <p:cNvSpPr txBox="1"/>
          <p:nvPr/>
        </p:nvSpPr>
        <p:spPr>
          <a:xfrm>
            <a:off x="4693038" y="5187457"/>
            <a:ext cx="6951019" cy="1015663"/>
          </a:xfrm>
          <a:prstGeom prst="rect">
            <a:avLst/>
          </a:prstGeom>
          <a:noFill/>
        </p:spPr>
        <p:txBody>
          <a:bodyPr wrap="square" rtlCol="0">
            <a:spAutoFit/>
          </a:bodyPr>
          <a:lstStyle/>
          <a:p>
            <a:pPr algn="just"/>
            <a:r>
              <a:rPr lang="en-SG" sz="3000" b="1" i="1" dirty="0" err="1">
                <a:solidFill>
                  <a:srgbClr val="7030A0"/>
                </a:solidFill>
                <a:latin typeface="Times New Roman" pitchFamily="18" charset="0"/>
                <a:cs typeface="Times New Roman" pitchFamily="18" charset="0"/>
              </a:rPr>
              <a:t>Hình</a:t>
            </a:r>
            <a:r>
              <a:rPr lang="en-SG" sz="3000" b="1" i="1" dirty="0">
                <a:solidFill>
                  <a:srgbClr val="7030A0"/>
                </a:solidFill>
                <a:latin typeface="Times New Roman" pitchFamily="18" charset="0"/>
                <a:cs typeface="Times New Roman" pitchFamily="18" charset="0"/>
              </a:rPr>
              <a:t> </a:t>
            </a:r>
            <a:r>
              <a:rPr lang="en-SG" sz="3000" b="1" i="1" dirty="0" err="1">
                <a:solidFill>
                  <a:srgbClr val="7030A0"/>
                </a:solidFill>
                <a:latin typeface="Times New Roman" pitchFamily="18" charset="0"/>
                <a:cs typeface="Times New Roman" pitchFamily="18" charset="0"/>
              </a:rPr>
              <a:t>ảnh</a:t>
            </a:r>
            <a:r>
              <a:rPr lang="en-SG" sz="3000" b="1" i="1" dirty="0">
                <a:solidFill>
                  <a:srgbClr val="7030A0"/>
                </a:solidFill>
                <a:latin typeface="Times New Roman" pitchFamily="18" charset="0"/>
                <a:cs typeface="Times New Roman" pitchFamily="18" charset="0"/>
              </a:rPr>
              <a:t> </a:t>
            </a:r>
            <a:r>
              <a:rPr lang="en-SG" sz="3000" b="1" i="1" dirty="0" err="1">
                <a:solidFill>
                  <a:srgbClr val="7030A0"/>
                </a:solidFill>
                <a:latin typeface="Times New Roman" pitchFamily="18" charset="0"/>
                <a:cs typeface="Times New Roman" pitchFamily="18" charset="0"/>
              </a:rPr>
              <a:t>Bác</a:t>
            </a:r>
            <a:r>
              <a:rPr lang="en-SG" sz="3000" b="1" i="1" dirty="0">
                <a:solidFill>
                  <a:srgbClr val="7030A0"/>
                </a:solidFill>
                <a:latin typeface="Times New Roman" pitchFamily="18" charset="0"/>
                <a:cs typeface="Times New Roman" pitchFamily="18" charset="0"/>
              </a:rPr>
              <a:t> </a:t>
            </a:r>
            <a:r>
              <a:rPr lang="en-SG" sz="3000" b="1" i="1" dirty="0" err="1">
                <a:solidFill>
                  <a:srgbClr val="7030A0"/>
                </a:solidFill>
                <a:latin typeface="Times New Roman" pitchFamily="18" charset="0"/>
                <a:cs typeface="Times New Roman" pitchFamily="18" charset="0"/>
              </a:rPr>
              <a:t>ung</a:t>
            </a:r>
            <a:r>
              <a:rPr lang="en-SG" sz="3000" b="1" i="1" dirty="0">
                <a:solidFill>
                  <a:srgbClr val="7030A0"/>
                </a:solidFill>
                <a:latin typeface="Times New Roman" pitchFamily="18" charset="0"/>
                <a:cs typeface="Times New Roman" pitchFamily="18" charset="0"/>
              </a:rPr>
              <a:t> dung, </a:t>
            </a:r>
            <a:r>
              <a:rPr lang="en-SG" sz="3000" b="1" i="1" dirty="0" err="1">
                <a:solidFill>
                  <a:srgbClr val="7030A0"/>
                </a:solidFill>
                <a:latin typeface="Times New Roman" pitchFamily="18" charset="0"/>
                <a:cs typeface="Times New Roman" pitchFamily="18" charset="0"/>
              </a:rPr>
              <a:t>vững</a:t>
            </a:r>
            <a:r>
              <a:rPr lang="en-SG" sz="3000" b="1" i="1" dirty="0">
                <a:solidFill>
                  <a:srgbClr val="7030A0"/>
                </a:solidFill>
                <a:latin typeface="Times New Roman" pitchFamily="18" charset="0"/>
                <a:cs typeface="Times New Roman" pitchFamily="18" charset="0"/>
              </a:rPr>
              <a:t> </a:t>
            </a:r>
            <a:r>
              <a:rPr lang="en-SG" sz="3000" b="1" i="1" dirty="0" err="1">
                <a:solidFill>
                  <a:srgbClr val="7030A0"/>
                </a:solidFill>
                <a:latin typeface="Times New Roman" pitchFamily="18" charset="0"/>
                <a:cs typeface="Times New Roman" pitchFamily="18" charset="0"/>
              </a:rPr>
              <a:t>vàng</a:t>
            </a:r>
            <a:r>
              <a:rPr lang="en-SG" sz="3000" b="1" i="1" dirty="0">
                <a:solidFill>
                  <a:srgbClr val="7030A0"/>
                </a:solidFill>
                <a:latin typeface="Times New Roman" pitchFamily="18" charset="0"/>
                <a:cs typeface="Times New Roman" pitchFamily="18" charset="0"/>
              </a:rPr>
              <a:t> </a:t>
            </a:r>
            <a:r>
              <a:rPr lang="en-SG" sz="3000" b="1" i="1" dirty="0" err="1">
                <a:solidFill>
                  <a:srgbClr val="7030A0"/>
                </a:solidFill>
                <a:latin typeface="Times New Roman" pitchFamily="18" charset="0"/>
                <a:cs typeface="Times New Roman" pitchFamily="18" charset="0"/>
              </a:rPr>
              <a:t>trong</a:t>
            </a:r>
            <a:r>
              <a:rPr lang="en-SG" sz="3000" b="1" i="1" dirty="0">
                <a:solidFill>
                  <a:srgbClr val="7030A0"/>
                </a:solidFill>
                <a:latin typeface="Times New Roman" pitchFamily="18" charset="0"/>
                <a:cs typeface="Times New Roman" pitchFamily="18" charset="0"/>
              </a:rPr>
              <a:t> </a:t>
            </a:r>
            <a:r>
              <a:rPr lang="en-SG" sz="3000" b="1" i="1" dirty="0" err="1">
                <a:solidFill>
                  <a:srgbClr val="7030A0"/>
                </a:solidFill>
                <a:latin typeface="Times New Roman" pitchFamily="18" charset="0"/>
                <a:cs typeface="Times New Roman" pitchFamily="18" charset="0"/>
              </a:rPr>
              <a:t>gian</a:t>
            </a:r>
            <a:r>
              <a:rPr lang="en-SG" sz="3000" b="1" i="1" dirty="0">
                <a:solidFill>
                  <a:srgbClr val="7030A0"/>
                </a:solidFill>
                <a:latin typeface="Times New Roman" pitchFamily="18" charset="0"/>
                <a:cs typeface="Times New Roman" pitchFamily="18" charset="0"/>
              </a:rPr>
              <a:t> </a:t>
            </a:r>
            <a:r>
              <a:rPr lang="en-SG" sz="3000" b="1" i="1" dirty="0" err="1">
                <a:solidFill>
                  <a:srgbClr val="7030A0"/>
                </a:solidFill>
                <a:latin typeface="Times New Roman" pitchFamily="18" charset="0"/>
                <a:cs typeface="Times New Roman" pitchFamily="18" charset="0"/>
              </a:rPr>
              <a:t>khó</a:t>
            </a:r>
            <a:endParaRPr lang="en-US" sz="3000" b="1" i="1"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1805565852"/>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randombar(horizontal)">
                                      <p:cBhvr>
                                        <p:cTn id="12" dur="500"/>
                                        <p:tgtEl>
                                          <p:spTgt spid="3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randombar(horizontal)">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randombar(horizontal)">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barn(inVertical)">
                                      <p:cBhvr>
                                        <p:cTn id="50" dur="500"/>
                                        <p:tgtEl>
                                          <p:spTgt spid="9"/>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barn(inVertical)">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randombar(horizontal)">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randombar(horizontal)">
                                      <p:cBhvr>
                                        <p:cTn id="63" dur="500"/>
                                        <p:tgtEl>
                                          <p:spTgt spid="32"/>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randombar(horizontal)">
                                      <p:cBhvr>
                                        <p:cTn id="68" dur="500"/>
                                        <p:tgtEl>
                                          <p:spTgt spid="29"/>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randombar(horizontal)">
                                      <p:cBhvr>
                                        <p:cTn id="73" dur="500"/>
                                        <p:tgtEl>
                                          <p:spTgt spid="13"/>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randombar(horizontal)">
                                      <p:cBhvr>
                                        <p:cTn id="7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p:bldP spid="31" grpId="0"/>
      <p:bldP spid="19" grpId="0"/>
      <p:bldP spid="20" grpId="0"/>
      <p:bldP spid="24" grpId="0"/>
      <p:bldP spid="25" grpId="0"/>
      <p:bldP spid="26" grpId="0"/>
      <p:bldP spid="27" grpId="0"/>
      <p:bldP spid="29" grpId="0"/>
      <p:bldP spid="32" grpId="0"/>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10">
            <a:extLst>
              <a:ext uri="{FF2B5EF4-FFF2-40B4-BE49-F238E27FC236}">
                <a16:creationId xmlns:a16="http://schemas.microsoft.com/office/drawing/2014/main" id="{18FBE115-A49E-4D01-8A0D-97B20E853834}"/>
              </a:ext>
            </a:extLst>
          </p:cNvPr>
          <p:cNvGraphicFramePr>
            <a:graphicFrameLocks noGrp="1"/>
          </p:cNvGraphicFramePr>
          <p:nvPr>
            <p:extLst>
              <p:ext uri="{D42A27DB-BD31-4B8C-83A1-F6EECF244321}">
                <p14:modId xmlns:p14="http://schemas.microsoft.com/office/powerpoint/2010/main" val="728080728"/>
              </p:ext>
            </p:extLst>
          </p:nvPr>
        </p:nvGraphicFramePr>
        <p:xfrm>
          <a:off x="677817" y="240835"/>
          <a:ext cx="11002554" cy="3362331"/>
        </p:xfrm>
        <a:graphic>
          <a:graphicData uri="http://schemas.openxmlformats.org/drawingml/2006/table">
            <a:tbl>
              <a:tblPr/>
              <a:tblGrid>
                <a:gridCol w="1214751">
                  <a:extLst>
                    <a:ext uri="{9D8B030D-6E8A-4147-A177-3AD203B41FA5}">
                      <a16:colId xmlns:a16="http://schemas.microsoft.com/office/drawing/2014/main" val="20000"/>
                    </a:ext>
                  </a:extLst>
                </a:gridCol>
                <a:gridCol w="4734565">
                  <a:extLst>
                    <a:ext uri="{9D8B030D-6E8A-4147-A177-3AD203B41FA5}">
                      <a16:colId xmlns:a16="http://schemas.microsoft.com/office/drawing/2014/main" val="20001"/>
                    </a:ext>
                  </a:extLst>
                </a:gridCol>
                <a:gridCol w="5053238">
                  <a:extLst>
                    <a:ext uri="{9D8B030D-6E8A-4147-A177-3AD203B41FA5}">
                      <a16:colId xmlns:a16="http://schemas.microsoft.com/office/drawing/2014/main" val="20002"/>
                    </a:ext>
                  </a:extLst>
                </a:gridCol>
              </a:tblGrid>
              <a:tr h="597949">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1" i="0" u="none" strike="noStrike" cap="none" normalizeH="0" baseline="0" dirty="0">
                        <a:ln>
                          <a:noFill/>
                        </a:ln>
                        <a:solidFill>
                          <a:schemeClr val="tx1"/>
                        </a:solidFill>
                        <a:effectLst/>
                        <a:latin typeface="VNI-Times" pitchFamily="2"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err="1">
                          <a:ln>
                            <a:noFill/>
                          </a:ln>
                          <a:solidFill>
                            <a:srgbClr val="FF0000"/>
                          </a:solidFill>
                          <a:effectLst/>
                          <a:latin typeface="Time new roman"/>
                        </a:rPr>
                        <a:t>Hiện</a:t>
                      </a:r>
                      <a:r>
                        <a:rPr kumimoji="0" lang="en-US" sz="2800" b="1" i="0" u="none" strike="noStrike" cap="none" normalizeH="0" baseline="0" dirty="0">
                          <a:ln>
                            <a:noFill/>
                          </a:ln>
                          <a:solidFill>
                            <a:srgbClr val="FF0000"/>
                          </a:solidFill>
                          <a:effectLst/>
                          <a:latin typeface="Time new roman"/>
                        </a:rPr>
                        <a:t> </a:t>
                      </a:r>
                      <a:r>
                        <a:rPr kumimoji="0" lang="en-US" sz="2800" b="1" i="0" u="none" strike="noStrike" cap="none" normalizeH="0" baseline="0" dirty="0" err="1">
                          <a:ln>
                            <a:noFill/>
                          </a:ln>
                          <a:solidFill>
                            <a:srgbClr val="FF0000"/>
                          </a:solidFill>
                          <a:effectLst/>
                          <a:latin typeface="Time new roman"/>
                        </a:rPr>
                        <a:t>th</a:t>
                      </a:r>
                      <a:r>
                        <a:rPr kumimoji="0" lang="en-SG" sz="2800" b="1" i="0" u="none" strike="noStrike" cap="none" normalizeH="0" baseline="0" dirty="0" err="1">
                          <a:ln>
                            <a:noFill/>
                          </a:ln>
                          <a:solidFill>
                            <a:srgbClr val="FF0000"/>
                          </a:solidFill>
                          <a:effectLst/>
                          <a:latin typeface="Time new roman"/>
                        </a:rPr>
                        <a:t>ực</a:t>
                      </a:r>
                      <a:endParaRPr kumimoji="0" lang="en-US" sz="2800" b="1" i="0" u="none" strike="noStrike" cap="none" normalizeH="0" baseline="0" dirty="0">
                        <a:ln>
                          <a:noFill/>
                        </a:ln>
                        <a:solidFill>
                          <a:srgbClr val="FF0000"/>
                        </a:solidFill>
                        <a:effectLst/>
                        <a:latin typeface="Time new roman"/>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a:ln>
                            <a:noFill/>
                          </a:ln>
                          <a:solidFill>
                            <a:srgbClr val="FF0000"/>
                          </a:solidFill>
                          <a:effectLst/>
                          <a:latin typeface="Time new roman"/>
                        </a:rPr>
                        <a:t>Con ng</a:t>
                      </a:r>
                      <a:r>
                        <a:rPr kumimoji="0" lang="vi-VN" sz="2800" b="1" i="0" u="none" strike="noStrike" cap="none" normalizeH="0" baseline="0" dirty="0">
                          <a:ln>
                            <a:noFill/>
                          </a:ln>
                          <a:solidFill>
                            <a:srgbClr val="FF0000"/>
                          </a:solidFill>
                          <a:effectLst/>
                          <a:latin typeface="Time new roman"/>
                        </a:rPr>
                        <a:t>ư</a:t>
                      </a:r>
                      <a:r>
                        <a:rPr kumimoji="0" lang="en-SG" sz="2800" b="1" i="0" u="none" strike="noStrike" cap="none" normalizeH="0" baseline="0" dirty="0" err="1">
                          <a:ln>
                            <a:noFill/>
                          </a:ln>
                          <a:solidFill>
                            <a:srgbClr val="FF0000"/>
                          </a:solidFill>
                          <a:effectLst/>
                          <a:latin typeface="Time new roman"/>
                        </a:rPr>
                        <a:t>ời</a:t>
                      </a:r>
                      <a:endParaRPr kumimoji="0" lang="en-US" sz="2800" b="1" i="0" u="none" strike="noStrike" cap="none" normalizeH="0" baseline="0" dirty="0">
                        <a:ln>
                          <a:noFill/>
                        </a:ln>
                        <a:solidFill>
                          <a:srgbClr val="FF0000"/>
                        </a:solidFill>
                        <a:effectLst/>
                        <a:latin typeface="Time new roman"/>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590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err="1">
                          <a:ln>
                            <a:noFill/>
                          </a:ln>
                          <a:solidFill>
                            <a:srgbClr val="FF0000"/>
                          </a:solidFill>
                          <a:effectLst/>
                          <a:latin typeface="Time new roman"/>
                        </a:rPr>
                        <a:t>Câu</a:t>
                      </a:r>
                      <a:r>
                        <a:rPr kumimoji="0" lang="en-US" sz="2800" b="1" i="0" u="none" strike="noStrike" cap="none" normalizeH="0" baseline="0" dirty="0">
                          <a:ln>
                            <a:noFill/>
                          </a:ln>
                          <a:solidFill>
                            <a:srgbClr val="FF0000"/>
                          </a:solidFill>
                          <a:effectLst/>
                          <a:latin typeface="Time new roman"/>
                        </a:rPr>
                        <a:t> 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dirty="0" err="1">
                          <a:ln>
                            <a:noFill/>
                          </a:ln>
                          <a:solidFill>
                            <a:schemeClr val="tx1"/>
                          </a:solidFill>
                          <a:effectLst/>
                          <a:latin typeface="Time new roman"/>
                        </a:rPr>
                        <a:t>Chỗ</a:t>
                      </a:r>
                      <a:r>
                        <a:rPr kumimoji="0" lang="en-US" sz="2800" b="0" i="0" u="none" strike="noStrike" cap="none" normalizeH="0" baseline="0" dirty="0">
                          <a:ln>
                            <a:noFill/>
                          </a:ln>
                          <a:solidFill>
                            <a:schemeClr val="tx1"/>
                          </a:solidFill>
                          <a:effectLst/>
                          <a:latin typeface="Time new roman"/>
                        </a:rPr>
                        <a:t> ở </a:t>
                      </a:r>
                      <a:r>
                        <a:rPr kumimoji="0" lang="en-US" sz="2800" b="0" i="0" u="none" strike="noStrike" cap="none" normalizeH="0" baseline="0" dirty="0" err="1">
                          <a:ln>
                            <a:noFill/>
                          </a:ln>
                          <a:solidFill>
                            <a:schemeClr val="tx1"/>
                          </a:solidFill>
                          <a:effectLst/>
                          <a:latin typeface="Time new roman"/>
                        </a:rPr>
                        <a:t>ẩm</a:t>
                      </a:r>
                      <a:r>
                        <a:rPr kumimoji="0" lang="en-US" sz="2800" b="0" i="0" u="none" strike="noStrike" cap="none" normalizeH="0" baseline="0" dirty="0">
                          <a:ln>
                            <a:noFill/>
                          </a:ln>
                          <a:solidFill>
                            <a:schemeClr val="tx1"/>
                          </a:solidFill>
                          <a:effectLst/>
                          <a:latin typeface="Time new roman"/>
                        </a:rPr>
                        <a:t>, </a:t>
                      </a:r>
                      <a:r>
                        <a:rPr kumimoji="0" lang="en-US" sz="2800" b="0" i="0" u="none" strike="noStrike" cap="none" normalizeH="0" baseline="0" dirty="0" err="1">
                          <a:ln>
                            <a:noFill/>
                          </a:ln>
                          <a:solidFill>
                            <a:schemeClr val="tx1"/>
                          </a:solidFill>
                          <a:effectLst/>
                          <a:latin typeface="Time new roman"/>
                        </a:rPr>
                        <a:t>lạnh</a:t>
                      </a:r>
                      <a:r>
                        <a:rPr kumimoji="0" lang="en-US" sz="2800" b="0" i="0" u="none" strike="noStrike" cap="none" normalizeH="0" baseline="0" dirty="0">
                          <a:ln>
                            <a:noFill/>
                          </a:ln>
                          <a:solidFill>
                            <a:schemeClr val="tx1"/>
                          </a:solidFill>
                          <a:effectLst/>
                          <a:latin typeface="Time new roman"/>
                        </a:rPr>
                        <a:t>, </a:t>
                      </a:r>
                      <a:r>
                        <a:rPr kumimoji="0" lang="en-US" sz="2800" b="0" i="0" u="none" strike="noStrike" cap="none" normalizeH="0" baseline="0" dirty="0" err="1">
                          <a:ln>
                            <a:noFill/>
                          </a:ln>
                          <a:solidFill>
                            <a:schemeClr val="tx1"/>
                          </a:solidFill>
                          <a:effectLst/>
                          <a:latin typeface="Time new roman"/>
                        </a:rPr>
                        <a:t>tối</a:t>
                      </a:r>
                      <a:endParaRPr kumimoji="0" lang="en-US" sz="2800" b="0" i="0" u="none" strike="noStrike" cap="none" normalizeH="0" baseline="0" dirty="0">
                        <a:ln>
                          <a:noFill/>
                        </a:ln>
                        <a:solidFill>
                          <a:schemeClr val="tx1"/>
                        </a:solidFill>
                        <a:effectLst/>
                        <a:latin typeface="Time new roman"/>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dirty="0" err="1">
                          <a:ln>
                            <a:noFill/>
                          </a:ln>
                          <a:solidFill>
                            <a:schemeClr val="tx1"/>
                          </a:solidFill>
                          <a:effectLst/>
                          <a:latin typeface="Time new roman"/>
                        </a:rPr>
                        <a:t>Thích</a:t>
                      </a:r>
                      <a:r>
                        <a:rPr kumimoji="0" lang="en-US" sz="2800" b="0" i="0" u="none" strike="noStrike" cap="none" normalizeH="0" baseline="0" dirty="0">
                          <a:ln>
                            <a:noFill/>
                          </a:ln>
                          <a:solidFill>
                            <a:schemeClr val="tx1"/>
                          </a:solidFill>
                          <a:effectLst/>
                          <a:latin typeface="Time new roman"/>
                        </a:rPr>
                        <a:t> </a:t>
                      </a:r>
                      <a:r>
                        <a:rPr kumimoji="0" lang="en-US" sz="2800" b="0" i="0" u="none" strike="noStrike" cap="none" normalizeH="0" baseline="0" dirty="0" err="1">
                          <a:ln>
                            <a:noFill/>
                          </a:ln>
                          <a:solidFill>
                            <a:schemeClr val="tx1"/>
                          </a:solidFill>
                          <a:effectLst/>
                          <a:latin typeface="Time new roman"/>
                        </a:rPr>
                        <a:t>nghi</a:t>
                      </a:r>
                      <a:r>
                        <a:rPr kumimoji="0" lang="en-US" sz="2800" b="0" i="0" u="none" strike="noStrike" cap="none" normalizeH="0" baseline="0" dirty="0">
                          <a:ln>
                            <a:noFill/>
                          </a:ln>
                          <a:solidFill>
                            <a:schemeClr val="tx1"/>
                          </a:solidFill>
                          <a:effectLst/>
                          <a:latin typeface="Time new roman"/>
                        </a:rPr>
                        <a:t>, </a:t>
                      </a:r>
                      <a:r>
                        <a:rPr kumimoji="0" lang="en-US" sz="2800" b="0" i="0" u="none" strike="noStrike" cap="none" normalizeH="0" baseline="0" dirty="0" err="1">
                          <a:ln>
                            <a:noFill/>
                          </a:ln>
                          <a:solidFill>
                            <a:schemeClr val="tx1"/>
                          </a:solidFill>
                          <a:effectLst/>
                          <a:latin typeface="Time new roman"/>
                        </a:rPr>
                        <a:t>hòa</a:t>
                      </a:r>
                      <a:r>
                        <a:rPr kumimoji="0" lang="en-US" sz="2800" b="0" i="0" u="none" strike="noStrike" cap="none" normalizeH="0" baseline="0" dirty="0">
                          <a:ln>
                            <a:noFill/>
                          </a:ln>
                          <a:solidFill>
                            <a:schemeClr val="tx1"/>
                          </a:solidFill>
                          <a:effectLst/>
                          <a:latin typeface="Time new roman"/>
                        </a:rPr>
                        <a:t> </a:t>
                      </a:r>
                      <a:r>
                        <a:rPr kumimoji="0" lang="en-US" sz="2800" b="0" i="0" u="none" strike="noStrike" cap="none" normalizeH="0" baseline="0" dirty="0" err="1">
                          <a:ln>
                            <a:noFill/>
                          </a:ln>
                          <a:solidFill>
                            <a:schemeClr val="tx1"/>
                          </a:solidFill>
                          <a:effectLst/>
                          <a:latin typeface="Time new roman"/>
                        </a:rPr>
                        <a:t>hợp</a:t>
                      </a:r>
                      <a:r>
                        <a:rPr kumimoji="0" lang="en-US" sz="2800" b="0" i="0" u="none" strike="noStrike" cap="none" normalizeH="0" baseline="0" dirty="0">
                          <a:ln>
                            <a:noFill/>
                          </a:ln>
                          <a:solidFill>
                            <a:schemeClr val="tx1"/>
                          </a:solidFill>
                          <a:effectLst/>
                          <a:latin typeface="Time new roman"/>
                        </a:rPr>
                        <a:t> v</a:t>
                      </a:r>
                      <a:r>
                        <a:rPr kumimoji="0" lang="en-SG" sz="2800" b="0" i="0" u="none" strike="noStrike" cap="none" normalizeH="0" baseline="0" dirty="0" err="1">
                          <a:ln>
                            <a:noFill/>
                          </a:ln>
                          <a:solidFill>
                            <a:schemeClr val="tx1"/>
                          </a:solidFill>
                          <a:effectLst/>
                          <a:latin typeface="Time new roman"/>
                        </a:rPr>
                        <a:t>ới</a:t>
                      </a:r>
                      <a:r>
                        <a:rPr kumimoji="0" lang="en-SG" sz="2800" b="0" i="0" u="none" strike="noStrike" cap="none" normalizeH="0" baseline="0" dirty="0">
                          <a:ln>
                            <a:noFill/>
                          </a:ln>
                          <a:solidFill>
                            <a:schemeClr val="tx1"/>
                          </a:solidFill>
                          <a:effectLst/>
                          <a:latin typeface="Time new roman"/>
                        </a:rPr>
                        <a:t> </a:t>
                      </a:r>
                      <a:r>
                        <a:rPr kumimoji="0" lang="en-SG" sz="2800" b="0" i="0" u="none" strike="noStrike" cap="none" normalizeH="0" baseline="0" dirty="0" err="1">
                          <a:ln>
                            <a:noFill/>
                          </a:ln>
                          <a:solidFill>
                            <a:schemeClr val="tx1"/>
                          </a:solidFill>
                          <a:effectLst/>
                          <a:latin typeface="Time new roman"/>
                        </a:rPr>
                        <a:t>cảnh</a:t>
                      </a:r>
                      <a:r>
                        <a:rPr kumimoji="0" lang="en-SG" sz="2800" b="0" i="0" u="none" strike="noStrike" cap="none" normalizeH="0" baseline="0" dirty="0">
                          <a:ln>
                            <a:noFill/>
                          </a:ln>
                          <a:solidFill>
                            <a:schemeClr val="tx1"/>
                          </a:solidFill>
                          <a:effectLst/>
                          <a:latin typeface="Time new roman"/>
                        </a:rPr>
                        <a:t> </a:t>
                      </a:r>
                      <a:r>
                        <a:rPr kumimoji="0" lang="en-SG" sz="2800" b="0" i="0" u="none" strike="noStrike" cap="none" normalizeH="0" baseline="0" dirty="0" err="1">
                          <a:ln>
                            <a:noFill/>
                          </a:ln>
                          <a:solidFill>
                            <a:schemeClr val="tx1"/>
                          </a:solidFill>
                          <a:effectLst/>
                          <a:latin typeface="Time new roman"/>
                        </a:rPr>
                        <a:t>vật</a:t>
                      </a:r>
                      <a:endParaRPr kumimoji="0" lang="en-US" sz="2800" b="0" i="0" u="none" strike="noStrike" cap="none" normalizeH="0" baseline="0" dirty="0">
                        <a:ln>
                          <a:noFill/>
                        </a:ln>
                        <a:solidFill>
                          <a:schemeClr val="tx1"/>
                        </a:solidFill>
                        <a:effectLst/>
                        <a:latin typeface="Time new roman"/>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0266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err="1">
                          <a:ln>
                            <a:noFill/>
                          </a:ln>
                          <a:solidFill>
                            <a:srgbClr val="FF0000"/>
                          </a:solidFill>
                          <a:effectLst/>
                          <a:latin typeface="Time new roman"/>
                        </a:rPr>
                        <a:t>Câu</a:t>
                      </a:r>
                      <a:r>
                        <a:rPr kumimoji="0" lang="en-US" sz="2800" b="1" i="0" u="none" strike="noStrike" cap="none" normalizeH="0" baseline="0" dirty="0">
                          <a:ln>
                            <a:noFill/>
                          </a:ln>
                          <a:solidFill>
                            <a:srgbClr val="FF0000"/>
                          </a:solidFill>
                          <a:effectLst/>
                          <a:latin typeface="Time new roman"/>
                        </a:rPr>
                        <a:t> 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dirty="0">
                          <a:ln>
                            <a:noFill/>
                          </a:ln>
                          <a:solidFill>
                            <a:schemeClr val="tx1"/>
                          </a:solidFill>
                          <a:effectLst/>
                          <a:latin typeface="Time new roman"/>
                        </a:rPr>
                        <a:t>B</a:t>
                      </a:r>
                      <a:r>
                        <a:rPr kumimoji="0" lang="en-SG" sz="2800" b="0" i="0" u="none" strike="noStrike" cap="none" normalizeH="0" baseline="0" dirty="0" err="1">
                          <a:ln>
                            <a:noFill/>
                          </a:ln>
                          <a:solidFill>
                            <a:schemeClr val="tx1"/>
                          </a:solidFill>
                          <a:effectLst/>
                          <a:latin typeface="Time new roman"/>
                        </a:rPr>
                        <a:t>ữa</a:t>
                      </a:r>
                      <a:r>
                        <a:rPr kumimoji="0" lang="en-SG" sz="2800" b="0" i="0" u="none" strike="noStrike" cap="none" normalizeH="0" baseline="0" dirty="0">
                          <a:ln>
                            <a:noFill/>
                          </a:ln>
                          <a:solidFill>
                            <a:schemeClr val="tx1"/>
                          </a:solidFill>
                          <a:effectLst/>
                          <a:latin typeface="Time new roman"/>
                        </a:rPr>
                        <a:t> </a:t>
                      </a:r>
                      <a:r>
                        <a:rPr kumimoji="0" lang="en-SG" sz="2800" b="0" i="0" u="none" strike="noStrike" cap="none" normalizeH="0" baseline="0" dirty="0" err="1">
                          <a:ln>
                            <a:noFill/>
                          </a:ln>
                          <a:solidFill>
                            <a:schemeClr val="tx1"/>
                          </a:solidFill>
                          <a:effectLst/>
                          <a:latin typeface="Time new roman"/>
                        </a:rPr>
                        <a:t>ăn</a:t>
                      </a:r>
                      <a:r>
                        <a:rPr kumimoji="0" lang="en-SG" sz="2800" b="0" i="0" u="none" strike="noStrike" cap="none" normalizeH="0" baseline="0" dirty="0">
                          <a:ln>
                            <a:noFill/>
                          </a:ln>
                          <a:solidFill>
                            <a:schemeClr val="tx1"/>
                          </a:solidFill>
                          <a:effectLst/>
                          <a:latin typeface="Time new roman"/>
                        </a:rPr>
                        <a:t> </a:t>
                      </a:r>
                      <a:r>
                        <a:rPr kumimoji="0" lang="en-SG" sz="2800" b="0" i="0" u="none" strike="noStrike" cap="none" normalizeH="0" baseline="0" dirty="0" err="1">
                          <a:ln>
                            <a:noFill/>
                          </a:ln>
                          <a:solidFill>
                            <a:schemeClr val="tx1"/>
                          </a:solidFill>
                          <a:effectLst/>
                          <a:latin typeface="Time new roman"/>
                        </a:rPr>
                        <a:t>đạm</a:t>
                      </a:r>
                      <a:r>
                        <a:rPr kumimoji="0" lang="en-SG" sz="2800" b="0" i="0" u="none" strike="noStrike" cap="none" normalizeH="0" baseline="0" dirty="0">
                          <a:ln>
                            <a:noFill/>
                          </a:ln>
                          <a:solidFill>
                            <a:schemeClr val="tx1"/>
                          </a:solidFill>
                          <a:effectLst/>
                          <a:latin typeface="Time new roman"/>
                        </a:rPr>
                        <a:t> </a:t>
                      </a:r>
                      <a:r>
                        <a:rPr kumimoji="0" lang="en-SG" sz="2800" b="0" i="0" u="none" strike="noStrike" cap="none" normalizeH="0" baseline="0" dirty="0" err="1">
                          <a:ln>
                            <a:noFill/>
                          </a:ln>
                          <a:solidFill>
                            <a:schemeClr val="tx1"/>
                          </a:solidFill>
                          <a:effectLst/>
                          <a:latin typeface="Time new roman"/>
                        </a:rPr>
                        <a:t>bạc</a:t>
                      </a:r>
                      <a:r>
                        <a:rPr kumimoji="0" lang="en-SG" sz="2800" b="0" i="0" u="none" strike="noStrike" cap="none" normalizeH="0" baseline="0" dirty="0">
                          <a:ln>
                            <a:noFill/>
                          </a:ln>
                          <a:solidFill>
                            <a:schemeClr val="tx1"/>
                          </a:solidFill>
                          <a:effectLst/>
                          <a:latin typeface="Time new roman"/>
                        </a:rPr>
                        <a:t>, </a:t>
                      </a:r>
                      <a:r>
                        <a:rPr kumimoji="0" lang="en-SG" sz="2800" b="0" i="0" u="none" strike="noStrike" cap="none" normalizeH="0" baseline="0" dirty="0" err="1">
                          <a:ln>
                            <a:noFill/>
                          </a:ln>
                          <a:solidFill>
                            <a:schemeClr val="tx1"/>
                          </a:solidFill>
                          <a:effectLst/>
                          <a:latin typeface="Time new roman"/>
                        </a:rPr>
                        <a:t>thiếu</a:t>
                      </a:r>
                      <a:r>
                        <a:rPr kumimoji="0" lang="en-SG" sz="2800" b="0" i="0" u="none" strike="noStrike" cap="none" normalizeH="0" baseline="0" dirty="0">
                          <a:ln>
                            <a:noFill/>
                          </a:ln>
                          <a:solidFill>
                            <a:schemeClr val="tx1"/>
                          </a:solidFill>
                          <a:effectLst/>
                          <a:latin typeface="Time new roman"/>
                        </a:rPr>
                        <a:t> </a:t>
                      </a:r>
                      <a:r>
                        <a:rPr kumimoji="0" lang="en-SG" sz="2800" b="0" i="0" u="none" strike="noStrike" cap="none" normalizeH="0" baseline="0" dirty="0" err="1">
                          <a:ln>
                            <a:noFill/>
                          </a:ln>
                          <a:solidFill>
                            <a:schemeClr val="tx1"/>
                          </a:solidFill>
                          <a:effectLst/>
                          <a:latin typeface="Time new roman"/>
                        </a:rPr>
                        <a:t>thốn</a:t>
                      </a:r>
                      <a:endParaRPr kumimoji="0" lang="en-US" sz="2800" b="0" i="0" u="none" strike="noStrike" cap="none" normalizeH="0" baseline="0" dirty="0">
                        <a:ln>
                          <a:noFill/>
                        </a:ln>
                        <a:solidFill>
                          <a:schemeClr val="tx1"/>
                        </a:solidFill>
                        <a:effectLst/>
                        <a:latin typeface="Time new roman"/>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dirty="0" err="1">
                          <a:ln>
                            <a:noFill/>
                          </a:ln>
                          <a:solidFill>
                            <a:schemeClr val="tx1"/>
                          </a:solidFill>
                          <a:effectLst/>
                          <a:latin typeface="Time new roman"/>
                        </a:rPr>
                        <a:t>Vui</a:t>
                      </a:r>
                      <a:r>
                        <a:rPr kumimoji="0" lang="en-US" sz="2800" b="0" i="0" u="none" strike="noStrike" cap="none" normalizeH="0" baseline="0" dirty="0">
                          <a:ln>
                            <a:noFill/>
                          </a:ln>
                          <a:solidFill>
                            <a:schemeClr val="tx1"/>
                          </a:solidFill>
                          <a:effectLst/>
                          <a:latin typeface="Time new roman"/>
                        </a:rPr>
                        <a:t> </a:t>
                      </a:r>
                      <a:r>
                        <a:rPr kumimoji="0" lang="en-US" sz="2800" b="0" i="0" u="none" strike="noStrike" cap="none" normalizeH="0" baseline="0" dirty="0" err="1">
                          <a:ln>
                            <a:noFill/>
                          </a:ln>
                          <a:solidFill>
                            <a:schemeClr val="tx1"/>
                          </a:solidFill>
                          <a:effectLst/>
                          <a:latin typeface="Time new roman"/>
                        </a:rPr>
                        <a:t>vẻ</a:t>
                      </a:r>
                      <a:r>
                        <a:rPr kumimoji="0" lang="en-US" sz="2800" b="0" i="0" u="none" strike="noStrike" cap="none" normalizeH="0" baseline="0" dirty="0">
                          <a:ln>
                            <a:noFill/>
                          </a:ln>
                          <a:solidFill>
                            <a:schemeClr val="tx1"/>
                          </a:solidFill>
                          <a:effectLst/>
                          <a:latin typeface="Time new roman"/>
                        </a:rPr>
                        <a:t> </a:t>
                      </a:r>
                      <a:r>
                        <a:rPr kumimoji="0" lang="en-US" sz="2800" b="0" i="0" u="none" strike="noStrike" cap="none" normalizeH="0" baseline="0" dirty="0" err="1">
                          <a:ln>
                            <a:noFill/>
                          </a:ln>
                          <a:solidFill>
                            <a:schemeClr val="tx1"/>
                          </a:solidFill>
                          <a:effectLst/>
                          <a:latin typeface="Time new roman"/>
                        </a:rPr>
                        <a:t>thoải</a:t>
                      </a:r>
                      <a:r>
                        <a:rPr kumimoji="0" lang="en-US" sz="2800" b="0" i="0" u="none" strike="noStrike" cap="none" normalizeH="0" baseline="0" dirty="0">
                          <a:ln>
                            <a:noFill/>
                          </a:ln>
                          <a:solidFill>
                            <a:schemeClr val="tx1"/>
                          </a:solidFill>
                          <a:effectLst/>
                          <a:latin typeface="Time new roman"/>
                        </a:rPr>
                        <a:t> </a:t>
                      </a:r>
                      <a:r>
                        <a:rPr kumimoji="0" lang="en-US" sz="2800" b="0" i="0" u="none" strike="noStrike" cap="none" normalizeH="0" baseline="0" dirty="0" err="1">
                          <a:ln>
                            <a:noFill/>
                          </a:ln>
                          <a:solidFill>
                            <a:schemeClr val="tx1"/>
                          </a:solidFill>
                          <a:effectLst/>
                          <a:latin typeface="Time new roman"/>
                        </a:rPr>
                        <a:t>mái</a:t>
                      </a:r>
                      <a:endParaRPr kumimoji="0" lang="en-US" sz="2800" b="0" i="0" u="none" strike="noStrike" cap="none" normalizeH="0" baseline="0" dirty="0">
                        <a:ln>
                          <a:noFill/>
                        </a:ln>
                        <a:solidFill>
                          <a:schemeClr val="tx1"/>
                        </a:solidFill>
                        <a:effectLst/>
                        <a:latin typeface="Time new roman"/>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0266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err="1">
                          <a:ln>
                            <a:noFill/>
                          </a:ln>
                          <a:solidFill>
                            <a:srgbClr val="FF0000"/>
                          </a:solidFill>
                          <a:effectLst/>
                          <a:latin typeface="Time new roman"/>
                        </a:rPr>
                        <a:t>Câu</a:t>
                      </a:r>
                      <a:r>
                        <a:rPr kumimoji="0" lang="en-US" sz="2800" b="1" i="0" u="none" strike="noStrike" cap="none" normalizeH="0" baseline="0" dirty="0">
                          <a:ln>
                            <a:noFill/>
                          </a:ln>
                          <a:solidFill>
                            <a:srgbClr val="FF0000"/>
                          </a:solidFill>
                          <a:effectLst/>
                          <a:latin typeface="Time new roman"/>
                        </a:rPr>
                        <a:t> 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dirty="0" err="1">
                          <a:ln>
                            <a:noFill/>
                          </a:ln>
                          <a:solidFill>
                            <a:schemeClr val="tx1"/>
                          </a:solidFill>
                          <a:effectLst/>
                          <a:latin typeface="Time new roman"/>
                        </a:rPr>
                        <a:t>Điều</a:t>
                      </a:r>
                      <a:r>
                        <a:rPr kumimoji="0" lang="en-US" sz="2800" b="0" i="0" u="none" strike="noStrike" cap="none" normalizeH="0" baseline="0" dirty="0">
                          <a:ln>
                            <a:noFill/>
                          </a:ln>
                          <a:solidFill>
                            <a:schemeClr val="tx1"/>
                          </a:solidFill>
                          <a:effectLst/>
                          <a:latin typeface="Time new roman"/>
                        </a:rPr>
                        <a:t> </a:t>
                      </a:r>
                      <a:r>
                        <a:rPr kumimoji="0" lang="en-US" sz="2800" b="0" i="0" u="none" strike="noStrike" cap="none" normalizeH="0" baseline="0" dirty="0" err="1">
                          <a:ln>
                            <a:noFill/>
                          </a:ln>
                          <a:solidFill>
                            <a:schemeClr val="tx1"/>
                          </a:solidFill>
                          <a:effectLst/>
                          <a:latin typeface="Time new roman"/>
                        </a:rPr>
                        <a:t>kiện</a:t>
                      </a:r>
                      <a:r>
                        <a:rPr kumimoji="0" lang="en-US" sz="2800" b="0" i="0" u="none" strike="noStrike" cap="none" normalizeH="0" baseline="0" dirty="0">
                          <a:ln>
                            <a:noFill/>
                          </a:ln>
                          <a:solidFill>
                            <a:schemeClr val="tx1"/>
                          </a:solidFill>
                          <a:effectLst/>
                          <a:latin typeface="Time new roman"/>
                        </a:rPr>
                        <a:t> </a:t>
                      </a:r>
                      <a:r>
                        <a:rPr kumimoji="0" lang="en-US" sz="2800" b="0" i="0" u="none" strike="noStrike" cap="none" normalizeH="0" baseline="0" dirty="0" err="1">
                          <a:ln>
                            <a:noFill/>
                          </a:ln>
                          <a:solidFill>
                            <a:schemeClr val="tx1"/>
                          </a:solidFill>
                          <a:effectLst/>
                          <a:latin typeface="Time new roman"/>
                        </a:rPr>
                        <a:t>làm</a:t>
                      </a:r>
                      <a:r>
                        <a:rPr kumimoji="0" lang="en-US" sz="2800" b="0" i="0" u="none" strike="noStrike" cap="none" normalizeH="0" baseline="0" dirty="0">
                          <a:ln>
                            <a:noFill/>
                          </a:ln>
                          <a:solidFill>
                            <a:schemeClr val="tx1"/>
                          </a:solidFill>
                          <a:effectLst/>
                          <a:latin typeface="Time new roman"/>
                        </a:rPr>
                        <a:t> </a:t>
                      </a:r>
                      <a:r>
                        <a:rPr kumimoji="0" lang="en-US" sz="2800" b="0" i="0" u="none" strike="noStrike" cap="none" normalizeH="0" baseline="0" dirty="0" err="1">
                          <a:ln>
                            <a:noFill/>
                          </a:ln>
                          <a:solidFill>
                            <a:schemeClr val="tx1"/>
                          </a:solidFill>
                          <a:effectLst/>
                          <a:latin typeface="Time new roman"/>
                        </a:rPr>
                        <a:t>việc</a:t>
                      </a:r>
                      <a:r>
                        <a:rPr kumimoji="0" lang="en-US" sz="2800" b="0" i="0" u="none" strike="noStrike" cap="none" normalizeH="0" baseline="0" dirty="0">
                          <a:ln>
                            <a:noFill/>
                          </a:ln>
                          <a:solidFill>
                            <a:schemeClr val="tx1"/>
                          </a:solidFill>
                          <a:effectLst/>
                          <a:latin typeface="Time new roman"/>
                        </a:rPr>
                        <a:t> </a:t>
                      </a:r>
                      <a:r>
                        <a:rPr kumimoji="0" lang="en-US" sz="2800" b="0" i="0" u="none" strike="noStrike" cap="none" normalizeH="0" baseline="0" dirty="0" err="1">
                          <a:ln>
                            <a:noFill/>
                          </a:ln>
                          <a:solidFill>
                            <a:schemeClr val="tx1"/>
                          </a:solidFill>
                          <a:effectLst/>
                          <a:latin typeface="Time new roman"/>
                        </a:rPr>
                        <a:t>tạm</a:t>
                      </a:r>
                      <a:r>
                        <a:rPr kumimoji="0" lang="en-US" sz="2800" b="0" i="0" u="none" strike="noStrike" cap="none" normalizeH="0" baseline="0" dirty="0">
                          <a:ln>
                            <a:noFill/>
                          </a:ln>
                          <a:solidFill>
                            <a:schemeClr val="tx1"/>
                          </a:solidFill>
                          <a:effectLst/>
                          <a:latin typeface="Time new roman"/>
                        </a:rPr>
                        <a:t> b</a:t>
                      </a:r>
                      <a:r>
                        <a:rPr kumimoji="0" lang="en-SG" sz="2800" b="0" i="0" u="none" strike="noStrike" cap="none" normalizeH="0" baseline="0" dirty="0">
                          <a:ln>
                            <a:noFill/>
                          </a:ln>
                          <a:solidFill>
                            <a:schemeClr val="tx1"/>
                          </a:solidFill>
                          <a:effectLst/>
                          <a:latin typeface="Time new roman"/>
                        </a:rPr>
                        <a:t>ợ</a:t>
                      </a:r>
                      <a:endParaRPr kumimoji="0" lang="en-US" sz="2800" b="0" i="0" u="none" strike="noStrike" cap="none" normalizeH="0" baseline="0" dirty="0">
                        <a:ln>
                          <a:noFill/>
                        </a:ln>
                        <a:solidFill>
                          <a:schemeClr val="tx1"/>
                        </a:solidFill>
                        <a:effectLst/>
                        <a:latin typeface="Time new roman"/>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dirty="0">
                          <a:ln>
                            <a:noFill/>
                          </a:ln>
                          <a:solidFill>
                            <a:schemeClr val="tx1"/>
                          </a:solidFill>
                          <a:effectLst/>
                          <a:latin typeface="Time new roman"/>
                        </a:rPr>
                        <a:t>Ung dung, say </a:t>
                      </a:r>
                      <a:r>
                        <a:rPr kumimoji="0" lang="en-US" sz="2800" b="0" i="0" u="none" strike="noStrike" cap="none" normalizeH="0" baseline="0" dirty="0" err="1">
                          <a:ln>
                            <a:noFill/>
                          </a:ln>
                          <a:solidFill>
                            <a:schemeClr val="tx1"/>
                          </a:solidFill>
                          <a:effectLst/>
                          <a:latin typeface="Time new roman"/>
                        </a:rPr>
                        <a:t>mê</a:t>
                      </a:r>
                      <a:r>
                        <a:rPr kumimoji="0" lang="en-US" sz="2800" b="0" i="0" u="none" strike="noStrike" cap="none" normalizeH="0" baseline="0" dirty="0">
                          <a:ln>
                            <a:noFill/>
                          </a:ln>
                          <a:solidFill>
                            <a:schemeClr val="tx1"/>
                          </a:solidFill>
                          <a:effectLst/>
                          <a:latin typeface="Time new roman"/>
                        </a:rPr>
                        <a:t> </a:t>
                      </a:r>
                      <a:r>
                        <a:rPr kumimoji="0" lang="en-US" sz="2800" b="0" i="0" u="none" strike="noStrike" cap="none" normalizeH="0" baseline="0" dirty="0" err="1">
                          <a:ln>
                            <a:noFill/>
                          </a:ln>
                          <a:solidFill>
                            <a:schemeClr val="tx1"/>
                          </a:solidFill>
                          <a:effectLst/>
                          <a:latin typeface="Time new roman"/>
                        </a:rPr>
                        <a:t>làm</a:t>
                      </a:r>
                      <a:r>
                        <a:rPr kumimoji="0" lang="en-US" sz="2800" b="0" i="0" u="none" strike="noStrike" cap="none" normalizeH="0" baseline="0" dirty="0">
                          <a:ln>
                            <a:noFill/>
                          </a:ln>
                          <a:solidFill>
                            <a:schemeClr val="tx1"/>
                          </a:solidFill>
                          <a:effectLst/>
                          <a:latin typeface="Time new roman"/>
                        </a:rPr>
                        <a:t> </a:t>
                      </a:r>
                      <a:r>
                        <a:rPr kumimoji="0" lang="en-US" sz="2800" b="0" i="0" u="none" strike="noStrike" cap="none" normalizeH="0" baseline="0" dirty="0" err="1">
                          <a:ln>
                            <a:noFill/>
                          </a:ln>
                          <a:solidFill>
                            <a:schemeClr val="tx1"/>
                          </a:solidFill>
                          <a:effectLst/>
                          <a:latin typeface="Time new roman"/>
                        </a:rPr>
                        <a:t>việc</a:t>
                      </a:r>
                      <a:endParaRPr kumimoji="0" lang="en-US" sz="2800" b="0" i="0" u="none" strike="noStrike" cap="none" normalizeH="0" baseline="0" dirty="0">
                        <a:ln>
                          <a:noFill/>
                        </a:ln>
                        <a:solidFill>
                          <a:schemeClr val="tx1"/>
                        </a:solidFill>
                        <a:effectLst/>
                        <a:latin typeface="Time new roman"/>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3" name="Text Box 33">
            <a:extLst>
              <a:ext uri="{FF2B5EF4-FFF2-40B4-BE49-F238E27FC236}">
                <a16:creationId xmlns:a16="http://schemas.microsoft.com/office/drawing/2014/main" id="{B46A6AE1-1A17-4D6A-BAA3-9D7FA817F177}"/>
              </a:ext>
            </a:extLst>
          </p:cNvPr>
          <p:cNvSpPr txBox="1">
            <a:spLocks noChangeArrowheads="1"/>
          </p:cNvSpPr>
          <p:nvPr/>
        </p:nvSpPr>
        <p:spPr bwMode="auto">
          <a:xfrm>
            <a:off x="2013857" y="3865888"/>
            <a:ext cx="426470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800" b="1" dirty="0" err="1">
                <a:solidFill>
                  <a:srgbClr val="0070C0"/>
                </a:solidFill>
                <a:latin typeface="Times New Roman" pitchFamily="18" charset="0"/>
                <a:cs typeface="Times New Roman" pitchFamily="18" charset="0"/>
              </a:rPr>
              <a:t>Cuộc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sống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thực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tại</a:t>
            </a:r>
            <a:r>
              <a:rPr lang="en-US" sz="2800" b="1" dirty="0">
                <a:solidFill>
                  <a:srgbClr val="0070C0"/>
                </a:solidFill>
                <a:latin typeface="Times New Roman" pitchFamily="18" charset="0"/>
                <a:cs typeface="Times New Roman" pitchFamily="18" charset="0"/>
              </a:rPr>
              <a:t> </a:t>
            </a:r>
          </a:p>
          <a:p>
            <a:pPr algn="ctr" eaLnBrk="1" hangingPunct="1"/>
            <a:r>
              <a:rPr lang="en-US" sz="2800" b="1" dirty="0" err="1">
                <a:solidFill>
                  <a:srgbClr val="0070C0"/>
                </a:solidFill>
                <a:latin typeface="Times New Roman" pitchFamily="18" charset="0"/>
                <a:cs typeface="Times New Roman" pitchFamily="18" charset="0"/>
              </a:rPr>
              <a:t>rất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gian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khổ</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khó</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khăn</a:t>
            </a:r>
            <a:r>
              <a:rPr lang="en-US" sz="2800" b="1" dirty="0">
                <a:solidFill>
                  <a:srgbClr val="0070C0"/>
                </a:solidFill>
                <a:latin typeface="Times New Roman" pitchFamily="18" charset="0"/>
                <a:cs typeface="Times New Roman" pitchFamily="18" charset="0"/>
              </a:rPr>
              <a:t>.</a:t>
            </a:r>
          </a:p>
        </p:txBody>
      </p:sp>
      <p:sp>
        <p:nvSpPr>
          <p:cNvPr id="4" name="Text Box 34">
            <a:extLst>
              <a:ext uri="{FF2B5EF4-FFF2-40B4-BE49-F238E27FC236}">
                <a16:creationId xmlns:a16="http://schemas.microsoft.com/office/drawing/2014/main" id="{7FD9CB72-C145-4309-AFE1-AC394D14886E}"/>
              </a:ext>
            </a:extLst>
          </p:cNvPr>
          <p:cNvSpPr txBox="1">
            <a:spLocks noChangeArrowheads="1"/>
          </p:cNvSpPr>
          <p:nvPr/>
        </p:nvSpPr>
        <p:spPr bwMode="auto">
          <a:xfrm>
            <a:off x="7125153" y="3901911"/>
            <a:ext cx="4264706" cy="954107"/>
          </a:xfrm>
          <a:prstGeom prst="rect">
            <a:avLst/>
          </a:prstGeom>
          <a:noFill/>
          <a:ln w="9525">
            <a:noFill/>
            <a:miter lim="800000"/>
            <a:headEnd/>
            <a:tailEnd/>
          </a:ln>
          <a:effectLst/>
        </p:spPr>
        <p:txBody>
          <a:bodyPr wrap="square">
            <a:spAutoFit/>
          </a:bodyPr>
          <a:lstStyle/>
          <a:p>
            <a:pPr algn="ctr">
              <a:defRPr/>
            </a:pPr>
            <a:r>
              <a:rPr lang="vi-VN" sz="2800" b="1" dirty="0">
                <a:solidFill>
                  <a:srgbClr val="0070C0"/>
                </a:solidFill>
                <a:latin typeface="+mj-lt"/>
              </a:rPr>
              <a:t>Thái độ vui đùa, thích thú đối với cuộc sống</a:t>
            </a:r>
            <a:r>
              <a:rPr lang="en-US" sz="2800" b="1" dirty="0">
                <a:solidFill>
                  <a:srgbClr val="0070C0"/>
                </a:solidFill>
                <a:latin typeface="+mj-lt"/>
              </a:rPr>
              <a:t>.</a:t>
            </a:r>
            <a:endParaRPr lang="vi-VN" sz="2800" b="1" dirty="0">
              <a:solidFill>
                <a:srgbClr val="0070C0"/>
              </a:solidFill>
              <a:latin typeface="+mj-lt"/>
            </a:endParaRPr>
          </a:p>
        </p:txBody>
      </p:sp>
      <p:sp>
        <p:nvSpPr>
          <p:cNvPr id="5" name="Text Box 35">
            <a:extLst>
              <a:ext uri="{FF2B5EF4-FFF2-40B4-BE49-F238E27FC236}">
                <a16:creationId xmlns:a16="http://schemas.microsoft.com/office/drawing/2014/main" id="{891BEA1A-81D2-49FD-8AAB-CFA7B80DE9B4}"/>
              </a:ext>
            </a:extLst>
          </p:cNvPr>
          <p:cNvSpPr txBox="1">
            <a:spLocks noChangeArrowheads="1"/>
          </p:cNvSpPr>
          <p:nvPr/>
        </p:nvSpPr>
        <p:spPr bwMode="auto">
          <a:xfrm>
            <a:off x="6096000" y="4074526"/>
            <a:ext cx="1127125" cy="584200"/>
          </a:xfrm>
          <a:prstGeom prst="rect">
            <a:avLst/>
          </a:prstGeom>
          <a:noFill/>
          <a:ln w="9525">
            <a:noFill/>
            <a:miter lim="800000"/>
            <a:headEnd/>
            <a:tailEnd/>
          </a:ln>
          <a:effectLst/>
        </p:spPr>
        <p:txBody>
          <a:bodyPr>
            <a:spAutoFit/>
          </a:bodyPr>
          <a:lstStyle/>
          <a:p>
            <a:pPr algn="ctr">
              <a:defRPr/>
            </a:pPr>
            <a:r>
              <a:rPr lang="en-US" sz="3200" b="1" dirty="0">
                <a:latin typeface="Time new roman"/>
              </a:rPr>
              <a:t>&gt;&lt;</a:t>
            </a:r>
          </a:p>
        </p:txBody>
      </p:sp>
      <p:sp>
        <p:nvSpPr>
          <p:cNvPr id="6" name="Text Box 32">
            <a:extLst>
              <a:ext uri="{FF2B5EF4-FFF2-40B4-BE49-F238E27FC236}">
                <a16:creationId xmlns:a16="http://schemas.microsoft.com/office/drawing/2014/main" id="{5A88B6FA-D42B-4004-B654-8468B37CD6B9}"/>
              </a:ext>
            </a:extLst>
          </p:cNvPr>
          <p:cNvSpPr txBox="1">
            <a:spLocks noChangeArrowheads="1"/>
          </p:cNvSpPr>
          <p:nvPr/>
        </p:nvSpPr>
        <p:spPr bwMode="auto">
          <a:xfrm>
            <a:off x="677817" y="4975761"/>
            <a:ext cx="8229600" cy="585788"/>
          </a:xfrm>
          <a:prstGeom prst="rect">
            <a:avLst/>
          </a:prstGeom>
          <a:noFill/>
          <a:ln w="9525">
            <a:noFill/>
            <a:miter lim="800000"/>
            <a:headEnd/>
            <a:tailEnd/>
          </a:ln>
          <a:effectLst/>
        </p:spPr>
        <p:txBody>
          <a:bodyPr>
            <a:spAutoFit/>
          </a:bodyPr>
          <a:lstStyle/>
          <a:p>
            <a:pPr>
              <a:defRPr/>
            </a:pPr>
            <a:r>
              <a:rPr lang="en-SG" sz="3200" b="1" i="1" dirty="0">
                <a:solidFill>
                  <a:srgbClr val="FF0000"/>
                </a:solidFill>
                <a:latin typeface="+mj-lt"/>
                <a:sym typeface="Wingdings" panose="05000000000000000000" pitchFamily="2" charset="2"/>
              </a:rPr>
              <a:t></a:t>
            </a:r>
            <a:r>
              <a:rPr lang="vi-VN" sz="3200" b="1" i="1" dirty="0">
                <a:solidFill>
                  <a:srgbClr val="FF0000"/>
                </a:solidFill>
                <a:latin typeface="+mj-lt"/>
              </a:rPr>
              <a:t> Cách nói đối lập, đùa vui, hóm hỉnh.</a:t>
            </a:r>
          </a:p>
        </p:txBody>
      </p:sp>
      <p:sp>
        <p:nvSpPr>
          <p:cNvPr id="7" name="Text Box 36">
            <a:extLst>
              <a:ext uri="{FF2B5EF4-FFF2-40B4-BE49-F238E27FC236}">
                <a16:creationId xmlns:a16="http://schemas.microsoft.com/office/drawing/2014/main" id="{78E9392C-5F91-47BC-98FE-5C98E7058597}"/>
              </a:ext>
            </a:extLst>
          </p:cNvPr>
          <p:cNvSpPr txBox="1">
            <a:spLocks noChangeArrowheads="1"/>
          </p:cNvSpPr>
          <p:nvPr/>
        </p:nvSpPr>
        <p:spPr bwMode="auto">
          <a:xfrm>
            <a:off x="677817" y="5642305"/>
            <a:ext cx="11002554" cy="1077218"/>
          </a:xfrm>
          <a:prstGeom prst="rect">
            <a:avLst/>
          </a:prstGeom>
          <a:noFill/>
          <a:ln w="9525">
            <a:noFill/>
            <a:miter lim="800000"/>
            <a:headEnd/>
            <a:tailEnd/>
          </a:ln>
          <a:effectLst/>
        </p:spPr>
        <p:txBody>
          <a:bodyPr wrap="square">
            <a:spAutoFit/>
          </a:bodyPr>
          <a:lstStyle/>
          <a:p>
            <a:pPr algn="just">
              <a:defRPr/>
            </a:pPr>
            <a:r>
              <a:rPr lang="vi-VN" sz="3200" b="1" i="1" dirty="0">
                <a:solidFill>
                  <a:srgbClr val="FF0000"/>
                </a:solidFill>
                <a:latin typeface="+mj-lt"/>
                <a:sym typeface="Wingdings" panose="05000000000000000000" pitchFamily="2" charset="2"/>
              </a:rPr>
              <a:t></a:t>
            </a:r>
            <a:r>
              <a:rPr lang="en-US" sz="3200" b="1" i="1" dirty="0">
                <a:solidFill>
                  <a:srgbClr val="FF0000"/>
                </a:solidFill>
                <a:latin typeface="+mj-lt"/>
              </a:rPr>
              <a:t> </a:t>
            </a:r>
            <a:r>
              <a:rPr lang="vi-VN" sz="3200" b="1" i="1" dirty="0">
                <a:solidFill>
                  <a:srgbClr val="FF0000"/>
                </a:solidFill>
                <a:latin typeface="+mj-lt"/>
              </a:rPr>
              <a:t>Bác vui vì Bác là người rất yêu thiên nhiê</a:t>
            </a:r>
            <a:r>
              <a:rPr lang="en-US" sz="3200" b="1" i="1" dirty="0">
                <a:solidFill>
                  <a:srgbClr val="FF0000"/>
                </a:solidFill>
                <a:latin typeface="Times New Roman" pitchFamily="18" charset="0"/>
                <a:cs typeface="Times New Roman" pitchFamily="18" charset="0"/>
              </a:rPr>
              <a:t>n, say </a:t>
            </a:r>
            <a:r>
              <a:rPr lang="en-US" sz="3200" b="1" i="1" dirty="0" err="1">
                <a:solidFill>
                  <a:srgbClr val="FF0000"/>
                </a:solidFill>
                <a:latin typeface="Times New Roman" pitchFamily="18" charset="0"/>
                <a:cs typeface="Times New Roman" pitchFamily="18" charset="0"/>
              </a:rPr>
              <a:t>mê</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công</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việc</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cách</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mạng</a:t>
            </a:r>
            <a:r>
              <a:rPr lang="en-US" sz="3200" b="1" i="1" dirty="0">
                <a:solidFill>
                  <a:srgbClr val="FF0000"/>
                </a:solidFill>
                <a:latin typeface="Times New Roman" pitchFamily="18" charset="0"/>
                <a:cs typeface="Times New Roman" pitchFamily="18" charset="0"/>
              </a:rPr>
              <a:t>.</a:t>
            </a:r>
            <a:endParaRPr lang="vi-VN" sz="3200" b="1" i="1" dirty="0">
              <a:solidFill>
                <a:srgbClr val="FF0000"/>
              </a:solidFill>
              <a:latin typeface="+mj-lt"/>
            </a:endParaRPr>
          </a:p>
        </p:txBody>
      </p:sp>
    </p:spTree>
    <p:extLst>
      <p:ext uri="{BB962C8B-B14F-4D97-AF65-F5344CB8AC3E}">
        <p14:creationId xmlns:p14="http://schemas.microsoft.com/office/powerpoint/2010/main" val="2886062720"/>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3">
            <a:extLst>
              <a:ext uri="{FF2B5EF4-FFF2-40B4-BE49-F238E27FC236}">
                <a16:creationId xmlns:a16="http://schemas.microsoft.com/office/drawing/2014/main" id="{B4FB9CC2-E363-4056-A1CE-9510C0C3C49A}"/>
              </a:ext>
            </a:extLst>
          </p:cNvPr>
          <p:cNvSpPr txBox="1"/>
          <p:nvPr/>
        </p:nvSpPr>
        <p:spPr>
          <a:xfrm>
            <a:off x="1542756" y="417884"/>
            <a:ext cx="9078353" cy="830997"/>
          </a:xfrm>
          <a:prstGeom prst="rect">
            <a:avLst/>
          </a:prstGeom>
          <a:noFill/>
        </p:spPr>
        <p:txBody>
          <a:bodyPr wrap="square" rtlCol="0">
            <a:spAutoFit/>
          </a:bodyPr>
          <a:lstStyle/>
          <a:p>
            <a:pPr algn="ctr">
              <a:lnSpc>
                <a:spcPct val="150000"/>
              </a:lnSpc>
            </a:pPr>
            <a:r>
              <a:rPr lang="en-US" altLang="ko-KR" sz="3200" b="1" dirty="0">
                <a:solidFill>
                  <a:schemeClr val="accent4"/>
                </a:solidFill>
                <a:latin typeface="Time new roman"/>
                <a:cs typeface="Arial" pitchFamily="34" charset="0"/>
              </a:rPr>
              <a:t>2. </a:t>
            </a:r>
            <a:r>
              <a:rPr lang="en-US" altLang="ko-KR" sz="3200" b="1" dirty="0" err="1">
                <a:solidFill>
                  <a:schemeClr val="accent4"/>
                </a:solidFill>
                <a:latin typeface="Time new roman"/>
                <a:cs typeface="Arial" pitchFamily="34" charset="0"/>
              </a:rPr>
              <a:t>Cảm</a:t>
            </a:r>
            <a:r>
              <a:rPr lang="en-US" altLang="ko-KR" sz="3200" b="1" dirty="0">
                <a:solidFill>
                  <a:schemeClr val="accent4"/>
                </a:solidFill>
                <a:latin typeface="Time new roman"/>
                <a:cs typeface="Arial" pitchFamily="34" charset="0"/>
              </a:rPr>
              <a:t> </a:t>
            </a:r>
            <a:r>
              <a:rPr lang="en-US" altLang="ko-KR" sz="3200" b="1" dirty="0" err="1">
                <a:solidFill>
                  <a:schemeClr val="accent4"/>
                </a:solidFill>
                <a:latin typeface="Time new roman"/>
                <a:cs typeface="Arial" pitchFamily="34" charset="0"/>
              </a:rPr>
              <a:t>nhận</a:t>
            </a:r>
            <a:r>
              <a:rPr lang="en-US" altLang="ko-KR" sz="3200" b="1" dirty="0">
                <a:solidFill>
                  <a:schemeClr val="accent4"/>
                </a:solidFill>
                <a:latin typeface="Time new roman"/>
                <a:cs typeface="Arial" pitchFamily="34" charset="0"/>
              </a:rPr>
              <a:t> </a:t>
            </a:r>
            <a:r>
              <a:rPr lang="en-US" altLang="ko-KR" sz="3200" b="1" dirty="0" err="1">
                <a:solidFill>
                  <a:schemeClr val="accent4"/>
                </a:solidFill>
                <a:latin typeface="Time new roman"/>
                <a:cs typeface="Arial" pitchFamily="34" charset="0"/>
              </a:rPr>
              <a:t>của</a:t>
            </a:r>
            <a:r>
              <a:rPr lang="en-US" altLang="ko-KR" sz="3200" b="1" dirty="0">
                <a:solidFill>
                  <a:schemeClr val="accent4"/>
                </a:solidFill>
                <a:latin typeface="Time new roman"/>
                <a:cs typeface="Arial" pitchFamily="34" charset="0"/>
              </a:rPr>
              <a:t> </a:t>
            </a:r>
            <a:r>
              <a:rPr lang="en-US" altLang="ko-KR" sz="3200" b="1" dirty="0" err="1">
                <a:solidFill>
                  <a:schemeClr val="accent4"/>
                </a:solidFill>
                <a:latin typeface="Time new roman"/>
                <a:cs typeface="Arial" pitchFamily="34" charset="0"/>
              </a:rPr>
              <a:t>Bác</a:t>
            </a:r>
            <a:r>
              <a:rPr lang="en-US" altLang="ko-KR" sz="3200" b="1" dirty="0">
                <a:solidFill>
                  <a:schemeClr val="accent4"/>
                </a:solidFill>
                <a:latin typeface="Time new roman"/>
                <a:cs typeface="Arial" pitchFamily="34" charset="0"/>
              </a:rPr>
              <a:t> </a:t>
            </a:r>
            <a:r>
              <a:rPr lang="en-US" altLang="ko-KR" sz="3200" b="1" dirty="0" err="1">
                <a:solidFill>
                  <a:schemeClr val="accent4"/>
                </a:solidFill>
                <a:latin typeface="Time new roman"/>
                <a:cs typeface="Arial" pitchFamily="34" charset="0"/>
              </a:rPr>
              <a:t>về</a:t>
            </a:r>
            <a:r>
              <a:rPr lang="en-US" altLang="ko-KR" sz="3200" b="1" dirty="0">
                <a:solidFill>
                  <a:schemeClr val="accent4"/>
                </a:solidFill>
                <a:latin typeface="Time new roman"/>
                <a:cs typeface="Arial" pitchFamily="34" charset="0"/>
              </a:rPr>
              <a:t> </a:t>
            </a:r>
            <a:r>
              <a:rPr lang="en-US" altLang="ko-KR" sz="3200" b="1" dirty="0" err="1">
                <a:solidFill>
                  <a:schemeClr val="accent4"/>
                </a:solidFill>
                <a:latin typeface="Time new roman"/>
                <a:cs typeface="Arial" pitchFamily="34" charset="0"/>
              </a:rPr>
              <a:t>cuộc</a:t>
            </a:r>
            <a:r>
              <a:rPr lang="en-US" altLang="ko-KR" sz="3200" b="1" dirty="0">
                <a:solidFill>
                  <a:schemeClr val="accent4"/>
                </a:solidFill>
                <a:latin typeface="Time new roman"/>
                <a:cs typeface="Arial" pitchFamily="34" charset="0"/>
              </a:rPr>
              <a:t> </a:t>
            </a:r>
            <a:r>
              <a:rPr lang="en-US" altLang="ko-KR" sz="3200" b="1" dirty="0" err="1">
                <a:solidFill>
                  <a:schemeClr val="accent4"/>
                </a:solidFill>
                <a:latin typeface="Time new roman"/>
                <a:cs typeface="Arial" pitchFamily="34" charset="0"/>
              </a:rPr>
              <a:t>đời</a:t>
            </a:r>
            <a:r>
              <a:rPr lang="en-US" altLang="ko-KR" sz="3200" b="1" dirty="0">
                <a:solidFill>
                  <a:schemeClr val="accent4"/>
                </a:solidFill>
                <a:latin typeface="Time new roman"/>
                <a:cs typeface="Arial" pitchFamily="34" charset="0"/>
              </a:rPr>
              <a:t> </a:t>
            </a:r>
            <a:r>
              <a:rPr lang="en-US" altLang="ko-KR" sz="3200" b="1" dirty="0" err="1">
                <a:solidFill>
                  <a:schemeClr val="accent4"/>
                </a:solidFill>
                <a:latin typeface="Time new roman"/>
                <a:cs typeface="Arial" pitchFamily="34" charset="0"/>
              </a:rPr>
              <a:t>cách</a:t>
            </a:r>
            <a:r>
              <a:rPr lang="en-US" altLang="ko-KR" sz="3200" b="1" dirty="0">
                <a:solidFill>
                  <a:schemeClr val="accent4"/>
                </a:solidFill>
                <a:latin typeface="Time new roman"/>
                <a:cs typeface="Arial" pitchFamily="34" charset="0"/>
              </a:rPr>
              <a:t> </a:t>
            </a:r>
            <a:r>
              <a:rPr lang="en-US" altLang="ko-KR" sz="3200" b="1" dirty="0" err="1">
                <a:solidFill>
                  <a:schemeClr val="accent4"/>
                </a:solidFill>
                <a:latin typeface="Time new roman"/>
                <a:cs typeface="Arial" pitchFamily="34" charset="0"/>
              </a:rPr>
              <a:t>mạng</a:t>
            </a:r>
            <a:endParaRPr lang="ko-KR" altLang="en-US" sz="3200" b="1" dirty="0">
              <a:solidFill>
                <a:schemeClr val="accent2"/>
              </a:solidFill>
              <a:latin typeface="Time new roman"/>
              <a:cs typeface="Arial" pitchFamily="34" charset="0"/>
            </a:endParaRPr>
          </a:p>
        </p:txBody>
      </p:sp>
      <p:sp>
        <p:nvSpPr>
          <p:cNvPr id="5" name="Oval 4">
            <a:extLst>
              <a:ext uri="{FF2B5EF4-FFF2-40B4-BE49-F238E27FC236}">
                <a16:creationId xmlns:a16="http://schemas.microsoft.com/office/drawing/2014/main" id="{57DD405C-A503-4564-953E-73B99DE7EDA2}"/>
              </a:ext>
            </a:extLst>
          </p:cNvPr>
          <p:cNvSpPr/>
          <p:nvPr/>
        </p:nvSpPr>
        <p:spPr>
          <a:xfrm>
            <a:off x="729574" y="2305455"/>
            <a:ext cx="3404681" cy="322958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a:p>
        </p:txBody>
      </p:sp>
      <p:sp>
        <p:nvSpPr>
          <p:cNvPr id="6" name="Text Box 2">
            <a:extLst>
              <a:ext uri="{FF2B5EF4-FFF2-40B4-BE49-F238E27FC236}">
                <a16:creationId xmlns:a16="http://schemas.microsoft.com/office/drawing/2014/main" id="{22B152F7-D0AA-4BFD-8622-7D46C90991ED}"/>
              </a:ext>
            </a:extLst>
          </p:cNvPr>
          <p:cNvSpPr txBox="1">
            <a:spLocks noChangeArrowheads="1"/>
          </p:cNvSpPr>
          <p:nvPr/>
        </p:nvSpPr>
        <p:spPr bwMode="auto">
          <a:xfrm>
            <a:off x="1196502" y="2853838"/>
            <a:ext cx="2636196" cy="2308324"/>
          </a:xfrm>
          <a:prstGeom prst="rect">
            <a:avLst/>
          </a:prstGeom>
          <a:noFill/>
          <a:ln w="9525">
            <a:noFill/>
            <a:miter lim="800000"/>
            <a:headEnd/>
            <a:tailEnd/>
          </a:ln>
          <a:effectLst/>
        </p:spPr>
        <p:txBody>
          <a:bodyPr wrap="square">
            <a:spAutoFit/>
          </a:bodyPr>
          <a:lstStyle/>
          <a:p>
            <a:pPr algn="ctr">
              <a:defRPr/>
            </a:pPr>
            <a:r>
              <a:rPr lang="vi-VN" sz="3600" b="1" i="1" dirty="0">
                <a:solidFill>
                  <a:srgbClr val="FF0000"/>
                </a:solidFill>
                <a:latin typeface="+mj-lt"/>
              </a:rPr>
              <a:t>“Cuộc đời cách mạng/ thật là sang.”</a:t>
            </a:r>
          </a:p>
        </p:txBody>
      </p:sp>
      <p:sp>
        <p:nvSpPr>
          <p:cNvPr id="7" name="Text Box 32">
            <a:extLst>
              <a:ext uri="{FF2B5EF4-FFF2-40B4-BE49-F238E27FC236}">
                <a16:creationId xmlns:a16="http://schemas.microsoft.com/office/drawing/2014/main" id="{FC0C0D11-D9D8-4468-A171-7A488A3EE1B6}"/>
              </a:ext>
            </a:extLst>
          </p:cNvPr>
          <p:cNvSpPr txBox="1">
            <a:spLocks noChangeArrowheads="1"/>
          </p:cNvSpPr>
          <p:nvPr/>
        </p:nvSpPr>
        <p:spPr bwMode="auto">
          <a:xfrm>
            <a:off x="6862934" y="3101315"/>
            <a:ext cx="4063935" cy="156966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en-US" sz="3200" b="1" i="1" dirty="0">
                <a:solidFill>
                  <a:srgbClr val="FF0000"/>
                </a:solidFill>
                <a:latin typeface="Time new roman"/>
                <a:sym typeface="Wingdings" panose="05000000000000000000" pitchFamily="2" charset="2"/>
              </a:rPr>
              <a:t>Theo </a:t>
            </a:r>
            <a:r>
              <a:rPr lang="en-US" sz="3200" b="1" i="1" dirty="0" err="1">
                <a:solidFill>
                  <a:srgbClr val="FF0000"/>
                </a:solidFill>
                <a:latin typeface="Time new roman"/>
                <a:sym typeface="Wingdings" panose="05000000000000000000" pitchFamily="2" charset="2"/>
              </a:rPr>
              <a:t>em</a:t>
            </a:r>
            <a:r>
              <a:rPr lang="en-US" sz="3200" b="1" i="1" dirty="0">
                <a:solidFill>
                  <a:srgbClr val="FF0000"/>
                </a:solidFill>
                <a:latin typeface="Time new roman"/>
                <a:sym typeface="Wingdings" panose="05000000000000000000" pitchFamily="2" charset="2"/>
              </a:rPr>
              <a:t>, “sang” </a:t>
            </a:r>
            <a:r>
              <a:rPr lang="en-US" sz="3200" b="1" i="1" dirty="0" err="1">
                <a:solidFill>
                  <a:srgbClr val="FF0000"/>
                </a:solidFill>
                <a:latin typeface="Time new roman"/>
                <a:sym typeface="Wingdings" panose="05000000000000000000" pitchFamily="2" charset="2"/>
              </a:rPr>
              <a:t>mà</a:t>
            </a:r>
            <a:r>
              <a:rPr lang="en-US" sz="3200" b="1" i="1" dirty="0">
                <a:solidFill>
                  <a:srgbClr val="FF0000"/>
                </a:solidFill>
                <a:latin typeface="Time new roman"/>
                <a:sym typeface="Wingdings" panose="05000000000000000000" pitchFamily="2" charset="2"/>
              </a:rPr>
              <a:t> </a:t>
            </a:r>
            <a:r>
              <a:rPr lang="en-US" sz="3200" b="1" i="1" dirty="0" err="1">
                <a:solidFill>
                  <a:srgbClr val="FF0000"/>
                </a:solidFill>
                <a:latin typeface="Time new roman"/>
                <a:sym typeface="Wingdings" panose="05000000000000000000" pitchFamily="2" charset="2"/>
              </a:rPr>
              <a:t>Bác</a:t>
            </a:r>
            <a:r>
              <a:rPr lang="en-US" sz="3200" b="1" i="1" dirty="0">
                <a:solidFill>
                  <a:srgbClr val="FF0000"/>
                </a:solidFill>
                <a:latin typeface="Time new roman"/>
                <a:sym typeface="Wingdings" panose="05000000000000000000" pitchFamily="2" charset="2"/>
              </a:rPr>
              <a:t> </a:t>
            </a:r>
            <a:r>
              <a:rPr lang="en-US" sz="3200" b="1" i="1" dirty="0" err="1">
                <a:solidFill>
                  <a:srgbClr val="FF0000"/>
                </a:solidFill>
                <a:latin typeface="Time new roman"/>
                <a:sym typeface="Wingdings" panose="05000000000000000000" pitchFamily="2" charset="2"/>
              </a:rPr>
              <a:t>nói</a:t>
            </a:r>
            <a:r>
              <a:rPr lang="en-US" sz="3200" b="1" i="1" dirty="0">
                <a:solidFill>
                  <a:srgbClr val="FF0000"/>
                </a:solidFill>
                <a:latin typeface="Time new roman"/>
                <a:sym typeface="Wingdings" panose="05000000000000000000" pitchFamily="2" charset="2"/>
              </a:rPr>
              <a:t> </a:t>
            </a:r>
            <a:r>
              <a:rPr lang="en-US" sz="3200" b="1" i="1" dirty="0" err="1">
                <a:solidFill>
                  <a:srgbClr val="FF0000"/>
                </a:solidFill>
                <a:latin typeface="Time new roman"/>
                <a:sym typeface="Wingdings" panose="05000000000000000000" pitchFamily="2" charset="2"/>
              </a:rPr>
              <a:t>đến</a:t>
            </a:r>
            <a:r>
              <a:rPr lang="en-US" sz="3200" b="1" i="1" dirty="0">
                <a:solidFill>
                  <a:srgbClr val="FF0000"/>
                </a:solidFill>
                <a:latin typeface="Time new roman"/>
                <a:sym typeface="Wingdings" panose="05000000000000000000" pitchFamily="2" charset="2"/>
              </a:rPr>
              <a:t> ở </a:t>
            </a:r>
            <a:r>
              <a:rPr lang="en-US" sz="3200" b="1" i="1" dirty="0" err="1">
                <a:solidFill>
                  <a:srgbClr val="FF0000"/>
                </a:solidFill>
                <a:latin typeface="Time new roman"/>
                <a:sym typeface="Wingdings" panose="05000000000000000000" pitchFamily="2" charset="2"/>
              </a:rPr>
              <a:t>đây</a:t>
            </a:r>
            <a:r>
              <a:rPr lang="en-US" sz="3200" b="1" i="1" dirty="0">
                <a:solidFill>
                  <a:srgbClr val="FF0000"/>
                </a:solidFill>
                <a:latin typeface="Time new roman"/>
                <a:sym typeface="Wingdings" panose="05000000000000000000" pitchFamily="2" charset="2"/>
              </a:rPr>
              <a:t> </a:t>
            </a:r>
            <a:r>
              <a:rPr lang="en-US" sz="3200" b="1" i="1" dirty="0" err="1">
                <a:solidFill>
                  <a:srgbClr val="FF0000"/>
                </a:solidFill>
                <a:latin typeface="Time new roman"/>
                <a:sym typeface="Wingdings" panose="05000000000000000000" pitchFamily="2" charset="2"/>
              </a:rPr>
              <a:t>thể</a:t>
            </a:r>
            <a:r>
              <a:rPr lang="en-US" sz="3200" b="1" i="1" dirty="0">
                <a:solidFill>
                  <a:srgbClr val="FF0000"/>
                </a:solidFill>
                <a:latin typeface="Time new roman"/>
                <a:sym typeface="Wingdings" panose="05000000000000000000" pitchFamily="2" charset="2"/>
              </a:rPr>
              <a:t> </a:t>
            </a:r>
            <a:r>
              <a:rPr lang="en-US" sz="3200" b="1" i="1" dirty="0" err="1">
                <a:solidFill>
                  <a:srgbClr val="FF0000"/>
                </a:solidFill>
                <a:latin typeface="Time new roman"/>
                <a:sym typeface="Wingdings" panose="05000000000000000000" pitchFamily="2" charset="2"/>
              </a:rPr>
              <a:t>hiện</a:t>
            </a:r>
            <a:r>
              <a:rPr lang="en-US" sz="3200" b="1" i="1" dirty="0">
                <a:solidFill>
                  <a:srgbClr val="FF0000"/>
                </a:solidFill>
                <a:latin typeface="Time new roman"/>
                <a:sym typeface="Wingdings" panose="05000000000000000000" pitchFamily="2" charset="2"/>
              </a:rPr>
              <a:t> </a:t>
            </a:r>
            <a:r>
              <a:rPr lang="en-US" sz="3200" b="1" i="1" dirty="0" err="1">
                <a:solidFill>
                  <a:srgbClr val="FF0000"/>
                </a:solidFill>
                <a:latin typeface="Time new roman"/>
                <a:sym typeface="Wingdings" panose="05000000000000000000" pitchFamily="2" charset="2"/>
              </a:rPr>
              <a:t>như</a:t>
            </a:r>
            <a:r>
              <a:rPr lang="en-US" sz="3200" b="1" i="1" dirty="0">
                <a:solidFill>
                  <a:srgbClr val="FF0000"/>
                </a:solidFill>
                <a:latin typeface="Time new roman"/>
                <a:sym typeface="Wingdings" panose="05000000000000000000" pitchFamily="2" charset="2"/>
              </a:rPr>
              <a:t> </a:t>
            </a:r>
            <a:r>
              <a:rPr lang="en-US" sz="3200" b="1" i="1" dirty="0" err="1">
                <a:solidFill>
                  <a:srgbClr val="FF0000"/>
                </a:solidFill>
                <a:latin typeface="Time new roman"/>
                <a:sym typeface="Wingdings" panose="05000000000000000000" pitchFamily="2" charset="2"/>
              </a:rPr>
              <a:t>thế</a:t>
            </a:r>
            <a:r>
              <a:rPr lang="en-US" sz="3200" b="1" i="1" dirty="0">
                <a:solidFill>
                  <a:srgbClr val="FF0000"/>
                </a:solidFill>
                <a:latin typeface="Time new roman"/>
                <a:sym typeface="Wingdings" panose="05000000000000000000" pitchFamily="2" charset="2"/>
              </a:rPr>
              <a:t> </a:t>
            </a:r>
            <a:r>
              <a:rPr lang="en-US" sz="3200" b="1" i="1" dirty="0" err="1">
                <a:solidFill>
                  <a:srgbClr val="FF0000"/>
                </a:solidFill>
                <a:latin typeface="Time new roman"/>
                <a:sym typeface="Wingdings" panose="05000000000000000000" pitchFamily="2" charset="2"/>
              </a:rPr>
              <a:t>nào</a:t>
            </a:r>
            <a:r>
              <a:rPr lang="en-US" sz="3200" b="1" i="1" dirty="0">
                <a:solidFill>
                  <a:srgbClr val="FF0000"/>
                </a:solidFill>
                <a:latin typeface="Time new roman"/>
                <a:sym typeface="Wingdings" panose="05000000000000000000" pitchFamily="2" charset="2"/>
              </a:rPr>
              <a:t>?</a:t>
            </a:r>
            <a:endParaRPr lang="vi-VN" sz="3200" b="1" i="1" dirty="0">
              <a:solidFill>
                <a:srgbClr val="FF0000"/>
              </a:solidFill>
              <a:latin typeface="Time new roman"/>
            </a:endParaRPr>
          </a:p>
        </p:txBody>
      </p:sp>
      <p:pic>
        <p:nvPicPr>
          <p:cNvPr id="9" name="Picture 8">
            <a:extLst>
              <a:ext uri="{FF2B5EF4-FFF2-40B4-BE49-F238E27FC236}">
                <a16:creationId xmlns:a16="http://schemas.microsoft.com/office/drawing/2014/main" id="{5A716459-8E3A-41CD-A0E8-B4DA092A02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5220" y="2574711"/>
            <a:ext cx="2587451" cy="2587451"/>
          </a:xfrm>
          <a:prstGeom prst="rect">
            <a:avLst/>
          </a:prstGeom>
        </p:spPr>
      </p:pic>
    </p:spTree>
    <p:extLst>
      <p:ext uri="{BB962C8B-B14F-4D97-AF65-F5344CB8AC3E}">
        <p14:creationId xmlns:p14="http://schemas.microsoft.com/office/powerpoint/2010/main" val="1117230981"/>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E41430E1-9EC8-43E7-963C-281A5CBC63AA}"/>
              </a:ext>
            </a:extLst>
          </p:cNvPr>
          <p:cNvSpPr txBox="1">
            <a:spLocks noChangeArrowheads="1"/>
          </p:cNvSpPr>
          <p:nvPr/>
        </p:nvSpPr>
        <p:spPr bwMode="auto">
          <a:xfrm>
            <a:off x="2638880" y="456529"/>
            <a:ext cx="7165744" cy="646331"/>
          </a:xfrm>
          <a:prstGeom prst="rect">
            <a:avLst/>
          </a:prstGeom>
          <a:noFill/>
          <a:ln w="9525">
            <a:noFill/>
            <a:miter lim="800000"/>
            <a:headEnd/>
            <a:tailEnd/>
          </a:ln>
          <a:effectLst/>
        </p:spPr>
        <p:txBody>
          <a:bodyPr wrap="none">
            <a:spAutoFit/>
          </a:bodyPr>
          <a:lstStyle/>
          <a:p>
            <a:pPr>
              <a:defRPr/>
            </a:pPr>
            <a:r>
              <a:rPr lang="vi-VN" sz="3600" b="1" i="1" dirty="0">
                <a:solidFill>
                  <a:srgbClr val="FF0000"/>
                </a:solidFill>
                <a:latin typeface="+mj-lt"/>
              </a:rPr>
              <a:t>“Cuộc đời cách mạng/ thật là sang.”</a:t>
            </a:r>
          </a:p>
        </p:txBody>
      </p:sp>
      <p:sp>
        <p:nvSpPr>
          <p:cNvPr id="3" name="Text Box 3">
            <a:extLst>
              <a:ext uri="{FF2B5EF4-FFF2-40B4-BE49-F238E27FC236}">
                <a16:creationId xmlns:a16="http://schemas.microsoft.com/office/drawing/2014/main" id="{87EF1FE9-0B01-465F-B798-3744FBE518F5}"/>
              </a:ext>
            </a:extLst>
          </p:cNvPr>
          <p:cNvSpPr txBox="1">
            <a:spLocks noChangeArrowheads="1"/>
          </p:cNvSpPr>
          <p:nvPr/>
        </p:nvSpPr>
        <p:spPr bwMode="auto">
          <a:xfrm>
            <a:off x="1081544" y="2337936"/>
            <a:ext cx="993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800" dirty="0">
                <a:latin typeface="Times New Roman" pitchFamily="18" charset="0"/>
                <a:cs typeface="Times New Roman" pitchFamily="18" charset="0"/>
              </a:rPr>
              <a:t>Sang </a:t>
            </a:r>
          </a:p>
        </p:txBody>
      </p:sp>
      <p:sp>
        <p:nvSpPr>
          <p:cNvPr id="4" name="Line 4">
            <a:extLst>
              <a:ext uri="{FF2B5EF4-FFF2-40B4-BE49-F238E27FC236}">
                <a16:creationId xmlns:a16="http://schemas.microsoft.com/office/drawing/2014/main" id="{62DA234C-1125-4EBC-9841-BFD0B7D169EE}"/>
              </a:ext>
            </a:extLst>
          </p:cNvPr>
          <p:cNvSpPr>
            <a:spLocks noChangeShapeType="1"/>
          </p:cNvSpPr>
          <p:nvPr/>
        </p:nvSpPr>
        <p:spPr bwMode="auto">
          <a:xfrm>
            <a:off x="1914980" y="2676072"/>
            <a:ext cx="609600" cy="0"/>
          </a:xfrm>
          <a:prstGeom prst="line">
            <a:avLst/>
          </a:prstGeom>
          <a:noFill/>
          <a:ln w="38100">
            <a:solidFill>
              <a:srgbClr val="00206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 name="Line 5">
            <a:extLst>
              <a:ext uri="{FF2B5EF4-FFF2-40B4-BE49-F238E27FC236}">
                <a16:creationId xmlns:a16="http://schemas.microsoft.com/office/drawing/2014/main" id="{6E49B4F2-0A3A-4852-9C96-12F1F51B3B78}"/>
              </a:ext>
            </a:extLst>
          </p:cNvPr>
          <p:cNvSpPr>
            <a:spLocks noChangeShapeType="1"/>
          </p:cNvSpPr>
          <p:nvPr/>
        </p:nvSpPr>
        <p:spPr bwMode="auto">
          <a:xfrm>
            <a:off x="1914981" y="2660198"/>
            <a:ext cx="650875" cy="969963"/>
          </a:xfrm>
          <a:prstGeom prst="line">
            <a:avLst/>
          </a:prstGeom>
          <a:noFill/>
          <a:ln w="38100">
            <a:solidFill>
              <a:srgbClr val="00206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 name="Line 6">
            <a:extLst>
              <a:ext uri="{FF2B5EF4-FFF2-40B4-BE49-F238E27FC236}">
                <a16:creationId xmlns:a16="http://schemas.microsoft.com/office/drawing/2014/main" id="{9EC2CF25-5936-4A72-932D-76F9C6F75523}"/>
              </a:ext>
            </a:extLst>
          </p:cNvPr>
          <p:cNvSpPr>
            <a:spLocks noChangeShapeType="1"/>
          </p:cNvSpPr>
          <p:nvPr/>
        </p:nvSpPr>
        <p:spPr bwMode="auto">
          <a:xfrm flipV="1">
            <a:off x="1914980" y="1944236"/>
            <a:ext cx="668338" cy="731837"/>
          </a:xfrm>
          <a:prstGeom prst="line">
            <a:avLst/>
          </a:prstGeom>
          <a:noFill/>
          <a:ln w="38100">
            <a:solidFill>
              <a:srgbClr val="00206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 name="Rectangle 7">
            <a:extLst>
              <a:ext uri="{FF2B5EF4-FFF2-40B4-BE49-F238E27FC236}">
                <a16:creationId xmlns:a16="http://schemas.microsoft.com/office/drawing/2014/main" id="{ADDAED46-F027-4F4C-ADB1-408C4096DCE9}"/>
              </a:ext>
            </a:extLst>
          </p:cNvPr>
          <p:cNvSpPr>
            <a:spLocks noChangeArrowheads="1"/>
          </p:cNvSpPr>
          <p:nvPr/>
        </p:nvSpPr>
        <p:spPr bwMode="auto">
          <a:xfrm>
            <a:off x="2638878" y="1599748"/>
            <a:ext cx="66802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vi-VN" sz="2800" dirty="0">
                <a:latin typeface="Times New Roman" pitchFamily="18" charset="0"/>
                <a:cs typeface="Times New Roman" pitchFamily="18" charset="0"/>
              </a:rPr>
              <a:t>Ung dung thanh thản hưởng thú lâm tuyền</a:t>
            </a:r>
            <a:r>
              <a:rPr lang="en-US" sz="2800" dirty="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sp>
        <p:nvSpPr>
          <p:cNvPr id="8" name="Rectangle 8">
            <a:extLst>
              <a:ext uri="{FF2B5EF4-FFF2-40B4-BE49-F238E27FC236}">
                <a16:creationId xmlns:a16="http://schemas.microsoft.com/office/drawing/2014/main" id="{54730AF7-7FC8-4539-ABF2-7B0FB7074D80}"/>
              </a:ext>
            </a:extLst>
          </p:cNvPr>
          <p:cNvSpPr>
            <a:spLocks noChangeArrowheads="1"/>
          </p:cNvSpPr>
          <p:nvPr/>
        </p:nvSpPr>
        <p:spPr bwMode="auto">
          <a:xfrm>
            <a:off x="2638879" y="2434772"/>
            <a:ext cx="60314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vi-VN" sz="2800" dirty="0">
                <a:latin typeface="Times New Roman" pitchFamily="18" charset="0"/>
                <a:cs typeface="Times New Roman" pitchFamily="18" charset="0"/>
              </a:rPr>
              <a:t>Làm chủ hoàn cảnh, vượt lên gian khổ.</a:t>
            </a:r>
          </a:p>
        </p:txBody>
      </p:sp>
      <p:sp>
        <p:nvSpPr>
          <p:cNvPr id="9" name="Rectangle 9">
            <a:extLst>
              <a:ext uri="{FF2B5EF4-FFF2-40B4-BE49-F238E27FC236}">
                <a16:creationId xmlns:a16="http://schemas.microsoft.com/office/drawing/2014/main" id="{EFF721A0-DDDB-428D-8CF5-1258059F7553}"/>
              </a:ext>
            </a:extLst>
          </p:cNvPr>
          <p:cNvSpPr>
            <a:spLocks noChangeArrowheads="1"/>
          </p:cNvSpPr>
          <p:nvPr/>
        </p:nvSpPr>
        <p:spPr bwMode="auto">
          <a:xfrm>
            <a:off x="2638881" y="3428548"/>
            <a:ext cx="55795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vi-VN" sz="2800">
                <a:latin typeface="Times New Roman" pitchFamily="18" charset="0"/>
                <a:cs typeface="Times New Roman" pitchFamily="18" charset="0"/>
              </a:rPr>
              <a:t>Tinh thần lạc quan yêu đời.</a:t>
            </a:r>
          </a:p>
        </p:txBody>
      </p:sp>
      <p:sp>
        <p:nvSpPr>
          <p:cNvPr id="10" name="AutoShape 10">
            <a:extLst>
              <a:ext uri="{FF2B5EF4-FFF2-40B4-BE49-F238E27FC236}">
                <a16:creationId xmlns:a16="http://schemas.microsoft.com/office/drawing/2014/main" id="{8958DA6C-6D07-4EAF-81A3-79AF4A22881D}"/>
              </a:ext>
            </a:extLst>
          </p:cNvPr>
          <p:cNvSpPr>
            <a:spLocks/>
          </p:cNvSpPr>
          <p:nvPr/>
        </p:nvSpPr>
        <p:spPr bwMode="auto">
          <a:xfrm>
            <a:off x="8981102" y="1550652"/>
            <a:ext cx="337977" cy="2427287"/>
          </a:xfrm>
          <a:prstGeom prst="rightBrace">
            <a:avLst>
              <a:gd name="adj1" fmla="val 133474"/>
              <a:gd name="adj2" fmla="val 50000"/>
            </a:avLst>
          </a:prstGeom>
          <a:noFill/>
          <a:ln w="38100">
            <a:solidFill>
              <a:srgbClr val="00206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a:solidFill>
                <a:srgbClr val="002060"/>
              </a:solidFill>
              <a:latin typeface="Times New Roman" pitchFamily="18" charset="0"/>
              <a:cs typeface="Times New Roman" pitchFamily="18" charset="0"/>
            </a:endParaRPr>
          </a:p>
        </p:txBody>
      </p:sp>
      <p:sp>
        <p:nvSpPr>
          <p:cNvPr id="11" name="Text Box 11">
            <a:extLst>
              <a:ext uri="{FF2B5EF4-FFF2-40B4-BE49-F238E27FC236}">
                <a16:creationId xmlns:a16="http://schemas.microsoft.com/office/drawing/2014/main" id="{45142EB5-2CE2-47D4-BC56-4E34544500C0}"/>
              </a:ext>
            </a:extLst>
          </p:cNvPr>
          <p:cNvSpPr txBox="1">
            <a:spLocks noChangeArrowheads="1"/>
          </p:cNvSpPr>
          <p:nvPr/>
        </p:nvSpPr>
        <p:spPr bwMode="auto">
          <a:xfrm>
            <a:off x="9647680" y="1645020"/>
            <a:ext cx="179689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3200" dirty="0" err="1">
                <a:latin typeface="Times New Roman" pitchFamily="18" charset="0"/>
                <a:cs typeface="Times New Roman" pitchFamily="18" charset="0"/>
              </a:rPr>
              <a:t>Làm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toát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toàn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endParaRPr lang="en-US" sz="3200" dirty="0">
              <a:latin typeface="Times New Roman" pitchFamily="18" charset="0"/>
              <a:cs typeface="Times New Roman" pitchFamily="18" charset="0"/>
            </a:endParaRPr>
          </a:p>
        </p:txBody>
      </p:sp>
      <p:pic>
        <p:nvPicPr>
          <p:cNvPr id="13" name="Picture 3" descr="C:\Users\SONY VAIO\Desktop\pac po\images.jpg">
            <a:extLst>
              <a:ext uri="{FF2B5EF4-FFF2-40B4-BE49-F238E27FC236}">
                <a16:creationId xmlns:a16="http://schemas.microsoft.com/office/drawing/2014/main" id="{E1FAEE23-5613-493C-AE22-E37343F18C21}"/>
              </a:ext>
            </a:extLst>
          </p:cNvPr>
          <p:cNvPicPr>
            <a:picLocks noChangeAspect="1" noChangeArrowheads="1"/>
          </p:cNvPicPr>
          <p:nvPr/>
        </p:nvPicPr>
        <p:blipFill>
          <a:blip r:embed="rId2"/>
          <a:srcRect/>
          <a:stretch>
            <a:fillRect/>
          </a:stretch>
        </p:blipFill>
        <p:spPr bwMode="auto">
          <a:xfrm>
            <a:off x="854647" y="4346123"/>
            <a:ext cx="2966242" cy="22904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4" name="Picture 2" descr="Káº¿t quáº£ hÃ¬nh áº£nh cho bÃ¡c há» lÃ m cÃ¡ch máº¡ng">
            <a:extLst>
              <a:ext uri="{FF2B5EF4-FFF2-40B4-BE49-F238E27FC236}">
                <a16:creationId xmlns:a16="http://schemas.microsoft.com/office/drawing/2014/main" id="{FF106B04-9924-4255-A4BA-A6AD4902F9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0747" y="4299629"/>
            <a:ext cx="3466412" cy="236961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áº¿t quáº£ hÃ¬nh áº£nh cho bÃ¡c há» lÃ m cÃ¡ch máº¡ng">
            <a:extLst>
              <a:ext uri="{FF2B5EF4-FFF2-40B4-BE49-F238E27FC236}">
                <a16:creationId xmlns:a16="http://schemas.microsoft.com/office/drawing/2014/main" id="{08F733DA-DBBD-46B8-A553-5CFDA3374B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6878" y="4311286"/>
            <a:ext cx="3154269" cy="2365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792104"/>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3"/>
                                        </p:tgtEl>
                                        <p:attrNameLst>
                                          <p:attrName>style.visibility</p:attrName>
                                        </p:attrNameLst>
                                      </p:cBhvr>
                                      <p:to>
                                        <p:strVal val="visible"/>
                                      </p:to>
                                    </p:set>
                                    <p:anim calcmode="discrete" valueType="clr">
                                      <p:cBhvr override="childStyle">
                                        <p:cTn id="14"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
                                        </p:tgtEl>
                                        <p:attrNameLst>
                                          <p:attrName>fillcolor</p:attrName>
                                        </p:attrNameLst>
                                      </p:cBhvr>
                                      <p:tavLst>
                                        <p:tav tm="0">
                                          <p:val>
                                            <p:clrVal>
                                              <a:schemeClr val="accent2"/>
                                            </p:clrVal>
                                          </p:val>
                                        </p:tav>
                                        <p:tav tm="50000">
                                          <p:val>
                                            <p:clrVal>
                                              <a:schemeClr val="hlink"/>
                                            </p:clrVal>
                                          </p:val>
                                        </p:tav>
                                      </p:tavLst>
                                    </p:anim>
                                    <p:set>
                                      <p:cBhvr>
                                        <p:cTn id="16" dur="80"/>
                                        <p:tgtEl>
                                          <p:spTgt spid="3"/>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par>
                          <p:cTn id="22" fill="hold">
                            <p:stCondLst>
                              <p:cond delay="500"/>
                            </p:stCondLst>
                            <p:childTnLst>
                              <p:par>
                                <p:cTn id="23" presetID="31" presetClass="entr" presetSubtype="0" fill="hold" grpId="0" nodeType="afterEffect">
                                  <p:stCondLst>
                                    <p:cond delay="0"/>
                                  </p:stCondLst>
                                  <p:iterate type="lt">
                                    <p:tmPct val="5000"/>
                                  </p:iterate>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 calcmode="lin" valueType="num">
                                      <p:cBhvr>
                                        <p:cTn id="27" dur="500" fill="hold"/>
                                        <p:tgtEl>
                                          <p:spTgt spid="7"/>
                                        </p:tgtEl>
                                        <p:attrNameLst>
                                          <p:attrName>style.rotation</p:attrName>
                                        </p:attrNameLst>
                                      </p:cBhvr>
                                      <p:tavLst>
                                        <p:tav tm="0">
                                          <p:val>
                                            <p:fltVal val="90"/>
                                          </p:val>
                                        </p:tav>
                                        <p:tav tm="100000">
                                          <p:val>
                                            <p:fltVal val="0"/>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6"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strips(downRight)">
                                      <p:cBhvr>
                                        <p:cTn id="33" dur="500"/>
                                        <p:tgtEl>
                                          <p:spTgt spid="4"/>
                                        </p:tgtEl>
                                      </p:cBhvr>
                                    </p:animEffect>
                                  </p:childTnLst>
                                </p:cTn>
                              </p:par>
                            </p:childTnLst>
                          </p:cTn>
                        </p:par>
                        <p:par>
                          <p:cTn id="34" fill="hold">
                            <p:stCondLst>
                              <p:cond delay="500"/>
                            </p:stCondLst>
                            <p:childTnLst>
                              <p:par>
                                <p:cTn id="35" presetID="31" presetClass="entr" presetSubtype="0" fill="hold" grpId="0" nodeType="afterEffect">
                                  <p:stCondLst>
                                    <p:cond delay="0"/>
                                  </p:stCondLst>
                                  <p:iterate type="lt">
                                    <p:tmPct val="5000"/>
                                  </p:iterate>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 calcmode="lin" valueType="num">
                                      <p:cBhvr>
                                        <p:cTn id="39" dur="500" fill="hold"/>
                                        <p:tgtEl>
                                          <p:spTgt spid="8"/>
                                        </p:tgtEl>
                                        <p:attrNameLst>
                                          <p:attrName>style.rotation</p:attrName>
                                        </p:attrNameLst>
                                      </p:cBhvr>
                                      <p:tavLst>
                                        <p:tav tm="0">
                                          <p:val>
                                            <p:fltVal val="90"/>
                                          </p:val>
                                        </p:tav>
                                        <p:tav tm="100000">
                                          <p:val>
                                            <p:fltVal val="0"/>
                                          </p:val>
                                        </p:tav>
                                      </p:tavLst>
                                    </p:anim>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up)">
                                      <p:cBhvr>
                                        <p:cTn id="45" dur="500"/>
                                        <p:tgtEl>
                                          <p:spTgt spid="5"/>
                                        </p:tgtEl>
                                      </p:cBhvr>
                                    </p:animEffect>
                                  </p:childTnLst>
                                </p:cTn>
                              </p:par>
                            </p:childTnLst>
                          </p:cTn>
                        </p:par>
                        <p:par>
                          <p:cTn id="46" fill="hold">
                            <p:stCondLst>
                              <p:cond delay="500"/>
                            </p:stCondLst>
                            <p:childTnLst>
                              <p:par>
                                <p:cTn id="47" presetID="31" presetClass="entr" presetSubtype="0" fill="hold" grpId="0" nodeType="afterEffect">
                                  <p:stCondLst>
                                    <p:cond delay="0"/>
                                  </p:stCondLst>
                                  <p:iterate type="lt">
                                    <p:tmPct val="5000"/>
                                  </p:iterate>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 calcmode="lin" valueType="num">
                                      <p:cBhvr>
                                        <p:cTn id="51" dur="500" fill="hold"/>
                                        <p:tgtEl>
                                          <p:spTgt spid="9"/>
                                        </p:tgtEl>
                                        <p:attrNameLst>
                                          <p:attrName>style.rotation</p:attrName>
                                        </p:attrNameLst>
                                      </p:cBhvr>
                                      <p:tavLst>
                                        <p:tav tm="0">
                                          <p:val>
                                            <p:fltVal val="90"/>
                                          </p:val>
                                        </p:tav>
                                        <p:tav tm="100000">
                                          <p:val>
                                            <p:fltVal val="0"/>
                                          </p:val>
                                        </p:tav>
                                      </p:tavLst>
                                    </p:anim>
                                    <p:animEffect transition="in" filter="fade">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dissolve">
                                      <p:cBhvr>
                                        <p:cTn id="57" dur="500"/>
                                        <p:tgtEl>
                                          <p:spTgt spid="10"/>
                                        </p:tgtEl>
                                      </p:cBhvr>
                                    </p:animEffect>
                                  </p:childTnLst>
                                </p:cTn>
                              </p:par>
                            </p:childTnLst>
                          </p:cTn>
                        </p:par>
                        <p:par>
                          <p:cTn id="58" fill="hold">
                            <p:stCondLst>
                              <p:cond delay="500"/>
                            </p:stCondLst>
                            <p:childTnLst>
                              <p:par>
                                <p:cTn id="59" presetID="47" presetClass="entr" presetSubtype="0"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00"/>
                                        <p:tgtEl>
                                          <p:spTgt spid="11"/>
                                        </p:tgtEl>
                                      </p:cBhvr>
                                    </p:animEffect>
                                    <p:anim calcmode="lin" valueType="num">
                                      <p:cBhvr>
                                        <p:cTn id="62" dur="1000" fill="hold"/>
                                        <p:tgtEl>
                                          <p:spTgt spid="11"/>
                                        </p:tgtEl>
                                        <p:attrNameLst>
                                          <p:attrName>ppt_x</p:attrName>
                                        </p:attrNameLst>
                                      </p:cBhvr>
                                      <p:tavLst>
                                        <p:tav tm="0">
                                          <p:val>
                                            <p:strVal val="#ppt_x"/>
                                          </p:val>
                                        </p:tav>
                                        <p:tav tm="100000">
                                          <p:val>
                                            <p:strVal val="#ppt_x"/>
                                          </p:val>
                                        </p:tav>
                                      </p:tavLst>
                                    </p:anim>
                                    <p:anim calcmode="lin" valueType="num">
                                      <p:cBhvr>
                                        <p:cTn id="6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barn(inVertical)">
                                      <p:cBhvr>
                                        <p:cTn id="68" dur="500"/>
                                        <p:tgtEl>
                                          <p:spTgt spid="13"/>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3074"/>
                                        </p:tgtEl>
                                        <p:attrNameLst>
                                          <p:attrName>style.visibility</p:attrName>
                                        </p:attrNameLst>
                                      </p:cBhvr>
                                      <p:to>
                                        <p:strVal val="visible"/>
                                      </p:to>
                                    </p:set>
                                    <p:animEffect transition="in" filter="barn(inVertical)">
                                      <p:cBhvr>
                                        <p:cTn id="73" dur="500"/>
                                        <p:tgtEl>
                                          <p:spTgt spid="3074"/>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3076"/>
                                        </p:tgtEl>
                                        <p:attrNameLst>
                                          <p:attrName>style.visibility</p:attrName>
                                        </p:attrNameLst>
                                      </p:cBhvr>
                                      <p:to>
                                        <p:strVal val="visible"/>
                                      </p:to>
                                    </p:set>
                                    <p:animEffect transition="in" filter="barn(inVertical)">
                                      <p:cBhvr>
                                        <p:cTn id="78"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animBg="1"/>
      <p:bldP spid="6" grpId="0" animBg="1"/>
      <p:bldP spid="7" grpId="0"/>
      <p:bldP spid="8" grpId="0"/>
      <p:bldP spid="9" grpId="0"/>
      <p:bldP spid="10"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5839724" y="5498226"/>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2360" y="4680175"/>
            <a:ext cx="5364474" cy="2276190"/>
          </a:xfrm>
          <a:prstGeom prst="rect">
            <a:avLst/>
          </a:prstGeom>
        </p:spPr>
      </p:pic>
      <p:pic>
        <p:nvPicPr>
          <p:cNvPr id="5" name="图片 4">
            <a:extLst>
              <a:ext uri="{FF2B5EF4-FFF2-40B4-BE49-F238E27FC236}">
                <a16:creationId xmlns:a16="http://schemas.microsoft.com/office/drawing/2014/main" id="{6FFA19FB-0CBB-43A2-B612-1B04B6D100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0594">
            <a:off x="-580186" y="48180"/>
            <a:ext cx="3782267" cy="2059053"/>
          </a:xfrm>
          <a:prstGeom prst="rect">
            <a:avLst/>
          </a:prstGeom>
        </p:spPr>
      </p:pic>
      <p:sp>
        <p:nvSpPr>
          <p:cNvPr id="6" name="文本框 5">
            <a:extLst>
              <a:ext uri="{FF2B5EF4-FFF2-40B4-BE49-F238E27FC236}">
                <a16:creationId xmlns:a16="http://schemas.microsoft.com/office/drawing/2014/main" id="{4439478B-9A3A-476F-BD92-442B0C84C5F4}"/>
              </a:ext>
            </a:extLst>
          </p:cNvPr>
          <p:cNvSpPr txBox="1"/>
          <p:nvPr/>
        </p:nvSpPr>
        <p:spPr>
          <a:xfrm>
            <a:off x="766902" y="2377301"/>
            <a:ext cx="10052923" cy="1015663"/>
          </a:xfrm>
          <a:prstGeom prst="rect">
            <a:avLst/>
          </a:prstGeom>
          <a:noFill/>
        </p:spPr>
        <p:txBody>
          <a:bodyPr wrap="square" rtlCol="0">
            <a:spAutoFit/>
          </a:bodyPr>
          <a:lstStyle/>
          <a:p>
            <a:pPr algn="ctr"/>
            <a:r>
              <a:rPr lang="en-SG" altLang="zh-CN" sz="6000" spc="600" dirty="0" err="1" smtClean="0">
                <a:effectLst>
                  <a:glow rad="101600">
                    <a:schemeClr val="accent1">
                      <a:satMod val="175000"/>
                      <a:alpha val="40000"/>
                    </a:schemeClr>
                  </a:glow>
                </a:effectLst>
                <a:latin typeface="Times New Roman" panose="02020603050405020304" pitchFamily="18" charset="0"/>
                <a:ea typeface="叶根友毛笔行书2.0版" panose="02010601030101010101" pitchFamily="2" charset="-122"/>
                <a:cs typeface="Times New Roman" panose="02020603050405020304" pitchFamily="18" charset="0"/>
              </a:rPr>
              <a:t>Tiết</a:t>
            </a:r>
            <a:r>
              <a:rPr lang="en-SG" altLang="zh-CN" sz="6000" spc="600" dirty="0" smtClean="0">
                <a:effectLst>
                  <a:glow rad="101600">
                    <a:schemeClr val="accent1">
                      <a:satMod val="175000"/>
                      <a:alpha val="40000"/>
                    </a:schemeClr>
                  </a:glow>
                </a:effectLst>
                <a:latin typeface="Times New Roman" panose="02020603050405020304" pitchFamily="18" charset="0"/>
                <a:ea typeface="叶根友毛笔行书2.0版" panose="02010601030101010101" pitchFamily="2" charset="-122"/>
                <a:cs typeface="Times New Roman" panose="02020603050405020304" pitchFamily="18" charset="0"/>
              </a:rPr>
              <a:t> 83:Tức </a:t>
            </a:r>
            <a:r>
              <a:rPr lang="en-SG" altLang="zh-CN" sz="6000" spc="600" dirty="0" err="1">
                <a:effectLst>
                  <a:glow rad="101600">
                    <a:schemeClr val="accent1">
                      <a:satMod val="175000"/>
                      <a:alpha val="40000"/>
                    </a:schemeClr>
                  </a:glow>
                </a:effectLst>
                <a:latin typeface="Times New Roman" panose="02020603050405020304" pitchFamily="18" charset="0"/>
                <a:ea typeface="叶根友毛笔行书2.0版" panose="02010601030101010101" pitchFamily="2" charset="-122"/>
                <a:cs typeface="Times New Roman" panose="02020603050405020304" pitchFamily="18" charset="0"/>
              </a:rPr>
              <a:t>cảnh</a:t>
            </a:r>
            <a:r>
              <a:rPr lang="en-SG" altLang="zh-CN" sz="6000" spc="600" dirty="0">
                <a:effectLst>
                  <a:glow rad="101600">
                    <a:schemeClr val="accent1">
                      <a:satMod val="175000"/>
                      <a:alpha val="40000"/>
                    </a:schemeClr>
                  </a:glow>
                </a:effectLst>
                <a:latin typeface="Times New Roman" panose="02020603050405020304" pitchFamily="18" charset="0"/>
                <a:ea typeface="叶根友毛笔行书2.0版" panose="02010601030101010101" pitchFamily="2" charset="-122"/>
                <a:cs typeface="Times New Roman" panose="02020603050405020304" pitchFamily="18" charset="0"/>
              </a:rPr>
              <a:t> </a:t>
            </a:r>
            <a:r>
              <a:rPr lang="en-SG" altLang="zh-CN" sz="6000" spc="600" dirty="0" err="1">
                <a:effectLst>
                  <a:glow rad="101600">
                    <a:schemeClr val="accent1">
                      <a:satMod val="175000"/>
                      <a:alpha val="40000"/>
                    </a:schemeClr>
                  </a:glow>
                </a:effectLst>
                <a:latin typeface="Times New Roman" panose="02020603050405020304" pitchFamily="18" charset="0"/>
                <a:ea typeface="叶根友毛笔行书2.0版" panose="02010601030101010101" pitchFamily="2" charset="-122"/>
                <a:cs typeface="Times New Roman" panose="02020603050405020304" pitchFamily="18" charset="0"/>
              </a:rPr>
              <a:t>Pác</a:t>
            </a:r>
            <a:r>
              <a:rPr lang="en-SG" altLang="zh-CN" sz="6000" spc="600" dirty="0">
                <a:effectLst>
                  <a:glow rad="101600">
                    <a:schemeClr val="accent1">
                      <a:satMod val="175000"/>
                      <a:alpha val="40000"/>
                    </a:schemeClr>
                  </a:glow>
                </a:effectLst>
                <a:latin typeface="Times New Roman" panose="02020603050405020304" pitchFamily="18" charset="0"/>
                <a:ea typeface="叶根友毛笔行书2.0版" panose="02010601030101010101" pitchFamily="2" charset="-122"/>
                <a:cs typeface="Times New Roman" panose="02020603050405020304" pitchFamily="18" charset="0"/>
              </a:rPr>
              <a:t> </a:t>
            </a:r>
            <a:r>
              <a:rPr lang="en-SG" altLang="zh-CN" sz="6000" spc="600" dirty="0" err="1">
                <a:effectLst>
                  <a:glow rad="101600">
                    <a:schemeClr val="accent1">
                      <a:satMod val="175000"/>
                      <a:alpha val="40000"/>
                    </a:schemeClr>
                  </a:glow>
                </a:effectLst>
                <a:latin typeface="Times New Roman" panose="02020603050405020304" pitchFamily="18" charset="0"/>
                <a:ea typeface="叶根友毛笔行书2.0版" panose="02010601030101010101" pitchFamily="2" charset="-122"/>
                <a:cs typeface="Times New Roman" panose="02020603050405020304" pitchFamily="18" charset="0"/>
              </a:rPr>
              <a:t>Bó</a:t>
            </a:r>
            <a:endParaRPr lang="en-SG" altLang="zh-CN" sz="6000" spc="600" dirty="0">
              <a:effectLst>
                <a:glow rad="101600">
                  <a:schemeClr val="accent1">
                    <a:satMod val="175000"/>
                    <a:alpha val="40000"/>
                  </a:schemeClr>
                </a:glow>
              </a:effectLst>
              <a:latin typeface="Times New Roman" panose="02020603050405020304" pitchFamily="18" charset="0"/>
              <a:ea typeface="叶根友毛笔行书2.0版" panose="02010601030101010101" pitchFamily="2" charset="-122"/>
              <a:cs typeface="Times New Roman" panose="02020603050405020304" pitchFamily="18" charset="0"/>
            </a:endParaRPr>
          </a:p>
        </p:txBody>
      </p:sp>
      <p:sp>
        <p:nvSpPr>
          <p:cNvPr id="17" name="文本框 16">
            <a:extLst>
              <a:ext uri="{FF2B5EF4-FFF2-40B4-BE49-F238E27FC236}">
                <a16:creationId xmlns:a16="http://schemas.microsoft.com/office/drawing/2014/main" id="{7C22265E-85EB-4ACB-AC43-F49468FF3AD5}"/>
              </a:ext>
            </a:extLst>
          </p:cNvPr>
          <p:cNvSpPr txBox="1"/>
          <p:nvPr/>
        </p:nvSpPr>
        <p:spPr>
          <a:xfrm>
            <a:off x="6064807" y="3392964"/>
            <a:ext cx="3673812" cy="523220"/>
          </a:xfrm>
          <a:prstGeom prst="rect">
            <a:avLst/>
          </a:prstGeom>
          <a:noFill/>
        </p:spPr>
        <p:txBody>
          <a:bodyPr wrap="square" rtlCol="0">
            <a:spAutoFit/>
          </a:bodyPr>
          <a:lstStyle/>
          <a:p>
            <a:r>
              <a:rPr lang="en-SG" altLang="zh-CN" sz="2800" spc="300" dirty="0">
                <a:effectLst>
                  <a:glow rad="63500">
                    <a:schemeClr val="accent2">
                      <a:satMod val="175000"/>
                      <a:alpha val="40000"/>
                    </a:schemeClr>
                  </a:glow>
                </a:effectLst>
                <a:latin typeface="华文中宋" panose="02010600040101010101" pitchFamily="2" charset="-122"/>
                <a:ea typeface="华文中宋" panose="02010600040101010101" pitchFamily="2" charset="-122"/>
              </a:rPr>
              <a:t>_</a:t>
            </a:r>
            <a:r>
              <a:rPr lang="en-SG" altLang="zh-CN" sz="2800" spc="300" dirty="0" err="1">
                <a:effectLst>
                  <a:glow rad="63500">
                    <a:schemeClr val="accent2">
                      <a:satMod val="175000"/>
                      <a:alpha val="40000"/>
                    </a:schemeClr>
                  </a:glow>
                </a:effectLst>
                <a:latin typeface="华文中宋" panose="02010600040101010101" pitchFamily="2" charset="-122"/>
                <a:ea typeface="华文中宋" panose="02010600040101010101" pitchFamily="2" charset="-122"/>
              </a:rPr>
              <a:t>Hồ</a:t>
            </a:r>
            <a:r>
              <a:rPr lang="en-SG" altLang="zh-CN" sz="2800" spc="300" dirty="0">
                <a:effectLst>
                  <a:glow rad="63500">
                    <a:schemeClr val="accent2">
                      <a:satMod val="175000"/>
                      <a:alpha val="40000"/>
                    </a:schemeClr>
                  </a:glow>
                </a:effectLst>
                <a:latin typeface="华文中宋" panose="02010600040101010101" pitchFamily="2" charset="-122"/>
                <a:ea typeface="华文中宋" panose="02010600040101010101" pitchFamily="2" charset="-122"/>
              </a:rPr>
              <a:t> </a:t>
            </a:r>
            <a:r>
              <a:rPr lang="en-SG" altLang="zh-CN" sz="2800" spc="300" dirty="0" err="1">
                <a:effectLst>
                  <a:glow rad="63500">
                    <a:schemeClr val="accent2">
                      <a:satMod val="175000"/>
                      <a:alpha val="40000"/>
                    </a:schemeClr>
                  </a:glow>
                </a:effectLst>
                <a:latin typeface="华文中宋" panose="02010600040101010101" pitchFamily="2" charset="-122"/>
                <a:ea typeface="华文中宋" panose="02010600040101010101" pitchFamily="2" charset="-122"/>
              </a:rPr>
              <a:t>Chí</a:t>
            </a:r>
            <a:r>
              <a:rPr lang="en-SG" altLang="zh-CN" sz="2800" spc="300" dirty="0">
                <a:effectLst>
                  <a:glow rad="63500">
                    <a:schemeClr val="accent2">
                      <a:satMod val="175000"/>
                      <a:alpha val="40000"/>
                    </a:schemeClr>
                  </a:glow>
                </a:effectLst>
                <a:latin typeface="华文中宋" panose="02010600040101010101" pitchFamily="2" charset="-122"/>
                <a:ea typeface="华文中宋" panose="02010600040101010101" pitchFamily="2" charset="-122"/>
              </a:rPr>
              <a:t> Minh_</a:t>
            </a:r>
            <a:endParaRPr lang="zh-CN" altLang="en-US" sz="2800" spc="300" dirty="0">
              <a:effectLst>
                <a:glow rad="63500">
                  <a:schemeClr val="accent2">
                    <a:satMod val="175000"/>
                    <a:alpha val="40000"/>
                  </a:schemeClr>
                </a:glow>
              </a:effectLst>
              <a:latin typeface="华文中宋" panose="02010600040101010101" pitchFamily="2" charset="-122"/>
              <a:ea typeface="华文中宋" panose="02010600040101010101" pitchFamily="2" charset="-122"/>
            </a:endParaRPr>
          </a:p>
        </p:txBody>
      </p:sp>
      <p:sp>
        <p:nvSpPr>
          <p:cNvPr id="18" name="文本框 17">
            <a:extLst>
              <a:ext uri="{FF2B5EF4-FFF2-40B4-BE49-F238E27FC236}">
                <a16:creationId xmlns:a16="http://schemas.microsoft.com/office/drawing/2014/main" id="{4C8FFB5C-3055-4320-8640-80DB40C80931}"/>
              </a:ext>
            </a:extLst>
          </p:cNvPr>
          <p:cNvSpPr txBox="1"/>
          <p:nvPr/>
        </p:nvSpPr>
        <p:spPr>
          <a:xfrm>
            <a:off x="4727311" y="5633604"/>
            <a:ext cx="6092514" cy="461665"/>
          </a:xfrm>
          <a:prstGeom prst="rect">
            <a:avLst/>
          </a:prstGeom>
          <a:noFill/>
        </p:spPr>
        <p:txBody>
          <a:bodyPr wrap="square" rtlCol="0">
            <a:spAutoFit/>
          </a:bodyPr>
          <a:lstStyle/>
          <a:p>
            <a:r>
              <a:rPr lang="en-SG" altLang="zh-CN" sz="2400" b="1" spc="600" dirty="0">
                <a:latin typeface="Times New Roman" panose="02020603050405020304" pitchFamily="18" charset="0"/>
                <a:cs typeface="Times New Roman" panose="02020603050405020304" pitchFamily="18" charset="0"/>
              </a:rPr>
              <a:t>GV: </a:t>
            </a:r>
            <a:r>
              <a:rPr lang="en-SG" altLang="zh-CN" sz="2400" b="1" spc="600" dirty="0" err="1" smtClean="0">
                <a:latin typeface="Times New Roman" panose="02020603050405020304" pitchFamily="18" charset="0"/>
                <a:cs typeface="Times New Roman" panose="02020603050405020304" pitchFamily="18" charset="0"/>
              </a:rPr>
              <a:t>Võ</a:t>
            </a:r>
            <a:r>
              <a:rPr lang="en-SG" altLang="zh-CN" sz="2400" b="1" spc="600" dirty="0" smtClean="0">
                <a:latin typeface="Times New Roman" panose="02020603050405020304" pitchFamily="18" charset="0"/>
                <a:cs typeface="Times New Roman" panose="02020603050405020304" pitchFamily="18" charset="0"/>
              </a:rPr>
              <a:t> </a:t>
            </a:r>
            <a:r>
              <a:rPr lang="en-SG" altLang="zh-CN" sz="2400" b="1" spc="600" dirty="0" err="1">
                <a:latin typeface="Times New Roman" panose="02020603050405020304" pitchFamily="18" charset="0"/>
                <a:cs typeface="Times New Roman" panose="02020603050405020304" pitchFamily="18" charset="0"/>
              </a:rPr>
              <a:t>Thị</a:t>
            </a:r>
            <a:r>
              <a:rPr lang="en-SG" altLang="zh-CN" sz="2400" b="1" spc="600" dirty="0">
                <a:latin typeface="Times New Roman" panose="02020603050405020304" pitchFamily="18" charset="0"/>
                <a:cs typeface="Times New Roman" panose="02020603050405020304" pitchFamily="18" charset="0"/>
              </a:rPr>
              <a:t> </a:t>
            </a:r>
            <a:r>
              <a:rPr lang="en-SG" altLang="zh-CN" sz="2400" b="1" spc="600" dirty="0" err="1" smtClean="0">
                <a:latin typeface="Times New Roman" panose="02020603050405020304" pitchFamily="18" charset="0"/>
                <a:cs typeface="Times New Roman" panose="02020603050405020304" pitchFamily="18" charset="0"/>
              </a:rPr>
              <a:t>Nga</a:t>
            </a:r>
            <a:endParaRPr lang="zh-CN" altLang="en-US" sz="2400" b="1" spc="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5578566"/>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9D1E9A2E-608E-4F96-8111-381C8361F605}"/>
              </a:ext>
            </a:extLst>
          </p:cNvPr>
          <p:cNvSpPr txBox="1">
            <a:spLocks noChangeArrowheads="1"/>
          </p:cNvSpPr>
          <p:nvPr/>
        </p:nvSpPr>
        <p:spPr bwMode="auto">
          <a:xfrm>
            <a:off x="893482" y="709192"/>
            <a:ext cx="10659036" cy="1569660"/>
          </a:xfrm>
          <a:prstGeom prst="rect">
            <a:avLst/>
          </a:prstGeom>
          <a:noFill/>
          <a:ln w="9525">
            <a:noFill/>
            <a:miter lim="800000"/>
            <a:headEnd/>
            <a:tailEnd/>
          </a:ln>
          <a:effectLst/>
        </p:spPr>
        <p:txBody>
          <a:bodyPr wrap="square">
            <a:spAutoFit/>
          </a:bodyPr>
          <a:lstStyle/>
          <a:p>
            <a:pPr algn="ctr">
              <a:defRPr/>
            </a:pPr>
            <a:r>
              <a:rPr lang="vi-VN" sz="3200" b="1" dirty="0">
                <a:solidFill>
                  <a:srgbClr val="002060"/>
                </a:solidFill>
                <a:latin typeface="+mj-lt"/>
              </a:rPr>
              <a:t>Thảo luận :</a:t>
            </a:r>
            <a:r>
              <a:rPr lang="vi-VN" sz="3200" b="1" i="1" dirty="0">
                <a:solidFill>
                  <a:srgbClr val="002060"/>
                </a:solidFill>
                <a:latin typeface="+mj-lt"/>
              </a:rPr>
              <a:t> Hãy chỉ ra sự khác nhau trong </a:t>
            </a:r>
            <a:r>
              <a:rPr lang="en-SG" sz="3200" b="1" i="1" dirty="0">
                <a:solidFill>
                  <a:srgbClr val="002060"/>
                </a:solidFill>
                <a:latin typeface="+mj-lt"/>
              </a:rPr>
              <a:t>“</a:t>
            </a:r>
            <a:r>
              <a:rPr lang="vi-VN" sz="3200" b="1" i="1" dirty="0">
                <a:solidFill>
                  <a:srgbClr val="002060"/>
                </a:solidFill>
                <a:latin typeface="+mj-lt"/>
              </a:rPr>
              <a:t>thú lâm tuyền</a:t>
            </a:r>
            <a:r>
              <a:rPr lang="en-SG" sz="3200" b="1" i="1" dirty="0">
                <a:solidFill>
                  <a:srgbClr val="002060"/>
                </a:solidFill>
                <a:latin typeface="+mj-lt"/>
              </a:rPr>
              <a:t>”</a:t>
            </a:r>
            <a:r>
              <a:rPr lang="vi-VN" sz="3200" b="1" i="1" dirty="0">
                <a:solidFill>
                  <a:srgbClr val="002060"/>
                </a:solidFill>
                <a:latin typeface="+mj-lt"/>
              </a:rPr>
              <a:t> của Bác</a:t>
            </a:r>
            <a:r>
              <a:rPr lang="en-SG" sz="3200" b="1" i="1" dirty="0">
                <a:solidFill>
                  <a:srgbClr val="002060"/>
                </a:solidFill>
                <a:latin typeface="+mj-lt"/>
              </a:rPr>
              <a:t> </a:t>
            </a:r>
            <a:r>
              <a:rPr lang="vi-VN" sz="3200" b="1" i="1" dirty="0">
                <a:solidFill>
                  <a:srgbClr val="002060"/>
                </a:solidFill>
                <a:latin typeface="+mj-lt"/>
              </a:rPr>
              <a:t>ở bài thơ này </a:t>
            </a:r>
            <a:r>
              <a:rPr lang="en-SG" sz="3200" b="1" i="1" dirty="0" err="1">
                <a:solidFill>
                  <a:srgbClr val="002060"/>
                </a:solidFill>
                <a:latin typeface="Time new roman"/>
              </a:rPr>
              <a:t>với</a:t>
            </a:r>
            <a:r>
              <a:rPr lang="en-SG" sz="3200" b="1" i="1" dirty="0">
                <a:solidFill>
                  <a:srgbClr val="002060"/>
                </a:solidFill>
                <a:latin typeface="Time new roman"/>
              </a:rPr>
              <a:t> </a:t>
            </a:r>
            <a:r>
              <a:rPr lang="en-SG" sz="3200" b="1" i="1" dirty="0" err="1">
                <a:solidFill>
                  <a:srgbClr val="002060"/>
                </a:solidFill>
                <a:latin typeface="Time new roman"/>
              </a:rPr>
              <a:t>những</a:t>
            </a:r>
            <a:r>
              <a:rPr lang="en-SG" sz="3200" b="1" i="1" dirty="0">
                <a:solidFill>
                  <a:srgbClr val="002060"/>
                </a:solidFill>
                <a:latin typeface="Time new roman"/>
              </a:rPr>
              <a:t> </a:t>
            </a:r>
            <a:r>
              <a:rPr lang="en-SG" sz="3200" b="1" i="1" dirty="0" err="1">
                <a:solidFill>
                  <a:srgbClr val="002060"/>
                </a:solidFill>
                <a:latin typeface="Time new roman"/>
              </a:rPr>
              <a:t>bậc</a:t>
            </a:r>
            <a:r>
              <a:rPr lang="en-SG" sz="3200" b="1" i="1" dirty="0">
                <a:solidFill>
                  <a:srgbClr val="002060"/>
                </a:solidFill>
                <a:latin typeface="Time new roman"/>
              </a:rPr>
              <a:t> </a:t>
            </a:r>
            <a:r>
              <a:rPr lang="en-SG" sz="3200" b="1" i="1" dirty="0" err="1">
                <a:solidFill>
                  <a:srgbClr val="002060"/>
                </a:solidFill>
                <a:latin typeface="Time new roman"/>
              </a:rPr>
              <a:t>hiền</a:t>
            </a:r>
            <a:r>
              <a:rPr lang="en-SG" sz="3200" b="1" i="1" dirty="0">
                <a:solidFill>
                  <a:srgbClr val="002060"/>
                </a:solidFill>
                <a:latin typeface="Time new roman"/>
              </a:rPr>
              <a:t> </a:t>
            </a:r>
            <a:r>
              <a:rPr lang="en-SG" sz="3200" b="1" i="1" dirty="0" err="1">
                <a:solidFill>
                  <a:srgbClr val="002060"/>
                </a:solidFill>
                <a:latin typeface="Time new roman"/>
              </a:rPr>
              <a:t>nhân</a:t>
            </a:r>
            <a:r>
              <a:rPr lang="en-SG" sz="3200" b="1" i="1" dirty="0">
                <a:solidFill>
                  <a:srgbClr val="002060"/>
                </a:solidFill>
                <a:latin typeface="Time new roman"/>
              </a:rPr>
              <a:t> </a:t>
            </a:r>
            <a:r>
              <a:rPr lang="en-SG" sz="3200" b="1" i="1" dirty="0" err="1">
                <a:solidFill>
                  <a:srgbClr val="002060"/>
                </a:solidFill>
                <a:latin typeface="Time new roman"/>
              </a:rPr>
              <a:t>xưa</a:t>
            </a:r>
            <a:r>
              <a:rPr lang="en-SG" sz="3200" b="1" i="1" dirty="0">
                <a:solidFill>
                  <a:srgbClr val="002060"/>
                </a:solidFill>
                <a:latin typeface="Time new roman"/>
              </a:rPr>
              <a:t> </a:t>
            </a:r>
            <a:r>
              <a:rPr lang="en-SG" sz="3200" b="1" i="1" dirty="0" err="1">
                <a:solidFill>
                  <a:srgbClr val="002060"/>
                </a:solidFill>
                <a:latin typeface="Time new roman"/>
              </a:rPr>
              <a:t>như</a:t>
            </a:r>
            <a:r>
              <a:rPr lang="en-SG" sz="3200" b="1" i="1" dirty="0">
                <a:solidFill>
                  <a:srgbClr val="002060"/>
                </a:solidFill>
                <a:latin typeface="Time new roman"/>
              </a:rPr>
              <a:t> </a:t>
            </a:r>
            <a:r>
              <a:rPr lang="en-SG" sz="3200" b="1" i="1" dirty="0" err="1">
                <a:solidFill>
                  <a:srgbClr val="002060"/>
                </a:solidFill>
                <a:latin typeface="Time new roman"/>
              </a:rPr>
              <a:t>Nguyễn</a:t>
            </a:r>
            <a:r>
              <a:rPr lang="en-SG" sz="3200" b="1" i="1" dirty="0">
                <a:solidFill>
                  <a:srgbClr val="002060"/>
                </a:solidFill>
                <a:latin typeface="Time new roman"/>
              </a:rPr>
              <a:t> </a:t>
            </a:r>
            <a:r>
              <a:rPr lang="en-SG" sz="3200" b="1" i="1" dirty="0" err="1">
                <a:solidFill>
                  <a:srgbClr val="002060"/>
                </a:solidFill>
                <a:latin typeface="Time new roman"/>
              </a:rPr>
              <a:t>Trãi</a:t>
            </a:r>
            <a:r>
              <a:rPr lang="en-SG" sz="3200" b="1" i="1" dirty="0">
                <a:solidFill>
                  <a:srgbClr val="002060"/>
                </a:solidFill>
                <a:latin typeface="Time new roman"/>
              </a:rPr>
              <a:t>, </a:t>
            </a:r>
            <a:r>
              <a:rPr lang="en-SG" sz="3200" b="1" i="1" dirty="0" err="1">
                <a:solidFill>
                  <a:srgbClr val="002060"/>
                </a:solidFill>
                <a:latin typeface="Time new roman"/>
              </a:rPr>
              <a:t>Nguyễn</a:t>
            </a:r>
            <a:r>
              <a:rPr lang="en-SG" sz="3200" b="1" i="1" dirty="0">
                <a:solidFill>
                  <a:srgbClr val="002060"/>
                </a:solidFill>
                <a:latin typeface="Time new roman"/>
              </a:rPr>
              <a:t> </a:t>
            </a:r>
            <a:r>
              <a:rPr lang="en-SG" sz="3200" b="1" i="1" dirty="0" err="1">
                <a:solidFill>
                  <a:srgbClr val="002060"/>
                </a:solidFill>
                <a:latin typeface="Time new roman"/>
              </a:rPr>
              <a:t>Bỉnh</a:t>
            </a:r>
            <a:r>
              <a:rPr lang="en-SG" sz="3200" b="1" i="1" dirty="0">
                <a:solidFill>
                  <a:srgbClr val="002060"/>
                </a:solidFill>
                <a:latin typeface="Time new roman"/>
              </a:rPr>
              <a:t> </a:t>
            </a:r>
            <a:r>
              <a:rPr lang="en-SG" sz="3200" b="1" i="1" dirty="0" err="1">
                <a:solidFill>
                  <a:srgbClr val="002060"/>
                </a:solidFill>
                <a:latin typeface="Time new roman"/>
              </a:rPr>
              <a:t>Khiêm</a:t>
            </a:r>
            <a:r>
              <a:rPr lang="en-SG" sz="3200" b="1" i="1" dirty="0">
                <a:solidFill>
                  <a:srgbClr val="002060"/>
                </a:solidFill>
                <a:latin typeface="Time new roman"/>
              </a:rPr>
              <a:t>…</a:t>
            </a:r>
            <a:r>
              <a:rPr lang="vi-VN" sz="3200" b="1" i="1" dirty="0">
                <a:solidFill>
                  <a:srgbClr val="002060"/>
                </a:solidFill>
                <a:latin typeface="Time new roman"/>
              </a:rPr>
              <a:t>?</a:t>
            </a:r>
          </a:p>
        </p:txBody>
      </p:sp>
      <p:sp>
        <p:nvSpPr>
          <p:cNvPr id="5" name="Rectangle: Rounded Corners 4">
            <a:extLst>
              <a:ext uri="{FF2B5EF4-FFF2-40B4-BE49-F238E27FC236}">
                <a16:creationId xmlns:a16="http://schemas.microsoft.com/office/drawing/2014/main" id="{8B83BDA9-B55C-4538-A9CF-606EE9CF5876}"/>
              </a:ext>
            </a:extLst>
          </p:cNvPr>
          <p:cNvSpPr/>
          <p:nvPr/>
        </p:nvSpPr>
        <p:spPr>
          <a:xfrm>
            <a:off x="341938" y="3165928"/>
            <a:ext cx="5617028" cy="2754086"/>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SG" sz="2800" i="1" dirty="0" err="1">
                <a:latin typeface="Time new roman"/>
              </a:rPr>
              <a:t>Côn</a:t>
            </a:r>
            <a:r>
              <a:rPr lang="en-SG" sz="2800" i="1" dirty="0">
                <a:latin typeface="Time new roman"/>
              </a:rPr>
              <a:t> S</a:t>
            </a:r>
            <a:r>
              <a:rPr lang="vi-VN" sz="2800" i="1" dirty="0">
                <a:latin typeface="Time new roman"/>
              </a:rPr>
              <a:t>ơ</a:t>
            </a:r>
            <a:r>
              <a:rPr lang="en-SG" sz="2800" i="1" dirty="0">
                <a:latin typeface="Time new roman"/>
              </a:rPr>
              <a:t>n </a:t>
            </a:r>
            <a:r>
              <a:rPr lang="en-SG" sz="2800" i="1" dirty="0" err="1">
                <a:latin typeface="Time new roman"/>
              </a:rPr>
              <a:t>suối</a:t>
            </a:r>
            <a:r>
              <a:rPr lang="en-SG" sz="2800" i="1" dirty="0">
                <a:latin typeface="Time new roman"/>
              </a:rPr>
              <a:t> </a:t>
            </a:r>
            <a:r>
              <a:rPr lang="en-SG" sz="2800" i="1" dirty="0" err="1">
                <a:latin typeface="Time new roman"/>
              </a:rPr>
              <a:t>chảy</a:t>
            </a:r>
            <a:r>
              <a:rPr lang="en-SG" sz="2800" i="1" dirty="0">
                <a:latin typeface="Time new roman"/>
              </a:rPr>
              <a:t> </a:t>
            </a:r>
            <a:r>
              <a:rPr lang="en-SG" sz="2800" i="1" dirty="0" err="1">
                <a:latin typeface="Time new roman"/>
              </a:rPr>
              <a:t>rì</a:t>
            </a:r>
            <a:r>
              <a:rPr lang="en-SG" sz="2800" i="1" dirty="0">
                <a:latin typeface="Time new roman"/>
              </a:rPr>
              <a:t> </a:t>
            </a:r>
            <a:r>
              <a:rPr lang="en-SG" sz="2800" i="1" dirty="0" err="1">
                <a:latin typeface="Time new roman"/>
              </a:rPr>
              <a:t>rầm</a:t>
            </a:r>
            <a:endParaRPr lang="en-SG" sz="2800" i="1" dirty="0">
              <a:latin typeface="Time new roman"/>
            </a:endParaRPr>
          </a:p>
          <a:p>
            <a:pPr algn="ctr"/>
            <a:r>
              <a:rPr lang="en-SG" sz="2800" i="1" dirty="0">
                <a:latin typeface="Time new roman"/>
              </a:rPr>
              <a:t>Ta </a:t>
            </a:r>
            <a:r>
              <a:rPr lang="en-SG" sz="2800" i="1" dirty="0" err="1">
                <a:latin typeface="Time new roman"/>
              </a:rPr>
              <a:t>nghe</a:t>
            </a:r>
            <a:r>
              <a:rPr lang="en-SG" sz="2800" i="1" dirty="0">
                <a:latin typeface="Time new roman"/>
              </a:rPr>
              <a:t> </a:t>
            </a:r>
            <a:r>
              <a:rPr lang="en-SG" sz="2800" i="1" dirty="0" err="1">
                <a:latin typeface="Time new roman"/>
              </a:rPr>
              <a:t>như</a:t>
            </a:r>
            <a:r>
              <a:rPr lang="en-SG" sz="2800" i="1" dirty="0">
                <a:latin typeface="Time new roman"/>
              </a:rPr>
              <a:t> </a:t>
            </a:r>
            <a:r>
              <a:rPr lang="en-SG" sz="2800" i="1" dirty="0" err="1">
                <a:latin typeface="Time new roman"/>
              </a:rPr>
              <a:t>tiếng</a:t>
            </a:r>
            <a:r>
              <a:rPr lang="en-SG" sz="2800" i="1" dirty="0">
                <a:latin typeface="Time new roman"/>
              </a:rPr>
              <a:t> </a:t>
            </a:r>
            <a:r>
              <a:rPr lang="en-SG" sz="2800" i="1" dirty="0" err="1">
                <a:latin typeface="Time new roman"/>
              </a:rPr>
              <a:t>đàn</a:t>
            </a:r>
            <a:r>
              <a:rPr lang="en-SG" sz="2800" i="1" dirty="0">
                <a:latin typeface="Time new roman"/>
              </a:rPr>
              <a:t> </a:t>
            </a:r>
            <a:r>
              <a:rPr lang="en-SG" sz="2800" i="1" dirty="0" err="1">
                <a:latin typeface="Time new roman"/>
              </a:rPr>
              <a:t>cầm</a:t>
            </a:r>
            <a:r>
              <a:rPr lang="en-SG" sz="2800" i="1" dirty="0">
                <a:latin typeface="Time new roman"/>
              </a:rPr>
              <a:t> </a:t>
            </a:r>
            <a:r>
              <a:rPr lang="en-SG" sz="2800" i="1" dirty="0" err="1">
                <a:latin typeface="Time new roman"/>
              </a:rPr>
              <a:t>bên</a:t>
            </a:r>
            <a:r>
              <a:rPr lang="en-SG" sz="2800" i="1" dirty="0">
                <a:latin typeface="Time new roman"/>
              </a:rPr>
              <a:t> tai.</a:t>
            </a:r>
          </a:p>
          <a:p>
            <a:pPr algn="ctr"/>
            <a:r>
              <a:rPr lang="en-SG" sz="2800" i="1" dirty="0" err="1">
                <a:latin typeface="Time new roman"/>
              </a:rPr>
              <a:t>Côn</a:t>
            </a:r>
            <a:r>
              <a:rPr lang="en-SG" sz="2800" i="1" dirty="0">
                <a:latin typeface="Time new roman"/>
              </a:rPr>
              <a:t> S</a:t>
            </a:r>
            <a:r>
              <a:rPr lang="vi-VN" sz="2800" i="1" dirty="0">
                <a:latin typeface="Time new roman"/>
              </a:rPr>
              <a:t>ơ</a:t>
            </a:r>
            <a:r>
              <a:rPr lang="en-SG" sz="2800" i="1" dirty="0">
                <a:latin typeface="Time new roman"/>
              </a:rPr>
              <a:t>n </a:t>
            </a:r>
            <a:r>
              <a:rPr lang="en-SG" sz="2800" i="1" dirty="0" err="1">
                <a:latin typeface="Time new roman"/>
              </a:rPr>
              <a:t>có</a:t>
            </a:r>
            <a:r>
              <a:rPr lang="en-SG" sz="2800" i="1" dirty="0">
                <a:latin typeface="Time new roman"/>
              </a:rPr>
              <a:t> </a:t>
            </a:r>
            <a:r>
              <a:rPr lang="en-SG" sz="2800" i="1" dirty="0" err="1">
                <a:latin typeface="Time new roman"/>
              </a:rPr>
              <a:t>đá</a:t>
            </a:r>
            <a:r>
              <a:rPr lang="en-SG" sz="2800" i="1" dirty="0">
                <a:latin typeface="Time new roman"/>
              </a:rPr>
              <a:t> </a:t>
            </a:r>
            <a:r>
              <a:rPr lang="en-SG" sz="2800" i="1" dirty="0" err="1">
                <a:latin typeface="Time new roman"/>
              </a:rPr>
              <a:t>rêu</a:t>
            </a:r>
            <a:r>
              <a:rPr lang="en-SG" sz="2800" i="1" dirty="0">
                <a:latin typeface="Time new roman"/>
              </a:rPr>
              <a:t> </a:t>
            </a:r>
            <a:r>
              <a:rPr lang="en-SG" sz="2800" i="1" dirty="0" err="1">
                <a:latin typeface="Time new roman"/>
              </a:rPr>
              <a:t>ph</a:t>
            </a:r>
            <a:r>
              <a:rPr lang="vi-VN" sz="2800" i="1" dirty="0">
                <a:latin typeface="Time new roman"/>
              </a:rPr>
              <a:t>ơ</a:t>
            </a:r>
            <a:r>
              <a:rPr lang="en-SG" sz="2800" i="1" dirty="0" err="1">
                <a:latin typeface="Time new roman"/>
              </a:rPr>
              <a:t>i</a:t>
            </a:r>
            <a:endParaRPr lang="en-SG" sz="2800" i="1" dirty="0">
              <a:latin typeface="Time new roman"/>
            </a:endParaRPr>
          </a:p>
          <a:p>
            <a:pPr algn="ctr"/>
            <a:r>
              <a:rPr lang="en-SG" sz="2800" i="1" dirty="0">
                <a:latin typeface="Time new roman"/>
              </a:rPr>
              <a:t>Ta </a:t>
            </a:r>
            <a:r>
              <a:rPr lang="en-SG" sz="2800" i="1" dirty="0" err="1">
                <a:latin typeface="Time new roman"/>
              </a:rPr>
              <a:t>ngồi</a:t>
            </a:r>
            <a:r>
              <a:rPr lang="en-SG" sz="2800" i="1" dirty="0">
                <a:latin typeface="Time new roman"/>
              </a:rPr>
              <a:t> </a:t>
            </a:r>
            <a:r>
              <a:rPr lang="en-SG" sz="2800" i="1" dirty="0" err="1">
                <a:latin typeface="Time new roman"/>
              </a:rPr>
              <a:t>trên</a:t>
            </a:r>
            <a:r>
              <a:rPr lang="en-SG" sz="2800" i="1" dirty="0">
                <a:latin typeface="Time new roman"/>
              </a:rPr>
              <a:t> </a:t>
            </a:r>
            <a:r>
              <a:rPr lang="en-SG" sz="2800" i="1" dirty="0" err="1">
                <a:latin typeface="Time new roman"/>
              </a:rPr>
              <a:t>đá</a:t>
            </a:r>
            <a:r>
              <a:rPr lang="en-SG" sz="2800" i="1" dirty="0">
                <a:latin typeface="Time new roman"/>
              </a:rPr>
              <a:t> </a:t>
            </a:r>
            <a:r>
              <a:rPr lang="en-SG" sz="2800" i="1" dirty="0" err="1">
                <a:latin typeface="Time new roman"/>
              </a:rPr>
              <a:t>nh</a:t>
            </a:r>
            <a:r>
              <a:rPr lang="vi-VN" sz="2800" i="1" dirty="0">
                <a:latin typeface="Time new roman"/>
              </a:rPr>
              <a:t>ư</a:t>
            </a:r>
            <a:r>
              <a:rPr lang="en-SG" sz="2800" i="1" dirty="0">
                <a:latin typeface="Time new roman"/>
              </a:rPr>
              <a:t> </a:t>
            </a:r>
            <a:r>
              <a:rPr lang="en-SG" sz="2800" i="1" dirty="0" err="1">
                <a:latin typeface="Time new roman"/>
              </a:rPr>
              <a:t>ngồi</a:t>
            </a:r>
            <a:r>
              <a:rPr lang="en-SG" sz="2800" i="1" dirty="0">
                <a:latin typeface="Time new roman"/>
              </a:rPr>
              <a:t> </a:t>
            </a:r>
            <a:r>
              <a:rPr lang="en-SG" sz="2800" i="1" dirty="0" err="1">
                <a:latin typeface="Time new roman"/>
              </a:rPr>
              <a:t>đệm</a:t>
            </a:r>
            <a:r>
              <a:rPr lang="en-SG" sz="2800" i="1" dirty="0">
                <a:latin typeface="Time new roman"/>
              </a:rPr>
              <a:t> </a:t>
            </a:r>
            <a:r>
              <a:rPr lang="en-SG" sz="2800" i="1" dirty="0" err="1">
                <a:latin typeface="Time new roman"/>
              </a:rPr>
              <a:t>êm</a:t>
            </a:r>
            <a:r>
              <a:rPr lang="en-SG" sz="2800" i="1" dirty="0">
                <a:latin typeface="Time new roman"/>
              </a:rPr>
              <a:t>.</a:t>
            </a:r>
          </a:p>
          <a:p>
            <a:pPr algn="r"/>
            <a:r>
              <a:rPr lang="en-SG" sz="2800" dirty="0">
                <a:latin typeface="Time new roman"/>
              </a:rPr>
              <a:t>(</a:t>
            </a:r>
            <a:r>
              <a:rPr lang="en-SG" sz="2800" dirty="0" err="1">
                <a:latin typeface="Time new roman"/>
              </a:rPr>
              <a:t>Nguyễn</a:t>
            </a:r>
            <a:r>
              <a:rPr lang="en-SG" sz="2800" dirty="0">
                <a:latin typeface="Time new roman"/>
              </a:rPr>
              <a:t> </a:t>
            </a:r>
            <a:r>
              <a:rPr lang="en-SG" sz="2800" dirty="0" err="1">
                <a:latin typeface="Time new roman"/>
              </a:rPr>
              <a:t>Trãi</a:t>
            </a:r>
            <a:r>
              <a:rPr lang="en-SG" sz="2800" dirty="0">
                <a:latin typeface="Time new roman"/>
              </a:rPr>
              <a:t>)</a:t>
            </a:r>
          </a:p>
        </p:txBody>
      </p:sp>
      <p:sp>
        <p:nvSpPr>
          <p:cNvPr id="6" name="Rectangle: Rounded Corners 5">
            <a:extLst>
              <a:ext uri="{FF2B5EF4-FFF2-40B4-BE49-F238E27FC236}">
                <a16:creationId xmlns:a16="http://schemas.microsoft.com/office/drawing/2014/main" id="{991E58CD-0F36-4935-9FA7-6FABA242FBB2}"/>
              </a:ext>
            </a:extLst>
          </p:cNvPr>
          <p:cNvSpPr/>
          <p:nvPr/>
        </p:nvSpPr>
        <p:spPr>
          <a:xfrm>
            <a:off x="6233036" y="3165928"/>
            <a:ext cx="5617028" cy="2754086"/>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en-SG" sz="2800" i="1" dirty="0">
                <a:latin typeface="Time new roman"/>
              </a:rPr>
              <a:t>Thu </a:t>
            </a:r>
            <a:r>
              <a:rPr lang="en-SG" sz="2800" i="1" dirty="0" err="1">
                <a:latin typeface="Time new roman"/>
              </a:rPr>
              <a:t>ăn</a:t>
            </a:r>
            <a:r>
              <a:rPr lang="en-SG" sz="2800" i="1" dirty="0">
                <a:latin typeface="Time new roman"/>
              </a:rPr>
              <a:t> </a:t>
            </a:r>
            <a:r>
              <a:rPr lang="en-SG" sz="2800" i="1" dirty="0" err="1">
                <a:latin typeface="Time new roman"/>
              </a:rPr>
              <a:t>măng</a:t>
            </a:r>
            <a:r>
              <a:rPr lang="en-SG" sz="2800" i="1" dirty="0">
                <a:latin typeface="Time new roman"/>
              </a:rPr>
              <a:t> </a:t>
            </a:r>
            <a:r>
              <a:rPr lang="en-SG" sz="2800" i="1" dirty="0" err="1">
                <a:latin typeface="Time new roman"/>
              </a:rPr>
              <a:t>trúc</a:t>
            </a:r>
            <a:r>
              <a:rPr lang="en-SG" sz="2800" i="1" dirty="0">
                <a:latin typeface="Time new roman"/>
              </a:rPr>
              <a:t>, </a:t>
            </a:r>
            <a:r>
              <a:rPr lang="en-SG" sz="2800" i="1" dirty="0" err="1">
                <a:latin typeface="Time new roman"/>
              </a:rPr>
              <a:t>đông</a:t>
            </a:r>
            <a:r>
              <a:rPr lang="en-SG" sz="2800" i="1" dirty="0">
                <a:latin typeface="Time new roman"/>
              </a:rPr>
              <a:t> </a:t>
            </a:r>
            <a:r>
              <a:rPr lang="en-SG" sz="2800" i="1" dirty="0" err="1">
                <a:latin typeface="Time new roman"/>
              </a:rPr>
              <a:t>ăn</a:t>
            </a:r>
            <a:r>
              <a:rPr lang="en-SG" sz="2800" i="1" dirty="0">
                <a:latin typeface="Time new roman"/>
              </a:rPr>
              <a:t> </a:t>
            </a:r>
            <a:r>
              <a:rPr lang="en-SG" sz="2800" i="1" dirty="0" err="1">
                <a:latin typeface="Time new roman"/>
              </a:rPr>
              <a:t>giá</a:t>
            </a:r>
            <a:endParaRPr lang="en-SG" sz="2800" i="1" dirty="0">
              <a:latin typeface="Time new roman"/>
            </a:endParaRPr>
          </a:p>
          <a:p>
            <a:pPr algn="just"/>
            <a:r>
              <a:rPr lang="en-SG" sz="2800" i="1" dirty="0" err="1">
                <a:latin typeface="Time new roman"/>
              </a:rPr>
              <a:t>Xuân</a:t>
            </a:r>
            <a:r>
              <a:rPr lang="en-SG" sz="2800" i="1" dirty="0">
                <a:latin typeface="Time new roman"/>
              </a:rPr>
              <a:t> </a:t>
            </a:r>
            <a:r>
              <a:rPr lang="en-SG" sz="2800" i="1" dirty="0" err="1">
                <a:latin typeface="Time new roman"/>
              </a:rPr>
              <a:t>tắm</a:t>
            </a:r>
            <a:r>
              <a:rPr lang="en-SG" sz="2800" i="1" dirty="0">
                <a:latin typeface="Time new roman"/>
              </a:rPr>
              <a:t> </a:t>
            </a:r>
            <a:r>
              <a:rPr lang="en-SG" sz="2800" i="1" dirty="0" err="1">
                <a:latin typeface="Time new roman"/>
              </a:rPr>
              <a:t>hồ</a:t>
            </a:r>
            <a:r>
              <a:rPr lang="en-SG" sz="2800" i="1" dirty="0">
                <a:latin typeface="Time new roman"/>
              </a:rPr>
              <a:t> </a:t>
            </a:r>
            <a:r>
              <a:rPr lang="en-SG" sz="2800" i="1" dirty="0" err="1">
                <a:latin typeface="Time new roman"/>
              </a:rPr>
              <a:t>sen</a:t>
            </a:r>
            <a:r>
              <a:rPr lang="en-SG" sz="2800" i="1" dirty="0">
                <a:latin typeface="Time new roman"/>
              </a:rPr>
              <a:t>, </a:t>
            </a:r>
            <a:r>
              <a:rPr lang="en-SG" sz="2800" i="1" dirty="0" err="1">
                <a:latin typeface="Time new roman"/>
              </a:rPr>
              <a:t>hạ</a:t>
            </a:r>
            <a:r>
              <a:rPr lang="en-SG" sz="2800" i="1" dirty="0">
                <a:latin typeface="Time new roman"/>
              </a:rPr>
              <a:t> </a:t>
            </a:r>
            <a:r>
              <a:rPr lang="en-SG" sz="2800" i="1" dirty="0" err="1">
                <a:latin typeface="Time new roman"/>
              </a:rPr>
              <a:t>tắm</a:t>
            </a:r>
            <a:r>
              <a:rPr lang="en-SG" sz="2800" i="1" dirty="0">
                <a:latin typeface="Time new roman"/>
              </a:rPr>
              <a:t> </a:t>
            </a:r>
            <a:r>
              <a:rPr lang="en-SG" sz="2800" i="1" dirty="0" err="1">
                <a:latin typeface="Time new roman"/>
              </a:rPr>
              <a:t>ao</a:t>
            </a:r>
            <a:r>
              <a:rPr lang="en-SG" sz="2800" i="1" dirty="0">
                <a:latin typeface="Time new roman"/>
              </a:rPr>
              <a:t>.</a:t>
            </a:r>
          </a:p>
          <a:p>
            <a:pPr algn="just"/>
            <a:r>
              <a:rPr lang="en-SG" sz="2800" i="1" dirty="0">
                <a:latin typeface="Time new roman"/>
              </a:rPr>
              <a:t>R</a:t>
            </a:r>
            <a:r>
              <a:rPr lang="vi-VN" sz="2800" i="1" dirty="0">
                <a:latin typeface="Time new roman"/>
              </a:rPr>
              <a:t>ư</a:t>
            </a:r>
            <a:r>
              <a:rPr lang="en-SG" sz="2800" i="1" dirty="0" err="1">
                <a:latin typeface="Time new roman"/>
              </a:rPr>
              <a:t>ợu</a:t>
            </a:r>
            <a:r>
              <a:rPr lang="en-SG" sz="2800" i="1" dirty="0">
                <a:latin typeface="Time new roman"/>
              </a:rPr>
              <a:t> </a:t>
            </a:r>
            <a:r>
              <a:rPr lang="en-SG" sz="2800" i="1" dirty="0" err="1">
                <a:latin typeface="Time new roman"/>
              </a:rPr>
              <a:t>đến</a:t>
            </a:r>
            <a:r>
              <a:rPr lang="en-SG" sz="2800" i="1" dirty="0">
                <a:latin typeface="Time new roman"/>
              </a:rPr>
              <a:t> </a:t>
            </a:r>
            <a:r>
              <a:rPr lang="en-SG" sz="2800" i="1" dirty="0" err="1">
                <a:latin typeface="Time new roman"/>
              </a:rPr>
              <a:t>cội</a:t>
            </a:r>
            <a:r>
              <a:rPr lang="en-SG" sz="2800" i="1" dirty="0">
                <a:latin typeface="Time new roman"/>
              </a:rPr>
              <a:t> </a:t>
            </a:r>
            <a:r>
              <a:rPr lang="en-SG" sz="2800" i="1" dirty="0" err="1">
                <a:latin typeface="Time new roman"/>
              </a:rPr>
              <a:t>cây</a:t>
            </a:r>
            <a:r>
              <a:rPr lang="en-SG" sz="2800" i="1" dirty="0">
                <a:latin typeface="Time new roman"/>
              </a:rPr>
              <a:t>, ta </a:t>
            </a:r>
            <a:r>
              <a:rPr lang="en-SG" sz="2800" i="1" dirty="0" err="1">
                <a:latin typeface="Time new roman"/>
              </a:rPr>
              <a:t>sẽ</a:t>
            </a:r>
            <a:r>
              <a:rPr lang="en-SG" sz="2800" i="1" dirty="0">
                <a:latin typeface="Time new roman"/>
              </a:rPr>
              <a:t> </a:t>
            </a:r>
            <a:r>
              <a:rPr lang="en-SG" sz="2800" i="1" dirty="0" err="1">
                <a:latin typeface="Time new roman"/>
              </a:rPr>
              <a:t>uống</a:t>
            </a:r>
            <a:endParaRPr lang="en-SG" sz="2800" i="1" dirty="0">
              <a:latin typeface="Time new roman"/>
            </a:endParaRPr>
          </a:p>
          <a:p>
            <a:pPr algn="just"/>
            <a:r>
              <a:rPr lang="en-SG" sz="2800" i="1" dirty="0" err="1">
                <a:latin typeface="Time new roman"/>
              </a:rPr>
              <a:t>Nhìn</a:t>
            </a:r>
            <a:r>
              <a:rPr lang="en-SG" sz="2800" i="1" dirty="0">
                <a:latin typeface="Time new roman"/>
              </a:rPr>
              <a:t> </a:t>
            </a:r>
            <a:r>
              <a:rPr lang="en-SG" sz="2800" i="1" dirty="0" err="1">
                <a:latin typeface="Time new roman"/>
              </a:rPr>
              <a:t>xem</a:t>
            </a:r>
            <a:r>
              <a:rPr lang="en-SG" sz="2800" i="1" dirty="0">
                <a:latin typeface="Time new roman"/>
              </a:rPr>
              <a:t> </a:t>
            </a:r>
            <a:r>
              <a:rPr lang="en-SG" sz="2800" i="1" dirty="0" err="1">
                <a:latin typeface="Time new roman"/>
              </a:rPr>
              <a:t>phú</a:t>
            </a:r>
            <a:r>
              <a:rPr lang="en-SG" sz="2800" i="1" dirty="0">
                <a:latin typeface="Time new roman"/>
              </a:rPr>
              <a:t> </a:t>
            </a:r>
            <a:r>
              <a:rPr lang="en-SG" sz="2800" i="1" dirty="0" err="1">
                <a:latin typeface="Time new roman"/>
              </a:rPr>
              <a:t>quý</a:t>
            </a:r>
            <a:r>
              <a:rPr lang="en-SG" sz="2800" i="1" dirty="0">
                <a:latin typeface="Time new roman"/>
              </a:rPr>
              <a:t> t</a:t>
            </a:r>
            <a:r>
              <a:rPr lang="vi-VN" sz="2800" i="1" dirty="0">
                <a:latin typeface="Time new roman"/>
              </a:rPr>
              <a:t>ư</a:t>
            </a:r>
            <a:r>
              <a:rPr lang="en-SG" sz="2800" i="1" dirty="0">
                <a:latin typeface="Time new roman"/>
              </a:rPr>
              <a:t>a </a:t>
            </a:r>
            <a:r>
              <a:rPr lang="en-SG" sz="2800" i="1" dirty="0" err="1">
                <a:latin typeface="Time new roman"/>
              </a:rPr>
              <a:t>chiêm</a:t>
            </a:r>
            <a:r>
              <a:rPr lang="en-SG" sz="2800" i="1" dirty="0">
                <a:latin typeface="Time new roman"/>
              </a:rPr>
              <a:t> bao.</a:t>
            </a:r>
          </a:p>
          <a:p>
            <a:pPr algn="r"/>
            <a:r>
              <a:rPr lang="en-SG" sz="2800" dirty="0">
                <a:latin typeface="Time new roman"/>
              </a:rPr>
              <a:t>(</a:t>
            </a:r>
            <a:r>
              <a:rPr lang="en-SG" sz="2800" dirty="0" err="1">
                <a:latin typeface="Time new roman"/>
              </a:rPr>
              <a:t>Nguyễn</a:t>
            </a:r>
            <a:r>
              <a:rPr lang="en-SG" sz="2800" dirty="0">
                <a:latin typeface="Time new roman"/>
              </a:rPr>
              <a:t> </a:t>
            </a:r>
            <a:r>
              <a:rPr lang="en-SG" sz="2800" dirty="0" err="1">
                <a:latin typeface="Time new roman"/>
              </a:rPr>
              <a:t>Bỉnh</a:t>
            </a:r>
            <a:r>
              <a:rPr lang="en-SG" sz="2800" dirty="0">
                <a:latin typeface="Time new roman"/>
              </a:rPr>
              <a:t> </a:t>
            </a:r>
            <a:r>
              <a:rPr lang="en-SG" sz="2800" dirty="0" err="1">
                <a:latin typeface="Time new roman"/>
              </a:rPr>
              <a:t>Khiêm</a:t>
            </a:r>
            <a:r>
              <a:rPr lang="en-SG" sz="2800" dirty="0">
                <a:latin typeface="Time new roman"/>
              </a:rPr>
              <a:t>)</a:t>
            </a:r>
          </a:p>
        </p:txBody>
      </p:sp>
    </p:spTree>
    <p:extLst>
      <p:ext uri="{BB962C8B-B14F-4D97-AF65-F5344CB8AC3E}">
        <p14:creationId xmlns:p14="http://schemas.microsoft.com/office/powerpoint/2010/main" val="2249040434"/>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FEA0CC1-0867-458D-95EE-7FAA41D9AF8B}"/>
              </a:ext>
            </a:extLst>
          </p:cNvPr>
          <p:cNvSpPr/>
          <p:nvPr/>
        </p:nvSpPr>
        <p:spPr>
          <a:xfrm>
            <a:off x="876300" y="2171700"/>
            <a:ext cx="4635500" cy="40259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SG"/>
          </a:p>
        </p:txBody>
      </p:sp>
      <p:sp>
        <p:nvSpPr>
          <p:cNvPr id="3" name="Rectangle: Rounded Corners 2">
            <a:extLst>
              <a:ext uri="{FF2B5EF4-FFF2-40B4-BE49-F238E27FC236}">
                <a16:creationId xmlns:a16="http://schemas.microsoft.com/office/drawing/2014/main" id="{1754585C-CF6E-4B47-93DD-84BB5EA71615}"/>
              </a:ext>
            </a:extLst>
          </p:cNvPr>
          <p:cNvSpPr/>
          <p:nvPr/>
        </p:nvSpPr>
        <p:spPr>
          <a:xfrm>
            <a:off x="6210301" y="2171700"/>
            <a:ext cx="5232400" cy="40259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SG"/>
          </a:p>
        </p:txBody>
      </p:sp>
      <p:sp>
        <p:nvSpPr>
          <p:cNvPr id="4" name="Oval 3">
            <a:extLst>
              <a:ext uri="{FF2B5EF4-FFF2-40B4-BE49-F238E27FC236}">
                <a16:creationId xmlns:a16="http://schemas.microsoft.com/office/drawing/2014/main" id="{ECB4B6BD-5F58-414A-AD4D-30E1CB3A1A9A}"/>
              </a:ext>
            </a:extLst>
          </p:cNvPr>
          <p:cNvSpPr/>
          <p:nvPr/>
        </p:nvSpPr>
        <p:spPr>
          <a:xfrm>
            <a:off x="2016125" y="495300"/>
            <a:ext cx="2346325" cy="2336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3600" b="1" dirty="0" err="1">
                <a:solidFill>
                  <a:srgbClr val="FF0000"/>
                </a:solidFill>
                <a:latin typeface="Time new roman"/>
              </a:rPr>
              <a:t>Người</a:t>
            </a:r>
            <a:r>
              <a:rPr lang="en-SG" sz="3600" b="1" dirty="0">
                <a:solidFill>
                  <a:srgbClr val="FF0000"/>
                </a:solidFill>
                <a:latin typeface="Time new roman"/>
              </a:rPr>
              <a:t> </a:t>
            </a:r>
            <a:r>
              <a:rPr lang="en-SG" sz="3600" b="1" dirty="0" err="1">
                <a:solidFill>
                  <a:srgbClr val="FF0000"/>
                </a:solidFill>
                <a:latin typeface="Time new roman"/>
              </a:rPr>
              <a:t>xưa</a:t>
            </a:r>
            <a:endParaRPr lang="en-SG" sz="3600" b="1" dirty="0">
              <a:solidFill>
                <a:srgbClr val="FF0000"/>
              </a:solidFill>
              <a:latin typeface="Time new roman"/>
            </a:endParaRPr>
          </a:p>
        </p:txBody>
      </p:sp>
      <p:sp>
        <p:nvSpPr>
          <p:cNvPr id="5" name="Oval 4">
            <a:extLst>
              <a:ext uri="{FF2B5EF4-FFF2-40B4-BE49-F238E27FC236}">
                <a16:creationId xmlns:a16="http://schemas.microsoft.com/office/drawing/2014/main" id="{A694313E-C991-4C1A-BEB7-62DE8C06E5C3}"/>
              </a:ext>
            </a:extLst>
          </p:cNvPr>
          <p:cNvSpPr/>
          <p:nvPr/>
        </p:nvSpPr>
        <p:spPr>
          <a:xfrm>
            <a:off x="7648575" y="495300"/>
            <a:ext cx="2346325" cy="2336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3600" b="1" dirty="0" err="1">
                <a:solidFill>
                  <a:srgbClr val="FF0000"/>
                </a:solidFill>
                <a:latin typeface="Time new roman"/>
              </a:rPr>
              <a:t>Bác</a:t>
            </a:r>
            <a:r>
              <a:rPr lang="en-SG" sz="3600" b="1" dirty="0">
                <a:solidFill>
                  <a:srgbClr val="FF0000"/>
                </a:solidFill>
                <a:latin typeface="Time new roman"/>
              </a:rPr>
              <a:t> </a:t>
            </a:r>
            <a:r>
              <a:rPr lang="en-SG" sz="3600" b="1" dirty="0" err="1">
                <a:solidFill>
                  <a:srgbClr val="FF0000"/>
                </a:solidFill>
                <a:latin typeface="Time new roman"/>
              </a:rPr>
              <a:t>Hồ</a:t>
            </a:r>
            <a:endParaRPr lang="en-SG" sz="3600" b="1" dirty="0">
              <a:solidFill>
                <a:srgbClr val="FF0000"/>
              </a:solidFill>
              <a:latin typeface="Time new roman"/>
            </a:endParaRPr>
          </a:p>
        </p:txBody>
      </p:sp>
      <p:sp>
        <p:nvSpPr>
          <p:cNvPr id="6" name="Rectangle 5">
            <a:extLst>
              <a:ext uri="{FF2B5EF4-FFF2-40B4-BE49-F238E27FC236}">
                <a16:creationId xmlns:a16="http://schemas.microsoft.com/office/drawing/2014/main" id="{CE0EE1E7-6220-4254-A55C-1CEC911C88C4}"/>
              </a:ext>
            </a:extLst>
          </p:cNvPr>
          <p:cNvSpPr/>
          <p:nvPr/>
        </p:nvSpPr>
        <p:spPr>
          <a:xfrm>
            <a:off x="1038225" y="3005435"/>
            <a:ext cx="4308475" cy="3046988"/>
          </a:xfrm>
          <a:prstGeom prst="rect">
            <a:avLst/>
          </a:prstGeom>
        </p:spPr>
        <p:txBody>
          <a:bodyPr wrap="square">
            <a:spAutoFit/>
          </a:bodyPr>
          <a:lstStyle/>
          <a:p>
            <a:pPr algn="just"/>
            <a:r>
              <a:rPr lang="vi-VN" sz="3200" dirty="0">
                <a:solidFill>
                  <a:srgbClr val="7030A0"/>
                </a:solidFill>
                <a:latin typeface="Time new roman"/>
              </a:rPr>
              <a:t>Vui với thiên nhiên để quên đời, “Lánh đục tìm trong”</a:t>
            </a:r>
            <a:r>
              <a:rPr lang="en-SG" sz="3200" dirty="0">
                <a:solidFill>
                  <a:srgbClr val="7030A0"/>
                </a:solidFill>
                <a:latin typeface="Time new roman"/>
              </a:rPr>
              <a:t>, “an </a:t>
            </a:r>
            <a:r>
              <a:rPr lang="en-SG" sz="3200" dirty="0" err="1">
                <a:solidFill>
                  <a:srgbClr val="7030A0"/>
                </a:solidFill>
                <a:latin typeface="Time new roman"/>
              </a:rPr>
              <a:t>bần</a:t>
            </a:r>
            <a:r>
              <a:rPr lang="en-SG" sz="3200" dirty="0">
                <a:solidFill>
                  <a:srgbClr val="7030A0"/>
                </a:solidFill>
                <a:latin typeface="Time new roman"/>
              </a:rPr>
              <a:t> </a:t>
            </a:r>
            <a:r>
              <a:rPr lang="en-SG" sz="3200" dirty="0" err="1">
                <a:solidFill>
                  <a:srgbClr val="7030A0"/>
                </a:solidFill>
                <a:latin typeface="Time new roman"/>
              </a:rPr>
              <a:t>lạc</a:t>
            </a:r>
            <a:r>
              <a:rPr lang="en-SG" sz="3200" dirty="0">
                <a:solidFill>
                  <a:srgbClr val="7030A0"/>
                </a:solidFill>
                <a:latin typeface="Time new roman"/>
              </a:rPr>
              <a:t> </a:t>
            </a:r>
            <a:r>
              <a:rPr lang="en-SG" sz="3200" dirty="0" err="1">
                <a:solidFill>
                  <a:srgbClr val="7030A0"/>
                </a:solidFill>
                <a:latin typeface="Time new roman"/>
              </a:rPr>
              <a:t>đạo</a:t>
            </a:r>
            <a:r>
              <a:rPr lang="en-SG" sz="3200" dirty="0">
                <a:solidFill>
                  <a:srgbClr val="7030A0"/>
                </a:solidFill>
                <a:latin typeface="Time new roman"/>
              </a:rPr>
              <a:t>”</a:t>
            </a:r>
            <a:r>
              <a:rPr lang="vi-VN" sz="3200" dirty="0">
                <a:solidFill>
                  <a:srgbClr val="7030A0"/>
                </a:solidFill>
                <a:latin typeface="Time new roman"/>
              </a:rPr>
              <a:t>. Mặc dù đó là thú vui tao nhã nhưng vẫn có yếu tố tiêu cực.</a:t>
            </a:r>
            <a:endParaRPr lang="en-SG" sz="3200" dirty="0"/>
          </a:p>
        </p:txBody>
      </p:sp>
      <p:sp>
        <p:nvSpPr>
          <p:cNvPr id="7" name="Text Box 4">
            <a:extLst>
              <a:ext uri="{FF2B5EF4-FFF2-40B4-BE49-F238E27FC236}">
                <a16:creationId xmlns:a16="http://schemas.microsoft.com/office/drawing/2014/main" id="{722C5463-0833-498B-A626-5B27668F122E}"/>
              </a:ext>
            </a:extLst>
          </p:cNvPr>
          <p:cNvSpPr txBox="1">
            <a:spLocks noChangeArrowheads="1"/>
          </p:cNvSpPr>
          <p:nvPr/>
        </p:nvSpPr>
        <p:spPr bwMode="auto">
          <a:xfrm>
            <a:off x="6375399" y="2984500"/>
            <a:ext cx="4956175" cy="3046988"/>
          </a:xfrm>
          <a:prstGeom prst="rect">
            <a:avLst/>
          </a:prstGeom>
          <a:noFill/>
          <a:ln w="9525">
            <a:noFill/>
            <a:miter lim="800000"/>
            <a:headEnd/>
            <a:tailEnd/>
          </a:ln>
          <a:effectLst/>
        </p:spPr>
        <p:txBody>
          <a:bodyPr wrap="square">
            <a:spAutoFit/>
          </a:bodyPr>
          <a:lstStyle/>
          <a:p>
            <a:pPr algn="just">
              <a:defRPr/>
            </a:pPr>
            <a:r>
              <a:rPr lang="vi-VN" sz="3200" dirty="0">
                <a:solidFill>
                  <a:srgbClr val="7030A0"/>
                </a:solidFill>
                <a:latin typeface="+mj-lt"/>
              </a:rPr>
              <a:t>Tìm đến với thiên nhiên không phải để quên đời mà để làm cách mạng, để cải tạo cuộc sống. (đánh đổ thực dân phong kiến đem lại hạnh phúc cho nhân dân).</a:t>
            </a:r>
          </a:p>
        </p:txBody>
      </p:sp>
    </p:spTree>
    <p:extLst>
      <p:ext uri="{BB962C8B-B14F-4D97-AF65-F5344CB8AC3E}">
        <p14:creationId xmlns:p14="http://schemas.microsoft.com/office/powerpoint/2010/main" val="3406721201"/>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5" presetClass="entr" presetSubtype="0"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 calcmode="lin" valueType="num">
                                      <p:cBhvr>
                                        <p:cTn id="30"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31"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32" dur="1000" fill="hold"/>
                                        <p:tgtEl>
                                          <p:spTgt spid="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6">
            <a:extLst>
              <a:ext uri="{FF2B5EF4-FFF2-40B4-BE49-F238E27FC236}">
                <a16:creationId xmlns:a16="http://schemas.microsoft.com/office/drawing/2014/main" id="{4F93A5DB-21C0-4DCC-A534-A83F6EB0343B}"/>
              </a:ext>
            </a:extLst>
          </p:cNvPr>
          <p:cNvSpPr txBox="1">
            <a:spLocks noChangeArrowheads="1"/>
          </p:cNvSpPr>
          <p:nvPr/>
        </p:nvSpPr>
        <p:spPr bwMode="auto">
          <a:xfrm>
            <a:off x="6629400" y="2743201"/>
            <a:ext cx="373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endParaRPr lang="en-US" altLang="en-US" sz="1800">
              <a:latin typeface="Times New Roman" panose="02020603050405020304" pitchFamily="18" charset="0"/>
            </a:endParaRPr>
          </a:p>
        </p:txBody>
      </p:sp>
      <p:sp>
        <p:nvSpPr>
          <p:cNvPr id="82947" name="Text Box 7">
            <a:extLst>
              <a:ext uri="{FF2B5EF4-FFF2-40B4-BE49-F238E27FC236}">
                <a16:creationId xmlns:a16="http://schemas.microsoft.com/office/drawing/2014/main" id="{AAAFA37D-EECF-455F-844C-7529F4EC9FE5}"/>
              </a:ext>
            </a:extLst>
          </p:cNvPr>
          <p:cNvSpPr txBox="1">
            <a:spLocks noChangeArrowheads="1"/>
          </p:cNvSpPr>
          <p:nvPr/>
        </p:nvSpPr>
        <p:spPr bwMode="auto">
          <a:xfrm>
            <a:off x="6705600" y="2590801"/>
            <a:ext cx="3810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endParaRPr lang="en-US" altLang="en-US" sz="1800">
              <a:latin typeface="Times New Roman" panose="02020603050405020304" pitchFamily="18" charset="0"/>
            </a:endParaRPr>
          </a:p>
        </p:txBody>
      </p:sp>
      <p:pic>
        <p:nvPicPr>
          <p:cNvPr id="82948" name="Picture 8" descr="BH05">
            <a:extLst>
              <a:ext uri="{FF2B5EF4-FFF2-40B4-BE49-F238E27FC236}">
                <a16:creationId xmlns:a16="http://schemas.microsoft.com/office/drawing/2014/main" id="{20BC257B-88FC-4197-B5C6-9282DC6F88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148" y="1645355"/>
            <a:ext cx="3678452" cy="5019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9" descr="BH10">
            <a:extLst>
              <a:ext uri="{FF2B5EF4-FFF2-40B4-BE49-F238E27FC236}">
                <a16:creationId xmlns:a16="http://schemas.microsoft.com/office/drawing/2014/main" id="{28D9C894-F434-4DFD-B216-6BAA8D2E73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3650" y="1645355"/>
            <a:ext cx="3101294" cy="418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8" name="Text Box 10">
            <a:extLst>
              <a:ext uri="{FF2B5EF4-FFF2-40B4-BE49-F238E27FC236}">
                <a16:creationId xmlns:a16="http://schemas.microsoft.com/office/drawing/2014/main" id="{4EC30654-3146-444C-B326-AEEAA15E1EF8}"/>
              </a:ext>
            </a:extLst>
          </p:cNvPr>
          <p:cNvSpPr txBox="1">
            <a:spLocks noChangeArrowheads="1"/>
          </p:cNvSpPr>
          <p:nvPr/>
        </p:nvSpPr>
        <p:spPr bwMode="auto">
          <a:xfrm>
            <a:off x="5802086" y="5633155"/>
            <a:ext cx="7467600" cy="1016000"/>
          </a:xfrm>
          <a:prstGeom prst="rect">
            <a:avLst/>
          </a:prstGeom>
          <a:noFill/>
          <a:ln w="9525">
            <a:noFill/>
            <a:miter lim="800000"/>
            <a:headEnd/>
            <a:tailEnd/>
          </a:ln>
          <a:effectLst/>
        </p:spPr>
        <p:txBody>
          <a:bodyPr>
            <a:spAutoFit/>
          </a:bodyPr>
          <a:lstStyle/>
          <a:p>
            <a:pPr eaLnBrk="1" hangingPunct="1">
              <a:spcBef>
                <a:spcPct val="50000"/>
              </a:spcBef>
              <a:defRPr/>
            </a:pPr>
            <a:r>
              <a:rPr lang="en-US" sz="2400" b="1" dirty="0">
                <a:solidFill>
                  <a:schemeClr val="tx2"/>
                </a:solidFill>
                <a:effectLst>
                  <a:outerShdw blurRad="38100" dist="38100" dir="2700000" algn="tl">
                    <a:srgbClr val="C0C0C0"/>
                  </a:outerShdw>
                </a:effectLst>
                <a:latin typeface="Times New Roman"/>
              </a:rPr>
              <a:t>		 </a:t>
            </a:r>
            <a:r>
              <a:rPr lang="en-US" sz="2400" b="1" dirty="0" err="1">
                <a:solidFill>
                  <a:schemeClr val="tx2"/>
                </a:solidFill>
                <a:effectLst>
                  <a:outerShdw blurRad="38100" dist="38100" dir="2700000" algn="tl">
                    <a:srgbClr val="C0C0C0"/>
                  </a:outerShdw>
                </a:effectLst>
                <a:latin typeface="Times New Roman"/>
              </a:rPr>
              <a:t>Mùa</a:t>
            </a:r>
            <a:r>
              <a:rPr lang="en-US" sz="2400" b="1" dirty="0">
                <a:solidFill>
                  <a:schemeClr val="tx2"/>
                </a:solidFill>
                <a:effectLst>
                  <a:outerShdw blurRad="38100" dist="38100" dir="2700000" algn="tl">
                    <a:srgbClr val="C0C0C0"/>
                  </a:outerShdw>
                </a:effectLst>
                <a:latin typeface="Times New Roman"/>
              </a:rPr>
              <a:t> </a:t>
            </a:r>
            <a:r>
              <a:rPr lang="en-US" sz="2400" b="1" dirty="0" err="1">
                <a:solidFill>
                  <a:schemeClr val="tx2"/>
                </a:solidFill>
                <a:effectLst>
                  <a:outerShdw blurRad="38100" dist="38100" dir="2700000" algn="tl">
                    <a:srgbClr val="C0C0C0"/>
                  </a:outerShdw>
                </a:effectLst>
                <a:latin typeface="Times New Roman"/>
              </a:rPr>
              <a:t>xuân</a:t>
            </a:r>
            <a:r>
              <a:rPr lang="en-US" sz="2400" b="1" dirty="0">
                <a:solidFill>
                  <a:schemeClr val="tx2"/>
                </a:solidFill>
                <a:effectLst>
                  <a:outerShdw blurRad="38100" dist="38100" dir="2700000" algn="tl">
                    <a:srgbClr val="C0C0C0"/>
                  </a:outerShdw>
                </a:effectLst>
                <a:latin typeface="Times New Roman"/>
              </a:rPr>
              <a:t> </a:t>
            </a:r>
            <a:r>
              <a:rPr lang="en-US" sz="2400" b="1" dirty="0" err="1">
                <a:solidFill>
                  <a:schemeClr val="tx2"/>
                </a:solidFill>
                <a:effectLst>
                  <a:outerShdw blurRad="38100" dist="38100" dir="2700000" algn="tl">
                    <a:srgbClr val="C0C0C0"/>
                  </a:outerShdw>
                </a:effectLst>
                <a:latin typeface="Times New Roman"/>
              </a:rPr>
              <a:t>là</a:t>
            </a:r>
            <a:r>
              <a:rPr lang="en-US" sz="2400" b="1" dirty="0">
                <a:solidFill>
                  <a:schemeClr val="tx2"/>
                </a:solidFill>
                <a:effectLst>
                  <a:outerShdw blurRad="38100" dist="38100" dir="2700000" algn="tl">
                    <a:srgbClr val="C0C0C0"/>
                  </a:outerShdw>
                </a:effectLst>
                <a:latin typeface="Times New Roman"/>
              </a:rPr>
              <a:t> </a:t>
            </a:r>
            <a:r>
              <a:rPr lang="en-US" sz="2400" b="1" dirty="0" err="1">
                <a:solidFill>
                  <a:schemeClr val="tx2"/>
                </a:solidFill>
                <a:effectLst>
                  <a:outerShdw blurRad="38100" dist="38100" dir="2700000" algn="tl">
                    <a:srgbClr val="C0C0C0"/>
                  </a:outerShdw>
                </a:effectLst>
                <a:latin typeface="Times New Roman"/>
              </a:rPr>
              <a:t>tết</a:t>
            </a:r>
            <a:r>
              <a:rPr lang="en-US" sz="2400" b="1" dirty="0">
                <a:solidFill>
                  <a:schemeClr val="tx2"/>
                </a:solidFill>
                <a:effectLst>
                  <a:outerShdw blurRad="38100" dist="38100" dir="2700000" algn="tl">
                    <a:srgbClr val="C0C0C0"/>
                  </a:outerShdw>
                </a:effectLst>
                <a:latin typeface="Times New Roman"/>
              </a:rPr>
              <a:t> </a:t>
            </a:r>
            <a:r>
              <a:rPr lang="en-US" sz="2400" b="1" dirty="0" err="1">
                <a:solidFill>
                  <a:schemeClr val="tx2"/>
                </a:solidFill>
                <a:effectLst>
                  <a:outerShdw blurRad="38100" dist="38100" dir="2700000" algn="tl">
                    <a:srgbClr val="C0C0C0"/>
                  </a:outerShdw>
                </a:effectLst>
                <a:latin typeface="Times New Roman"/>
              </a:rPr>
              <a:t>trồng</a:t>
            </a:r>
            <a:r>
              <a:rPr lang="en-US" sz="2400" b="1" dirty="0">
                <a:solidFill>
                  <a:schemeClr val="tx2"/>
                </a:solidFill>
                <a:effectLst>
                  <a:outerShdw blurRad="38100" dist="38100" dir="2700000" algn="tl">
                    <a:srgbClr val="C0C0C0"/>
                  </a:outerShdw>
                </a:effectLst>
                <a:latin typeface="Times New Roman"/>
              </a:rPr>
              <a:t> </a:t>
            </a:r>
            <a:r>
              <a:rPr lang="en-US" sz="2400" b="1" dirty="0" err="1">
                <a:solidFill>
                  <a:schemeClr val="tx2"/>
                </a:solidFill>
                <a:effectLst>
                  <a:outerShdw blurRad="38100" dist="38100" dir="2700000" algn="tl">
                    <a:srgbClr val="C0C0C0"/>
                  </a:outerShdw>
                </a:effectLst>
                <a:latin typeface="Times New Roman"/>
              </a:rPr>
              <a:t>cây</a:t>
            </a:r>
            <a:r>
              <a:rPr lang="en-US" sz="2400" b="1" dirty="0">
                <a:solidFill>
                  <a:schemeClr val="tx2"/>
                </a:solidFill>
                <a:effectLst>
                  <a:outerShdw blurRad="38100" dist="38100" dir="2700000" algn="tl">
                    <a:srgbClr val="C0C0C0"/>
                  </a:outerShdw>
                </a:effectLst>
                <a:latin typeface="Times New Roman"/>
              </a:rPr>
              <a:t>,</a:t>
            </a:r>
          </a:p>
          <a:p>
            <a:pPr eaLnBrk="1" hangingPunct="1">
              <a:spcBef>
                <a:spcPct val="50000"/>
              </a:spcBef>
              <a:defRPr/>
            </a:pPr>
            <a:r>
              <a:rPr lang="en-US" sz="2400" b="1" dirty="0">
                <a:solidFill>
                  <a:schemeClr val="tx2"/>
                </a:solidFill>
                <a:effectLst>
                  <a:outerShdw blurRad="38100" dist="38100" dir="2700000" algn="tl">
                    <a:srgbClr val="C0C0C0"/>
                  </a:outerShdw>
                </a:effectLst>
                <a:latin typeface="Times New Roman"/>
              </a:rPr>
              <a:t>	</a:t>
            </a:r>
            <a:r>
              <a:rPr lang="en-US" sz="2400" b="1" dirty="0" err="1">
                <a:solidFill>
                  <a:schemeClr val="tx2"/>
                </a:solidFill>
                <a:effectLst>
                  <a:outerShdw blurRad="38100" dist="38100" dir="2700000" algn="tl">
                    <a:srgbClr val="C0C0C0"/>
                  </a:outerShdw>
                </a:effectLst>
                <a:latin typeface="Times New Roman"/>
              </a:rPr>
              <a:t>Làm</a:t>
            </a:r>
            <a:r>
              <a:rPr lang="en-US" sz="2400" b="1" dirty="0">
                <a:solidFill>
                  <a:schemeClr val="tx2"/>
                </a:solidFill>
                <a:effectLst>
                  <a:outerShdw blurRad="38100" dist="38100" dir="2700000" algn="tl">
                    <a:srgbClr val="C0C0C0"/>
                  </a:outerShdw>
                </a:effectLst>
                <a:latin typeface="Times New Roman"/>
              </a:rPr>
              <a:t> </a:t>
            </a:r>
            <a:r>
              <a:rPr lang="en-US" sz="2400" b="1" dirty="0" err="1">
                <a:solidFill>
                  <a:schemeClr val="tx2"/>
                </a:solidFill>
                <a:effectLst>
                  <a:outerShdw blurRad="38100" dist="38100" dir="2700000" algn="tl">
                    <a:srgbClr val="C0C0C0"/>
                  </a:outerShdw>
                </a:effectLst>
                <a:latin typeface="Times New Roman"/>
              </a:rPr>
              <a:t>cho</a:t>
            </a:r>
            <a:r>
              <a:rPr lang="en-US" sz="2400" b="1" dirty="0">
                <a:solidFill>
                  <a:schemeClr val="tx2"/>
                </a:solidFill>
                <a:effectLst>
                  <a:outerShdw blurRad="38100" dist="38100" dir="2700000" algn="tl">
                    <a:srgbClr val="C0C0C0"/>
                  </a:outerShdw>
                </a:effectLst>
                <a:latin typeface="Times New Roman"/>
              </a:rPr>
              <a:t> </a:t>
            </a:r>
            <a:r>
              <a:rPr lang="en-US" sz="2400" b="1" dirty="0" err="1">
                <a:solidFill>
                  <a:schemeClr val="tx2"/>
                </a:solidFill>
                <a:effectLst>
                  <a:outerShdw blurRad="38100" dist="38100" dir="2700000" algn="tl">
                    <a:srgbClr val="C0C0C0"/>
                  </a:outerShdw>
                </a:effectLst>
                <a:latin typeface="Times New Roman"/>
              </a:rPr>
              <a:t>đất</a:t>
            </a:r>
            <a:r>
              <a:rPr lang="en-US" sz="2400" b="1" dirty="0">
                <a:solidFill>
                  <a:schemeClr val="tx2"/>
                </a:solidFill>
                <a:effectLst>
                  <a:outerShdw blurRad="38100" dist="38100" dir="2700000" algn="tl">
                    <a:srgbClr val="C0C0C0"/>
                  </a:outerShdw>
                </a:effectLst>
                <a:latin typeface="Times New Roman"/>
              </a:rPr>
              <a:t> </a:t>
            </a:r>
            <a:r>
              <a:rPr lang="en-US" sz="2400" b="1" dirty="0" err="1">
                <a:solidFill>
                  <a:schemeClr val="tx2"/>
                </a:solidFill>
                <a:effectLst>
                  <a:outerShdw blurRad="38100" dist="38100" dir="2700000" algn="tl">
                    <a:srgbClr val="C0C0C0"/>
                  </a:outerShdw>
                </a:effectLst>
                <a:latin typeface="Times New Roman"/>
              </a:rPr>
              <a:t>nước</a:t>
            </a:r>
            <a:r>
              <a:rPr lang="en-US" sz="2400" b="1" dirty="0">
                <a:solidFill>
                  <a:schemeClr val="tx2"/>
                </a:solidFill>
                <a:effectLst>
                  <a:outerShdw blurRad="38100" dist="38100" dir="2700000" algn="tl">
                    <a:srgbClr val="C0C0C0"/>
                  </a:outerShdw>
                </a:effectLst>
                <a:latin typeface="Times New Roman"/>
              </a:rPr>
              <a:t> </a:t>
            </a:r>
            <a:r>
              <a:rPr lang="en-US" sz="2400" b="1" dirty="0" err="1">
                <a:solidFill>
                  <a:schemeClr val="tx2"/>
                </a:solidFill>
                <a:effectLst>
                  <a:outerShdw blurRad="38100" dist="38100" dir="2700000" algn="tl">
                    <a:srgbClr val="C0C0C0"/>
                  </a:outerShdw>
                </a:effectLst>
                <a:latin typeface="Times New Roman"/>
              </a:rPr>
              <a:t>càng</a:t>
            </a:r>
            <a:r>
              <a:rPr lang="en-US" sz="2400" b="1" dirty="0">
                <a:solidFill>
                  <a:schemeClr val="tx2"/>
                </a:solidFill>
                <a:effectLst>
                  <a:outerShdw blurRad="38100" dist="38100" dir="2700000" algn="tl">
                    <a:srgbClr val="C0C0C0"/>
                  </a:outerShdw>
                </a:effectLst>
                <a:latin typeface="Times New Roman"/>
              </a:rPr>
              <a:t> </a:t>
            </a:r>
            <a:r>
              <a:rPr lang="en-US" sz="2400" b="1" dirty="0" err="1">
                <a:solidFill>
                  <a:schemeClr val="tx2"/>
                </a:solidFill>
                <a:effectLst>
                  <a:outerShdw blurRad="38100" dist="38100" dir="2700000" algn="tl">
                    <a:srgbClr val="C0C0C0"/>
                  </a:outerShdw>
                </a:effectLst>
                <a:latin typeface="Times New Roman"/>
              </a:rPr>
              <a:t>ngày</a:t>
            </a:r>
            <a:r>
              <a:rPr lang="en-US" sz="2400" b="1" dirty="0">
                <a:solidFill>
                  <a:schemeClr val="tx2"/>
                </a:solidFill>
                <a:effectLst>
                  <a:outerShdw blurRad="38100" dist="38100" dir="2700000" algn="tl">
                    <a:srgbClr val="C0C0C0"/>
                  </a:outerShdw>
                </a:effectLst>
                <a:latin typeface="Times New Roman"/>
              </a:rPr>
              <a:t> </a:t>
            </a:r>
            <a:r>
              <a:rPr lang="en-US" sz="2400" b="1" dirty="0" err="1">
                <a:solidFill>
                  <a:schemeClr val="tx2"/>
                </a:solidFill>
                <a:effectLst>
                  <a:outerShdw blurRad="38100" dist="38100" dir="2700000" algn="tl">
                    <a:srgbClr val="C0C0C0"/>
                  </a:outerShdw>
                </a:effectLst>
                <a:latin typeface="Times New Roman"/>
              </a:rPr>
              <a:t>càng</a:t>
            </a:r>
            <a:r>
              <a:rPr lang="en-US" sz="2400" b="1" dirty="0">
                <a:solidFill>
                  <a:schemeClr val="tx2"/>
                </a:solidFill>
                <a:effectLst>
                  <a:outerShdw blurRad="38100" dist="38100" dir="2700000" algn="tl">
                    <a:srgbClr val="C0C0C0"/>
                  </a:outerShdw>
                </a:effectLst>
                <a:latin typeface="Times New Roman"/>
              </a:rPr>
              <a:t> </a:t>
            </a:r>
            <a:r>
              <a:rPr lang="en-US" sz="2400" b="1" dirty="0" err="1">
                <a:solidFill>
                  <a:schemeClr val="tx2"/>
                </a:solidFill>
                <a:effectLst>
                  <a:outerShdw blurRad="38100" dist="38100" dir="2700000" algn="tl">
                    <a:srgbClr val="C0C0C0"/>
                  </a:outerShdw>
                </a:effectLst>
                <a:latin typeface="Times New Roman"/>
              </a:rPr>
              <a:t>xuân</a:t>
            </a:r>
            <a:r>
              <a:rPr lang="en-US" sz="2400" b="1" dirty="0">
                <a:solidFill>
                  <a:schemeClr val="tx2"/>
                </a:solidFill>
                <a:effectLst>
                  <a:outerShdw blurRad="38100" dist="38100" dir="2700000" algn="tl">
                    <a:srgbClr val="C0C0C0"/>
                  </a:outerShdw>
                </a:effectLst>
                <a:latin typeface="Times New Roman"/>
              </a:rPr>
              <a:t>.</a:t>
            </a:r>
          </a:p>
        </p:txBody>
      </p:sp>
      <p:grpSp>
        <p:nvGrpSpPr>
          <p:cNvPr id="82951" name="Group 12">
            <a:extLst>
              <a:ext uri="{FF2B5EF4-FFF2-40B4-BE49-F238E27FC236}">
                <a16:creationId xmlns:a16="http://schemas.microsoft.com/office/drawing/2014/main" id="{BD5B66C7-9138-49BA-AFFB-EA522BCA8971}"/>
              </a:ext>
            </a:extLst>
          </p:cNvPr>
          <p:cNvGrpSpPr>
            <a:grpSpLocks/>
          </p:cNvGrpSpPr>
          <p:nvPr/>
        </p:nvGrpSpPr>
        <p:grpSpPr bwMode="auto">
          <a:xfrm>
            <a:off x="1908176" y="-76200"/>
            <a:ext cx="1673225" cy="801688"/>
            <a:chOff x="421204" y="112927"/>
            <a:chExt cx="1672192" cy="801473"/>
          </a:xfrm>
        </p:grpSpPr>
        <p:pic>
          <p:nvPicPr>
            <p:cNvPr id="82960" name="Picture 6" descr="untitled">
              <a:extLst>
                <a:ext uri="{FF2B5EF4-FFF2-40B4-BE49-F238E27FC236}">
                  <a16:creationId xmlns:a16="http://schemas.microsoft.com/office/drawing/2014/main" id="{7E8C84CC-CA1C-40EC-A68B-5CD219D124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76460">
              <a:off x="457200" y="304800"/>
              <a:ext cx="152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61" name="WordArt 7">
              <a:extLst>
                <a:ext uri="{FF2B5EF4-FFF2-40B4-BE49-F238E27FC236}">
                  <a16:creationId xmlns:a16="http://schemas.microsoft.com/office/drawing/2014/main" id="{25D1518B-24BA-4294-93A5-04BFA8458ABC}"/>
                </a:ext>
              </a:extLst>
            </p:cNvPr>
            <p:cNvSpPr>
              <a:spLocks noChangeArrowheads="1" noChangeShapeType="1" noTextEdit="1"/>
            </p:cNvSpPr>
            <p:nvPr/>
          </p:nvSpPr>
          <p:spPr bwMode="auto">
            <a:xfrm rot="390102">
              <a:off x="490585" y="349582"/>
              <a:ext cx="1312952" cy="533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4400" b="1" kern="10">
                  <a:latin typeface="Times New Roman" panose="02020603050405020304" pitchFamily="18" charset="0"/>
                  <a:cs typeface="Times New Roman" panose="02020603050405020304" pitchFamily="18" charset="0"/>
                </a:rPr>
                <a:t>Bộ sưu tập</a:t>
              </a:r>
            </a:p>
            <a:p>
              <a:pPr algn="ctr"/>
              <a:r>
                <a:rPr lang="vi-VN" sz="4400" b="1" kern="10">
                  <a:latin typeface="Times New Roman" panose="02020603050405020304" pitchFamily="18" charset="0"/>
                  <a:cs typeface="Times New Roman" panose="02020603050405020304" pitchFamily="18" charset="0"/>
                </a:rPr>
                <a:t> Hình Ảnh Bác Hồ</a:t>
              </a:r>
              <a:endParaRPr lang="en-SG" sz="4400" b="1" kern="10">
                <a:latin typeface="Times New Roman" panose="02020603050405020304" pitchFamily="18" charset="0"/>
                <a:cs typeface="Times New Roman" panose="02020603050405020304" pitchFamily="18" charset="0"/>
              </a:endParaRPr>
            </a:p>
          </p:txBody>
        </p:sp>
        <p:pic>
          <p:nvPicPr>
            <p:cNvPr id="82962" name="Picture 16" descr="p16_ss">
              <a:extLst>
                <a:ext uri="{FF2B5EF4-FFF2-40B4-BE49-F238E27FC236}">
                  <a16:creationId xmlns:a16="http://schemas.microsoft.com/office/drawing/2014/main" id="{E2F7F8C3-2F1B-4DC6-9230-CF7F4977DB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992294">
              <a:off x="421204" y="112927"/>
              <a:ext cx="303018" cy="30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3" name="Picture 16" descr="p16_ss">
              <a:extLst>
                <a:ext uri="{FF2B5EF4-FFF2-40B4-BE49-F238E27FC236}">
                  <a16:creationId xmlns:a16="http://schemas.microsoft.com/office/drawing/2014/main" id="{944CEA69-1EA4-48B1-8479-0ACD722EBB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992294">
              <a:off x="1790378" y="570127"/>
              <a:ext cx="303018" cy="30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82952" name="Object 93">
            <a:extLst>
              <a:ext uri="{FF2B5EF4-FFF2-40B4-BE49-F238E27FC236}">
                <a16:creationId xmlns:a16="http://schemas.microsoft.com/office/drawing/2014/main" id="{C98AA991-F393-435E-980D-7CBB315C852D}"/>
              </a:ext>
            </a:extLst>
          </p:cNvPr>
          <p:cNvGraphicFramePr>
            <a:graphicFrameLocks noChangeAspect="1"/>
          </p:cNvGraphicFramePr>
          <p:nvPr/>
        </p:nvGraphicFramePr>
        <p:xfrm>
          <a:off x="1524000" y="220663"/>
          <a:ext cx="9144000" cy="1238250"/>
        </p:xfrm>
        <a:graphic>
          <a:graphicData uri="http://schemas.openxmlformats.org/presentationml/2006/ole">
            <mc:AlternateContent xmlns:mc="http://schemas.openxmlformats.org/markup-compatibility/2006">
              <mc:Choice xmlns:v="urn:schemas-microsoft-com:vml" Requires="v">
                <p:oleObj spid="_x0000_s2071" name="Image" r:id="rId8" imgW="12952381" imgH="2717460" progId="Photoshop.Image.7">
                  <p:embed/>
                </p:oleObj>
              </mc:Choice>
              <mc:Fallback>
                <p:oleObj name="Image" r:id="rId8" imgW="12952381" imgH="2717460" progId="Photoshop.Image.7">
                  <p:embed/>
                  <p:pic>
                    <p:nvPicPr>
                      <p:cNvPr id="82952" name="Object 93">
                        <a:extLst>
                          <a:ext uri="{FF2B5EF4-FFF2-40B4-BE49-F238E27FC236}">
                            <a16:creationId xmlns:a16="http://schemas.microsoft.com/office/drawing/2014/main" id="{C98AA991-F393-435E-980D-7CBB315C852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220663"/>
                        <a:ext cx="914400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2953" name="Picture 94" descr="p16sss">
            <a:extLst>
              <a:ext uri="{FF2B5EF4-FFF2-40B4-BE49-F238E27FC236}">
                <a16:creationId xmlns:a16="http://schemas.microsoft.com/office/drawing/2014/main" id="{1824CB9C-F2FA-498F-A03F-0AA74E03DAD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8638" y="-36513"/>
            <a:ext cx="1706562" cy="131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2" name="Rectangle 2">
            <a:extLst>
              <a:ext uri="{FF2B5EF4-FFF2-40B4-BE49-F238E27FC236}">
                <a16:creationId xmlns:a16="http://schemas.microsoft.com/office/drawing/2014/main" id="{A69F5EBB-274F-4474-BEA5-15F0B7BF1DFD}"/>
              </a:ext>
            </a:extLst>
          </p:cNvPr>
          <p:cNvSpPr>
            <a:spLocks noChangeArrowheads="1"/>
          </p:cNvSpPr>
          <p:nvPr/>
        </p:nvSpPr>
        <p:spPr bwMode="auto">
          <a:xfrm>
            <a:off x="3429000" y="142876"/>
            <a:ext cx="7391400" cy="1192213"/>
          </a:xfrm>
          <a:prstGeom prst="rect">
            <a:avLst/>
          </a:prstGeom>
          <a:noFill/>
          <a:ln w="9525">
            <a:noFill/>
            <a:miter lim="800000"/>
            <a:headEnd/>
            <a:tailEnd/>
          </a:ln>
          <a:effectLst/>
        </p:spPr>
        <p:txBody>
          <a:bodyPr anchor="ctr"/>
          <a:lstStyle/>
          <a:p>
            <a:pPr algn="ctr" eaLnBrk="1" hangingPunct="1">
              <a:defRPr/>
            </a:pPr>
            <a:r>
              <a:rPr lang="en-US" sz="3600">
                <a:solidFill>
                  <a:schemeClr val="bg1"/>
                </a:solidFill>
                <a:effectLst>
                  <a:outerShdw blurRad="38100" dist="38100" dir="2700000" algn="tl">
                    <a:srgbClr val="000000"/>
                  </a:outerShdw>
                </a:effectLst>
                <a:latin typeface="Times New Roman"/>
              </a:rPr>
              <a:t>Hồ Chí Minh đẹp nhất tên Người</a:t>
            </a:r>
          </a:p>
        </p:txBody>
      </p:sp>
      <p:grpSp>
        <p:nvGrpSpPr>
          <p:cNvPr id="82955" name="Group 13">
            <a:extLst>
              <a:ext uri="{FF2B5EF4-FFF2-40B4-BE49-F238E27FC236}">
                <a16:creationId xmlns:a16="http://schemas.microsoft.com/office/drawing/2014/main" id="{FEF3FC63-EB71-4993-844A-0A0CA49B7171}"/>
              </a:ext>
            </a:extLst>
          </p:cNvPr>
          <p:cNvGrpSpPr>
            <a:grpSpLocks/>
          </p:cNvGrpSpPr>
          <p:nvPr/>
        </p:nvGrpSpPr>
        <p:grpSpPr bwMode="auto">
          <a:xfrm>
            <a:off x="1871664" y="-76200"/>
            <a:ext cx="1673225" cy="801688"/>
            <a:chOff x="421204" y="112927"/>
            <a:chExt cx="1672192" cy="801473"/>
          </a:xfrm>
        </p:grpSpPr>
        <p:pic>
          <p:nvPicPr>
            <p:cNvPr id="82956" name="Picture 6" descr="untitled">
              <a:extLst>
                <a:ext uri="{FF2B5EF4-FFF2-40B4-BE49-F238E27FC236}">
                  <a16:creationId xmlns:a16="http://schemas.microsoft.com/office/drawing/2014/main" id="{840674FD-4724-4022-A97C-C8350BCC50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76460">
              <a:off x="457200" y="304800"/>
              <a:ext cx="152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7" name="WordArt 7">
              <a:extLst>
                <a:ext uri="{FF2B5EF4-FFF2-40B4-BE49-F238E27FC236}">
                  <a16:creationId xmlns:a16="http://schemas.microsoft.com/office/drawing/2014/main" id="{F8D33353-9AA4-4698-AC90-F8251AACE1DB}"/>
                </a:ext>
              </a:extLst>
            </p:cNvPr>
            <p:cNvSpPr>
              <a:spLocks noChangeArrowheads="1" noChangeShapeType="1" noTextEdit="1"/>
            </p:cNvSpPr>
            <p:nvPr/>
          </p:nvSpPr>
          <p:spPr bwMode="auto">
            <a:xfrm rot="390102">
              <a:off x="490585" y="349582"/>
              <a:ext cx="1312952" cy="533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4400" b="1" kern="10">
                  <a:latin typeface="Times New Roman" panose="02020603050405020304" pitchFamily="18" charset="0"/>
                  <a:cs typeface="Times New Roman" panose="02020603050405020304" pitchFamily="18" charset="0"/>
                </a:rPr>
                <a:t>Bộ sưu tập</a:t>
              </a:r>
            </a:p>
            <a:p>
              <a:pPr algn="ctr"/>
              <a:r>
                <a:rPr lang="vi-VN" sz="4400" b="1" kern="10">
                  <a:latin typeface="Times New Roman" panose="02020603050405020304" pitchFamily="18" charset="0"/>
                  <a:cs typeface="Times New Roman" panose="02020603050405020304" pitchFamily="18" charset="0"/>
                </a:rPr>
                <a:t> Hình Ảnh Bác Hồ</a:t>
              </a:r>
              <a:endParaRPr lang="en-SG" sz="4400" b="1" kern="10">
                <a:latin typeface="Times New Roman" panose="02020603050405020304" pitchFamily="18" charset="0"/>
                <a:cs typeface="Times New Roman" panose="02020603050405020304" pitchFamily="18" charset="0"/>
              </a:endParaRPr>
            </a:p>
          </p:txBody>
        </p:sp>
        <p:pic>
          <p:nvPicPr>
            <p:cNvPr id="82958" name="Picture 16" descr="p16_ss">
              <a:extLst>
                <a:ext uri="{FF2B5EF4-FFF2-40B4-BE49-F238E27FC236}">
                  <a16:creationId xmlns:a16="http://schemas.microsoft.com/office/drawing/2014/main" id="{1BABDD1E-7645-4AFC-9EB6-53ECC97607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992294">
              <a:off x="421204" y="112927"/>
              <a:ext cx="303018" cy="30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9" name="Picture 16" descr="p16_ss">
              <a:extLst>
                <a:ext uri="{FF2B5EF4-FFF2-40B4-BE49-F238E27FC236}">
                  <a16:creationId xmlns:a16="http://schemas.microsoft.com/office/drawing/2014/main" id="{2EE29169-01D9-4C7C-A15E-2B10DB6E3C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992294">
              <a:off x="1790378" y="570127"/>
              <a:ext cx="303018" cy="30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6" name="Picture 8" descr="Káº¿t quáº£ hÃ¬nh áº£nh cho bÃ¡c trá»ng cÃ¢y">
            <a:extLst>
              <a:ext uri="{FF2B5EF4-FFF2-40B4-BE49-F238E27FC236}">
                <a16:creationId xmlns:a16="http://schemas.microsoft.com/office/drawing/2014/main" id="{43D8B634-F97B-4845-9022-62131EAD730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13185" y="1992772"/>
            <a:ext cx="4018667" cy="316092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82946"/>
                                        </p:tgtEl>
                                        <p:attrNameLst>
                                          <p:attrName>style.visibility</p:attrName>
                                        </p:attrNameLst>
                                      </p:cBhvr>
                                      <p:to>
                                        <p:strVal val="visible"/>
                                      </p:to>
                                    </p:set>
                                    <p:animEffect transition="in" filter="fade">
                                      <p:cBhvr>
                                        <p:cTn id="7" dur="1000"/>
                                        <p:tgtEl>
                                          <p:spTgt spid="82946"/>
                                        </p:tgtEl>
                                      </p:cBhvr>
                                    </p:animEffect>
                                    <p:anim calcmode="lin" valueType="num">
                                      <p:cBhvr>
                                        <p:cTn id="8" dur="1000" fill="hold"/>
                                        <p:tgtEl>
                                          <p:spTgt spid="82946"/>
                                        </p:tgtEl>
                                        <p:attrNameLst>
                                          <p:attrName>ppt_x</p:attrName>
                                        </p:attrNameLst>
                                      </p:cBhvr>
                                      <p:tavLst>
                                        <p:tav tm="0">
                                          <p:val>
                                            <p:strVal val="#ppt_x"/>
                                          </p:val>
                                        </p:tav>
                                        <p:tav tm="100000">
                                          <p:val>
                                            <p:strVal val="#ppt_x"/>
                                          </p:val>
                                        </p:tav>
                                      </p:tavLst>
                                    </p:anim>
                                    <p:anim calcmode="lin" valueType="num">
                                      <p:cBhvr>
                                        <p:cTn id="9" dur="1000" fill="hold"/>
                                        <p:tgtEl>
                                          <p:spTgt spid="8294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nodePh="1">
                                  <p:stCondLst>
                                    <p:cond delay="0"/>
                                  </p:stCondLst>
                                  <p:endCondLst>
                                    <p:cond evt="begin" delay="0">
                                      <p:tn val="10"/>
                                    </p:cond>
                                  </p:endCondLst>
                                  <p:childTnLst>
                                    <p:set>
                                      <p:cBhvr>
                                        <p:cTn id="11" dur="1" fill="hold">
                                          <p:stCondLst>
                                            <p:cond delay="0"/>
                                          </p:stCondLst>
                                        </p:cTn>
                                        <p:tgtEl>
                                          <p:spTgt spid="82947"/>
                                        </p:tgtEl>
                                        <p:attrNameLst>
                                          <p:attrName>style.visibility</p:attrName>
                                        </p:attrNameLst>
                                      </p:cBhvr>
                                      <p:to>
                                        <p:strVal val="visible"/>
                                      </p:to>
                                    </p:set>
                                    <p:animEffect transition="in" filter="fade">
                                      <p:cBhvr>
                                        <p:cTn id="12" dur="1000"/>
                                        <p:tgtEl>
                                          <p:spTgt spid="82947"/>
                                        </p:tgtEl>
                                      </p:cBhvr>
                                    </p:animEffect>
                                    <p:anim calcmode="lin" valueType="num">
                                      <p:cBhvr>
                                        <p:cTn id="13" dur="1000" fill="hold"/>
                                        <p:tgtEl>
                                          <p:spTgt spid="82947"/>
                                        </p:tgtEl>
                                        <p:attrNameLst>
                                          <p:attrName>ppt_x</p:attrName>
                                        </p:attrNameLst>
                                      </p:cBhvr>
                                      <p:tavLst>
                                        <p:tav tm="0">
                                          <p:val>
                                            <p:strVal val="#ppt_x"/>
                                          </p:val>
                                        </p:tav>
                                        <p:tav tm="100000">
                                          <p:val>
                                            <p:strVal val="#ppt_x"/>
                                          </p:val>
                                        </p:tav>
                                      </p:tavLst>
                                    </p:anim>
                                    <p:anim calcmode="lin" valueType="num">
                                      <p:cBhvr>
                                        <p:cTn id="14" dur="1000" fill="hold"/>
                                        <p:tgtEl>
                                          <p:spTgt spid="8294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2951"/>
                                        </p:tgtEl>
                                        <p:attrNameLst>
                                          <p:attrName>style.visibility</p:attrName>
                                        </p:attrNameLst>
                                      </p:cBhvr>
                                      <p:to>
                                        <p:strVal val="visible"/>
                                      </p:to>
                                    </p:set>
                                    <p:animEffect transition="in" filter="fade">
                                      <p:cBhvr>
                                        <p:cTn id="17" dur="1000"/>
                                        <p:tgtEl>
                                          <p:spTgt spid="82951"/>
                                        </p:tgtEl>
                                      </p:cBhvr>
                                    </p:animEffect>
                                    <p:anim calcmode="lin" valueType="num">
                                      <p:cBhvr>
                                        <p:cTn id="18" dur="1000" fill="hold"/>
                                        <p:tgtEl>
                                          <p:spTgt spid="82951"/>
                                        </p:tgtEl>
                                        <p:attrNameLst>
                                          <p:attrName>ppt_x</p:attrName>
                                        </p:attrNameLst>
                                      </p:cBhvr>
                                      <p:tavLst>
                                        <p:tav tm="0">
                                          <p:val>
                                            <p:strVal val="#ppt_x"/>
                                          </p:val>
                                        </p:tav>
                                        <p:tav tm="100000">
                                          <p:val>
                                            <p:strVal val="#ppt_x"/>
                                          </p:val>
                                        </p:tav>
                                      </p:tavLst>
                                    </p:anim>
                                    <p:anim calcmode="lin" valueType="num">
                                      <p:cBhvr>
                                        <p:cTn id="19" dur="1000" fill="hold"/>
                                        <p:tgtEl>
                                          <p:spTgt spid="8295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2952"/>
                                        </p:tgtEl>
                                        <p:attrNameLst>
                                          <p:attrName>style.visibility</p:attrName>
                                        </p:attrNameLst>
                                      </p:cBhvr>
                                      <p:to>
                                        <p:strVal val="visible"/>
                                      </p:to>
                                    </p:set>
                                    <p:animEffect transition="in" filter="fade">
                                      <p:cBhvr>
                                        <p:cTn id="22" dur="1000"/>
                                        <p:tgtEl>
                                          <p:spTgt spid="82952"/>
                                        </p:tgtEl>
                                      </p:cBhvr>
                                    </p:animEffect>
                                    <p:anim calcmode="lin" valueType="num">
                                      <p:cBhvr>
                                        <p:cTn id="23" dur="1000" fill="hold"/>
                                        <p:tgtEl>
                                          <p:spTgt spid="82952"/>
                                        </p:tgtEl>
                                        <p:attrNameLst>
                                          <p:attrName>ppt_x</p:attrName>
                                        </p:attrNameLst>
                                      </p:cBhvr>
                                      <p:tavLst>
                                        <p:tav tm="0">
                                          <p:val>
                                            <p:strVal val="#ppt_x"/>
                                          </p:val>
                                        </p:tav>
                                        <p:tav tm="100000">
                                          <p:val>
                                            <p:strVal val="#ppt_x"/>
                                          </p:val>
                                        </p:tav>
                                      </p:tavLst>
                                    </p:anim>
                                    <p:anim calcmode="lin" valueType="num">
                                      <p:cBhvr>
                                        <p:cTn id="24" dur="1000" fill="hold"/>
                                        <p:tgtEl>
                                          <p:spTgt spid="8295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2953"/>
                                        </p:tgtEl>
                                        <p:attrNameLst>
                                          <p:attrName>style.visibility</p:attrName>
                                        </p:attrNameLst>
                                      </p:cBhvr>
                                      <p:to>
                                        <p:strVal val="visible"/>
                                      </p:to>
                                    </p:set>
                                    <p:animEffect transition="in" filter="fade">
                                      <p:cBhvr>
                                        <p:cTn id="27" dur="1000"/>
                                        <p:tgtEl>
                                          <p:spTgt spid="82953"/>
                                        </p:tgtEl>
                                      </p:cBhvr>
                                    </p:animEffect>
                                    <p:anim calcmode="lin" valueType="num">
                                      <p:cBhvr>
                                        <p:cTn id="28" dur="1000" fill="hold"/>
                                        <p:tgtEl>
                                          <p:spTgt spid="82953"/>
                                        </p:tgtEl>
                                        <p:attrNameLst>
                                          <p:attrName>ppt_x</p:attrName>
                                        </p:attrNameLst>
                                      </p:cBhvr>
                                      <p:tavLst>
                                        <p:tav tm="0">
                                          <p:val>
                                            <p:strVal val="#ppt_x"/>
                                          </p:val>
                                        </p:tav>
                                        <p:tav tm="100000">
                                          <p:val>
                                            <p:strVal val="#ppt_x"/>
                                          </p:val>
                                        </p:tav>
                                      </p:tavLst>
                                    </p:anim>
                                    <p:anim calcmode="lin" valueType="num">
                                      <p:cBhvr>
                                        <p:cTn id="29" dur="1000" fill="hold"/>
                                        <p:tgtEl>
                                          <p:spTgt spid="8295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2162"/>
                                        </p:tgtEl>
                                        <p:attrNameLst>
                                          <p:attrName>style.visibility</p:attrName>
                                        </p:attrNameLst>
                                      </p:cBhvr>
                                      <p:to>
                                        <p:strVal val="visible"/>
                                      </p:to>
                                    </p:set>
                                    <p:animEffect transition="in" filter="fade">
                                      <p:cBhvr>
                                        <p:cTn id="32" dur="1000"/>
                                        <p:tgtEl>
                                          <p:spTgt spid="92162"/>
                                        </p:tgtEl>
                                      </p:cBhvr>
                                    </p:animEffect>
                                    <p:anim calcmode="lin" valueType="num">
                                      <p:cBhvr>
                                        <p:cTn id="33" dur="1000" fill="hold"/>
                                        <p:tgtEl>
                                          <p:spTgt spid="92162"/>
                                        </p:tgtEl>
                                        <p:attrNameLst>
                                          <p:attrName>ppt_x</p:attrName>
                                        </p:attrNameLst>
                                      </p:cBhvr>
                                      <p:tavLst>
                                        <p:tav tm="0">
                                          <p:val>
                                            <p:strVal val="#ppt_x"/>
                                          </p:val>
                                        </p:tav>
                                        <p:tav tm="100000">
                                          <p:val>
                                            <p:strVal val="#ppt_x"/>
                                          </p:val>
                                        </p:tav>
                                      </p:tavLst>
                                    </p:anim>
                                    <p:anim calcmode="lin" valueType="num">
                                      <p:cBhvr>
                                        <p:cTn id="34" dur="1000" fill="hold"/>
                                        <p:tgtEl>
                                          <p:spTgt spid="9216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2955"/>
                                        </p:tgtEl>
                                        <p:attrNameLst>
                                          <p:attrName>style.visibility</p:attrName>
                                        </p:attrNameLst>
                                      </p:cBhvr>
                                      <p:to>
                                        <p:strVal val="visible"/>
                                      </p:to>
                                    </p:set>
                                    <p:animEffect transition="in" filter="fade">
                                      <p:cBhvr>
                                        <p:cTn id="37" dur="1000"/>
                                        <p:tgtEl>
                                          <p:spTgt spid="82955"/>
                                        </p:tgtEl>
                                      </p:cBhvr>
                                    </p:animEffect>
                                    <p:anim calcmode="lin" valueType="num">
                                      <p:cBhvr>
                                        <p:cTn id="38" dur="1000" fill="hold"/>
                                        <p:tgtEl>
                                          <p:spTgt spid="82955"/>
                                        </p:tgtEl>
                                        <p:attrNameLst>
                                          <p:attrName>ppt_x</p:attrName>
                                        </p:attrNameLst>
                                      </p:cBhvr>
                                      <p:tavLst>
                                        <p:tav tm="0">
                                          <p:val>
                                            <p:strVal val="#ppt_x"/>
                                          </p:val>
                                        </p:tav>
                                        <p:tav tm="100000">
                                          <p:val>
                                            <p:strVal val="#ppt_x"/>
                                          </p:val>
                                        </p:tav>
                                      </p:tavLst>
                                    </p:anim>
                                    <p:anim calcmode="lin" valueType="num">
                                      <p:cBhvr>
                                        <p:cTn id="39" dur="1000" fill="hold"/>
                                        <p:tgtEl>
                                          <p:spTgt spid="8295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09578"/>
                                        </p:tgtEl>
                                        <p:attrNameLst>
                                          <p:attrName>style.visibility</p:attrName>
                                        </p:attrNameLst>
                                      </p:cBhvr>
                                      <p:to>
                                        <p:strVal val="visible"/>
                                      </p:to>
                                    </p:set>
                                    <p:animEffect transition="in" filter="fade">
                                      <p:cBhvr>
                                        <p:cTn id="44" dur="1000"/>
                                        <p:tgtEl>
                                          <p:spTgt spid="109578"/>
                                        </p:tgtEl>
                                      </p:cBhvr>
                                    </p:animEffect>
                                    <p:anim calcmode="lin" valueType="num">
                                      <p:cBhvr>
                                        <p:cTn id="45" dur="1000" fill="hold"/>
                                        <p:tgtEl>
                                          <p:spTgt spid="109578"/>
                                        </p:tgtEl>
                                        <p:attrNameLst>
                                          <p:attrName>ppt_x</p:attrName>
                                        </p:attrNameLst>
                                      </p:cBhvr>
                                      <p:tavLst>
                                        <p:tav tm="0">
                                          <p:val>
                                            <p:strVal val="#ppt_x"/>
                                          </p:val>
                                        </p:tav>
                                        <p:tav tm="100000">
                                          <p:val>
                                            <p:strVal val="#ppt_x"/>
                                          </p:val>
                                        </p:tav>
                                      </p:tavLst>
                                    </p:anim>
                                    <p:anim calcmode="lin" valueType="num">
                                      <p:cBhvr>
                                        <p:cTn id="46" dur="1000" fill="hold"/>
                                        <p:tgtEl>
                                          <p:spTgt spid="109578"/>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82948"/>
                                        </p:tgtEl>
                                        <p:attrNameLst>
                                          <p:attrName>style.visibility</p:attrName>
                                        </p:attrNameLst>
                                      </p:cBhvr>
                                      <p:to>
                                        <p:strVal val="visible"/>
                                      </p:to>
                                    </p:set>
                                    <p:animEffect transition="in" filter="barn(inVertical)">
                                      <p:cBhvr>
                                        <p:cTn id="51" dur="500"/>
                                        <p:tgtEl>
                                          <p:spTgt spid="8294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82949"/>
                                        </p:tgtEl>
                                        <p:attrNameLst>
                                          <p:attrName>style.visibility</p:attrName>
                                        </p:attrNameLst>
                                      </p:cBhvr>
                                      <p:to>
                                        <p:strVal val="visible"/>
                                      </p:to>
                                    </p:set>
                                    <p:animEffect transition="in" filter="barn(inVertical)">
                                      <p:cBhvr>
                                        <p:cTn id="56" dur="500"/>
                                        <p:tgtEl>
                                          <p:spTgt spid="82949"/>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056"/>
                                        </p:tgtEl>
                                        <p:attrNameLst>
                                          <p:attrName>style.visibility</p:attrName>
                                        </p:attrNameLst>
                                      </p:cBhvr>
                                      <p:to>
                                        <p:strVal val="visible"/>
                                      </p:to>
                                    </p:set>
                                    <p:animEffect transition="in" filter="barn(inVertical)">
                                      <p:cBhvr>
                                        <p:cTn id="61"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p:bldP spid="82947" grpId="0"/>
      <p:bldP spid="109578" grpId="0"/>
      <p:bldP spid="9216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5" name="Picture 8" descr="03np8">
            <a:extLst>
              <a:ext uri="{FF2B5EF4-FFF2-40B4-BE49-F238E27FC236}">
                <a16:creationId xmlns:a16="http://schemas.microsoft.com/office/drawing/2014/main" id="{B9E95657-4483-4AD9-BADD-E21D774983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7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7" name="Text Box 9">
            <a:extLst>
              <a:ext uri="{FF2B5EF4-FFF2-40B4-BE49-F238E27FC236}">
                <a16:creationId xmlns:a16="http://schemas.microsoft.com/office/drawing/2014/main" id="{D0642804-0188-452F-A2AA-257C6F5F25F4}"/>
              </a:ext>
            </a:extLst>
          </p:cNvPr>
          <p:cNvSpPr txBox="1">
            <a:spLocks noChangeArrowheads="1"/>
          </p:cNvSpPr>
          <p:nvPr/>
        </p:nvSpPr>
        <p:spPr bwMode="auto">
          <a:xfrm>
            <a:off x="710007" y="5517778"/>
            <a:ext cx="10494981" cy="584775"/>
          </a:xfrm>
          <a:prstGeom prst="rect">
            <a:avLst/>
          </a:prstGeom>
          <a:noFill/>
          <a:ln w="9525">
            <a:noFill/>
            <a:miter lim="800000"/>
            <a:headEnd/>
            <a:tailEnd/>
          </a:ln>
          <a:effectLst/>
        </p:spPr>
        <p:txBody>
          <a:bodyPr wrap="square">
            <a:spAutoFit/>
          </a:bodyPr>
          <a:lstStyle/>
          <a:p>
            <a:pPr algn="ctr" eaLnBrk="1" hangingPunct="1">
              <a:spcBef>
                <a:spcPct val="50000"/>
              </a:spcBef>
              <a:defRPr/>
            </a:pPr>
            <a:r>
              <a:rPr lang="en-US" sz="3200" b="1" dirty="0" err="1">
                <a:solidFill>
                  <a:schemeClr val="bg1"/>
                </a:solidFill>
                <a:effectLst>
                  <a:outerShdw blurRad="38100" dist="38100" dir="2700000" algn="tl">
                    <a:srgbClr val="000000"/>
                  </a:outerShdw>
                </a:effectLst>
                <a:latin typeface="Times New Roman"/>
                <a:cs typeface="Arial" charset="0"/>
              </a:rPr>
              <a:t>Nguyễn</a:t>
            </a:r>
            <a:r>
              <a:rPr lang="en-US" sz="3200" b="1" dirty="0">
                <a:solidFill>
                  <a:schemeClr val="bg1"/>
                </a:solidFill>
                <a:effectLst>
                  <a:outerShdw blurRad="38100" dist="38100" dir="2700000" algn="tl">
                    <a:srgbClr val="000000"/>
                  </a:outerShdw>
                </a:effectLst>
                <a:latin typeface="Times New Roman"/>
                <a:cs typeface="Arial" charset="0"/>
              </a:rPr>
              <a:t> </a:t>
            </a:r>
            <a:r>
              <a:rPr lang="en-US" sz="3200" b="1" dirty="0" err="1">
                <a:solidFill>
                  <a:schemeClr val="bg1"/>
                </a:solidFill>
                <a:effectLst>
                  <a:outerShdw blurRad="38100" dist="38100" dir="2700000" algn="tl">
                    <a:srgbClr val="000000"/>
                  </a:outerShdw>
                </a:effectLst>
                <a:latin typeface="Times New Roman"/>
                <a:cs typeface="Arial" charset="0"/>
              </a:rPr>
              <a:t>Ái</a:t>
            </a:r>
            <a:r>
              <a:rPr lang="en-US" sz="3200" b="1" dirty="0">
                <a:solidFill>
                  <a:schemeClr val="bg1"/>
                </a:solidFill>
                <a:effectLst>
                  <a:outerShdw blurRad="38100" dist="38100" dir="2700000" algn="tl">
                    <a:srgbClr val="000000"/>
                  </a:outerShdw>
                </a:effectLst>
                <a:latin typeface="Times New Roman"/>
                <a:cs typeface="Arial" charset="0"/>
              </a:rPr>
              <a:t> </a:t>
            </a:r>
            <a:r>
              <a:rPr lang="en-US" sz="3200" b="1" dirty="0" err="1">
                <a:solidFill>
                  <a:schemeClr val="bg1"/>
                </a:solidFill>
                <a:effectLst>
                  <a:outerShdw blurRad="38100" dist="38100" dir="2700000" algn="tl">
                    <a:srgbClr val="000000"/>
                  </a:outerShdw>
                </a:effectLst>
                <a:latin typeface="Times New Roman"/>
                <a:cs typeface="Arial" charset="0"/>
              </a:rPr>
              <a:t>Quốc</a:t>
            </a:r>
            <a:r>
              <a:rPr lang="en-US" sz="3200" b="1" dirty="0">
                <a:solidFill>
                  <a:schemeClr val="bg1"/>
                </a:solidFill>
                <a:effectLst>
                  <a:outerShdw blurRad="38100" dist="38100" dir="2700000" algn="tl">
                    <a:srgbClr val="000000"/>
                  </a:outerShdw>
                </a:effectLst>
                <a:latin typeface="Times New Roman"/>
                <a:cs typeface="Arial" charset="0"/>
              </a:rPr>
              <a:t> </a:t>
            </a:r>
            <a:r>
              <a:rPr lang="en-US" sz="3200" b="1" dirty="0" err="1">
                <a:solidFill>
                  <a:schemeClr val="bg1"/>
                </a:solidFill>
                <a:effectLst>
                  <a:outerShdw blurRad="38100" dist="38100" dir="2700000" algn="tl">
                    <a:srgbClr val="000000"/>
                  </a:outerShdw>
                </a:effectLst>
                <a:latin typeface="Times New Roman"/>
                <a:cs typeface="Arial" charset="0"/>
              </a:rPr>
              <a:t>tại</a:t>
            </a:r>
            <a:r>
              <a:rPr lang="en-US" sz="3200" b="1" dirty="0">
                <a:solidFill>
                  <a:schemeClr val="bg1"/>
                </a:solidFill>
                <a:effectLst>
                  <a:outerShdw blurRad="38100" dist="38100" dir="2700000" algn="tl">
                    <a:srgbClr val="000000"/>
                  </a:outerShdw>
                </a:effectLst>
                <a:latin typeface="Times New Roman"/>
                <a:cs typeface="Arial" charset="0"/>
              </a:rPr>
              <a:t> </a:t>
            </a:r>
            <a:r>
              <a:rPr lang="en-US" sz="3200" b="1" dirty="0" err="1">
                <a:solidFill>
                  <a:schemeClr val="bg1"/>
                </a:solidFill>
                <a:effectLst>
                  <a:outerShdw blurRad="38100" dist="38100" dir="2700000" algn="tl">
                    <a:srgbClr val="000000"/>
                  </a:outerShdw>
                </a:effectLst>
                <a:latin typeface="Times New Roman"/>
                <a:cs typeface="Arial" charset="0"/>
              </a:rPr>
              <a:t>Đại</a:t>
            </a:r>
            <a:r>
              <a:rPr lang="en-US" sz="3200" b="1" dirty="0">
                <a:solidFill>
                  <a:schemeClr val="bg1"/>
                </a:solidFill>
                <a:effectLst>
                  <a:outerShdw blurRad="38100" dist="38100" dir="2700000" algn="tl">
                    <a:srgbClr val="000000"/>
                  </a:outerShdw>
                </a:effectLst>
                <a:latin typeface="Times New Roman"/>
                <a:cs typeface="Arial" charset="0"/>
              </a:rPr>
              <a:t> </a:t>
            </a:r>
            <a:r>
              <a:rPr lang="en-US" sz="3200" b="1" dirty="0" err="1">
                <a:solidFill>
                  <a:schemeClr val="bg1"/>
                </a:solidFill>
                <a:effectLst>
                  <a:outerShdw blurRad="38100" dist="38100" dir="2700000" algn="tl">
                    <a:srgbClr val="000000"/>
                  </a:outerShdw>
                </a:effectLst>
                <a:latin typeface="Times New Roman"/>
                <a:cs typeface="Arial" charset="0"/>
              </a:rPr>
              <a:t>hội</a:t>
            </a:r>
            <a:r>
              <a:rPr lang="en-US" sz="3200" b="1" dirty="0">
                <a:solidFill>
                  <a:schemeClr val="bg1"/>
                </a:solidFill>
                <a:effectLst>
                  <a:outerShdw blurRad="38100" dist="38100" dir="2700000" algn="tl">
                    <a:srgbClr val="000000"/>
                  </a:outerShdw>
                </a:effectLst>
                <a:latin typeface="Times New Roman"/>
                <a:cs typeface="Arial" charset="0"/>
              </a:rPr>
              <a:t> </a:t>
            </a:r>
            <a:r>
              <a:rPr lang="en-US" sz="3200" b="1" dirty="0" err="1">
                <a:solidFill>
                  <a:schemeClr val="bg1"/>
                </a:solidFill>
                <a:effectLst>
                  <a:outerShdw blurRad="38100" dist="38100" dir="2700000" algn="tl">
                    <a:srgbClr val="000000"/>
                  </a:outerShdw>
                </a:effectLst>
                <a:latin typeface="Times New Roman"/>
                <a:cs typeface="Arial" charset="0"/>
              </a:rPr>
              <a:t>Đảng</a:t>
            </a:r>
            <a:r>
              <a:rPr lang="en-US" sz="3200" b="1" dirty="0">
                <a:solidFill>
                  <a:schemeClr val="bg1"/>
                </a:solidFill>
                <a:effectLst>
                  <a:outerShdw blurRad="38100" dist="38100" dir="2700000" algn="tl">
                    <a:srgbClr val="000000"/>
                  </a:outerShdw>
                </a:effectLst>
                <a:latin typeface="Times New Roman"/>
                <a:cs typeface="Arial" charset="0"/>
              </a:rPr>
              <a:t> </a:t>
            </a:r>
            <a:r>
              <a:rPr lang="en-US" sz="3200" b="1" dirty="0" err="1">
                <a:solidFill>
                  <a:schemeClr val="bg1"/>
                </a:solidFill>
                <a:effectLst>
                  <a:outerShdw blurRad="38100" dist="38100" dir="2700000" algn="tl">
                    <a:srgbClr val="000000"/>
                  </a:outerShdw>
                </a:effectLst>
                <a:latin typeface="Times New Roman"/>
                <a:cs typeface="Arial" charset="0"/>
              </a:rPr>
              <a:t>xã</a:t>
            </a:r>
            <a:r>
              <a:rPr lang="en-US" sz="3200" b="1" dirty="0">
                <a:solidFill>
                  <a:schemeClr val="bg1"/>
                </a:solidFill>
                <a:effectLst>
                  <a:outerShdw blurRad="38100" dist="38100" dir="2700000" algn="tl">
                    <a:srgbClr val="000000"/>
                  </a:outerShdw>
                </a:effectLst>
                <a:latin typeface="Times New Roman"/>
                <a:cs typeface="Arial" charset="0"/>
              </a:rPr>
              <a:t> </a:t>
            </a:r>
            <a:r>
              <a:rPr lang="en-US" sz="3200" b="1" dirty="0" err="1">
                <a:solidFill>
                  <a:schemeClr val="bg1"/>
                </a:solidFill>
                <a:effectLst>
                  <a:outerShdw blurRad="38100" dist="38100" dir="2700000" algn="tl">
                    <a:srgbClr val="000000"/>
                  </a:outerShdw>
                </a:effectLst>
                <a:latin typeface="Times New Roman"/>
                <a:cs typeface="Arial" charset="0"/>
              </a:rPr>
              <a:t>hội</a:t>
            </a:r>
            <a:r>
              <a:rPr lang="en-US" sz="3200" b="1" dirty="0">
                <a:solidFill>
                  <a:schemeClr val="bg1"/>
                </a:solidFill>
                <a:effectLst>
                  <a:outerShdw blurRad="38100" dist="38100" dir="2700000" algn="tl">
                    <a:srgbClr val="000000"/>
                  </a:outerShdw>
                </a:effectLst>
                <a:latin typeface="Times New Roman"/>
                <a:cs typeface="Arial" charset="0"/>
              </a:rPr>
              <a:t> </a:t>
            </a:r>
            <a:r>
              <a:rPr lang="en-US" sz="3200" b="1" dirty="0" err="1">
                <a:solidFill>
                  <a:schemeClr val="bg1"/>
                </a:solidFill>
                <a:effectLst>
                  <a:outerShdw blurRad="38100" dist="38100" dir="2700000" algn="tl">
                    <a:srgbClr val="000000"/>
                  </a:outerShdw>
                </a:effectLst>
                <a:latin typeface="Times New Roman"/>
                <a:cs typeface="Arial" charset="0"/>
              </a:rPr>
              <a:t>Pháp</a:t>
            </a:r>
            <a:r>
              <a:rPr lang="en-US" sz="3200" b="1" dirty="0">
                <a:solidFill>
                  <a:schemeClr val="bg1"/>
                </a:solidFill>
                <a:effectLst>
                  <a:outerShdw blurRad="38100" dist="38100" dir="2700000" algn="tl">
                    <a:srgbClr val="000000"/>
                  </a:outerShdw>
                </a:effectLst>
                <a:latin typeface="Times New Roman"/>
                <a:cs typeface="Arial" charset="0"/>
              </a:rPr>
              <a:t> </a:t>
            </a:r>
            <a:r>
              <a:rPr lang="en-US" sz="3200" b="1" dirty="0" err="1">
                <a:solidFill>
                  <a:schemeClr val="bg1"/>
                </a:solidFill>
                <a:effectLst>
                  <a:outerShdw blurRad="38100" dist="38100" dir="2700000" algn="tl">
                    <a:srgbClr val="000000"/>
                  </a:outerShdw>
                </a:effectLst>
                <a:latin typeface="Times New Roman"/>
                <a:cs typeface="Arial" charset="0"/>
              </a:rPr>
              <a:t>họp</a:t>
            </a:r>
            <a:r>
              <a:rPr lang="en-US" sz="3200" b="1" dirty="0">
                <a:solidFill>
                  <a:schemeClr val="bg1"/>
                </a:solidFill>
                <a:effectLst>
                  <a:outerShdw blurRad="38100" dist="38100" dir="2700000" algn="tl">
                    <a:srgbClr val="000000"/>
                  </a:outerShdw>
                </a:effectLst>
                <a:latin typeface="Times New Roman"/>
                <a:cs typeface="Arial" charset="0"/>
              </a:rPr>
              <a:t> ở </a:t>
            </a:r>
            <a:r>
              <a:rPr lang="en-US" sz="3200" b="1" dirty="0" err="1">
                <a:solidFill>
                  <a:schemeClr val="bg1"/>
                </a:solidFill>
                <a:effectLst>
                  <a:outerShdw blurRad="38100" dist="38100" dir="2700000" algn="tl">
                    <a:srgbClr val="000000"/>
                  </a:outerShdw>
                </a:effectLst>
                <a:latin typeface="Times New Roman"/>
                <a:cs typeface="Arial" charset="0"/>
              </a:rPr>
              <a:t>Tua</a:t>
            </a:r>
            <a:endParaRPr lang="en-US" sz="3200" b="1" dirty="0">
              <a:solidFill>
                <a:schemeClr val="bg1"/>
              </a:solidFill>
              <a:effectLst>
                <a:outerShdw blurRad="38100" dist="38100" dir="2700000" algn="tl">
                  <a:srgbClr val="000000"/>
                </a:outerShdw>
              </a:effectLst>
              <a:latin typeface="Times New Roman"/>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4697"/>
                                        </p:tgtEl>
                                        <p:attrNameLst>
                                          <p:attrName>style.visibility</p:attrName>
                                        </p:attrNameLst>
                                      </p:cBhvr>
                                      <p:to>
                                        <p:strVal val="visible"/>
                                      </p:to>
                                    </p:set>
                                    <p:animEffect transition="in" filter="randombar(horizontal)">
                                      <p:cBhvr>
                                        <p:cTn id="7" dur="500"/>
                                        <p:tgtEl>
                                          <p:spTgt spid="114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9A674336-02E3-4027-A312-BAC7B3953AF4}"/>
              </a:ext>
            </a:extLst>
          </p:cNvPr>
          <p:cNvSpPr txBox="1">
            <a:spLocks noChangeArrowheads="1"/>
          </p:cNvSpPr>
          <p:nvPr/>
        </p:nvSpPr>
        <p:spPr bwMode="auto">
          <a:xfrm>
            <a:off x="6629400" y="2743201"/>
            <a:ext cx="373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endParaRPr lang="en-US" altLang="en-US" sz="1800">
              <a:latin typeface="Times New Roman" panose="02020603050405020304" pitchFamily="18" charset="0"/>
            </a:endParaRPr>
          </a:p>
        </p:txBody>
      </p:sp>
      <p:sp>
        <p:nvSpPr>
          <p:cNvPr id="3" name="Text Box 5">
            <a:extLst>
              <a:ext uri="{FF2B5EF4-FFF2-40B4-BE49-F238E27FC236}">
                <a16:creationId xmlns:a16="http://schemas.microsoft.com/office/drawing/2014/main" id="{EB40F2DA-EF72-48D7-9A6C-0C18E698401E}"/>
              </a:ext>
            </a:extLst>
          </p:cNvPr>
          <p:cNvSpPr txBox="1">
            <a:spLocks noChangeArrowheads="1"/>
          </p:cNvSpPr>
          <p:nvPr/>
        </p:nvSpPr>
        <p:spPr bwMode="auto">
          <a:xfrm>
            <a:off x="6705600" y="2590801"/>
            <a:ext cx="3810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endParaRPr lang="en-US" altLang="en-US" sz="1800">
              <a:latin typeface="Times New Roman" panose="02020603050405020304" pitchFamily="18" charset="0"/>
            </a:endParaRPr>
          </a:p>
        </p:txBody>
      </p:sp>
      <p:pic>
        <p:nvPicPr>
          <p:cNvPr id="4" name="Picture 8" descr="27yi6">
            <a:extLst>
              <a:ext uri="{FF2B5EF4-FFF2-40B4-BE49-F238E27FC236}">
                <a16:creationId xmlns:a16="http://schemas.microsoft.com/office/drawing/2014/main" id="{145D7538-8D5A-47A8-9307-8429BFAB20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2974" y="3542982"/>
            <a:ext cx="4511267" cy="29457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BH50">
            <a:extLst>
              <a:ext uri="{FF2B5EF4-FFF2-40B4-BE49-F238E27FC236}">
                <a16:creationId xmlns:a16="http://schemas.microsoft.com/office/drawing/2014/main" id="{58B24973-C341-4824-BD4C-A9912D23C3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2974" y="369220"/>
            <a:ext cx="4592826" cy="29457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csdbao07">
            <a:extLst>
              <a:ext uri="{FF2B5EF4-FFF2-40B4-BE49-F238E27FC236}">
                <a16:creationId xmlns:a16="http://schemas.microsoft.com/office/drawing/2014/main" id="{38C967EB-F735-405D-9AC4-5F276FE34E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84834"/>
            <a:ext cx="7522974" cy="54883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97601"/>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2012it9">
            <a:extLst>
              <a:ext uri="{FF2B5EF4-FFF2-40B4-BE49-F238E27FC236}">
                <a16:creationId xmlns:a16="http://schemas.microsoft.com/office/drawing/2014/main" id="{FD3CF48F-0228-4C21-BDBE-7B1E393CB0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4683"/>
            <a:ext cx="12083144" cy="66567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41414"/>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4">
            <a:extLst>
              <a:ext uri="{FF2B5EF4-FFF2-40B4-BE49-F238E27FC236}">
                <a16:creationId xmlns:a16="http://schemas.microsoft.com/office/drawing/2014/main" id="{219541C9-8B89-445F-A814-2BF432FEF039}"/>
              </a:ext>
            </a:extLst>
          </p:cNvPr>
          <p:cNvSpPr txBox="1">
            <a:spLocks noChangeArrowheads="1"/>
          </p:cNvSpPr>
          <p:nvPr/>
        </p:nvSpPr>
        <p:spPr bwMode="auto">
          <a:xfrm>
            <a:off x="6629400" y="2743201"/>
            <a:ext cx="373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endParaRPr lang="en-US" altLang="en-US" sz="1800">
              <a:latin typeface="Times New Roman" panose="02020603050405020304" pitchFamily="18" charset="0"/>
            </a:endParaRPr>
          </a:p>
        </p:txBody>
      </p:sp>
      <p:sp>
        <p:nvSpPr>
          <p:cNvPr id="87043" name="Text Box 5">
            <a:extLst>
              <a:ext uri="{FF2B5EF4-FFF2-40B4-BE49-F238E27FC236}">
                <a16:creationId xmlns:a16="http://schemas.microsoft.com/office/drawing/2014/main" id="{791A3281-FD4B-4659-8BBD-E7EB04B1748F}"/>
              </a:ext>
            </a:extLst>
          </p:cNvPr>
          <p:cNvSpPr txBox="1">
            <a:spLocks noChangeArrowheads="1"/>
          </p:cNvSpPr>
          <p:nvPr/>
        </p:nvSpPr>
        <p:spPr bwMode="auto">
          <a:xfrm>
            <a:off x="6705600" y="2590801"/>
            <a:ext cx="3810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endParaRPr lang="en-US" altLang="en-US" sz="1800">
              <a:latin typeface="Times New Roman" panose="02020603050405020304" pitchFamily="18" charset="0"/>
            </a:endParaRPr>
          </a:p>
        </p:txBody>
      </p:sp>
      <p:pic>
        <p:nvPicPr>
          <p:cNvPr id="87044" name="Picture 8" descr="BH96">
            <a:extLst>
              <a:ext uri="{FF2B5EF4-FFF2-40B4-BE49-F238E27FC236}">
                <a16:creationId xmlns:a16="http://schemas.microsoft.com/office/drawing/2014/main" id="{111AF6E5-9656-4586-AF9E-79F98C4716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339" y="214315"/>
            <a:ext cx="5105400" cy="647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11" descr="BH22">
            <a:extLst>
              <a:ext uri="{FF2B5EF4-FFF2-40B4-BE49-F238E27FC236}">
                <a16:creationId xmlns:a16="http://schemas.microsoft.com/office/drawing/2014/main" id="{29487DEE-7CE4-4E04-BA04-4CF7990058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14314"/>
            <a:ext cx="6237514" cy="3885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Text Box 14">
            <a:extLst>
              <a:ext uri="{FF2B5EF4-FFF2-40B4-BE49-F238E27FC236}">
                <a16:creationId xmlns:a16="http://schemas.microsoft.com/office/drawing/2014/main" id="{D873294F-0760-497F-ACC3-D6FB883E2047}"/>
              </a:ext>
            </a:extLst>
          </p:cNvPr>
          <p:cNvSpPr txBox="1">
            <a:spLocks noChangeArrowheads="1"/>
          </p:cNvSpPr>
          <p:nvPr/>
        </p:nvSpPr>
        <p:spPr bwMode="auto">
          <a:xfrm>
            <a:off x="5867400" y="4354284"/>
            <a:ext cx="608511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just" eaLnBrk="1" hangingPunct="1">
              <a:spcBef>
                <a:spcPct val="0"/>
              </a:spcBef>
              <a:buClrTx/>
              <a:buSzTx/>
              <a:buFontTx/>
              <a:buNone/>
            </a:pPr>
            <a:r>
              <a:rPr lang="en-US" altLang="en-US" sz="2800" b="1" i="1" dirty="0">
                <a:solidFill>
                  <a:schemeClr val="tx2"/>
                </a:solidFill>
                <a:latin typeface="Times New Roman" panose="02020603050405020304" pitchFamily="18" charset="0"/>
              </a:rPr>
              <a:t>      “</a:t>
            </a:r>
            <a:r>
              <a:rPr lang="en-US" altLang="en-US" sz="2800" b="1" i="1" dirty="0" err="1">
                <a:solidFill>
                  <a:schemeClr val="tx2"/>
                </a:solidFill>
                <a:latin typeface="Times New Roman" panose="02020603050405020304" pitchFamily="18" charset="0"/>
              </a:rPr>
              <a:t>Học</a:t>
            </a:r>
            <a:r>
              <a:rPr lang="en-US" altLang="en-US" sz="2800" b="1" i="1" dirty="0">
                <a:solidFill>
                  <a:schemeClr val="tx2"/>
                </a:solidFill>
                <a:latin typeface="Times New Roman" panose="02020603050405020304" pitchFamily="18" charset="0"/>
              </a:rPr>
              <a:t> </a:t>
            </a:r>
            <a:r>
              <a:rPr lang="en-US" altLang="en-US" sz="2800" b="1" i="1" dirty="0" err="1">
                <a:solidFill>
                  <a:schemeClr val="tx2"/>
                </a:solidFill>
                <a:latin typeface="Times New Roman" panose="02020603050405020304" pitchFamily="18" charset="0"/>
              </a:rPr>
              <a:t>thêm</a:t>
            </a:r>
            <a:r>
              <a:rPr lang="en-US" altLang="en-US" sz="2800" b="1" i="1" dirty="0">
                <a:solidFill>
                  <a:schemeClr val="tx2"/>
                </a:solidFill>
                <a:latin typeface="Times New Roman" panose="02020603050405020304" pitchFamily="18" charset="0"/>
              </a:rPr>
              <a:t> </a:t>
            </a:r>
            <a:r>
              <a:rPr lang="en-US" altLang="en-US" sz="2800" b="1" i="1" dirty="0" err="1">
                <a:solidFill>
                  <a:schemeClr val="tx2"/>
                </a:solidFill>
                <a:latin typeface="Times New Roman" panose="02020603050405020304" pitchFamily="18" charset="0"/>
              </a:rPr>
              <a:t>một</a:t>
            </a:r>
            <a:r>
              <a:rPr lang="en-US" altLang="en-US" sz="2800" b="1" i="1" dirty="0">
                <a:solidFill>
                  <a:schemeClr val="tx2"/>
                </a:solidFill>
                <a:latin typeface="Times New Roman" panose="02020603050405020304" pitchFamily="18" charset="0"/>
              </a:rPr>
              <a:t> </a:t>
            </a:r>
            <a:r>
              <a:rPr lang="en-US" altLang="en-US" sz="2800" b="1" i="1" dirty="0" err="1">
                <a:solidFill>
                  <a:schemeClr val="tx2"/>
                </a:solidFill>
                <a:latin typeface="Times New Roman" panose="02020603050405020304" pitchFamily="18" charset="0"/>
              </a:rPr>
              <a:t>thứ</a:t>
            </a:r>
            <a:r>
              <a:rPr lang="en-US" altLang="en-US" sz="2800" b="1" i="1" dirty="0">
                <a:solidFill>
                  <a:schemeClr val="tx2"/>
                </a:solidFill>
                <a:latin typeface="Times New Roman" panose="02020603050405020304" pitchFamily="18" charset="0"/>
              </a:rPr>
              <a:t> </a:t>
            </a:r>
            <a:r>
              <a:rPr lang="en-US" altLang="en-US" sz="2800" b="1" i="1" dirty="0" err="1">
                <a:solidFill>
                  <a:schemeClr val="tx2"/>
                </a:solidFill>
                <a:latin typeface="Times New Roman" panose="02020603050405020304" pitchFamily="18" charset="0"/>
              </a:rPr>
              <a:t>tiếng</a:t>
            </a:r>
            <a:r>
              <a:rPr lang="en-US" altLang="en-US" sz="2800" b="1" i="1" dirty="0">
                <a:solidFill>
                  <a:schemeClr val="tx2"/>
                </a:solidFill>
                <a:latin typeface="Times New Roman" panose="02020603050405020304" pitchFamily="18" charset="0"/>
              </a:rPr>
              <a:t> </a:t>
            </a:r>
            <a:r>
              <a:rPr lang="en-US" altLang="en-US" sz="2800" b="1" i="1" dirty="0" err="1">
                <a:solidFill>
                  <a:schemeClr val="tx2"/>
                </a:solidFill>
                <a:latin typeface="Times New Roman" panose="02020603050405020304" pitchFamily="18" charset="0"/>
              </a:rPr>
              <a:t>nước</a:t>
            </a:r>
            <a:r>
              <a:rPr lang="en-US" altLang="en-US" sz="2800" b="1" i="1" dirty="0">
                <a:solidFill>
                  <a:schemeClr val="tx2"/>
                </a:solidFill>
                <a:latin typeface="Times New Roman" panose="02020603050405020304" pitchFamily="18" charset="0"/>
              </a:rPr>
              <a:t> </a:t>
            </a:r>
            <a:r>
              <a:rPr lang="en-US" altLang="en-US" sz="2800" b="1" i="1" dirty="0" err="1">
                <a:solidFill>
                  <a:schemeClr val="tx2"/>
                </a:solidFill>
                <a:latin typeface="Times New Roman" panose="02020603050405020304" pitchFamily="18" charset="0"/>
              </a:rPr>
              <a:t>ngoài</a:t>
            </a:r>
            <a:r>
              <a:rPr lang="en-US" altLang="en-US" sz="2800" b="1" i="1" dirty="0">
                <a:solidFill>
                  <a:schemeClr val="tx2"/>
                </a:solidFill>
                <a:latin typeface="Times New Roman" panose="02020603050405020304" pitchFamily="18" charset="0"/>
              </a:rPr>
              <a:t> </a:t>
            </a:r>
            <a:r>
              <a:rPr lang="en-US" altLang="en-US" sz="2800" b="1" i="1" dirty="0" err="1">
                <a:solidFill>
                  <a:schemeClr val="tx2"/>
                </a:solidFill>
                <a:latin typeface="Times New Roman" panose="02020603050405020304" pitchFamily="18" charset="0"/>
              </a:rPr>
              <a:t>coi</a:t>
            </a:r>
            <a:r>
              <a:rPr lang="en-US" altLang="en-US" sz="2800" b="1" i="1" dirty="0">
                <a:solidFill>
                  <a:schemeClr val="tx2"/>
                </a:solidFill>
                <a:latin typeface="Times New Roman" panose="02020603050405020304" pitchFamily="18" charset="0"/>
              </a:rPr>
              <a:t> </a:t>
            </a:r>
            <a:r>
              <a:rPr lang="en-US" altLang="en-US" sz="2800" b="1" i="1" dirty="0" err="1">
                <a:solidFill>
                  <a:schemeClr val="tx2"/>
                </a:solidFill>
                <a:latin typeface="Times New Roman" panose="02020603050405020304" pitchFamily="18" charset="0"/>
              </a:rPr>
              <a:t>như</a:t>
            </a:r>
            <a:r>
              <a:rPr lang="en-US" altLang="en-US" sz="2800" b="1" i="1" dirty="0">
                <a:solidFill>
                  <a:schemeClr val="tx2"/>
                </a:solidFill>
                <a:latin typeface="Times New Roman" panose="02020603050405020304" pitchFamily="18" charset="0"/>
              </a:rPr>
              <a:t> </a:t>
            </a:r>
            <a:r>
              <a:rPr lang="en-US" altLang="en-US" sz="2800" b="1" i="1" dirty="0" err="1">
                <a:solidFill>
                  <a:schemeClr val="tx2"/>
                </a:solidFill>
                <a:latin typeface="Times New Roman" panose="02020603050405020304" pitchFamily="18" charset="0"/>
              </a:rPr>
              <a:t>có</a:t>
            </a:r>
            <a:r>
              <a:rPr lang="en-US" altLang="en-US" sz="2800" b="1" i="1" dirty="0">
                <a:solidFill>
                  <a:schemeClr val="tx2"/>
                </a:solidFill>
                <a:latin typeface="Times New Roman" panose="02020603050405020304" pitchFamily="18" charset="0"/>
              </a:rPr>
              <a:t> </a:t>
            </a:r>
            <a:r>
              <a:rPr lang="en-US" altLang="en-US" sz="2800" b="1" i="1" dirty="0" err="1">
                <a:solidFill>
                  <a:schemeClr val="tx2"/>
                </a:solidFill>
                <a:latin typeface="Times New Roman" panose="02020603050405020304" pitchFamily="18" charset="0"/>
              </a:rPr>
              <a:t>thêm</a:t>
            </a:r>
            <a:r>
              <a:rPr lang="en-US" altLang="en-US" sz="2800" b="1" i="1" dirty="0">
                <a:solidFill>
                  <a:schemeClr val="tx2"/>
                </a:solidFill>
                <a:latin typeface="Times New Roman" panose="02020603050405020304" pitchFamily="18" charset="0"/>
              </a:rPr>
              <a:t> </a:t>
            </a:r>
            <a:r>
              <a:rPr lang="en-US" altLang="en-US" sz="2800" b="1" i="1" dirty="0" err="1">
                <a:solidFill>
                  <a:schemeClr val="tx2"/>
                </a:solidFill>
                <a:latin typeface="Times New Roman" panose="02020603050405020304" pitchFamily="18" charset="0"/>
              </a:rPr>
              <a:t>một</a:t>
            </a:r>
            <a:r>
              <a:rPr lang="en-US" altLang="en-US" sz="2800" b="1" i="1" dirty="0">
                <a:solidFill>
                  <a:schemeClr val="tx2"/>
                </a:solidFill>
                <a:latin typeface="Times New Roman" panose="02020603050405020304" pitchFamily="18" charset="0"/>
              </a:rPr>
              <a:t> </a:t>
            </a:r>
            <a:r>
              <a:rPr lang="en-US" altLang="en-US" sz="2800" b="1" i="1" dirty="0" err="1">
                <a:solidFill>
                  <a:schemeClr val="tx2"/>
                </a:solidFill>
                <a:latin typeface="Times New Roman" panose="02020603050405020304" pitchFamily="18" charset="0"/>
              </a:rPr>
              <a:t>cái</a:t>
            </a:r>
            <a:r>
              <a:rPr lang="en-US" altLang="en-US" sz="2800" b="1" i="1" dirty="0">
                <a:solidFill>
                  <a:schemeClr val="tx2"/>
                </a:solidFill>
                <a:latin typeface="Times New Roman" panose="02020603050405020304" pitchFamily="18" charset="0"/>
              </a:rPr>
              <a:t> </a:t>
            </a:r>
            <a:r>
              <a:rPr lang="en-US" altLang="en-US" sz="2800" b="1" i="1" dirty="0" err="1">
                <a:solidFill>
                  <a:schemeClr val="tx2"/>
                </a:solidFill>
                <a:latin typeface="Times New Roman" panose="02020603050405020304" pitchFamily="18" charset="0"/>
              </a:rPr>
              <a:t>chìa</a:t>
            </a:r>
            <a:r>
              <a:rPr lang="en-US" altLang="en-US" sz="2800" b="1" i="1" dirty="0">
                <a:solidFill>
                  <a:schemeClr val="tx2"/>
                </a:solidFill>
                <a:latin typeface="Times New Roman" panose="02020603050405020304" pitchFamily="18" charset="0"/>
              </a:rPr>
              <a:t> </a:t>
            </a:r>
            <a:r>
              <a:rPr lang="en-US" altLang="en-US" sz="2800" b="1" i="1" dirty="0" err="1">
                <a:solidFill>
                  <a:schemeClr val="tx2"/>
                </a:solidFill>
                <a:latin typeface="Times New Roman" panose="02020603050405020304" pitchFamily="18" charset="0"/>
              </a:rPr>
              <a:t>khóa</a:t>
            </a:r>
            <a:r>
              <a:rPr lang="en-US" altLang="en-US" sz="2800" b="1" i="1" dirty="0">
                <a:solidFill>
                  <a:schemeClr val="tx2"/>
                </a:solidFill>
                <a:latin typeface="Times New Roman" panose="02020603050405020304" pitchFamily="18" charset="0"/>
              </a:rPr>
              <a:t> </a:t>
            </a:r>
            <a:r>
              <a:rPr lang="en-US" altLang="en-US" sz="2800" b="1" i="1" dirty="0" err="1">
                <a:solidFill>
                  <a:schemeClr val="tx2"/>
                </a:solidFill>
                <a:latin typeface="Times New Roman" panose="02020603050405020304" pitchFamily="18" charset="0"/>
              </a:rPr>
              <a:t>để</a:t>
            </a:r>
            <a:r>
              <a:rPr lang="en-US" altLang="en-US" sz="2800" b="1" i="1" dirty="0">
                <a:solidFill>
                  <a:schemeClr val="tx2"/>
                </a:solidFill>
                <a:latin typeface="Times New Roman" panose="02020603050405020304" pitchFamily="18" charset="0"/>
              </a:rPr>
              <a:t> </a:t>
            </a:r>
            <a:r>
              <a:rPr lang="en-US" altLang="en-US" sz="2800" b="1" i="1" dirty="0" err="1">
                <a:solidFill>
                  <a:schemeClr val="tx2"/>
                </a:solidFill>
                <a:latin typeface="Times New Roman" panose="02020603050405020304" pitchFamily="18" charset="0"/>
              </a:rPr>
              <a:t>mở</a:t>
            </a:r>
            <a:r>
              <a:rPr lang="en-US" altLang="en-US" sz="2800" b="1" i="1" dirty="0">
                <a:solidFill>
                  <a:schemeClr val="tx2"/>
                </a:solidFill>
                <a:latin typeface="Times New Roman" panose="02020603050405020304" pitchFamily="18" charset="0"/>
              </a:rPr>
              <a:t> </a:t>
            </a:r>
            <a:r>
              <a:rPr lang="en-US" altLang="en-US" sz="2800" b="1" i="1" dirty="0" err="1">
                <a:solidFill>
                  <a:schemeClr val="tx2"/>
                </a:solidFill>
                <a:latin typeface="Times New Roman" panose="02020603050405020304" pitchFamily="18" charset="0"/>
              </a:rPr>
              <a:t>thêm</a:t>
            </a:r>
            <a:r>
              <a:rPr lang="en-US" altLang="en-US" sz="2800" b="1" i="1" dirty="0">
                <a:solidFill>
                  <a:schemeClr val="tx2"/>
                </a:solidFill>
                <a:latin typeface="Times New Roman" panose="02020603050405020304" pitchFamily="18" charset="0"/>
              </a:rPr>
              <a:t> </a:t>
            </a:r>
            <a:r>
              <a:rPr lang="en-US" altLang="en-US" sz="2800" b="1" i="1" dirty="0" err="1">
                <a:solidFill>
                  <a:schemeClr val="tx2"/>
                </a:solidFill>
                <a:latin typeface="Times New Roman" panose="02020603050405020304" pitchFamily="18" charset="0"/>
              </a:rPr>
              <a:t>một</a:t>
            </a:r>
            <a:r>
              <a:rPr lang="en-US" altLang="en-US" sz="2800" b="1" i="1" dirty="0">
                <a:solidFill>
                  <a:schemeClr val="tx2"/>
                </a:solidFill>
                <a:latin typeface="Times New Roman" panose="02020603050405020304" pitchFamily="18" charset="0"/>
              </a:rPr>
              <a:t> </a:t>
            </a:r>
            <a:r>
              <a:rPr lang="en-US" altLang="en-US" sz="2800" b="1" i="1" dirty="0" err="1">
                <a:solidFill>
                  <a:schemeClr val="tx2"/>
                </a:solidFill>
                <a:latin typeface="Times New Roman" panose="02020603050405020304" pitchFamily="18" charset="0"/>
              </a:rPr>
              <a:t>kho</a:t>
            </a:r>
            <a:r>
              <a:rPr lang="en-US" altLang="en-US" sz="2800" b="1" i="1" dirty="0">
                <a:solidFill>
                  <a:schemeClr val="tx2"/>
                </a:solidFill>
                <a:latin typeface="Times New Roman" panose="02020603050405020304" pitchFamily="18" charset="0"/>
              </a:rPr>
              <a:t> </a:t>
            </a:r>
            <a:r>
              <a:rPr lang="en-US" altLang="en-US" sz="2800" b="1" i="1" dirty="0" err="1">
                <a:solidFill>
                  <a:schemeClr val="tx2"/>
                </a:solidFill>
                <a:latin typeface="Times New Roman" panose="02020603050405020304" pitchFamily="18" charset="0"/>
              </a:rPr>
              <a:t>tàng</a:t>
            </a:r>
            <a:r>
              <a:rPr lang="en-US" altLang="en-US" sz="2800" b="1" i="1" dirty="0">
                <a:solidFill>
                  <a:schemeClr val="tx2"/>
                </a:solidFill>
                <a:latin typeface="Times New Roman" panose="02020603050405020304" pitchFamily="18" charset="0"/>
              </a:rPr>
              <a:t> tri </a:t>
            </a:r>
            <a:r>
              <a:rPr lang="en-US" altLang="en-US" sz="2800" b="1" i="1" dirty="0" err="1">
                <a:solidFill>
                  <a:schemeClr val="tx2"/>
                </a:solidFill>
                <a:latin typeface="Times New Roman" panose="02020603050405020304" pitchFamily="18" charset="0"/>
              </a:rPr>
              <a:t>thức</a:t>
            </a:r>
            <a:r>
              <a:rPr lang="en-US" altLang="en-US" sz="2800" b="1" i="1" dirty="0">
                <a:solidFill>
                  <a:schemeClr val="tx2"/>
                </a:solidFill>
                <a:latin typeface="Times New Roman" panose="02020603050405020304" pitchFamily="18" charset="0"/>
              </a:rPr>
              <a:t>.</a:t>
            </a:r>
          </a:p>
          <a:p>
            <a:pPr algn="just" eaLnBrk="1" hangingPunct="1">
              <a:spcBef>
                <a:spcPct val="0"/>
              </a:spcBef>
              <a:buClrTx/>
              <a:buSzTx/>
              <a:buFontTx/>
              <a:buNone/>
            </a:pPr>
            <a:r>
              <a:rPr lang="en-US" altLang="en-US" sz="2800" b="1" i="1" dirty="0">
                <a:solidFill>
                  <a:schemeClr val="tx2"/>
                </a:solidFill>
                <a:latin typeface="Times New Roman" panose="02020603050405020304" pitchFamily="18" charset="0"/>
              </a:rPr>
              <a:t>       </a:t>
            </a:r>
            <a:r>
              <a:rPr lang="en-US" altLang="en-US" sz="2800" b="1" i="1" dirty="0" err="1">
                <a:solidFill>
                  <a:schemeClr val="tx2"/>
                </a:solidFill>
                <a:latin typeface="Times New Roman" panose="02020603050405020304" pitchFamily="18" charset="0"/>
              </a:rPr>
              <a:t>Việc</a:t>
            </a:r>
            <a:r>
              <a:rPr lang="en-US" altLang="en-US" sz="2800" b="1" i="1" dirty="0">
                <a:solidFill>
                  <a:schemeClr val="tx2"/>
                </a:solidFill>
                <a:latin typeface="Times New Roman" panose="02020603050405020304" pitchFamily="18" charset="0"/>
              </a:rPr>
              <a:t> </a:t>
            </a:r>
            <a:r>
              <a:rPr lang="en-US" altLang="en-US" sz="2800" b="1" i="1" dirty="0" err="1">
                <a:solidFill>
                  <a:schemeClr val="tx2"/>
                </a:solidFill>
                <a:latin typeface="Times New Roman" panose="02020603050405020304" pitchFamily="18" charset="0"/>
              </a:rPr>
              <a:t>học</a:t>
            </a:r>
            <a:r>
              <a:rPr lang="en-US" altLang="en-US" sz="2800" b="1" i="1" dirty="0">
                <a:solidFill>
                  <a:schemeClr val="tx2"/>
                </a:solidFill>
                <a:latin typeface="Times New Roman" panose="02020603050405020304" pitchFamily="18" charset="0"/>
              </a:rPr>
              <a:t> </a:t>
            </a:r>
            <a:r>
              <a:rPr lang="en-US" altLang="en-US" sz="2800" b="1" i="1" dirty="0" err="1">
                <a:solidFill>
                  <a:schemeClr val="tx2"/>
                </a:solidFill>
                <a:latin typeface="Times New Roman" panose="02020603050405020304" pitchFamily="18" charset="0"/>
              </a:rPr>
              <a:t>là</a:t>
            </a:r>
            <a:r>
              <a:rPr lang="en-US" altLang="en-US" sz="2800" b="1" i="1" dirty="0">
                <a:solidFill>
                  <a:schemeClr val="tx2"/>
                </a:solidFill>
                <a:latin typeface="Times New Roman" panose="02020603050405020304" pitchFamily="18" charset="0"/>
              </a:rPr>
              <a:t> </a:t>
            </a:r>
            <a:r>
              <a:rPr lang="en-US" altLang="en-US" sz="2800" b="1" i="1" dirty="0" err="1">
                <a:solidFill>
                  <a:schemeClr val="tx2"/>
                </a:solidFill>
                <a:latin typeface="Times New Roman" panose="02020603050405020304" pitchFamily="18" charset="0"/>
              </a:rPr>
              <a:t>việc</a:t>
            </a:r>
            <a:r>
              <a:rPr lang="en-US" altLang="en-US" sz="2800" b="1" i="1" dirty="0">
                <a:solidFill>
                  <a:schemeClr val="tx2"/>
                </a:solidFill>
                <a:latin typeface="Times New Roman" panose="02020603050405020304" pitchFamily="18" charset="0"/>
              </a:rPr>
              <a:t> </a:t>
            </a:r>
            <a:r>
              <a:rPr lang="en-US" altLang="en-US" sz="2800" b="1" i="1" dirty="0" err="1">
                <a:solidFill>
                  <a:schemeClr val="tx2"/>
                </a:solidFill>
                <a:latin typeface="Times New Roman" panose="02020603050405020304" pitchFamily="18" charset="0"/>
              </a:rPr>
              <a:t>suốt</a:t>
            </a:r>
            <a:r>
              <a:rPr lang="en-US" altLang="en-US" sz="2800" b="1" i="1" dirty="0">
                <a:solidFill>
                  <a:schemeClr val="tx2"/>
                </a:solidFill>
                <a:latin typeface="Times New Roman" panose="02020603050405020304" pitchFamily="18" charset="0"/>
              </a:rPr>
              <a:t> </a:t>
            </a:r>
            <a:r>
              <a:rPr lang="en-US" altLang="en-US" sz="2800" b="1" i="1" dirty="0" err="1">
                <a:solidFill>
                  <a:schemeClr val="tx2"/>
                </a:solidFill>
                <a:latin typeface="Times New Roman" panose="02020603050405020304" pitchFamily="18" charset="0"/>
              </a:rPr>
              <a:t>đời</a:t>
            </a:r>
            <a:r>
              <a:rPr lang="en-US" altLang="en-US" sz="2800" b="1" i="1" dirty="0">
                <a:solidFill>
                  <a:schemeClr val="tx2"/>
                </a:solidFill>
                <a:latin typeface="Times New Roman" panose="02020603050405020304" pitchFamily="18" charset="0"/>
              </a:rPr>
              <a:t>.”</a:t>
            </a:r>
          </a:p>
        </p:txBody>
      </p:sp>
      <p:sp>
        <p:nvSpPr>
          <p:cNvPr id="87047" name="Text Box 17">
            <a:extLst>
              <a:ext uri="{FF2B5EF4-FFF2-40B4-BE49-F238E27FC236}">
                <a16:creationId xmlns:a16="http://schemas.microsoft.com/office/drawing/2014/main" id="{2E58C4E9-051B-4F3B-9DCB-3F923C1A1A0C}"/>
              </a:ext>
            </a:extLst>
          </p:cNvPr>
          <p:cNvSpPr txBox="1">
            <a:spLocks noChangeArrowheads="1"/>
          </p:cNvSpPr>
          <p:nvPr/>
        </p:nvSpPr>
        <p:spPr bwMode="auto">
          <a:xfrm>
            <a:off x="7478486" y="6262946"/>
            <a:ext cx="5105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en-US" altLang="en-US" sz="2200" b="1" dirty="0">
                <a:solidFill>
                  <a:schemeClr val="tx2"/>
                </a:solidFill>
                <a:latin typeface="Times New Roman" panose="02020603050405020304" pitchFamily="18" charset="0"/>
              </a:rPr>
              <a:t>(</a:t>
            </a:r>
            <a:r>
              <a:rPr lang="en-US" altLang="en-US" sz="2200" b="1" dirty="0" err="1">
                <a:solidFill>
                  <a:schemeClr val="tx2"/>
                </a:solidFill>
                <a:latin typeface="Times New Roman" panose="02020603050405020304" pitchFamily="18" charset="0"/>
              </a:rPr>
              <a:t>Bác</a:t>
            </a:r>
            <a:r>
              <a:rPr lang="en-US" altLang="en-US" sz="2200" b="1" dirty="0">
                <a:solidFill>
                  <a:schemeClr val="tx2"/>
                </a:solidFill>
                <a:latin typeface="Times New Roman" panose="02020603050405020304" pitchFamily="18" charset="0"/>
              </a:rPr>
              <a:t> </a:t>
            </a:r>
            <a:r>
              <a:rPr lang="en-US" altLang="en-US" sz="2200" b="1" dirty="0" err="1">
                <a:solidFill>
                  <a:schemeClr val="tx2"/>
                </a:solidFill>
                <a:latin typeface="Times New Roman" panose="02020603050405020304" pitchFamily="18" charset="0"/>
              </a:rPr>
              <a:t>Hồ</a:t>
            </a:r>
            <a:r>
              <a:rPr lang="en-US" altLang="en-US" sz="2200" b="1" dirty="0">
                <a:solidFill>
                  <a:schemeClr val="tx2"/>
                </a:solidFill>
                <a:latin typeface="Times New Roman" panose="02020603050405020304" pitchFamily="18" charset="0"/>
              </a:rPr>
              <a:t> - Con </a:t>
            </a:r>
            <a:r>
              <a:rPr lang="en-US" altLang="en-US" sz="2200" b="1" dirty="0" err="1">
                <a:solidFill>
                  <a:schemeClr val="tx2"/>
                </a:solidFill>
                <a:latin typeface="Times New Roman" panose="02020603050405020304" pitchFamily="18" charset="0"/>
              </a:rPr>
              <a:t>người</a:t>
            </a:r>
            <a:r>
              <a:rPr lang="en-US" altLang="en-US" sz="2200" b="1" dirty="0">
                <a:solidFill>
                  <a:schemeClr val="tx2"/>
                </a:solidFill>
                <a:latin typeface="Times New Roman" panose="02020603050405020304" pitchFamily="18" charset="0"/>
              </a:rPr>
              <a:t> </a:t>
            </a:r>
            <a:r>
              <a:rPr lang="en-US" altLang="en-US" sz="2200" b="1" dirty="0" err="1">
                <a:solidFill>
                  <a:schemeClr val="tx2"/>
                </a:solidFill>
                <a:latin typeface="Times New Roman" panose="02020603050405020304" pitchFamily="18" charset="0"/>
              </a:rPr>
              <a:t>và</a:t>
            </a:r>
            <a:r>
              <a:rPr lang="en-US" altLang="en-US" sz="2200" b="1" dirty="0">
                <a:solidFill>
                  <a:schemeClr val="tx2"/>
                </a:solidFill>
                <a:latin typeface="Times New Roman" panose="02020603050405020304" pitchFamily="18" charset="0"/>
              </a:rPr>
              <a:t> </a:t>
            </a:r>
            <a:r>
              <a:rPr lang="en-US" altLang="en-US" sz="2200" b="1" dirty="0" err="1">
                <a:solidFill>
                  <a:schemeClr val="tx2"/>
                </a:solidFill>
                <a:latin typeface="Times New Roman" panose="02020603050405020304" pitchFamily="18" charset="0"/>
              </a:rPr>
              <a:t>phong</a:t>
            </a:r>
            <a:r>
              <a:rPr lang="en-US" altLang="en-US" sz="2200" b="1" dirty="0">
                <a:solidFill>
                  <a:schemeClr val="tx2"/>
                </a:solidFill>
                <a:latin typeface="Times New Roman" panose="02020603050405020304" pitchFamily="18" charset="0"/>
              </a:rPr>
              <a:t> </a:t>
            </a:r>
            <a:r>
              <a:rPr lang="en-US" altLang="en-US" sz="2200" b="1" dirty="0" err="1">
                <a:solidFill>
                  <a:schemeClr val="tx2"/>
                </a:solidFill>
                <a:latin typeface="Times New Roman" panose="02020603050405020304" pitchFamily="18" charset="0"/>
              </a:rPr>
              <a:t>cách</a:t>
            </a:r>
            <a:r>
              <a:rPr lang="en-US" altLang="en-US" sz="2200" b="1" dirty="0">
                <a:solidFill>
                  <a:schemeClr val="tx2"/>
                </a:solidFill>
                <a:latin typeface="Times New Roman" panose="02020603050405020304" pitchFamily="18" charset="0"/>
              </a:rPr>
              <a:t>)</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7046"/>
                                        </p:tgtEl>
                                        <p:attrNameLst>
                                          <p:attrName>style.visibility</p:attrName>
                                        </p:attrNameLst>
                                      </p:cBhvr>
                                      <p:to>
                                        <p:strVal val="visible"/>
                                      </p:to>
                                    </p:set>
                                    <p:animEffect transition="in" filter="randombar(horizontal)">
                                      <p:cBhvr>
                                        <p:cTn id="7" dur="500"/>
                                        <p:tgtEl>
                                          <p:spTgt spid="8704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7047"/>
                                        </p:tgtEl>
                                        <p:attrNameLst>
                                          <p:attrName>style.visibility</p:attrName>
                                        </p:attrNameLst>
                                      </p:cBhvr>
                                      <p:to>
                                        <p:strVal val="visible"/>
                                      </p:to>
                                    </p:set>
                                    <p:animEffect transition="in" filter="randombar(horizontal)">
                                      <p:cBhvr>
                                        <p:cTn id="10" dur="500"/>
                                        <p:tgtEl>
                                          <p:spTgt spid="8704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7044"/>
                                        </p:tgtEl>
                                        <p:attrNameLst>
                                          <p:attrName>style.visibility</p:attrName>
                                        </p:attrNameLst>
                                      </p:cBhvr>
                                      <p:to>
                                        <p:strVal val="visible"/>
                                      </p:to>
                                    </p:set>
                                    <p:animEffect transition="in" filter="barn(inVertical)">
                                      <p:cBhvr>
                                        <p:cTn id="15" dur="500"/>
                                        <p:tgtEl>
                                          <p:spTgt spid="8704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7045"/>
                                        </p:tgtEl>
                                        <p:attrNameLst>
                                          <p:attrName>style.visibility</p:attrName>
                                        </p:attrNameLst>
                                      </p:cBhvr>
                                      <p:to>
                                        <p:strVal val="visible"/>
                                      </p:to>
                                    </p:set>
                                    <p:animEffect transition="in" filter="barn(inVertical)">
                                      <p:cBhvr>
                                        <p:cTn id="20" dur="500"/>
                                        <p:tgtEl>
                                          <p:spTgt spid="87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6" grpId="0"/>
      <p:bldP spid="8704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Footer Placeholder 3">
            <a:extLst>
              <a:ext uri="{FF2B5EF4-FFF2-40B4-BE49-F238E27FC236}">
                <a16:creationId xmlns:a16="http://schemas.microsoft.com/office/drawing/2014/main" id="{53BD9501-9F1E-4A19-89E3-41BECA43FF78}"/>
              </a:ext>
            </a:extLst>
          </p:cNvPr>
          <p:cNvSpPr txBox="1">
            <a:spLocks noGrp="1"/>
          </p:cNvSpPr>
          <p:nvPr/>
        </p:nvSpPr>
        <p:spPr bwMode="gray">
          <a:xfrm>
            <a:off x="8458200" y="228601"/>
            <a:ext cx="17526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r" eaLnBrk="1" hangingPunct="1">
              <a:spcBef>
                <a:spcPct val="0"/>
              </a:spcBef>
              <a:buClrTx/>
              <a:buSzTx/>
              <a:buFontTx/>
              <a:buNone/>
            </a:pPr>
            <a:r>
              <a:rPr lang="en-US" altLang="en-US" sz="1000" b="1">
                <a:solidFill>
                  <a:schemeClr val="tx2"/>
                </a:solidFill>
                <a:latin typeface="Times New Roman" panose="02020603050405020304" pitchFamily="18" charset="0"/>
              </a:rPr>
              <a:t>www.HNGHIA.Info</a:t>
            </a:r>
          </a:p>
        </p:txBody>
      </p:sp>
      <p:sp>
        <p:nvSpPr>
          <p:cNvPr id="89092" name="Rectangle 3">
            <a:extLst>
              <a:ext uri="{FF2B5EF4-FFF2-40B4-BE49-F238E27FC236}">
                <a16:creationId xmlns:a16="http://schemas.microsoft.com/office/drawing/2014/main" id="{2A2262AD-B480-4719-88AE-ADA83C00EC85}"/>
              </a:ext>
            </a:extLst>
          </p:cNvPr>
          <p:cNvSpPr>
            <a:spLocks noChangeArrowheads="1"/>
          </p:cNvSpPr>
          <p:nvPr/>
        </p:nvSpPr>
        <p:spPr bwMode="auto">
          <a:xfrm>
            <a:off x="8686800" y="228600"/>
            <a:ext cx="17526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en-US" altLang="en-US" sz="1800">
              <a:solidFill>
                <a:schemeClr val="bg1"/>
              </a:solidFill>
              <a:latin typeface="Times New Roman" panose="02020603050405020304" pitchFamily="18" charset="0"/>
            </a:endParaRPr>
          </a:p>
        </p:txBody>
      </p:sp>
      <p:sp>
        <p:nvSpPr>
          <p:cNvPr id="89093" name="Text Box 4">
            <a:extLst>
              <a:ext uri="{FF2B5EF4-FFF2-40B4-BE49-F238E27FC236}">
                <a16:creationId xmlns:a16="http://schemas.microsoft.com/office/drawing/2014/main" id="{8BCD5006-B43E-4D8D-B6DE-764334F3180D}"/>
              </a:ext>
            </a:extLst>
          </p:cNvPr>
          <p:cNvSpPr txBox="1">
            <a:spLocks noChangeArrowheads="1"/>
          </p:cNvSpPr>
          <p:nvPr/>
        </p:nvSpPr>
        <p:spPr bwMode="auto">
          <a:xfrm>
            <a:off x="6629400" y="2743201"/>
            <a:ext cx="373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endParaRPr lang="en-US" altLang="en-US" sz="1800">
              <a:latin typeface="Times New Roman" panose="02020603050405020304" pitchFamily="18" charset="0"/>
            </a:endParaRPr>
          </a:p>
        </p:txBody>
      </p:sp>
      <p:sp>
        <p:nvSpPr>
          <p:cNvPr id="89094" name="Text Box 5">
            <a:extLst>
              <a:ext uri="{FF2B5EF4-FFF2-40B4-BE49-F238E27FC236}">
                <a16:creationId xmlns:a16="http://schemas.microsoft.com/office/drawing/2014/main" id="{02694C17-EDC5-4094-BF8C-15C710ACD656}"/>
              </a:ext>
            </a:extLst>
          </p:cNvPr>
          <p:cNvSpPr txBox="1">
            <a:spLocks noChangeArrowheads="1"/>
          </p:cNvSpPr>
          <p:nvPr/>
        </p:nvSpPr>
        <p:spPr bwMode="auto">
          <a:xfrm>
            <a:off x="6705600" y="2590801"/>
            <a:ext cx="3810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endParaRPr lang="en-US" altLang="en-US" sz="1800">
              <a:latin typeface="Times New Roman" panose="02020603050405020304" pitchFamily="18" charset="0"/>
            </a:endParaRPr>
          </a:p>
        </p:txBody>
      </p:sp>
      <p:pic>
        <p:nvPicPr>
          <p:cNvPr id="89095" name="Picture 10" descr="thnhi06">
            <a:extLst>
              <a:ext uri="{FF2B5EF4-FFF2-40B4-BE49-F238E27FC236}">
                <a16:creationId xmlns:a16="http://schemas.microsoft.com/office/drawing/2014/main" id="{185F663D-2AB5-4C3F-8A24-ACB19897F4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14" y="190973"/>
            <a:ext cx="5608020" cy="6476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12" descr="csdbao02">
            <a:extLst>
              <a:ext uri="{FF2B5EF4-FFF2-40B4-BE49-F238E27FC236}">
                <a16:creationId xmlns:a16="http://schemas.microsoft.com/office/drawing/2014/main" id="{A0036209-1562-4DAA-A385-EF722E8971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0068" y="188827"/>
            <a:ext cx="5640676" cy="6476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9095"/>
                                        </p:tgtEl>
                                        <p:attrNameLst>
                                          <p:attrName>style.visibility</p:attrName>
                                        </p:attrNameLst>
                                      </p:cBhvr>
                                      <p:to>
                                        <p:strVal val="visible"/>
                                      </p:to>
                                    </p:set>
                                    <p:animEffect transition="in" filter="fade">
                                      <p:cBhvr>
                                        <p:cTn id="7" dur="1000"/>
                                        <p:tgtEl>
                                          <p:spTgt spid="89095"/>
                                        </p:tgtEl>
                                      </p:cBhvr>
                                    </p:animEffect>
                                    <p:anim calcmode="lin" valueType="num">
                                      <p:cBhvr>
                                        <p:cTn id="8" dur="1000" fill="hold"/>
                                        <p:tgtEl>
                                          <p:spTgt spid="89095"/>
                                        </p:tgtEl>
                                        <p:attrNameLst>
                                          <p:attrName>ppt_x</p:attrName>
                                        </p:attrNameLst>
                                      </p:cBhvr>
                                      <p:tavLst>
                                        <p:tav tm="0">
                                          <p:val>
                                            <p:strVal val="#ppt_x"/>
                                          </p:val>
                                        </p:tav>
                                        <p:tav tm="100000">
                                          <p:val>
                                            <p:strVal val="#ppt_x"/>
                                          </p:val>
                                        </p:tav>
                                      </p:tavLst>
                                    </p:anim>
                                    <p:anim calcmode="lin" valueType="num">
                                      <p:cBhvr>
                                        <p:cTn id="9" dur="1000" fill="hold"/>
                                        <p:tgtEl>
                                          <p:spTgt spid="8909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9096"/>
                                        </p:tgtEl>
                                        <p:attrNameLst>
                                          <p:attrName>style.visibility</p:attrName>
                                        </p:attrNameLst>
                                      </p:cBhvr>
                                      <p:to>
                                        <p:strVal val="visible"/>
                                      </p:to>
                                    </p:set>
                                    <p:animEffect transition="in" filter="fade">
                                      <p:cBhvr>
                                        <p:cTn id="14" dur="1000"/>
                                        <p:tgtEl>
                                          <p:spTgt spid="89096"/>
                                        </p:tgtEl>
                                      </p:cBhvr>
                                    </p:animEffect>
                                    <p:anim calcmode="lin" valueType="num">
                                      <p:cBhvr>
                                        <p:cTn id="15" dur="1000" fill="hold"/>
                                        <p:tgtEl>
                                          <p:spTgt spid="89096"/>
                                        </p:tgtEl>
                                        <p:attrNameLst>
                                          <p:attrName>ppt_x</p:attrName>
                                        </p:attrNameLst>
                                      </p:cBhvr>
                                      <p:tavLst>
                                        <p:tav tm="0">
                                          <p:val>
                                            <p:strVal val="#ppt_x"/>
                                          </p:val>
                                        </p:tav>
                                        <p:tav tm="100000">
                                          <p:val>
                                            <p:strVal val="#ppt_x"/>
                                          </p:val>
                                        </p:tav>
                                      </p:tavLst>
                                    </p:anim>
                                    <p:anim calcmode="lin" valueType="num">
                                      <p:cBhvr>
                                        <p:cTn id="16" dur="1000" fill="hold"/>
                                        <p:tgtEl>
                                          <p:spTgt spid="890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pic>
        <p:nvPicPr>
          <p:cNvPr id="5" name="图片 4">
            <a:extLst>
              <a:ext uri="{FF2B5EF4-FFF2-40B4-BE49-F238E27FC236}">
                <a16:creationId xmlns:a16="http://schemas.microsoft.com/office/drawing/2014/main" id="{6FFA19FB-0CBB-43A2-B612-1B04B6D100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0594">
            <a:off x="-580186" y="48180"/>
            <a:ext cx="3782267" cy="2059053"/>
          </a:xfrm>
          <a:prstGeom prst="rect">
            <a:avLst/>
          </a:prstGeom>
        </p:spPr>
      </p:pic>
      <p:grpSp>
        <p:nvGrpSpPr>
          <p:cNvPr id="4" name="组合 3">
            <a:extLst>
              <a:ext uri="{FF2B5EF4-FFF2-40B4-BE49-F238E27FC236}">
                <a16:creationId xmlns:a16="http://schemas.microsoft.com/office/drawing/2014/main" id="{AC8F2B8F-6967-4A04-9279-1B04259E4AA5}"/>
              </a:ext>
            </a:extLst>
          </p:cNvPr>
          <p:cNvGrpSpPr/>
          <p:nvPr/>
        </p:nvGrpSpPr>
        <p:grpSpPr>
          <a:xfrm>
            <a:off x="5261354" y="1300883"/>
            <a:ext cx="1687764" cy="1493597"/>
            <a:chOff x="2286023" y="5807"/>
            <a:chExt cx="1687764" cy="1493597"/>
          </a:xfrm>
        </p:grpSpPr>
        <p:pic>
          <p:nvPicPr>
            <p:cNvPr id="43" name="图片 42">
              <a:extLst>
                <a:ext uri="{FF2B5EF4-FFF2-40B4-BE49-F238E27FC236}">
                  <a16:creationId xmlns:a16="http://schemas.microsoft.com/office/drawing/2014/main" id="{EA1B84F5-1EB7-42AD-8178-867A5B18E429}"/>
                </a:ext>
              </a:extLst>
            </p:cNvPr>
            <p:cNvPicPr>
              <a:picLocks noChangeAspect="1"/>
            </p:cNvPicPr>
            <p:nvPr/>
          </p:nvPicPr>
          <p:blipFill>
            <a:blip r:embed="rId6">
              <a:extLst>
                <a:ext uri="{BEBA8EAE-BF5A-486C-A8C5-ECC9F3942E4B}">
                  <a14:imgProps xmlns:a14="http://schemas.microsoft.com/office/drawing/2010/main">
                    <a14:imgLayer r:embed="rId7">
                      <a14:imgEffect>
                        <a14:artisticPastelsSmooth/>
                      </a14:imgEffect>
                    </a14:imgLayer>
                  </a14:imgProps>
                </a:ext>
              </a:extLst>
            </a:blip>
            <a:stretch>
              <a:fillRect/>
            </a:stretch>
          </p:blipFill>
          <p:spPr>
            <a:xfrm>
              <a:off x="2286023" y="5807"/>
              <a:ext cx="1687764" cy="1493597"/>
            </a:xfrm>
            <a:prstGeom prst="rect">
              <a:avLst/>
            </a:prstGeom>
          </p:spPr>
        </p:pic>
        <p:sp>
          <p:nvSpPr>
            <p:cNvPr id="2" name="文本框 1">
              <a:extLst>
                <a:ext uri="{FF2B5EF4-FFF2-40B4-BE49-F238E27FC236}">
                  <a16:creationId xmlns:a16="http://schemas.microsoft.com/office/drawing/2014/main" id="{C5A7FF56-A45E-49D6-BCDF-1995C77E97FD}"/>
                </a:ext>
              </a:extLst>
            </p:cNvPr>
            <p:cNvSpPr txBox="1"/>
            <p:nvPr/>
          </p:nvSpPr>
          <p:spPr>
            <a:xfrm>
              <a:off x="2620607" y="192048"/>
              <a:ext cx="1179443" cy="1015663"/>
            </a:xfrm>
            <a:prstGeom prst="rect">
              <a:avLst/>
            </a:prstGeom>
            <a:noFill/>
          </p:spPr>
          <p:txBody>
            <a:bodyPr wrap="square" rtlCol="0">
              <a:spAutoFit/>
            </a:bodyPr>
            <a:lstStyle/>
            <a:p>
              <a:pPr algn="ctr"/>
              <a:r>
                <a:rPr lang="en-SG" altLang="zh-CN" sz="6000" b="1" dirty="0">
                  <a:latin typeface="Times New Roman" panose="02020603050405020304" pitchFamily="18" charset="0"/>
                  <a:ea typeface="叶根友毛笔行书2.0版" panose="02010601030101010101" pitchFamily="2" charset="-122"/>
                  <a:cs typeface="Times New Roman" panose="02020603050405020304" pitchFamily="18" charset="0"/>
                </a:rPr>
                <a:t>III.</a:t>
              </a:r>
              <a:endParaRPr lang="zh-CN" altLang="en-US" sz="6000" b="1" dirty="0">
                <a:latin typeface="Times New Roman" panose="02020603050405020304" pitchFamily="18" charset="0"/>
                <a:ea typeface="叶根友毛笔行书2.0版" panose="02010601030101010101" pitchFamily="2" charset="-122"/>
                <a:cs typeface="Times New Roman" panose="02020603050405020304" pitchFamily="18" charset="0"/>
              </a:endParaRPr>
            </a:p>
          </p:txBody>
        </p:sp>
      </p:grpSp>
      <p:sp>
        <p:nvSpPr>
          <p:cNvPr id="3" name="文本框 2">
            <a:extLst>
              <a:ext uri="{FF2B5EF4-FFF2-40B4-BE49-F238E27FC236}">
                <a16:creationId xmlns:a16="http://schemas.microsoft.com/office/drawing/2014/main" id="{813F4B1A-4FF2-4162-A55C-E3E1907F987C}"/>
              </a:ext>
            </a:extLst>
          </p:cNvPr>
          <p:cNvSpPr txBox="1"/>
          <p:nvPr/>
        </p:nvSpPr>
        <p:spPr>
          <a:xfrm>
            <a:off x="3022600" y="3298123"/>
            <a:ext cx="8752609" cy="1862048"/>
          </a:xfrm>
          <a:prstGeom prst="rect">
            <a:avLst/>
          </a:prstGeom>
          <a:noFill/>
        </p:spPr>
        <p:txBody>
          <a:bodyPr wrap="square" rtlCol="0">
            <a:spAutoFit/>
          </a:bodyPr>
          <a:lstStyle/>
          <a:p>
            <a:r>
              <a:rPr lang="en-SG" altLang="zh-CN" sz="11500" b="1" spc="600" dirty="0" err="1">
                <a:latin typeface="Times New Roman" panose="02020603050405020304" pitchFamily="18" charset="0"/>
                <a:ea typeface="华文中宋" panose="02010600040101010101" pitchFamily="2" charset="-122"/>
                <a:cs typeface="Times New Roman" panose="02020603050405020304" pitchFamily="18" charset="0"/>
              </a:rPr>
              <a:t>Tổng</a:t>
            </a:r>
            <a:r>
              <a:rPr lang="en-SG" altLang="zh-CN" sz="11500" b="1" spc="600" dirty="0">
                <a:latin typeface="Times New Roman" panose="02020603050405020304" pitchFamily="18" charset="0"/>
                <a:ea typeface="华文中宋" panose="02010600040101010101" pitchFamily="2" charset="-122"/>
                <a:cs typeface="Times New Roman" panose="02020603050405020304" pitchFamily="18" charset="0"/>
              </a:rPr>
              <a:t> </a:t>
            </a:r>
            <a:r>
              <a:rPr lang="en-SG" altLang="zh-CN" sz="11500" b="1" spc="600" dirty="0" err="1">
                <a:latin typeface="Times New Roman" panose="02020603050405020304" pitchFamily="18" charset="0"/>
                <a:ea typeface="华文中宋" panose="02010600040101010101" pitchFamily="2" charset="-122"/>
                <a:cs typeface="Times New Roman" panose="02020603050405020304" pitchFamily="18" charset="0"/>
              </a:rPr>
              <a:t>kết</a:t>
            </a:r>
            <a:endParaRPr lang="zh-CN" altLang="en-US" sz="11500" b="1" spc="600" dirty="0">
              <a:latin typeface="Times New Roman" panose="02020603050405020304" pitchFamily="18" charset="0"/>
              <a:ea typeface="华文中宋"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2829683780"/>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52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anim calcmode="lin" valueType="num">
                                      <p:cBhvr>
                                        <p:cTn id="15" dur="500" fill="hold"/>
                                        <p:tgtEl>
                                          <p:spTgt spid="3"/>
                                        </p:tgtEl>
                                        <p:attrNameLst>
                                          <p:attrName>ppt_x</p:attrName>
                                        </p:attrNameLst>
                                      </p:cBhvr>
                                      <p:tavLst>
                                        <p:tav tm="0">
                                          <p:val>
                                            <p:fltVal val="0.5"/>
                                          </p:val>
                                        </p:tav>
                                        <p:tav tm="100000">
                                          <p:val>
                                            <p:strVal val="#ppt_x"/>
                                          </p:val>
                                        </p:tav>
                                      </p:tavLst>
                                    </p:anim>
                                    <p:anim calcmode="lin" valueType="num">
                                      <p:cBhvr>
                                        <p:cTn id="16"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9892354-8486-4184-B36F-E4E65A29B7F5}"/>
              </a:ext>
            </a:extLst>
          </p:cNvPr>
          <p:cNvSpPr txBox="1">
            <a:spLocks noChangeArrowheads="1"/>
          </p:cNvSpPr>
          <p:nvPr/>
        </p:nvSpPr>
        <p:spPr>
          <a:xfrm>
            <a:off x="1001486" y="-195942"/>
            <a:ext cx="9688286" cy="1066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tabLst>
                <a:tab pos="1708150" algn="l"/>
              </a:tabLst>
              <a:defRPr/>
            </a:pPr>
            <a:r>
              <a:rPr lang="en-US" sz="4000">
                <a:latin typeface="Times New Roman"/>
              </a:rPr>
              <a:t>  </a:t>
            </a:r>
            <a:br>
              <a:rPr lang="en-US" sz="4000">
                <a:latin typeface="Times New Roman"/>
              </a:rPr>
            </a:br>
            <a:r>
              <a:rPr lang="en-US" sz="2800">
                <a:latin typeface="Times New Roman"/>
              </a:rPr>
              <a:t>Bài th</a:t>
            </a:r>
            <a:r>
              <a:rPr lang="vi-VN" sz="2800">
                <a:latin typeface="Times New Roman"/>
              </a:rPr>
              <a:t>ơ</a:t>
            </a:r>
            <a:r>
              <a:rPr lang="en-US" sz="2800">
                <a:latin typeface="Times New Roman"/>
              </a:rPr>
              <a:t> “Tức Cảnh Pác Bó” có sự kết hợp hài hoà giữa cổ </a:t>
            </a:r>
            <a:r>
              <a:rPr lang="vi-VN" sz="2800">
                <a:latin typeface="Times New Roman"/>
              </a:rPr>
              <a:t>đ</a:t>
            </a:r>
            <a:r>
              <a:rPr lang="en-US" sz="2800">
                <a:latin typeface="Times New Roman"/>
              </a:rPr>
              <a:t>iển và hiện </a:t>
            </a:r>
            <a:r>
              <a:rPr lang="vi-VN" sz="2800">
                <a:latin typeface="Times New Roman"/>
              </a:rPr>
              <a:t>đ</a:t>
            </a:r>
            <a:r>
              <a:rPr lang="en-US" sz="2800">
                <a:latin typeface="Times New Roman"/>
              </a:rPr>
              <a:t>ại. Em hãy lựa chọn </a:t>
            </a:r>
            <a:r>
              <a:rPr lang="vi-VN" sz="2800">
                <a:latin typeface="Times New Roman"/>
              </a:rPr>
              <a:t>đ</a:t>
            </a:r>
            <a:r>
              <a:rPr lang="en-US" sz="2800">
                <a:latin typeface="Times New Roman"/>
              </a:rPr>
              <a:t>áp án vào từng cột cho hợp lí.</a:t>
            </a:r>
            <a:endParaRPr lang="en-US" sz="2800" dirty="0">
              <a:latin typeface="Times New Roman"/>
            </a:endParaRPr>
          </a:p>
        </p:txBody>
      </p:sp>
      <p:graphicFrame>
        <p:nvGraphicFramePr>
          <p:cNvPr id="3" name="Group 4">
            <a:extLst>
              <a:ext uri="{FF2B5EF4-FFF2-40B4-BE49-F238E27FC236}">
                <a16:creationId xmlns:a16="http://schemas.microsoft.com/office/drawing/2014/main" id="{B7B896D4-B665-4724-9631-03C640F329C4}"/>
              </a:ext>
            </a:extLst>
          </p:cNvPr>
          <p:cNvGraphicFramePr>
            <a:graphicFrameLocks/>
          </p:cNvGraphicFramePr>
          <p:nvPr>
            <p:extLst>
              <p:ext uri="{D42A27DB-BD31-4B8C-83A1-F6EECF244321}">
                <p14:modId xmlns:p14="http://schemas.microsoft.com/office/powerpoint/2010/main" val="646330331"/>
              </p:ext>
            </p:extLst>
          </p:nvPr>
        </p:nvGraphicFramePr>
        <p:xfrm>
          <a:off x="1905000" y="983957"/>
          <a:ext cx="8686800" cy="5801360"/>
        </p:xfrm>
        <a:graphic>
          <a:graphicData uri="http://schemas.openxmlformats.org/drawingml/2006/table">
            <a:tbl>
              <a:tblPr/>
              <a:tblGrid>
                <a:gridCol w="4143375">
                  <a:extLst>
                    <a:ext uri="{9D8B030D-6E8A-4147-A177-3AD203B41FA5}">
                      <a16:colId xmlns:a16="http://schemas.microsoft.com/office/drawing/2014/main" val="20000"/>
                    </a:ext>
                  </a:extLst>
                </a:gridCol>
                <a:gridCol w="2271713">
                  <a:extLst>
                    <a:ext uri="{9D8B030D-6E8A-4147-A177-3AD203B41FA5}">
                      <a16:colId xmlns:a16="http://schemas.microsoft.com/office/drawing/2014/main" val="20001"/>
                    </a:ext>
                  </a:extLst>
                </a:gridCol>
                <a:gridCol w="2271712">
                  <a:extLst>
                    <a:ext uri="{9D8B030D-6E8A-4147-A177-3AD203B41FA5}">
                      <a16:colId xmlns:a16="http://schemas.microsoft.com/office/drawing/2014/main" val="20002"/>
                    </a:ext>
                  </a:extLst>
                </a:gridCol>
              </a:tblGrid>
              <a:tr h="5588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Time new roman"/>
                        </a:rPr>
                        <a:t>CỤM T</a:t>
                      </a:r>
                      <a:r>
                        <a:rPr kumimoji="0" lang="en-SG" sz="2400" b="1" i="0" u="none" strike="noStrike" cap="none" normalizeH="0" baseline="0" dirty="0">
                          <a:ln>
                            <a:noFill/>
                          </a:ln>
                          <a:solidFill>
                            <a:schemeClr val="tx1"/>
                          </a:solidFill>
                          <a:effectLst>
                            <a:outerShdw blurRad="38100" dist="38100" dir="2700000" algn="tl">
                              <a:srgbClr val="000000"/>
                            </a:outerShdw>
                          </a:effectLst>
                          <a:latin typeface="Time new roman"/>
                        </a:rPr>
                        <a:t>Ừ</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Time new roman"/>
                      </a:endParaRP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1" i="0" u="none" strike="noStrike" cap="none" normalizeH="0" baseline="0" dirty="0">
                          <a:ln>
                            <a:noFill/>
                          </a:ln>
                          <a:solidFill>
                            <a:srgbClr val="FF0000"/>
                          </a:solidFill>
                          <a:effectLst>
                            <a:outerShdw blurRad="38100" dist="38100" dir="2700000" algn="tl">
                              <a:srgbClr val="000000"/>
                            </a:outerShdw>
                          </a:effectLst>
                          <a:latin typeface="Time new roman"/>
                        </a:rPr>
                        <a:t>CỔ ĐIỂN</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1" i="0" u="none" strike="noStrike" cap="none" normalizeH="0" baseline="0" dirty="0">
                          <a:ln>
                            <a:noFill/>
                          </a:ln>
                          <a:solidFill>
                            <a:srgbClr val="FF0000"/>
                          </a:solidFill>
                          <a:effectLst>
                            <a:outerShdw blurRad="38100" dist="38100" dir="2700000" algn="tl">
                              <a:srgbClr val="000000"/>
                            </a:outerShdw>
                          </a:effectLst>
                          <a:latin typeface="Time new roman"/>
                        </a:rPr>
                        <a:t>HIỆN ĐẠI</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588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dirty="0" err="1">
                          <a:ln>
                            <a:noFill/>
                          </a:ln>
                          <a:solidFill>
                            <a:schemeClr val="tx1"/>
                          </a:solidFill>
                          <a:effectLst/>
                          <a:latin typeface="Time new roman"/>
                        </a:rPr>
                        <a:t>Đề</a:t>
                      </a:r>
                      <a:r>
                        <a:rPr kumimoji="0" lang="en-US" sz="2800" b="0" i="0" u="none" strike="noStrike" cap="none" normalizeH="0" baseline="0" dirty="0">
                          <a:ln>
                            <a:noFill/>
                          </a:ln>
                          <a:solidFill>
                            <a:schemeClr val="tx1"/>
                          </a:solidFill>
                          <a:effectLst/>
                          <a:latin typeface="Time new roman"/>
                        </a:rPr>
                        <a:t> </a:t>
                      </a:r>
                      <a:r>
                        <a:rPr kumimoji="0" lang="en-US" sz="2800" b="0" i="0" u="none" strike="noStrike" cap="none" normalizeH="0" baseline="0" dirty="0" err="1">
                          <a:ln>
                            <a:noFill/>
                          </a:ln>
                          <a:solidFill>
                            <a:schemeClr val="tx1"/>
                          </a:solidFill>
                          <a:effectLst/>
                          <a:latin typeface="Time new roman"/>
                        </a:rPr>
                        <a:t>tài</a:t>
                      </a:r>
                      <a:endParaRPr kumimoji="0" lang="en-US" sz="2800" b="0" i="0" u="none" strike="noStrike" cap="none" normalizeH="0" baseline="0" dirty="0">
                        <a:ln>
                          <a:noFill/>
                        </a:ln>
                        <a:solidFill>
                          <a:schemeClr val="tx1"/>
                        </a:solidFill>
                        <a:effectLst/>
                        <a:latin typeface="Time new roman"/>
                      </a:endParaRP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VnTime" pitchFamily="34" charset="0"/>
                      </a:endParaRP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VnTime" pitchFamily="34" charset="0"/>
                      </a:endParaRP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588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dirty="0" err="1">
                          <a:ln>
                            <a:noFill/>
                          </a:ln>
                          <a:solidFill>
                            <a:schemeClr val="tx1"/>
                          </a:solidFill>
                          <a:effectLst/>
                          <a:latin typeface="Time new roman"/>
                        </a:rPr>
                        <a:t>Công</a:t>
                      </a:r>
                      <a:r>
                        <a:rPr kumimoji="0" lang="en-US" sz="2800" b="0" i="0" u="none" strike="noStrike" cap="none" normalizeH="0" baseline="0" dirty="0">
                          <a:ln>
                            <a:noFill/>
                          </a:ln>
                          <a:solidFill>
                            <a:schemeClr val="tx1"/>
                          </a:solidFill>
                          <a:effectLst/>
                          <a:latin typeface="Time new roman"/>
                        </a:rPr>
                        <a:t> </a:t>
                      </a:r>
                      <a:r>
                        <a:rPr kumimoji="0" lang="en-US" sz="2800" b="0" i="0" u="none" strike="noStrike" cap="none" normalizeH="0" baseline="0" dirty="0" err="1">
                          <a:ln>
                            <a:noFill/>
                          </a:ln>
                          <a:solidFill>
                            <a:schemeClr val="tx1"/>
                          </a:solidFill>
                          <a:effectLst/>
                          <a:latin typeface="Time new roman"/>
                        </a:rPr>
                        <a:t>việc</a:t>
                      </a:r>
                      <a:r>
                        <a:rPr kumimoji="0" lang="en-US" sz="2800" b="0" i="0" u="none" strike="noStrike" cap="none" normalizeH="0" baseline="0" dirty="0">
                          <a:ln>
                            <a:noFill/>
                          </a:ln>
                          <a:solidFill>
                            <a:schemeClr val="tx1"/>
                          </a:solidFill>
                          <a:effectLst/>
                          <a:latin typeface="Time new roman"/>
                        </a:rPr>
                        <a:t> </a:t>
                      </a:r>
                      <a:r>
                        <a:rPr kumimoji="0" lang="en-US" sz="2800" b="0" i="0" u="none" strike="noStrike" cap="none" normalizeH="0" baseline="0" dirty="0" err="1">
                          <a:ln>
                            <a:noFill/>
                          </a:ln>
                          <a:solidFill>
                            <a:schemeClr val="tx1"/>
                          </a:solidFill>
                          <a:effectLst/>
                          <a:latin typeface="Time new roman"/>
                        </a:rPr>
                        <a:t>cách</a:t>
                      </a:r>
                      <a:r>
                        <a:rPr kumimoji="0" lang="en-US" sz="2800" b="0" i="0" u="none" strike="noStrike" cap="none" normalizeH="0" baseline="0" dirty="0">
                          <a:ln>
                            <a:noFill/>
                          </a:ln>
                          <a:solidFill>
                            <a:schemeClr val="tx1"/>
                          </a:solidFill>
                          <a:effectLst/>
                          <a:latin typeface="Time new roman"/>
                        </a:rPr>
                        <a:t> </a:t>
                      </a:r>
                      <a:r>
                        <a:rPr kumimoji="0" lang="en-US" sz="2800" b="0" i="0" u="none" strike="noStrike" cap="none" normalizeH="0" baseline="0" dirty="0" err="1">
                          <a:ln>
                            <a:noFill/>
                          </a:ln>
                          <a:solidFill>
                            <a:schemeClr val="tx1"/>
                          </a:solidFill>
                          <a:effectLst/>
                          <a:latin typeface="Time new roman"/>
                        </a:rPr>
                        <a:t>mạng</a:t>
                      </a:r>
                      <a:endParaRPr kumimoji="0" lang="en-US" sz="2800" b="0" i="0" u="none" strike="noStrike" cap="none" normalizeH="0" baseline="0" dirty="0">
                        <a:ln>
                          <a:noFill/>
                        </a:ln>
                        <a:solidFill>
                          <a:schemeClr val="tx1"/>
                        </a:solidFill>
                        <a:effectLst/>
                        <a:latin typeface="Time new roman"/>
                      </a:endParaRP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VnTime" pitchFamily="34" charset="0"/>
                      </a:endParaRP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VnTime" pitchFamily="34" charset="0"/>
                      </a:endParaRP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588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dirty="0" err="1">
                          <a:ln>
                            <a:noFill/>
                          </a:ln>
                          <a:solidFill>
                            <a:schemeClr val="tx1"/>
                          </a:solidFill>
                          <a:effectLst/>
                          <a:latin typeface="Time new roman"/>
                        </a:rPr>
                        <a:t>Thi</a:t>
                      </a:r>
                      <a:r>
                        <a:rPr kumimoji="0" lang="en-US" sz="2800" b="0" i="0" u="none" strike="noStrike" cap="none" normalizeH="0" baseline="0" dirty="0">
                          <a:ln>
                            <a:noFill/>
                          </a:ln>
                          <a:solidFill>
                            <a:schemeClr val="tx1"/>
                          </a:solidFill>
                          <a:effectLst/>
                          <a:latin typeface="Time new roman"/>
                        </a:rPr>
                        <a:t> </a:t>
                      </a:r>
                      <a:r>
                        <a:rPr kumimoji="0" lang="en-US" sz="2800" b="0" i="0" u="none" strike="noStrike" cap="none" normalizeH="0" baseline="0" dirty="0" err="1">
                          <a:ln>
                            <a:noFill/>
                          </a:ln>
                          <a:solidFill>
                            <a:schemeClr val="tx1"/>
                          </a:solidFill>
                          <a:effectLst/>
                          <a:latin typeface="Time new roman"/>
                        </a:rPr>
                        <a:t>liệu</a:t>
                      </a:r>
                      <a:r>
                        <a:rPr kumimoji="0" lang="en-US" sz="2800" b="0" i="0" u="none" strike="noStrike" cap="none" normalizeH="0" baseline="0" dirty="0">
                          <a:ln>
                            <a:noFill/>
                          </a:ln>
                          <a:solidFill>
                            <a:schemeClr val="tx1"/>
                          </a:solidFill>
                          <a:effectLst/>
                          <a:latin typeface="Time new roman"/>
                        </a:rPr>
                        <a:t> </a:t>
                      </a:r>
                      <a:r>
                        <a:rPr kumimoji="0" lang="en-US" sz="2800" b="0" i="0" u="none" strike="noStrike" cap="none" normalizeH="0" baseline="0" dirty="0" err="1">
                          <a:ln>
                            <a:noFill/>
                          </a:ln>
                          <a:solidFill>
                            <a:schemeClr val="tx1"/>
                          </a:solidFill>
                          <a:effectLst/>
                          <a:latin typeface="Time new roman"/>
                        </a:rPr>
                        <a:t>cổ</a:t>
                      </a:r>
                      <a:r>
                        <a:rPr kumimoji="0" lang="en-US" sz="2800" b="0" i="0" u="none" strike="noStrike" cap="none" normalizeH="0" baseline="0" dirty="0">
                          <a:ln>
                            <a:noFill/>
                          </a:ln>
                          <a:solidFill>
                            <a:schemeClr val="tx1"/>
                          </a:solidFill>
                          <a:effectLst/>
                          <a:latin typeface="Time new roman"/>
                        </a:rPr>
                        <a:t>: </a:t>
                      </a:r>
                      <a:r>
                        <a:rPr kumimoji="0" lang="en-US" sz="2800" b="0" i="0" u="none" strike="noStrike" cap="none" normalizeH="0" baseline="0" dirty="0" err="1">
                          <a:ln>
                            <a:noFill/>
                          </a:ln>
                          <a:solidFill>
                            <a:schemeClr val="tx1"/>
                          </a:solidFill>
                          <a:effectLst/>
                          <a:latin typeface="Time new roman"/>
                        </a:rPr>
                        <a:t>Suối</a:t>
                      </a:r>
                      <a:r>
                        <a:rPr kumimoji="0" lang="en-US" sz="2800" b="0" i="0" u="none" strike="noStrike" cap="none" normalizeH="0" baseline="0" dirty="0">
                          <a:ln>
                            <a:noFill/>
                          </a:ln>
                          <a:solidFill>
                            <a:schemeClr val="tx1"/>
                          </a:solidFill>
                          <a:effectLst/>
                          <a:latin typeface="Time new roman"/>
                        </a:rPr>
                        <a:t>, hang, </a:t>
                      </a:r>
                      <a:r>
                        <a:rPr kumimoji="0" lang="en-US" sz="2800" b="0" i="0" u="none" strike="noStrike" cap="none" normalizeH="0" baseline="0" dirty="0" err="1">
                          <a:ln>
                            <a:noFill/>
                          </a:ln>
                          <a:solidFill>
                            <a:schemeClr val="tx1"/>
                          </a:solidFill>
                          <a:effectLst/>
                          <a:latin typeface="Time new roman"/>
                        </a:rPr>
                        <a:t>đá</a:t>
                      </a:r>
                      <a:endParaRPr kumimoji="0" lang="en-US" sz="2800" b="0" i="0" u="none" strike="noStrike" cap="none" normalizeH="0" baseline="0" dirty="0">
                        <a:ln>
                          <a:noFill/>
                        </a:ln>
                        <a:solidFill>
                          <a:schemeClr val="tx1"/>
                        </a:solidFill>
                        <a:effectLst/>
                        <a:latin typeface="Time new roman"/>
                      </a:endParaRP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VnTime" pitchFamily="34" charset="0"/>
                      </a:endParaRP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VnTime" pitchFamily="34" charset="0"/>
                      </a:endParaRP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588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dirty="0">
                          <a:ln>
                            <a:noFill/>
                          </a:ln>
                          <a:solidFill>
                            <a:schemeClr val="tx1"/>
                          </a:solidFill>
                          <a:effectLst/>
                          <a:latin typeface="Time new roman"/>
                        </a:rPr>
                        <a:t>“</a:t>
                      </a:r>
                      <a:r>
                        <a:rPr kumimoji="0" lang="en-US" sz="2800" b="0" i="0" u="none" strike="noStrike" cap="none" normalizeH="0" baseline="0" dirty="0" err="1">
                          <a:ln>
                            <a:noFill/>
                          </a:ln>
                          <a:solidFill>
                            <a:schemeClr val="tx1"/>
                          </a:solidFill>
                          <a:effectLst/>
                          <a:latin typeface="Time new roman"/>
                        </a:rPr>
                        <a:t>Thú</a:t>
                      </a:r>
                      <a:r>
                        <a:rPr kumimoji="0" lang="en-US" sz="2800" b="0" i="0" u="none" strike="noStrike" cap="none" normalizeH="0" baseline="0" dirty="0">
                          <a:ln>
                            <a:noFill/>
                          </a:ln>
                          <a:solidFill>
                            <a:schemeClr val="tx1"/>
                          </a:solidFill>
                          <a:effectLst/>
                          <a:latin typeface="Time new roman"/>
                        </a:rPr>
                        <a:t> </a:t>
                      </a:r>
                      <a:r>
                        <a:rPr kumimoji="0" lang="en-US" sz="2800" b="0" i="0" u="none" strike="noStrike" cap="none" normalizeH="0" baseline="0" dirty="0" err="1">
                          <a:ln>
                            <a:noFill/>
                          </a:ln>
                          <a:solidFill>
                            <a:schemeClr val="tx1"/>
                          </a:solidFill>
                          <a:effectLst/>
                          <a:latin typeface="Time new roman"/>
                        </a:rPr>
                        <a:t>lâm</a:t>
                      </a:r>
                      <a:r>
                        <a:rPr kumimoji="0" lang="en-US" sz="2800" b="0" i="0" u="none" strike="noStrike" cap="none" normalizeH="0" baseline="0" dirty="0">
                          <a:ln>
                            <a:noFill/>
                          </a:ln>
                          <a:solidFill>
                            <a:schemeClr val="tx1"/>
                          </a:solidFill>
                          <a:effectLst/>
                          <a:latin typeface="Time new roman"/>
                        </a:rPr>
                        <a:t> </a:t>
                      </a:r>
                      <a:r>
                        <a:rPr kumimoji="0" lang="en-US" sz="2800" b="0" i="0" u="none" strike="noStrike" cap="none" normalizeH="0" baseline="0" dirty="0" err="1">
                          <a:ln>
                            <a:noFill/>
                          </a:ln>
                          <a:solidFill>
                            <a:schemeClr val="tx1"/>
                          </a:solidFill>
                          <a:effectLst/>
                          <a:latin typeface="Time new roman"/>
                        </a:rPr>
                        <a:t>tuyền</a:t>
                      </a:r>
                      <a:r>
                        <a:rPr kumimoji="0" lang="en-US" sz="2800" b="0" i="0" u="none" strike="noStrike" cap="none" normalizeH="0" baseline="0" dirty="0">
                          <a:ln>
                            <a:noFill/>
                          </a:ln>
                          <a:solidFill>
                            <a:schemeClr val="tx1"/>
                          </a:solidFill>
                          <a:effectLst/>
                          <a:latin typeface="Time new roman"/>
                        </a:rPr>
                        <a:t>”</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VnTime" pitchFamily="34" charset="0"/>
                      </a:endParaRP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VnTime" pitchFamily="34" charset="0"/>
                      </a:endParaRP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88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dirty="0" err="1">
                          <a:ln>
                            <a:noFill/>
                          </a:ln>
                          <a:solidFill>
                            <a:schemeClr val="tx1"/>
                          </a:solidFill>
                          <a:effectLst/>
                          <a:latin typeface="Time new roman"/>
                        </a:rPr>
                        <a:t>Lối</a:t>
                      </a:r>
                      <a:r>
                        <a:rPr kumimoji="0" lang="en-US" sz="2800" b="0" i="0" u="none" strike="noStrike" cap="none" normalizeH="0" baseline="0" dirty="0">
                          <a:ln>
                            <a:noFill/>
                          </a:ln>
                          <a:solidFill>
                            <a:schemeClr val="tx1"/>
                          </a:solidFill>
                          <a:effectLst/>
                          <a:latin typeface="Time new roman"/>
                        </a:rPr>
                        <a:t> song </a:t>
                      </a:r>
                      <a:r>
                        <a:rPr kumimoji="0" lang="en-US" sz="2800" b="0" i="0" u="none" strike="noStrike" cap="none" normalizeH="0" baseline="0" dirty="0" err="1">
                          <a:ln>
                            <a:noFill/>
                          </a:ln>
                          <a:solidFill>
                            <a:schemeClr val="tx1"/>
                          </a:solidFill>
                          <a:effectLst/>
                          <a:latin typeface="Time new roman"/>
                        </a:rPr>
                        <a:t>cách</a:t>
                      </a:r>
                      <a:r>
                        <a:rPr kumimoji="0" lang="en-US" sz="2800" b="0" i="0" u="none" strike="noStrike" cap="none" normalizeH="0" baseline="0" dirty="0">
                          <a:ln>
                            <a:noFill/>
                          </a:ln>
                          <a:solidFill>
                            <a:schemeClr val="tx1"/>
                          </a:solidFill>
                          <a:effectLst/>
                          <a:latin typeface="Time new roman"/>
                        </a:rPr>
                        <a:t> </a:t>
                      </a:r>
                      <a:r>
                        <a:rPr kumimoji="0" lang="en-US" sz="2800" b="0" i="0" u="none" strike="noStrike" cap="none" normalizeH="0" baseline="0" dirty="0" err="1">
                          <a:ln>
                            <a:noFill/>
                          </a:ln>
                          <a:solidFill>
                            <a:schemeClr val="tx1"/>
                          </a:solidFill>
                          <a:effectLst/>
                          <a:latin typeface="Time new roman"/>
                        </a:rPr>
                        <a:t>mạng</a:t>
                      </a:r>
                      <a:endParaRPr kumimoji="0" lang="en-US" sz="2800" b="0" i="0" u="none" strike="noStrike" cap="none" normalizeH="0" baseline="0" dirty="0">
                        <a:ln>
                          <a:noFill/>
                        </a:ln>
                        <a:solidFill>
                          <a:schemeClr val="tx1"/>
                        </a:solidFill>
                        <a:effectLst/>
                        <a:latin typeface="Time new roman"/>
                      </a:endParaRP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VnTime" pitchFamily="34" charset="0"/>
                      </a:endParaRP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VnTime" pitchFamily="34" charset="0"/>
                      </a:endParaRP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88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dirty="0">
                          <a:ln>
                            <a:noFill/>
                          </a:ln>
                          <a:solidFill>
                            <a:schemeClr val="tx1"/>
                          </a:solidFill>
                          <a:effectLst/>
                          <a:latin typeface="Time new roman"/>
                        </a:rPr>
                        <a:t>L</a:t>
                      </a:r>
                      <a:r>
                        <a:rPr kumimoji="0" lang="en-SG" sz="2800" b="0" i="0" u="none" strike="noStrike" cap="none" normalizeH="0" baseline="0" dirty="0" err="1">
                          <a:ln>
                            <a:noFill/>
                          </a:ln>
                          <a:solidFill>
                            <a:schemeClr val="tx1"/>
                          </a:solidFill>
                          <a:effectLst/>
                          <a:latin typeface="Time new roman"/>
                        </a:rPr>
                        <a:t>ời</a:t>
                      </a:r>
                      <a:r>
                        <a:rPr kumimoji="0" lang="en-SG" sz="2800" b="0" i="0" u="none" strike="noStrike" cap="none" normalizeH="0" baseline="0" dirty="0">
                          <a:ln>
                            <a:noFill/>
                          </a:ln>
                          <a:solidFill>
                            <a:schemeClr val="tx1"/>
                          </a:solidFill>
                          <a:effectLst/>
                          <a:latin typeface="Time new roman"/>
                        </a:rPr>
                        <a:t> </a:t>
                      </a:r>
                      <a:r>
                        <a:rPr kumimoji="0" lang="en-SG" sz="2800" b="0" i="0" u="none" strike="noStrike" cap="none" normalizeH="0" baseline="0" dirty="0" err="1">
                          <a:ln>
                            <a:noFill/>
                          </a:ln>
                          <a:solidFill>
                            <a:schemeClr val="tx1"/>
                          </a:solidFill>
                          <a:effectLst/>
                          <a:latin typeface="Time new roman"/>
                        </a:rPr>
                        <a:t>th</a:t>
                      </a:r>
                      <a:r>
                        <a:rPr kumimoji="0" lang="vi-VN" sz="2800" b="0" i="0" u="none" strike="noStrike" cap="none" normalizeH="0" baseline="0" dirty="0">
                          <a:ln>
                            <a:noFill/>
                          </a:ln>
                          <a:solidFill>
                            <a:schemeClr val="tx1"/>
                          </a:solidFill>
                          <a:effectLst/>
                          <a:latin typeface="Time new roman"/>
                        </a:rPr>
                        <a:t>ơ</a:t>
                      </a:r>
                      <a:r>
                        <a:rPr kumimoji="0" lang="en-SG" sz="2800" b="0" i="0" u="none" strike="noStrike" cap="none" normalizeH="0" baseline="0" dirty="0">
                          <a:ln>
                            <a:noFill/>
                          </a:ln>
                          <a:solidFill>
                            <a:schemeClr val="tx1"/>
                          </a:solidFill>
                          <a:effectLst/>
                          <a:latin typeface="Time new roman"/>
                        </a:rPr>
                        <a:t> </a:t>
                      </a:r>
                      <a:r>
                        <a:rPr kumimoji="0" lang="en-SG" sz="2800" b="0" i="0" u="none" strike="noStrike" cap="none" normalizeH="0" baseline="0" dirty="0" err="1">
                          <a:ln>
                            <a:noFill/>
                          </a:ln>
                          <a:solidFill>
                            <a:schemeClr val="tx1"/>
                          </a:solidFill>
                          <a:effectLst/>
                          <a:latin typeface="Time new roman"/>
                        </a:rPr>
                        <a:t>nhẹ</a:t>
                      </a:r>
                      <a:r>
                        <a:rPr kumimoji="0" lang="en-SG" sz="2800" b="0" i="0" u="none" strike="noStrike" cap="none" normalizeH="0" baseline="0" dirty="0">
                          <a:ln>
                            <a:noFill/>
                          </a:ln>
                          <a:solidFill>
                            <a:schemeClr val="tx1"/>
                          </a:solidFill>
                          <a:effectLst/>
                          <a:latin typeface="Time new roman"/>
                        </a:rPr>
                        <a:t> </a:t>
                      </a:r>
                      <a:r>
                        <a:rPr kumimoji="0" lang="en-SG" sz="2800" b="0" i="0" u="none" strike="noStrike" cap="none" normalizeH="0" baseline="0" dirty="0" err="1">
                          <a:ln>
                            <a:noFill/>
                          </a:ln>
                          <a:solidFill>
                            <a:schemeClr val="tx1"/>
                          </a:solidFill>
                          <a:effectLst/>
                          <a:latin typeface="Time new roman"/>
                        </a:rPr>
                        <a:t>nhàng</a:t>
                      </a:r>
                      <a:r>
                        <a:rPr kumimoji="0" lang="en-SG" sz="2800" b="0" i="0" u="none" strike="noStrike" cap="none" normalizeH="0" baseline="0" dirty="0">
                          <a:ln>
                            <a:noFill/>
                          </a:ln>
                          <a:solidFill>
                            <a:schemeClr val="tx1"/>
                          </a:solidFill>
                          <a:effectLst/>
                          <a:latin typeface="Time new roman"/>
                        </a:rPr>
                        <a:t>, </a:t>
                      </a:r>
                      <a:r>
                        <a:rPr kumimoji="0" lang="en-SG" sz="2800" b="0" i="0" u="none" strike="noStrike" cap="none" normalizeH="0" baseline="0" dirty="0" err="1">
                          <a:ln>
                            <a:noFill/>
                          </a:ln>
                          <a:solidFill>
                            <a:schemeClr val="tx1"/>
                          </a:solidFill>
                          <a:effectLst/>
                          <a:latin typeface="Time new roman"/>
                        </a:rPr>
                        <a:t>vui</a:t>
                      </a:r>
                      <a:r>
                        <a:rPr kumimoji="0" lang="en-SG" sz="2800" b="0" i="0" u="none" strike="noStrike" cap="none" normalizeH="0" baseline="0" dirty="0">
                          <a:ln>
                            <a:noFill/>
                          </a:ln>
                          <a:solidFill>
                            <a:schemeClr val="tx1"/>
                          </a:solidFill>
                          <a:effectLst/>
                          <a:latin typeface="Time new roman"/>
                        </a:rPr>
                        <a:t> </a:t>
                      </a:r>
                      <a:r>
                        <a:rPr kumimoji="0" lang="en-SG" sz="2800" b="0" i="0" u="none" strike="noStrike" cap="none" normalizeH="0" baseline="0" dirty="0" err="1">
                          <a:ln>
                            <a:noFill/>
                          </a:ln>
                          <a:solidFill>
                            <a:schemeClr val="tx1"/>
                          </a:solidFill>
                          <a:effectLst/>
                          <a:latin typeface="Time new roman"/>
                        </a:rPr>
                        <a:t>đùa</a:t>
                      </a:r>
                      <a:endParaRPr kumimoji="0" lang="en-US" sz="2800" b="0" i="0" u="none" strike="noStrike" cap="none" normalizeH="0" baseline="0" dirty="0">
                        <a:ln>
                          <a:noFill/>
                        </a:ln>
                        <a:solidFill>
                          <a:schemeClr val="tx1"/>
                        </a:solidFill>
                        <a:effectLst/>
                        <a:latin typeface="Time new roman"/>
                      </a:endParaRP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VnTime" pitchFamily="34" charset="0"/>
                      </a:endParaRP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VnTime" pitchFamily="34" charset="0"/>
                      </a:endParaRP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588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dirty="0">
                          <a:ln>
                            <a:noFill/>
                          </a:ln>
                          <a:solidFill>
                            <a:schemeClr val="tx1"/>
                          </a:solidFill>
                          <a:effectLst/>
                          <a:latin typeface="Time new roman"/>
                        </a:rPr>
                        <a:t>Th</a:t>
                      </a:r>
                      <a:r>
                        <a:rPr kumimoji="0" lang="en-SG" sz="2800" b="0" i="0" u="none" strike="noStrike" cap="none" normalizeH="0" baseline="0" dirty="0">
                          <a:ln>
                            <a:noFill/>
                          </a:ln>
                          <a:solidFill>
                            <a:schemeClr val="tx1"/>
                          </a:solidFill>
                          <a:effectLst/>
                          <a:latin typeface="Time new roman"/>
                        </a:rPr>
                        <a:t>ể </a:t>
                      </a:r>
                      <a:r>
                        <a:rPr kumimoji="0" lang="en-SG" sz="2800" b="0" i="0" u="none" strike="noStrike" cap="none" normalizeH="0" baseline="0" dirty="0" err="1">
                          <a:ln>
                            <a:noFill/>
                          </a:ln>
                          <a:solidFill>
                            <a:schemeClr val="tx1"/>
                          </a:solidFill>
                          <a:effectLst/>
                          <a:latin typeface="Time new roman"/>
                        </a:rPr>
                        <a:t>th</a:t>
                      </a:r>
                      <a:r>
                        <a:rPr kumimoji="0" lang="vi-VN" sz="2800" b="0" i="0" u="none" strike="noStrike" cap="none" normalizeH="0" baseline="0" dirty="0">
                          <a:ln>
                            <a:noFill/>
                          </a:ln>
                          <a:solidFill>
                            <a:schemeClr val="tx1"/>
                          </a:solidFill>
                          <a:effectLst/>
                          <a:latin typeface="Time new roman"/>
                        </a:rPr>
                        <a:t>ơ</a:t>
                      </a:r>
                      <a:r>
                        <a:rPr kumimoji="0" lang="en-SG" sz="2800" b="0" i="0" u="none" strike="noStrike" cap="none" normalizeH="0" baseline="0" dirty="0">
                          <a:ln>
                            <a:noFill/>
                          </a:ln>
                          <a:solidFill>
                            <a:schemeClr val="tx1"/>
                          </a:solidFill>
                          <a:effectLst/>
                          <a:latin typeface="Time new roman"/>
                        </a:rPr>
                        <a:t>: </a:t>
                      </a:r>
                      <a:r>
                        <a:rPr kumimoji="0" lang="en-SG" sz="2800" b="0" i="0" u="none" strike="noStrike" cap="none" normalizeH="0" baseline="0" dirty="0" err="1">
                          <a:ln>
                            <a:noFill/>
                          </a:ln>
                          <a:solidFill>
                            <a:schemeClr val="tx1"/>
                          </a:solidFill>
                          <a:effectLst/>
                          <a:latin typeface="Time new roman"/>
                        </a:rPr>
                        <a:t>Tứ</a:t>
                      </a:r>
                      <a:r>
                        <a:rPr kumimoji="0" lang="en-SG" sz="2800" b="0" i="0" u="none" strike="noStrike" cap="none" normalizeH="0" baseline="0" dirty="0">
                          <a:ln>
                            <a:noFill/>
                          </a:ln>
                          <a:solidFill>
                            <a:schemeClr val="tx1"/>
                          </a:solidFill>
                          <a:effectLst/>
                          <a:latin typeface="Time new roman"/>
                        </a:rPr>
                        <a:t> </a:t>
                      </a:r>
                      <a:r>
                        <a:rPr kumimoji="0" lang="en-SG" sz="2800" b="0" i="0" u="none" strike="noStrike" cap="none" normalizeH="0" baseline="0" dirty="0" err="1">
                          <a:ln>
                            <a:noFill/>
                          </a:ln>
                          <a:solidFill>
                            <a:schemeClr val="tx1"/>
                          </a:solidFill>
                          <a:effectLst/>
                          <a:latin typeface="Time new roman"/>
                        </a:rPr>
                        <a:t>tuyệt</a:t>
                      </a:r>
                      <a:endParaRPr kumimoji="0" lang="en-US" sz="2800" b="0" i="0" u="none" strike="noStrike" cap="none" normalizeH="0" baseline="0" dirty="0">
                        <a:ln>
                          <a:noFill/>
                        </a:ln>
                        <a:solidFill>
                          <a:schemeClr val="tx1"/>
                        </a:solidFill>
                        <a:effectLst/>
                        <a:latin typeface="Time new roman"/>
                      </a:endParaRP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VnTime" pitchFamily="34" charset="0"/>
                      </a:endParaRP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VnTime" pitchFamily="34" charset="0"/>
                      </a:endParaRP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588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dirty="0">
                          <a:ln>
                            <a:noFill/>
                          </a:ln>
                          <a:solidFill>
                            <a:schemeClr val="tx1"/>
                          </a:solidFill>
                          <a:effectLst/>
                          <a:latin typeface="Time new roman"/>
                        </a:rPr>
                        <a:t>Ch</a:t>
                      </a:r>
                      <a:r>
                        <a:rPr kumimoji="0" lang="en-SG" sz="2800" b="0" i="0" u="none" strike="noStrike" cap="none" normalizeH="0" baseline="0" dirty="0">
                          <a:ln>
                            <a:noFill/>
                          </a:ln>
                          <a:solidFill>
                            <a:schemeClr val="tx1"/>
                          </a:solidFill>
                          <a:effectLst/>
                          <a:latin typeface="Time new roman"/>
                        </a:rPr>
                        <a:t>ữ </a:t>
                      </a:r>
                      <a:r>
                        <a:rPr kumimoji="0" lang="en-SG" sz="2800" b="0" i="0" u="none" strike="noStrike" cap="none" normalizeH="0" baseline="0" dirty="0" err="1">
                          <a:ln>
                            <a:noFill/>
                          </a:ln>
                          <a:solidFill>
                            <a:schemeClr val="tx1"/>
                          </a:solidFill>
                          <a:effectLst/>
                          <a:latin typeface="Time new roman"/>
                        </a:rPr>
                        <a:t>quốc</a:t>
                      </a:r>
                      <a:r>
                        <a:rPr kumimoji="0" lang="en-SG" sz="2800" b="0" i="0" u="none" strike="noStrike" cap="none" normalizeH="0" baseline="0" dirty="0">
                          <a:ln>
                            <a:noFill/>
                          </a:ln>
                          <a:solidFill>
                            <a:schemeClr val="tx1"/>
                          </a:solidFill>
                          <a:effectLst/>
                          <a:latin typeface="Time new roman"/>
                        </a:rPr>
                        <a:t> </a:t>
                      </a:r>
                      <a:r>
                        <a:rPr kumimoji="0" lang="en-SG" sz="2800" b="0" i="0" u="none" strike="noStrike" cap="none" normalizeH="0" baseline="0" dirty="0" err="1">
                          <a:ln>
                            <a:noFill/>
                          </a:ln>
                          <a:solidFill>
                            <a:schemeClr val="tx1"/>
                          </a:solidFill>
                          <a:effectLst/>
                          <a:latin typeface="Time new roman"/>
                        </a:rPr>
                        <a:t>ngữ</a:t>
                      </a:r>
                      <a:endParaRPr kumimoji="0" lang="en-US" sz="2800" b="0" i="0" u="none" strike="noStrike" cap="none" normalizeH="0" baseline="0" dirty="0">
                        <a:ln>
                          <a:noFill/>
                        </a:ln>
                        <a:solidFill>
                          <a:schemeClr val="tx1"/>
                        </a:solidFill>
                        <a:effectLst/>
                        <a:latin typeface="Time new roman"/>
                      </a:endParaRP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VnTime" pitchFamily="34" charset="0"/>
                      </a:endParaRP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VnTime" pitchFamily="34" charset="0"/>
                      </a:endParaRP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4" name="Rectangle 46">
            <a:extLst>
              <a:ext uri="{FF2B5EF4-FFF2-40B4-BE49-F238E27FC236}">
                <a16:creationId xmlns:a16="http://schemas.microsoft.com/office/drawing/2014/main" id="{FCD4C298-AC56-448F-B852-8FC7F61D58A1}"/>
              </a:ext>
            </a:extLst>
          </p:cNvPr>
          <p:cNvSpPr>
            <a:spLocks noChangeArrowheads="1"/>
          </p:cNvSpPr>
          <p:nvPr/>
        </p:nvSpPr>
        <p:spPr bwMode="auto">
          <a:xfrm>
            <a:off x="1524000" y="6553200"/>
            <a:ext cx="3810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en-US" altLang="en-US" sz="2800" b="1">
              <a:latin typeface="Times New Roman" panose="02020603050405020304" pitchFamily="18" charset="0"/>
            </a:endParaRPr>
          </a:p>
        </p:txBody>
      </p:sp>
      <p:sp>
        <p:nvSpPr>
          <p:cNvPr id="5" name="AutoShape 47">
            <a:hlinkClick r:id="" action="ppaction://noaction" highlightClick="1"/>
            <a:extLst>
              <a:ext uri="{FF2B5EF4-FFF2-40B4-BE49-F238E27FC236}">
                <a16:creationId xmlns:a16="http://schemas.microsoft.com/office/drawing/2014/main" id="{F8B2BB5D-4E43-477B-8FC2-6B245B8F7A9F}"/>
              </a:ext>
            </a:extLst>
          </p:cNvPr>
          <p:cNvSpPr>
            <a:spLocks noChangeArrowheads="1"/>
          </p:cNvSpPr>
          <p:nvPr/>
        </p:nvSpPr>
        <p:spPr bwMode="auto">
          <a:xfrm>
            <a:off x="228600" y="4703309"/>
            <a:ext cx="1137557" cy="533400"/>
          </a:xfrm>
          <a:prstGeom prst="actionButtonBlank">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en-US" sz="2000" dirty="0" err="1">
                <a:solidFill>
                  <a:schemeClr val="bg1"/>
                </a:solidFill>
                <a:latin typeface="Times New Roman" panose="02020603050405020304" pitchFamily="18" charset="0"/>
              </a:rPr>
              <a:t>Đồng</a:t>
            </a:r>
            <a:r>
              <a:rPr lang="en-US" altLang="en-US" sz="2000" dirty="0">
                <a:solidFill>
                  <a:schemeClr val="bg1"/>
                </a:solidFill>
                <a:latin typeface="Times New Roman" panose="02020603050405020304" pitchFamily="18" charset="0"/>
              </a:rPr>
              <a:t> ý</a:t>
            </a:r>
          </a:p>
        </p:txBody>
      </p:sp>
      <p:sp>
        <p:nvSpPr>
          <p:cNvPr id="6" name="AutoShape 50">
            <a:hlinkClick r:id="" action="ppaction://noaction" highlightClick="1"/>
            <a:extLst>
              <a:ext uri="{FF2B5EF4-FFF2-40B4-BE49-F238E27FC236}">
                <a16:creationId xmlns:a16="http://schemas.microsoft.com/office/drawing/2014/main" id="{80791B9D-9BF9-4E4F-9302-6723FEB2D608}"/>
              </a:ext>
            </a:extLst>
          </p:cNvPr>
          <p:cNvSpPr>
            <a:spLocks noChangeArrowheads="1"/>
          </p:cNvSpPr>
          <p:nvPr/>
        </p:nvSpPr>
        <p:spPr bwMode="auto">
          <a:xfrm>
            <a:off x="5943600" y="2286000"/>
            <a:ext cx="2133600" cy="457200"/>
          </a:xfrm>
          <a:prstGeom prst="actionButtonBlank">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en-US" altLang="en-US" sz="2000">
              <a:latin typeface="Times New Roman" panose="02020603050405020304" pitchFamily="18" charset="0"/>
            </a:endParaRPr>
          </a:p>
        </p:txBody>
      </p:sp>
      <p:sp>
        <p:nvSpPr>
          <p:cNvPr id="7" name="AutoShape 52">
            <a:hlinkClick r:id="" action="ppaction://noaction" highlightClick="1"/>
            <a:extLst>
              <a:ext uri="{FF2B5EF4-FFF2-40B4-BE49-F238E27FC236}">
                <a16:creationId xmlns:a16="http://schemas.microsoft.com/office/drawing/2014/main" id="{DBFF7933-6CB6-4469-B132-BD6D32092881}"/>
              </a:ext>
            </a:extLst>
          </p:cNvPr>
          <p:cNvSpPr>
            <a:spLocks noChangeArrowheads="1"/>
          </p:cNvSpPr>
          <p:nvPr/>
        </p:nvSpPr>
        <p:spPr bwMode="auto">
          <a:xfrm>
            <a:off x="8223250" y="2300288"/>
            <a:ext cx="2133600" cy="457200"/>
          </a:xfrm>
          <a:prstGeom prst="actionButtonBlank">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en-US" altLang="en-US" sz="2000">
              <a:latin typeface="Times New Roman" panose="02020603050405020304" pitchFamily="18" charset="0"/>
            </a:endParaRPr>
          </a:p>
        </p:txBody>
      </p:sp>
      <p:pic>
        <p:nvPicPr>
          <p:cNvPr id="8" name="vui.avi">
            <a:hlinkClick r:id="" action="ppaction://media"/>
            <a:extLst>
              <a:ext uri="{FF2B5EF4-FFF2-40B4-BE49-F238E27FC236}">
                <a16:creationId xmlns:a16="http://schemas.microsoft.com/office/drawing/2014/main" id="{F5716EAA-1883-4C9E-991D-044229861982}"/>
              </a:ext>
            </a:extLst>
          </p:cNvPr>
          <p:cNvPicPr>
            <a:picLocks noRot="1" noChangeAspect="1" noChangeArrowheads="1"/>
          </p:cNvPicPr>
          <p:nvPr>
            <a:videoFile r:link="rId1"/>
          </p:nvPr>
        </p:nvPicPr>
        <p:blipFill>
          <a:blip r:embed="rId7">
            <a:extLst>
              <a:ext uri="{28A0092B-C50C-407E-A947-70E740481C1C}">
                <a14:useLocalDpi xmlns:a14="http://schemas.microsoft.com/office/drawing/2010/main" val="0"/>
              </a:ext>
            </a:extLst>
          </a:blip>
          <a:srcRect/>
          <a:stretch>
            <a:fillRect/>
          </a:stretch>
        </p:blipFill>
        <p:spPr bwMode="auto">
          <a:xfrm>
            <a:off x="8299450" y="2300288"/>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54">
            <a:hlinkClick r:id="" action="ppaction://noaction" highlightClick="1"/>
            <a:extLst>
              <a:ext uri="{FF2B5EF4-FFF2-40B4-BE49-F238E27FC236}">
                <a16:creationId xmlns:a16="http://schemas.microsoft.com/office/drawing/2014/main" id="{7F12B113-A451-4501-AFC3-DF257C6C4052}"/>
              </a:ext>
            </a:extLst>
          </p:cNvPr>
          <p:cNvSpPr>
            <a:spLocks noChangeArrowheads="1"/>
          </p:cNvSpPr>
          <p:nvPr/>
        </p:nvSpPr>
        <p:spPr bwMode="auto">
          <a:xfrm>
            <a:off x="5943600" y="1738313"/>
            <a:ext cx="2133600" cy="457200"/>
          </a:xfrm>
          <a:prstGeom prst="actionButtonBlank">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en-US" altLang="en-US" sz="2000">
              <a:latin typeface="Times New Roman" panose="02020603050405020304" pitchFamily="18" charset="0"/>
            </a:endParaRPr>
          </a:p>
        </p:txBody>
      </p:sp>
      <p:pic>
        <p:nvPicPr>
          <p:cNvPr id="10" name="vui.avi">
            <a:hlinkClick r:id="" action="ppaction://media"/>
            <a:extLst>
              <a:ext uri="{FF2B5EF4-FFF2-40B4-BE49-F238E27FC236}">
                <a16:creationId xmlns:a16="http://schemas.microsoft.com/office/drawing/2014/main" id="{AE664484-B4B4-4B25-9E41-A2C1A934AEC9}"/>
              </a:ext>
            </a:extLst>
          </p:cNvPr>
          <p:cNvPicPr>
            <a:picLocks noRot="1" noChangeAspect="1" noChangeArrowheads="1"/>
          </p:cNvPicPr>
          <p:nvPr>
            <a:videoFile r:link="rId1"/>
          </p:nvPr>
        </p:nvPicPr>
        <p:blipFill>
          <a:blip r:embed="rId7">
            <a:extLst>
              <a:ext uri="{28A0092B-C50C-407E-A947-70E740481C1C}">
                <a14:useLocalDpi xmlns:a14="http://schemas.microsoft.com/office/drawing/2010/main" val="0"/>
              </a:ext>
            </a:extLst>
          </a:blip>
          <a:srcRect/>
          <a:stretch>
            <a:fillRect/>
          </a:stretch>
        </p:blipFill>
        <p:spPr bwMode="auto">
          <a:xfrm>
            <a:off x="6019800" y="17526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56">
            <a:hlinkClick r:id="" action="ppaction://noaction" highlightClick="1"/>
            <a:extLst>
              <a:ext uri="{FF2B5EF4-FFF2-40B4-BE49-F238E27FC236}">
                <a16:creationId xmlns:a16="http://schemas.microsoft.com/office/drawing/2014/main" id="{BCFF9054-37C3-4C58-A3A0-4F1318CCB245}"/>
              </a:ext>
            </a:extLst>
          </p:cNvPr>
          <p:cNvSpPr>
            <a:spLocks noChangeArrowheads="1"/>
          </p:cNvSpPr>
          <p:nvPr/>
        </p:nvSpPr>
        <p:spPr bwMode="auto">
          <a:xfrm>
            <a:off x="8223250" y="1752600"/>
            <a:ext cx="2133600" cy="457200"/>
          </a:xfrm>
          <a:prstGeom prst="actionButtonBlank">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en-US" altLang="en-US" sz="2000">
              <a:latin typeface="Times New Roman" panose="02020603050405020304" pitchFamily="18" charset="0"/>
            </a:endParaRPr>
          </a:p>
        </p:txBody>
      </p:sp>
      <p:sp>
        <p:nvSpPr>
          <p:cNvPr id="12" name="AutoShape 58">
            <a:hlinkClick r:id="" action="ppaction://noaction" highlightClick="1"/>
            <a:extLst>
              <a:ext uri="{FF2B5EF4-FFF2-40B4-BE49-F238E27FC236}">
                <a16:creationId xmlns:a16="http://schemas.microsoft.com/office/drawing/2014/main" id="{D402FA3D-D9BC-4781-B361-6E3CD761EA09}"/>
              </a:ext>
            </a:extLst>
          </p:cNvPr>
          <p:cNvSpPr>
            <a:spLocks noChangeArrowheads="1"/>
          </p:cNvSpPr>
          <p:nvPr/>
        </p:nvSpPr>
        <p:spPr bwMode="auto">
          <a:xfrm>
            <a:off x="5949950" y="2881313"/>
            <a:ext cx="2133600" cy="457200"/>
          </a:xfrm>
          <a:prstGeom prst="actionButtonBlank">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en-US" altLang="en-US" sz="2000">
              <a:latin typeface="Times New Roman" panose="02020603050405020304" pitchFamily="18" charset="0"/>
            </a:endParaRPr>
          </a:p>
        </p:txBody>
      </p:sp>
      <p:pic>
        <p:nvPicPr>
          <p:cNvPr id="13" name="vui.avi">
            <a:hlinkClick r:id="" action="ppaction://media"/>
            <a:extLst>
              <a:ext uri="{FF2B5EF4-FFF2-40B4-BE49-F238E27FC236}">
                <a16:creationId xmlns:a16="http://schemas.microsoft.com/office/drawing/2014/main" id="{640385B6-2F5A-4E1F-9DB8-BF0F92F718F4}"/>
              </a:ext>
            </a:extLst>
          </p:cNvPr>
          <p:cNvPicPr>
            <a:picLocks noRot="1" noChangeAspect="1" noChangeArrowheads="1"/>
          </p:cNvPicPr>
          <p:nvPr>
            <a:videoFile r:link="rId1"/>
          </p:nvPr>
        </p:nvPicPr>
        <p:blipFill>
          <a:blip r:embed="rId7">
            <a:extLst>
              <a:ext uri="{28A0092B-C50C-407E-A947-70E740481C1C}">
                <a14:useLocalDpi xmlns:a14="http://schemas.microsoft.com/office/drawing/2010/main" val="0"/>
              </a:ext>
            </a:extLst>
          </a:blip>
          <a:srcRect/>
          <a:stretch>
            <a:fillRect/>
          </a:stretch>
        </p:blipFill>
        <p:spPr bwMode="auto">
          <a:xfrm>
            <a:off x="6026150" y="2881313"/>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AutoShape 60">
            <a:hlinkClick r:id="" action="ppaction://noaction" highlightClick="1"/>
            <a:extLst>
              <a:ext uri="{FF2B5EF4-FFF2-40B4-BE49-F238E27FC236}">
                <a16:creationId xmlns:a16="http://schemas.microsoft.com/office/drawing/2014/main" id="{8AC0F306-1083-4C7B-A99A-5D08E52A9AD8}"/>
              </a:ext>
            </a:extLst>
          </p:cNvPr>
          <p:cNvSpPr>
            <a:spLocks noChangeArrowheads="1"/>
          </p:cNvSpPr>
          <p:nvPr/>
        </p:nvSpPr>
        <p:spPr bwMode="auto">
          <a:xfrm>
            <a:off x="8229600" y="2895600"/>
            <a:ext cx="2133600" cy="457200"/>
          </a:xfrm>
          <a:prstGeom prst="actionButtonBlank">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en-US" altLang="en-US" sz="2000">
              <a:latin typeface="Times New Roman" panose="02020603050405020304" pitchFamily="18" charset="0"/>
            </a:endParaRPr>
          </a:p>
        </p:txBody>
      </p:sp>
      <p:sp>
        <p:nvSpPr>
          <p:cNvPr id="15" name="AutoShape 62">
            <a:hlinkClick r:id="" action="ppaction://noaction" highlightClick="1"/>
            <a:extLst>
              <a:ext uri="{FF2B5EF4-FFF2-40B4-BE49-F238E27FC236}">
                <a16:creationId xmlns:a16="http://schemas.microsoft.com/office/drawing/2014/main" id="{6A59BFBE-7D22-4EE8-A0F0-CB748D93CACA}"/>
              </a:ext>
            </a:extLst>
          </p:cNvPr>
          <p:cNvSpPr>
            <a:spLocks noChangeArrowheads="1"/>
          </p:cNvSpPr>
          <p:nvPr/>
        </p:nvSpPr>
        <p:spPr bwMode="auto">
          <a:xfrm>
            <a:off x="5949950" y="3429000"/>
            <a:ext cx="2133600" cy="457200"/>
          </a:xfrm>
          <a:prstGeom prst="actionButtonBlank">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en-US" altLang="en-US" sz="2000">
              <a:latin typeface="Times New Roman" panose="02020603050405020304" pitchFamily="18" charset="0"/>
            </a:endParaRPr>
          </a:p>
        </p:txBody>
      </p:sp>
      <p:pic>
        <p:nvPicPr>
          <p:cNvPr id="16" name="vui.avi">
            <a:hlinkClick r:id="" action="ppaction://media"/>
            <a:extLst>
              <a:ext uri="{FF2B5EF4-FFF2-40B4-BE49-F238E27FC236}">
                <a16:creationId xmlns:a16="http://schemas.microsoft.com/office/drawing/2014/main" id="{06FE673E-1238-45EA-877A-F6373ACFC4B5}"/>
              </a:ext>
            </a:extLst>
          </p:cNvPr>
          <p:cNvPicPr>
            <a:picLocks noRot="1" noChangeAspect="1" noChangeArrowheads="1"/>
          </p:cNvPicPr>
          <p:nvPr>
            <a:videoFile r:link="rId1"/>
          </p:nvPr>
        </p:nvPicPr>
        <p:blipFill>
          <a:blip r:embed="rId7">
            <a:extLst>
              <a:ext uri="{28A0092B-C50C-407E-A947-70E740481C1C}">
                <a14:useLocalDpi xmlns:a14="http://schemas.microsoft.com/office/drawing/2010/main" val="0"/>
              </a:ext>
            </a:extLst>
          </a:blip>
          <a:srcRect/>
          <a:stretch>
            <a:fillRect/>
          </a:stretch>
        </p:blipFill>
        <p:spPr bwMode="auto">
          <a:xfrm>
            <a:off x="6026150" y="34290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64">
            <a:hlinkClick r:id="" action="ppaction://noaction" highlightClick="1"/>
            <a:extLst>
              <a:ext uri="{FF2B5EF4-FFF2-40B4-BE49-F238E27FC236}">
                <a16:creationId xmlns:a16="http://schemas.microsoft.com/office/drawing/2014/main" id="{CBDB90E6-E71F-4652-8ADD-676EBDEB39BB}"/>
              </a:ext>
            </a:extLst>
          </p:cNvPr>
          <p:cNvSpPr>
            <a:spLocks noChangeArrowheads="1"/>
          </p:cNvSpPr>
          <p:nvPr/>
        </p:nvSpPr>
        <p:spPr bwMode="auto">
          <a:xfrm>
            <a:off x="8229600" y="3443288"/>
            <a:ext cx="2133600" cy="457200"/>
          </a:xfrm>
          <a:prstGeom prst="actionButtonBlank">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en-US" altLang="en-US" sz="2000">
              <a:latin typeface="Times New Roman" panose="02020603050405020304" pitchFamily="18" charset="0"/>
            </a:endParaRPr>
          </a:p>
        </p:txBody>
      </p:sp>
      <p:sp>
        <p:nvSpPr>
          <p:cNvPr id="18" name="AutoShape 66">
            <a:hlinkClick r:id="" action="ppaction://noaction" highlightClick="1"/>
            <a:extLst>
              <a:ext uri="{FF2B5EF4-FFF2-40B4-BE49-F238E27FC236}">
                <a16:creationId xmlns:a16="http://schemas.microsoft.com/office/drawing/2014/main" id="{5F0FA8D7-5F98-426B-8292-05449C855F00}"/>
              </a:ext>
            </a:extLst>
          </p:cNvPr>
          <p:cNvSpPr>
            <a:spLocks noChangeArrowheads="1"/>
          </p:cNvSpPr>
          <p:nvPr/>
        </p:nvSpPr>
        <p:spPr bwMode="auto">
          <a:xfrm>
            <a:off x="5929313" y="4557713"/>
            <a:ext cx="2133600" cy="457200"/>
          </a:xfrm>
          <a:prstGeom prst="actionButtonBlank">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en-US" altLang="en-US" sz="2000">
              <a:latin typeface="Times New Roman" panose="02020603050405020304" pitchFamily="18" charset="0"/>
            </a:endParaRPr>
          </a:p>
        </p:txBody>
      </p:sp>
      <p:sp>
        <p:nvSpPr>
          <p:cNvPr id="19" name="AutoShape 68">
            <a:hlinkClick r:id="" action="ppaction://noaction" highlightClick="1"/>
            <a:extLst>
              <a:ext uri="{FF2B5EF4-FFF2-40B4-BE49-F238E27FC236}">
                <a16:creationId xmlns:a16="http://schemas.microsoft.com/office/drawing/2014/main" id="{69046E75-AD61-4136-B759-43193E9794AE}"/>
              </a:ext>
            </a:extLst>
          </p:cNvPr>
          <p:cNvSpPr>
            <a:spLocks noChangeArrowheads="1"/>
          </p:cNvSpPr>
          <p:nvPr/>
        </p:nvSpPr>
        <p:spPr bwMode="auto">
          <a:xfrm>
            <a:off x="8208963" y="4572000"/>
            <a:ext cx="2133600" cy="457200"/>
          </a:xfrm>
          <a:prstGeom prst="actionButtonBlank">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en-US" altLang="en-US" sz="2000">
              <a:latin typeface="Times New Roman" panose="02020603050405020304" pitchFamily="18" charset="0"/>
            </a:endParaRPr>
          </a:p>
        </p:txBody>
      </p:sp>
      <p:pic>
        <p:nvPicPr>
          <p:cNvPr id="20" name="vui.avi">
            <a:hlinkClick r:id="" action="ppaction://media"/>
            <a:extLst>
              <a:ext uri="{FF2B5EF4-FFF2-40B4-BE49-F238E27FC236}">
                <a16:creationId xmlns:a16="http://schemas.microsoft.com/office/drawing/2014/main" id="{8644505D-E49D-400D-974E-F30D4EE346D9}"/>
              </a:ext>
            </a:extLst>
          </p:cNvPr>
          <p:cNvPicPr>
            <a:picLocks noRot="1" noChangeAspect="1" noChangeArrowheads="1"/>
          </p:cNvPicPr>
          <p:nvPr>
            <a:videoFile r:link="rId1"/>
          </p:nvPr>
        </p:nvPicPr>
        <p:blipFill>
          <a:blip r:embed="rId7">
            <a:extLst>
              <a:ext uri="{28A0092B-C50C-407E-A947-70E740481C1C}">
                <a14:useLocalDpi xmlns:a14="http://schemas.microsoft.com/office/drawing/2010/main" val="0"/>
              </a:ext>
            </a:extLst>
          </a:blip>
          <a:srcRect/>
          <a:stretch>
            <a:fillRect/>
          </a:stretch>
        </p:blipFill>
        <p:spPr bwMode="auto">
          <a:xfrm>
            <a:off x="8285163" y="45720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AutoShape 70">
            <a:hlinkClick r:id="" action="ppaction://noaction" highlightClick="1"/>
            <a:extLst>
              <a:ext uri="{FF2B5EF4-FFF2-40B4-BE49-F238E27FC236}">
                <a16:creationId xmlns:a16="http://schemas.microsoft.com/office/drawing/2014/main" id="{08CDCD00-6D62-43E0-BECE-DCD799757603}"/>
              </a:ext>
            </a:extLst>
          </p:cNvPr>
          <p:cNvSpPr>
            <a:spLocks noChangeArrowheads="1"/>
          </p:cNvSpPr>
          <p:nvPr/>
        </p:nvSpPr>
        <p:spPr bwMode="auto">
          <a:xfrm>
            <a:off x="5929313" y="4010025"/>
            <a:ext cx="2133600" cy="457200"/>
          </a:xfrm>
          <a:prstGeom prst="actionButtonBlank">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en-US" altLang="en-US" sz="2000">
              <a:latin typeface="Times New Roman" panose="02020603050405020304" pitchFamily="18" charset="0"/>
            </a:endParaRPr>
          </a:p>
        </p:txBody>
      </p:sp>
      <p:sp>
        <p:nvSpPr>
          <p:cNvPr id="22" name="AutoShape 72">
            <a:hlinkClick r:id="" action="ppaction://noaction" highlightClick="1"/>
            <a:extLst>
              <a:ext uri="{FF2B5EF4-FFF2-40B4-BE49-F238E27FC236}">
                <a16:creationId xmlns:a16="http://schemas.microsoft.com/office/drawing/2014/main" id="{B65B1C21-26D2-458E-A147-EC050C396B56}"/>
              </a:ext>
            </a:extLst>
          </p:cNvPr>
          <p:cNvSpPr>
            <a:spLocks noChangeArrowheads="1"/>
          </p:cNvSpPr>
          <p:nvPr/>
        </p:nvSpPr>
        <p:spPr bwMode="auto">
          <a:xfrm>
            <a:off x="8208963" y="4024313"/>
            <a:ext cx="2133600" cy="457200"/>
          </a:xfrm>
          <a:prstGeom prst="actionButtonBlank">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en-US" altLang="en-US" sz="2000">
              <a:latin typeface="Times New Roman" panose="02020603050405020304" pitchFamily="18" charset="0"/>
            </a:endParaRPr>
          </a:p>
        </p:txBody>
      </p:sp>
      <p:pic>
        <p:nvPicPr>
          <p:cNvPr id="23" name="vui.avi">
            <a:hlinkClick r:id="" action="ppaction://media"/>
            <a:extLst>
              <a:ext uri="{FF2B5EF4-FFF2-40B4-BE49-F238E27FC236}">
                <a16:creationId xmlns:a16="http://schemas.microsoft.com/office/drawing/2014/main" id="{B8224265-ED0A-4760-AC6F-519437187605}"/>
              </a:ext>
            </a:extLst>
          </p:cNvPr>
          <p:cNvPicPr>
            <a:picLocks noRot="1" noChangeAspect="1" noChangeArrowheads="1"/>
          </p:cNvPicPr>
          <p:nvPr>
            <a:videoFile r:link="rId1"/>
          </p:nvPr>
        </p:nvPicPr>
        <p:blipFill>
          <a:blip r:embed="rId7">
            <a:extLst>
              <a:ext uri="{28A0092B-C50C-407E-A947-70E740481C1C}">
                <a14:useLocalDpi xmlns:a14="http://schemas.microsoft.com/office/drawing/2010/main" val="0"/>
              </a:ext>
            </a:extLst>
          </a:blip>
          <a:srcRect/>
          <a:stretch>
            <a:fillRect/>
          </a:stretch>
        </p:blipFill>
        <p:spPr bwMode="auto">
          <a:xfrm>
            <a:off x="8285163" y="4024313"/>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AutoShape 74">
            <a:hlinkClick r:id="" action="ppaction://noaction" highlightClick="1"/>
            <a:extLst>
              <a:ext uri="{FF2B5EF4-FFF2-40B4-BE49-F238E27FC236}">
                <a16:creationId xmlns:a16="http://schemas.microsoft.com/office/drawing/2014/main" id="{9A2EC15A-28F9-48E1-90EC-E5A8D265F6B3}"/>
              </a:ext>
            </a:extLst>
          </p:cNvPr>
          <p:cNvSpPr>
            <a:spLocks noChangeArrowheads="1"/>
          </p:cNvSpPr>
          <p:nvPr/>
        </p:nvSpPr>
        <p:spPr bwMode="auto">
          <a:xfrm>
            <a:off x="5935663" y="5153025"/>
            <a:ext cx="2133600" cy="457200"/>
          </a:xfrm>
          <a:prstGeom prst="actionButtonBlank">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en-US" altLang="en-US" sz="2000">
              <a:latin typeface="Times New Roman" panose="02020603050405020304" pitchFamily="18" charset="0"/>
            </a:endParaRPr>
          </a:p>
        </p:txBody>
      </p:sp>
      <p:pic>
        <p:nvPicPr>
          <p:cNvPr id="25" name="vui.avi">
            <a:hlinkClick r:id="" action="ppaction://media"/>
            <a:extLst>
              <a:ext uri="{FF2B5EF4-FFF2-40B4-BE49-F238E27FC236}">
                <a16:creationId xmlns:a16="http://schemas.microsoft.com/office/drawing/2014/main" id="{37D2F1C0-C82F-4591-9591-9A2BC4C7D48B}"/>
              </a:ext>
            </a:extLst>
          </p:cNvPr>
          <p:cNvPicPr>
            <a:picLocks noRot="1" noChangeAspect="1" noChangeArrowheads="1"/>
          </p:cNvPicPr>
          <p:nvPr>
            <a:videoFile r:link="rId1"/>
          </p:nvPr>
        </p:nvPicPr>
        <p:blipFill>
          <a:blip r:embed="rId7">
            <a:extLst>
              <a:ext uri="{28A0092B-C50C-407E-A947-70E740481C1C}">
                <a14:useLocalDpi xmlns:a14="http://schemas.microsoft.com/office/drawing/2010/main" val="0"/>
              </a:ext>
            </a:extLst>
          </a:blip>
          <a:srcRect/>
          <a:stretch>
            <a:fillRect/>
          </a:stretch>
        </p:blipFill>
        <p:spPr bwMode="auto">
          <a:xfrm>
            <a:off x="6011863" y="5153025"/>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AutoShape 76">
            <a:hlinkClick r:id="" action="ppaction://noaction" highlightClick="1"/>
            <a:extLst>
              <a:ext uri="{FF2B5EF4-FFF2-40B4-BE49-F238E27FC236}">
                <a16:creationId xmlns:a16="http://schemas.microsoft.com/office/drawing/2014/main" id="{87D4245B-E7A7-45A9-896A-68A9FCF01F51}"/>
              </a:ext>
            </a:extLst>
          </p:cNvPr>
          <p:cNvSpPr>
            <a:spLocks noChangeArrowheads="1"/>
          </p:cNvSpPr>
          <p:nvPr/>
        </p:nvSpPr>
        <p:spPr bwMode="auto">
          <a:xfrm>
            <a:off x="8215313" y="5167313"/>
            <a:ext cx="2133600" cy="457200"/>
          </a:xfrm>
          <a:prstGeom prst="actionButtonBlank">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en-US" altLang="en-US" sz="2000">
              <a:latin typeface="Times New Roman" panose="02020603050405020304" pitchFamily="18" charset="0"/>
            </a:endParaRPr>
          </a:p>
        </p:txBody>
      </p:sp>
      <p:sp>
        <p:nvSpPr>
          <p:cNvPr id="27" name="AutoShape 78">
            <a:hlinkClick r:id="" action="ppaction://noaction" highlightClick="1"/>
            <a:extLst>
              <a:ext uri="{FF2B5EF4-FFF2-40B4-BE49-F238E27FC236}">
                <a16:creationId xmlns:a16="http://schemas.microsoft.com/office/drawing/2014/main" id="{E754537C-2F85-4383-B03F-ED561469B048}"/>
              </a:ext>
            </a:extLst>
          </p:cNvPr>
          <p:cNvSpPr>
            <a:spLocks noChangeArrowheads="1"/>
          </p:cNvSpPr>
          <p:nvPr/>
        </p:nvSpPr>
        <p:spPr bwMode="auto">
          <a:xfrm>
            <a:off x="5935663" y="5700713"/>
            <a:ext cx="2133600" cy="457200"/>
          </a:xfrm>
          <a:prstGeom prst="actionButtonBlank">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en-US" altLang="en-US" sz="2000">
              <a:latin typeface="Times New Roman" panose="02020603050405020304" pitchFamily="18" charset="0"/>
            </a:endParaRPr>
          </a:p>
        </p:txBody>
      </p:sp>
      <p:sp>
        <p:nvSpPr>
          <p:cNvPr id="28" name="AutoShape 80">
            <a:hlinkClick r:id="" action="ppaction://noaction" highlightClick="1"/>
            <a:extLst>
              <a:ext uri="{FF2B5EF4-FFF2-40B4-BE49-F238E27FC236}">
                <a16:creationId xmlns:a16="http://schemas.microsoft.com/office/drawing/2014/main" id="{7EC7BA16-F836-4D4A-8BA8-BD11BE20C165}"/>
              </a:ext>
            </a:extLst>
          </p:cNvPr>
          <p:cNvSpPr>
            <a:spLocks noChangeArrowheads="1"/>
          </p:cNvSpPr>
          <p:nvPr/>
        </p:nvSpPr>
        <p:spPr bwMode="auto">
          <a:xfrm>
            <a:off x="8215313" y="5715000"/>
            <a:ext cx="2133600" cy="457200"/>
          </a:xfrm>
          <a:prstGeom prst="actionButtonBlank">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en-US" altLang="en-US" sz="2000">
              <a:latin typeface="Times New Roman" panose="02020603050405020304" pitchFamily="18" charset="0"/>
            </a:endParaRPr>
          </a:p>
        </p:txBody>
      </p:sp>
      <p:pic>
        <p:nvPicPr>
          <p:cNvPr id="29" name="vui.avi">
            <a:hlinkClick r:id="" action="ppaction://media"/>
            <a:extLst>
              <a:ext uri="{FF2B5EF4-FFF2-40B4-BE49-F238E27FC236}">
                <a16:creationId xmlns:a16="http://schemas.microsoft.com/office/drawing/2014/main" id="{4B097695-FA1C-4FCF-B247-F421433FDCEC}"/>
              </a:ext>
            </a:extLst>
          </p:cNvPr>
          <p:cNvPicPr>
            <a:picLocks noRot="1" noChangeAspect="1" noChangeArrowheads="1"/>
          </p:cNvPicPr>
          <p:nvPr>
            <a:videoFile r:link="rId1"/>
          </p:nvPr>
        </p:nvPicPr>
        <p:blipFill>
          <a:blip r:embed="rId7">
            <a:extLst>
              <a:ext uri="{28A0092B-C50C-407E-A947-70E740481C1C}">
                <a14:useLocalDpi xmlns:a14="http://schemas.microsoft.com/office/drawing/2010/main" val="0"/>
              </a:ext>
            </a:extLst>
          </a:blip>
          <a:srcRect/>
          <a:stretch>
            <a:fillRect/>
          </a:stretch>
        </p:blipFill>
        <p:spPr bwMode="auto">
          <a:xfrm>
            <a:off x="8291513" y="57150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ratt2920.wav">
            <a:hlinkClick r:id="" action="ppaction://media"/>
            <a:extLst>
              <a:ext uri="{FF2B5EF4-FFF2-40B4-BE49-F238E27FC236}">
                <a16:creationId xmlns:a16="http://schemas.microsoft.com/office/drawing/2014/main" id="{65E45EAF-603E-4677-AC50-2AEA9E89729C}"/>
              </a:ext>
            </a:extLst>
          </p:cNvPr>
          <p:cNvPicPr>
            <a:picLocks noChangeAspect="1" noChangeArrowheads="1"/>
          </p:cNvPicPr>
          <p:nvPr>
            <a:audioFile r:link="rId3"/>
            <p:extLst>
              <p:ext uri="{DAA4B4D4-6D71-4841-9C94-3DE7FCFB9230}">
                <p14:media xmlns:p14="http://schemas.microsoft.com/office/powerpoint/2010/main" r:embed="rId2"/>
              </p:ext>
            </p:extLst>
          </p:nvPr>
        </p:nvPicPr>
        <p:blipFill>
          <a:blip r:embed="rId8">
            <a:extLst>
              <a:ext uri="{28A0092B-C50C-407E-A947-70E740481C1C}">
                <a14:useLocalDpi xmlns:a14="http://schemas.microsoft.com/office/drawing/2010/main" val="0"/>
              </a:ext>
            </a:extLst>
          </a:blip>
          <a:srcRect/>
          <a:stretch>
            <a:fillRect/>
          </a:stretch>
        </p:blipFill>
        <p:spPr bwMode="auto">
          <a:xfrm>
            <a:off x="1524000" y="6172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84">
            <a:extLst>
              <a:ext uri="{FF2B5EF4-FFF2-40B4-BE49-F238E27FC236}">
                <a16:creationId xmlns:a16="http://schemas.microsoft.com/office/drawing/2014/main" id="{D572994C-A4A7-45D6-A9FD-5D88A3A47C81}"/>
              </a:ext>
            </a:extLst>
          </p:cNvPr>
          <p:cNvSpPr>
            <a:spLocks noChangeArrowheads="1"/>
          </p:cNvSpPr>
          <p:nvPr/>
        </p:nvSpPr>
        <p:spPr bwMode="auto">
          <a:xfrm>
            <a:off x="1524000" y="6553200"/>
            <a:ext cx="3048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en-US" altLang="en-US" sz="2800" b="1">
              <a:latin typeface="Times New Roman" panose="02020603050405020304" pitchFamily="18" charset="0"/>
            </a:endParaRPr>
          </a:p>
        </p:txBody>
      </p:sp>
      <p:pic>
        <p:nvPicPr>
          <p:cNvPr id="32" name="Picture 95" descr="Entertainment-02-june">
            <a:extLst>
              <a:ext uri="{FF2B5EF4-FFF2-40B4-BE49-F238E27FC236}">
                <a16:creationId xmlns:a16="http://schemas.microsoft.com/office/drawing/2014/main" id="{112DA050-EAE7-46CC-B27C-7A96961B7CAD}"/>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906000" y="5700713"/>
            <a:ext cx="2133600"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7536921"/>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heckerboard(across)">
                                      <p:cBhvr>
                                        <p:cTn id="7" dur="500"/>
                                        <p:tgtEl>
                                          <p:spTgt spid="32"/>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linds(horizontal)">
                                      <p:cBhvr>
                                        <p:cTn id="11" dur="2000"/>
                                        <p:tgtEl>
                                          <p:spTgt spid="31"/>
                                        </p:tgtEl>
                                      </p:cBhvr>
                                    </p:animEffect>
                                  </p:childTnLst>
                                  <p:subTnLst>
                                    <p:audio>
                                      <p:cMediaNode>
                                        <p:cTn display="0" masterRel="sameClick">
                                          <p:stCondLst>
                                            <p:cond evt="begin" delay="0">
                                              <p:tn val="9"/>
                                            </p:cond>
                                          </p:stCondLst>
                                          <p:endCondLst>
                                            <p:cond evt="onStopAudio" delay="0">
                                              <p:tgtEl>
                                                <p:sldTgt/>
                                              </p:tgtEl>
                                            </p:cond>
                                          </p:endCondLst>
                                        </p:cTn>
                                        <p:tgtEl>
                                          <p:sndTgt r:embed="rId5" name="applause.wav"/>
                                        </p:tgtEl>
                                      </p:cMediaNode>
                                    </p:audio>
                                  </p:subTnLst>
                                </p:cTn>
                              </p:par>
                            </p:childTnLst>
                          </p:cTn>
                        </p:par>
                      </p:childTnLst>
                    </p:cTn>
                  </p:par>
                  <p:par>
                    <p:cTn id="12" fill="hold">
                      <p:stCondLst>
                        <p:cond delay="indefinite"/>
                      </p:stCondLst>
                      <p:childTnLst>
                        <p:par>
                          <p:cTn id="13" fill="hold">
                            <p:stCondLst>
                              <p:cond delay="0"/>
                            </p:stCondLst>
                            <p:childTnLst>
                              <p:par>
                                <p:cTn id="14" presetID="8" presetClass="exit" presetSubtype="16" fill="hold" nodeType="clickEffect">
                                  <p:stCondLst>
                                    <p:cond delay="0"/>
                                  </p:stCondLst>
                                  <p:childTnLst>
                                    <p:animEffect transition="out" filter="diamond(in)">
                                      <p:cBhvr>
                                        <p:cTn id="15" dur="500"/>
                                        <p:tgtEl>
                                          <p:spTgt spid="32"/>
                                        </p:tgtEl>
                                      </p:cBhvr>
                                    </p:animEffect>
                                    <p:set>
                                      <p:cBhvr>
                                        <p:cTn id="16"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checkerboard(across)">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xit" presetSubtype="16" fill="hold" nodeType="clickEffect">
                                  <p:stCondLst>
                                    <p:cond delay="0"/>
                                  </p:stCondLst>
                                  <p:childTnLst>
                                    <p:animEffect transition="out" filter="diamond(in)">
                                      <p:cBhvr>
                                        <p:cTn id="26" dur="500"/>
                                        <p:tgtEl>
                                          <p:spTgt spid="32"/>
                                        </p:tgtEl>
                                      </p:cBhvr>
                                    </p:animEffect>
                                    <p:set>
                                      <p:cBhvr>
                                        <p:cTn id="2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linds(horizontal)">
                                      <p:cBhvr>
                                        <p:cTn id="33"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par>
                                <p:cTn id="34" presetID="1" presetClass="mediacall" presetSubtype="0" fill="hold" nodeType="withEffect">
                                  <p:stCondLst>
                                    <p:cond delay="0"/>
                                  </p:stCondLst>
                                  <p:childTnLst>
                                    <p:cmd type="call" cmd="playFrom(0.0)">
                                      <p:cBhvr>
                                        <p:cTn id="35" dur="4400" fill="hold"/>
                                        <p:tgtEl>
                                          <p:spTgt spid="8"/>
                                        </p:tgtEl>
                                      </p:cBhvr>
                                    </p:cmd>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diamond(in)">
                                      <p:cBhvr>
                                        <p:cTn id="40" dur="20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xit" presetSubtype="10" fill="hold" nodeType="clickEffect">
                                  <p:stCondLst>
                                    <p:cond delay="0"/>
                                  </p:stCondLst>
                                  <p:childTnLst>
                                    <p:animEffect transition="out" filter="checkerboard(across)">
                                      <p:cBhvr>
                                        <p:cTn id="44" dur="500"/>
                                        <p:tgtEl>
                                          <p:spTgt spid="32"/>
                                        </p:tgtEl>
                                      </p:cBhvr>
                                    </p:animEffect>
                                    <p:set>
                                      <p:cBhvr>
                                        <p:cTn id="4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6" restart="whenNotActive" fill="hold" evtFilter="cancelBubble" nodeType="interactiveSeq">
                <p:stCondLst>
                  <p:cond evt="onClick" delay="0">
                    <p:tgtEl>
                      <p:spTgt spid="9"/>
                    </p:tgtEl>
                  </p:cond>
                </p:stCondLst>
                <p:endSync evt="end" delay="0">
                  <p:rtn val="all"/>
                </p:endSync>
                <p:childTnLst>
                  <p:par>
                    <p:cTn id="47" fill="hold">
                      <p:stCondLst>
                        <p:cond delay="0"/>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linds(horizontal)">
                                      <p:cBhvr>
                                        <p:cTn id="51"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par>
                                <p:cTn id="52" presetID="1" presetClass="mediacall" presetSubtype="0" fill="hold" nodeType="withEffect">
                                  <p:stCondLst>
                                    <p:cond delay="0"/>
                                  </p:stCondLst>
                                  <p:childTnLst>
                                    <p:cmd type="call" cmd="playFrom(0.0)">
                                      <p:cBhvr>
                                        <p:cTn id="53" dur="4400" fill="hold"/>
                                        <p:tgtEl>
                                          <p:spTgt spid="10"/>
                                        </p:tgtEl>
                                      </p:cBhvr>
                                    </p:cmd>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diamond(in)">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xit" presetSubtype="4" fill="hold" nodeType="clickEffect">
                                  <p:stCondLst>
                                    <p:cond delay="0"/>
                                  </p:stCondLst>
                                  <p:childTnLst>
                                    <p:anim calcmode="lin" valueType="num">
                                      <p:cBhvr additive="base">
                                        <p:cTn id="62" dur="500"/>
                                        <p:tgtEl>
                                          <p:spTgt spid="32"/>
                                        </p:tgtEl>
                                        <p:attrNameLst>
                                          <p:attrName>ppt_x</p:attrName>
                                        </p:attrNameLst>
                                      </p:cBhvr>
                                      <p:tavLst>
                                        <p:tav tm="0">
                                          <p:val>
                                            <p:strVal val="ppt_x"/>
                                          </p:val>
                                        </p:tav>
                                        <p:tav tm="100000">
                                          <p:val>
                                            <p:strVal val="ppt_x"/>
                                          </p:val>
                                        </p:tav>
                                      </p:tavLst>
                                    </p:anim>
                                    <p:anim calcmode="lin" valueType="num">
                                      <p:cBhvr additive="base">
                                        <p:cTn id="63" dur="500"/>
                                        <p:tgtEl>
                                          <p:spTgt spid="32"/>
                                        </p:tgtEl>
                                        <p:attrNameLst>
                                          <p:attrName>ppt_y</p:attrName>
                                        </p:attrNameLst>
                                      </p:cBhvr>
                                      <p:tavLst>
                                        <p:tav tm="0">
                                          <p:val>
                                            <p:strVal val="ppt_y"/>
                                          </p:val>
                                        </p:tav>
                                        <p:tav tm="100000">
                                          <p:val>
                                            <p:strVal val="1+ppt_h/2"/>
                                          </p:val>
                                        </p:tav>
                                      </p:tavLst>
                                    </p:anim>
                                    <p:set>
                                      <p:cBhvr>
                                        <p:cTn id="64"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8" presetClass="entr" presetSubtype="16" fill="hold" nodeType="click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diamond(in)">
                                      <p:cBhvr>
                                        <p:cTn id="70" dur="1000"/>
                                        <p:tgtEl>
                                          <p:spTgt spid="32"/>
                                        </p:tgtEl>
                                      </p:cBhvr>
                                    </p:animEffect>
                                  </p:childTnLst>
                                </p:cTn>
                              </p:par>
                            </p:childTnLst>
                          </p:cTn>
                        </p:par>
                      </p:childTnLst>
                    </p:cTn>
                  </p:par>
                  <p:par>
                    <p:cTn id="71" fill="hold">
                      <p:stCondLst>
                        <p:cond delay="indefinite"/>
                      </p:stCondLst>
                      <p:childTnLst>
                        <p:par>
                          <p:cTn id="72" fill="hold">
                            <p:stCondLst>
                              <p:cond delay="0"/>
                            </p:stCondLst>
                            <p:childTnLst>
                              <p:par>
                                <p:cTn id="73" presetID="5" presetClass="exit" presetSubtype="10" fill="hold" nodeType="clickEffect">
                                  <p:stCondLst>
                                    <p:cond delay="0"/>
                                  </p:stCondLst>
                                  <p:childTnLst>
                                    <p:animEffect transition="out" filter="checkerboard(across)">
                                      <p:cBhvr>
                                        <p:cTn id="74" dur="500"/>
                                        <p:tgtEl>
                                          <p:spTgt spid="32"/>
                                        </p:tgtEl>
                                      </p:cBhvr>
                                    </p:animEffect>
                                    <p:set>
                                      <p:cBhvr>
                                        <p:cTn id="7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6" restart="whenNotActive" fill="hold" evtFilter="cancelBubble" nodeType="interactiveSeq">
                <p:stCondLst>
                  <p:cond evt="onClick" delay="0">
                    <p:tgtEl>
                      <p:spTgt spid="12"/>
                    </p:tgtEl>
                  </p:cond>
                </p:stCondLst>
                <p:endSync evt="end" delay="0">
                  <p:rtn val="all"/>
                </p:endSync>
                <p:childTnLst>
                  <p:par>
                    <p:cTn id="77" fill="hold">
                      <p:stCondLst>
                        <p:cond delay="0"/>
                      </p:stCondLst>
                      <p:childTnLst>
                        <p:par>
                          <p:cTn id="78" fill="hold">
                            <p:stCondLst>
                              <p:cond delay="0"/>
                            </p:stCondLst>
                            <p:childTnLst>
                              <p:par>
                                <p:cTn id="79" presetID="3" presetClass="entr" presetSubtype="10" fill="hold" nodeType="click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blinds(horizontal)">
                                      <p:cBhvr>
                                        <p:cTn id="81"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par>
                                <p:cTn id="82" presetID="1" presetClass="mediacall" presetSubtype="0" fill="hold" nodeType="withEffect">
                                  <p:stCondLst>
                                    <p:cond delay="0"/>
                                  </p:stCondLst>
                                  <p:childTnLst>
                                    <p:cmd type="call" cmd="playFrom(0.0)">
                                      <p:cBhvr>
                                        <p:cTn id="83" dur="4400" fill="hold"/>
                                        <p:tgtEl>
                                          <p:spTgt spid="13"/>
                                        </p:tgtEl>
                                      </p:cBhvr>
                                    </p:cmd>
                                  </p:childTnLst>
                                </p:cTn>
                              </p:par>
                            </p:childTnLst>
                          </p:cTn>
                        </p:par>
                      </p:childTnLst>
                    </p:cTn>
                  </p:par>
                  <p:par>
                    <p:cTn id="84" fill="hold">
                      <p:stCondLst>
                        <p:cond delay="indefinite"/>
                      </p:stCondLst>
                      <p:childTnLst>
                        <p:par>
                          <p:cTn id="85" fill="hold">
                            <p:stCondLst>
                              <p:cond delay="0"/>
                            </p:stCondLst>
                            <p:childTnLst>
                              <p:par>
                                <p:cTn id="86" presetID="8" presetClass="entr" presetSubtype="16" fill="hold" nodeType="click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diamond(in)">
                                      <p:cBhvr>
                                        <p:cTn id="88" dur="2000"/>
                                        <p:tgtEl>
                                          <p:spTgt spid="32"/>
                                        </p:tgtEl>
                                      </p:cBhvr>
                                    </p:animEffect>
                                  </p:childTnLst>
                                </p:cTn>
                              </p:par>
                            </p:childTnLst>
                          </p:cTn>
                        </p:par>
                      </p:childTnLst>
                    </p:cTn>
                  </p:par>
                  <p:par>
                    <p:cTn id="89" fill="hold">
                      <p:stCondLst>
                        <p:cond delay="indefinite"/>
                      </p:stCondLst>
                      <p:childTnLst>
                        <p:par>
                          <p:cTn id="90" fill="hold">
                            <p:stCondLst>
                              <p:cond delay="0"/>
                            </p:stCondLst>
                            <p:childTnLst>
                              <p:par>
                                <p:cTn id="91" presetID="9" presetClass="exit" presetSubtype="0" fill="hold" nodeType="clickEffect">
                                  <p:stCondLst>
                                    <p:cond delay="0"/>
                                  </p:stCondLst>
                                  <p:childTnLst>
                                    <p:animEffect transition="out" filter="dissolve">
                                      <p:cBhvr>
                                        <p:cTn id="92" dur="500"/>
                                        <p:tgtEl>
                                          <p:spTgt spid="32"/>
                                        </p:tgtEl>
                                      </p:cBhvr>
                                    </p:animEffect>
                                    <p:set>
                                      <p:cBhvr>
                                        <p:cTn id="9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4"/>
                    </p:tgtEl>
                  </p:cond>
                </p:stCondLst>
                <p:endSync evt="end" delay="0">
                  <p:rtn val="all"/>
                </p:endSync>
                <p:childTnLst>
                  <p:par>
                    <p:cTn id="95" fill="hold">
                      <p:stCondLst>
                        <p:cond delay="0"/>
                      </p:stCondLst>
                      <p:childTnLst>
                        <p:par>
                          <p:cTn id="96" fill="hold">
                            <p:stCondLst>
                              <p:cond delay="0"/>
                            </p:stCondLst>
                            <p:childTnLst>
                              <p:par>
                                <p:cTn id="97" presetID="8" presetClass="entr" presetSubtype="16" fill="hold" nodeType="clickEffect">
                                  <p:stCondLst>
                                    <p:cond delay="0"/>
                                  </p:stCondLst>
                                  <p:childTnLst>
                                    <p:set>
                                      <p:cBhvr>
                                        <p:cTn id="98" dur="1" fill="hold">
                                          <p:stCondLst>
                                            <p:cond delay="0"/>
                                          </p:stCondLst>
                                        </p:cTn>
                                        <p:tgtEl>
                                          <p:spTgt spid="32"/>
                                        </p:tgtEl>
                                        <p:attrNameLst>
                                          <p:attrName>style.visibility</p:attrName>
                                        </p:attrNameLst>
                                      </p:cBhvr>
                                      <p:to>
                                        <p:strVal val="visible"/>
                                      </p:to>
                                    </p:set>
                                    <p:animEffect transition="in" filter="diamond(in)">
                                      <p:cBhvr>
                                        <p:cTn id="99" dur="2000"/>
                                        <p:tgtEl>
                                          <p:spTgt spid="32"/>
                                        </p:tgtEl>
                                      </p:cBhvr>
                                    </p:animEffect>
                                  </p:childTnLst>
                                </p:cTn>
                              </p:par>
                            </p:childTnLst>
                          </p:cTn>
                        </p:par>
                      </p:childTnLst>
                    </p:cTn>
                  </p:par>
                  <p:par>
                    <p:cTn id="100" fill="hold">
                      <p:stCondLst>
                        <p:cond delay="indefinite"/>
                      </p:stCondLst>
                      <p:childTnLst>
                        <p:par>
                          <p:cTn id="101" fill="hold">
                            <p:stCondLst>
                              <p:cond delay="0"/>
                            </p:stCondLst>
                            <p:childTnLst>
                              <p:par>
                                <p:cTn id="102" presetID="9" presetClass="exit" presetSubtype="0" fill="hold" nodeType="clickEffect">
                                  <p:stCondLst>
                                    <p:cond delay="0"/>
                                  </p:stCondLst>
                                  <p:childTnLst>
                                    <p:animEffect transition="out" filter="dissolve">
                                      <p:cBhvr>
                                        <p:cTn id="103" dur="500"/>
                                        <p:tgtEl>
                                          <p:spTgt spid="32"/>
                                        </p:tgtEl>
                                      </p:cBhvr>
                                    </p:animEffect>
                                    <p:set>
                                      <p:cBhvr>
                                        <p:cTn id="104"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05" restart="whenNotActive" fill="hold" evtFilter="cancelBubble" nodeType="interactiveSeq">
                <p:stCondLst>
                  <p:cond evt="onClick" delay="0">
                    <p:tgtEl>
                      <p:spTgt spid="15"/>
                    </p:tgtEl>
                  </p:cond>
                </p:stCondLst>
                <p:endSync evt="end" delay="0">
                  <p:rtn val="all"/>
                </p:endSync>
                <p:childTnLst>
                  <p:par>
                    <p:cTn id="106" fill="hold">
                      <p:stCondLst>
                        <p:cond delay="0"/>
                      </p:stCondLst>
                      <p:childTnLst>
                        <p:par>
                          <p:cTn id="107" fill="hold">
                            <p:stCondLst>
                              <p:cond delay="0"/>
                            </p:stCondLst>
                            <p:childTnLst>
                              <p:par>
                                <p:cTn id="108" presetID="3" presetClass="entr" presetSubtype="10" fill="hold" nodeType="clickEffect">
                                  <p:stCondLst>
                                    <p:cond delay="0"/>
                                  </p:stCondLst>
                                  <p:childTnLst>
                                    <p:set>
                                      <p:cBhvr>
                                        <p:cTn id="109" dur="1" fill="hold">
                                          <p:stCondLst>
                                            <p:cond delay="0"/>
                                          </p:stCondLst>
                                        </p:cTn>
                                        <p:tgtEl>
                                          <p:spTgt spid="16"/>
                                        </p:tgtEl>
                                        <p:attrNameLst>
                                          <p:attrName>style.visibility</p:attrName>
                                        </p:attrNameLst>
                                      </p:cBhvr>
                                      <p:to>
                                        <p:strVal val="visible"/>
                                      </p:to>
                                    </p:set>
                                    <p:animEffect transition="in" filter="blinds(horizontal)">
                                      <p:cBhvr>
                                        <p:cTn id="110"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par>
                                <p:cTn id="111" presetID="1" presetClass="mediacall" presetSubtype="0" fill="hold" nodeType="withEffect">
                                  <p:stCondLst>
                                    <p:cond delay="0"/>
                                  </p:stCondLst>
                                  <p:childTnLst>
                                    <p:cmd type="call" cmd="playFrom(0.0)">
                                      <p:cBhvr>
                                        <p:cTn id="112" dur="4400" fill="hold"/>
                                        <p:tgtEl>
                                          <p:spTgt spid="16"/>
                                        </p:tgtEl>
                                      </p:cBhvr>
                                    </p:cmd>
                                  </p:childTnLst>
                                </p:cTn>
                              </p:par>
                            </p:childTnLst>
                          </p:cTn>
                        </p:par>
                      </p:childTnLst>
                    </p:cTn>
                  </p:par>
                  <p:par>
                    <p:cTn id="113" fill="hold">
                      <p:stCondLst>
                        <p:cond delay="indefinite"/>
                      </p:stCondLst>
                      <p:childTnLst>
                        <p:par>
                          <p:cTn id="114" fill="hold">
                            <p:stCondLst>
                              <p:cond delay="0"/>
                            </p:stCondLst>
                            <p:childTnLst>
                              <p:par>
                                <p:cTn id="115" presetID="8" presetClass="entr" presetSubtype="16" fill="hold" nodeType="clickEffect">
                                  <p:stCondLst>
                                    <p:cond delay="0"/>
                                  </p:stCondLst>
                                  <p:childTnLst>
                                    <p:set>
                                      <p:cBhvr>
                                        <p:cTn id="116" dur="1" fill="hold">
                                          <p:stCondLst>
                                            <p:cond delay="0"/>
                                          </p:stCondLst>
                                        </p:cTn>
                                        <p:tgtEl>
                                          <p:spTgt spid="32"/>
                                        </p:tgtEl>
                                        <p:attrNameLst>
                                          <p:attrName>style.visibility</p:attrName>
                                        </p:attrNameLst>
                                      </p:cBhvr>
                                      <p:to>
                                        <p:strVal val="visible"/>
                                      </p:to>
                                    </p:set>
                                    <p:animEffect transition="in" filter="diamond(in)">
                                      <p:cBhvr>
                                        <p:cTn id="117" dur="2000"/>
                                        <p:tgtEl>
                                          <p:spTgt spid="32"/>
                                        </p:tgtEl>
                                      </p:cBhvr>
                                    </p:animEffec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nodeType="clickEffect">
                                  <p:stCondLst>
                                    <p:cond delay="0"/>
                                  </p:stCondLst>
                                  <p:childTnLst>
                                    <p:animEffect transition="out" filter="dissolve">
                                      <p:cBhvr>
                                        <p:cTn id="121" dur="500"/>
                                        <p:tgtEl>
                                          <p:spTgt spid="32"/>
                                        </p:tgtEl>
                                      </p:cBhvr>
                                    </p:animEffect>
                                    <p:set>
                                      <p:cBhvr>
                                        <p:cTn id="122"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23" restart="whenNotActive" fill="hold" evtFilter="cancelBubble" nodeType="interactiveSeq">
                <p:stCondLst>
                  <p:cond evt="onClick" delay="0">
                    <p:tgtEl>
                      <p:spTgt spid="17"/>
                    </p:tgtEl>
                  </p:cond>
                </p:stCondLst>
                <p:endSync evt="end" delay="0">
                  <p:rtn val="all"/>
                </p:endSync>
                <p:childTnLst>
                  <p:par>
                    <p:cTn id="124" fill="hold">
                      <p:stCondLst>
                        <p:cond delay="0"/>
                      </p:stCondLst>
                      <p:childTnLst>
                        <p:par>
                          <p:cTn id="125" fill="hold">
                            <p:stCondLst>
                              <p:cond delay="0"/>
                            </p:stCondLst>
                            <p:childTnLst>
                              <p:par>
                                <p:cTn id="126" presetID="8" presetClass="entr" presetSubtype="16" fill="hold" nodeType="clickEffect">
                                  <p:stCondLst>
                                    <p:cond delay="0"/>
                                  </p:stCondLst>
                                  <p:childTnLst>
                                    <p:set>
                                      <p:cBhvr>
                                        <p:cTn id="127" dur="1" fill="hold">
                                          <p:stCondLst>
                                            <p:cond delay="0"/>
                                          </p:stCondLst>
                                        </p:cTn>
                                        <p:tgtEl>
                                          <p:spTgt spid="32"/>
                                        </p:tgtEl>
                                        <p:attrNameLst>
                                          <p:attrName>style.visibility</p:attrName>
                                        </p:attrNameLst>
                                      </p:cBhvr>
                                      <p:to>
                                        <p:strVal val="visible"/>
                                      </p:to>
                                    </p:set>
                                    <p:animEffect transition="in" filter="diamond(in)">
                                      <p:cBhvr>
                                        <p:cTn id="128" dur="2000"/>
                                        <p:tgtEl>
                                          <p:spTgt spid="32"/>
                                        </p:tgtEl>
                                      </p:cBhvr>
                                    </p:animEffect>
                                  </p:childTnLst>
                                </p:cTn>
                              </p:par>
                            </p:childTnLst>
                          </p:cTn>
                        </p:par>
                      </p:childTnLst>
                    </p:cTn>
                  </p:par>
                  <p:par>
                    <p:cTn id="129" fill="hold">
                      <p:stCondLst>
                        <p:cond delay="indefinite"/>
                      </p:stCondLst>
                      <p:childTnLst>
                        <p:par>
                          <p:cTn id="130" fill="hold">
                            <p:stCondLst>
                              <p:cond delay="0"/>
                            </p:stCondLst>
                            <p:childTnLst>
                              <p:par>
                                <p:cTn id="131" presetID="3" presetClass="exit" presetSubtype="10" fill="hold" nodeType="clickEffect">
                                  <p:stCondLst>
                                    <p:cond delay="0"/>
                                  </p:stCondLst>
                                  <p:childTnLst>
                                    <p:animEffect transition="out" filter="blinds(horizontal)">
                                      <p:cBhvr>
                                        <p:cTn id="132" dur="500"/>
                                        <p:tgtEl>
                                          <p:spTgt spid="32"/>
                                        </p:tgtEl>
                                      </p:cBhvr>
                                    </p:animEffect>
                                    <p:set>
                                      <p:cBhvr>
                                        <p:cTn id="13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4" restart="whenNotActive" fill="hold" evtFilter="cancelBubble" nodeType="interactiveSeq">
                <p:stCondLst>
                  <p:cond evt="onClick" delay="0">
                    <p:tgtEl>
                      <p:spTgt spid="18"/>
                    </p:tgtEl>
                  </p:cond>
                </p:stCondLst>
                <p:endSync evt="end" delay="0">
                  <p:rtn val="all"/>
                </p:endSync>
                <p:childTnLst>
                  <p:par>
                    <p:cTn id="135" fill="hold">
                      <p:stCondLst>
                        <p:cond delay="0"/>
                      </p:stCondLst>
                      <p:childTnLst>
                        <p:par>
                          <p:cTn id="136" fill="hold">
                            <p:stCondLst>
                              <p:cond delay="0"/>
                            </p:stCondLst>
                            <p:childTnLst>
                              <p:par>
                                <p:cTn id="137" presetID="8" presetClass="entr" presetSubtype="16" fill="hold" nodeType="clickEffect">
                                  <p:stCondLst>
                                    <p:cond delay="0"/>
                                  </p:stCondLst>
                                  <p:childTnLst>
                                    <p:set>
                                      <p:cBhvr>
                                        <p:cTn id="138" dur="1" fill="hold">
                                          <p:stCondLst>
                                            <p:cond delay="0"/>
                                          </p:stCondLst>
                                        </p:cTn>
                                        <p:tgtEl>
                                          <p:spTgt spid="32"/>
                                        </p:tgtEl>
                                        <p:attrNameLst>
                                          <p:attrName>style.visibility</p:attrName>
                                        </p:attrNameLst>
                                      </p:cBhvr>
                                      <p:to>
                                        <p:strVal val="visible"/>
                                      </p:to>
                                    </p:set>
                                    <p:animEffect transition="in" filter="diamond(in)">
                                      <p:cBhvr>
                                        <p:cTn id="139" dur="2000"/>
                                        <p:tgtEl>
                                          <p:spTgt spid="32"/>
                                        </p:tgtEl>
                                      </p:cBhvr>
                                    </p:animEffect>
                                  </p:childTnLst>
                                </p:cTn>
                              </p:par>
                            </p:childTnLst>
                          </p:cTn>
                        </p:par>
                      </p:childTnLst>
                    </p:cTn>
                  </p:par>
                  <p:par>
                    <p:cTn id="140" fill="hold">
                      <p:stCondLst>
                        <p:cond delay="indefinite"/>
                      </p:stCondLst>
                      <p:childTnLst>
                        <p:par>
                          <p:cTn id="141" fill="hold">
                            <p:stCondLst>
                              <p:cond delay="0"/>
                            </p:stCondLst>
                            <p:childTnLst>
                              <p:par>
                                <p:cTn id="142" presetID="55" presetClass="exit" presetSubtype="0" fill="hold" nodeType="clickEffect">
                                  <p:stCondLst>
                                    <p:cond delay="0"/>
                                  </p:stCondLst>
                                  <p:childTnLst>
                                    <p:anim calcmode="lin" valueType="num">
                                      <p:cBhvr>
                                        <p:cTn id="143" dur="1000"/>
                                        <p:tgtEl>
                                          <p:spTgt spid="32"/>
                                        </p:tgtEl>
                                        <p:attrNameLst>
                                          <p:attrName>ppt_w</p:attrName>
                                        </p:attrNameLst>
                                      </p:cBhvr>
                                      <p:tavLst>
                                        <p:tav tm="0">
                                          <p:val>
                                            <p:strVal val="ppt_w"/>
                                          </p:val>
                                        </p:tav>
                                        <p:tav tm="100000">
                                          <p:val>
                                            <p:strVal val="ppt_w*0.70"/>
                                          </p:val>
                                        </p:tav>
                                      </p:tavLst>
                                    </p:anim>
                                    <p:anim calcmode="lin" valueType="num">
                                      <p:cBhvr>
                                        <p:cTn id="144" dur="1000"/>
                                        <p:tgtEl>
                                          <p:spTgt spid="32"/>
                                        </p:tgtEl>
                                        <p:attrNameLst>
                                          <p:attrName>ppt_h</p:attrName>
                                        </p:attrNameLst>
                                      </p:cBhvr>
                                      <p:tavLst>
                                        <p:tav tm="0">
                                          <p:val>
                                            <p:strVal val="ppt_h"/>
                                          </p:val>
                                        </p:tav>
                                        <p:tav tm="100000">
                                          <p:val>
                                            <p:strVal val="ppt_h"/>
                                          </p:val>
                                        </p:tav>
                                      </p:tavLst>
                                    </p:anim>
                                    <p:animEffect transition="out" filter="fade">
                                      <p:cBhvr>
                                        <p:cTn id="145" dur="1000"/>
                                        <p:tgtEl>
                                          <p:spTgt spid="32"/>
                                        </p:tgtEl>
                                      </p:cBhvr>
                                    </p:animEffect>
                                    <p:set>
                                      <p:cBhvr>
                                        <p:cTn id="146"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7" restart="whenNotActive" fill="hold" evtFilter="cancelBubble" nodeType="interactiveSeq">
                <p:stCondLst>
                  <p:cond evt="onClick" delay="0">
                    <p:tgtEl>
                      <p:spTgt spid="19"/>
                    </p:tgtEl>
                  </p:cond>
                </p:stCondLst>
                <p:endSync evt="end" delay="0">
                  <p:rtn val="all"/>
                </p:endSync>
                <p:childTnLst>
                  <p:par>
                    <p:cTn id="148" fill="hold">
                      <p:stCondLst>
                        <p:cond delay="0"/>
                      </p:stCondLst>
                      <p:childTnLst>
                        <p:par>
                          <p:cTn id="149" fill="hold">
                            <p:stCondLst>
                              <p:cond delay="0"/>
                            </p:stCondLst>
                            <p:childTnLst>
                              <p:par>
                                <p:cTn id="150" presetID="3" presetClass="entr" presetSubtype="10" fill="hold" nodeType="clickEffect">
                                  <p:stCondLst>
                                    <p:cond delay="0"/>
                                  </p:stCondLst>
                                  <p:childTnLst>
                                    <p:set>
                                      <p:cBhvr>
                                        <p:cTn id="151" dur="1" fill="hold">
                                          <p:stCondLst>
                                            <p:cond delay="0"/>
                                          </p:stCondLst>
                                        </p:cTn>
                                        <p:tgtEl>
                                          <p:spTgt spid="20"/>
                                        </p:tgtEl>
                                        <p:attrNameLst>
                                          <p:attrName>style.visibility</p:attrName>
                                        </p:attrNameLst>
                                      </p:cBhvr>
                                      <p:to>
                                        <p:strVal val="visible"/>
                                      </p:to>
                                    </p:set>
                                    <p:animEffect transition="in" filter="blinds(horizontal)">
                                      <p:cBhvr>
                                        <p:cTn id="152"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par>
                                <p:cTn id="153" presetID="1" presetClass="mediacall" presetSubtype="0" fill="hold" nodeType="withEffect">
                                  <p:stCondLst>
                                    <p:cond delay="0"/>
                                  </p:stCondLst>
                                  <p:childTnLst>
                                    <p:cmd type="call" cmd="playFrom(0.0)">
                                      <p:cBhvr>
                                        <p:cTn id="154" dur="4400" fill="hold"/>
                                        <p:tgtEl>
                                          <p:spTgt spid="20"/>
                                        </p:tgtEl>
                                      </p:cBhvr>
                                    </p:cmd>
                                  </p:childTnLst>
                                </p:cTn>
                              </p:par>
                            </p:childTnLst>
                          </p:cTn>
                        </p:par>
                      </p:childTnLst>
                    </p:cTn>
                  </p:par>
                  <p:par>
                    <p:cTn id="155" fill="hold">
                      <p:stCondLst>
                        <p:cond delay="indefinite"/>
                      </p:stCondLst>
                      <p:childTnLst>
                        <p:par>
                          <p:cTn id="156" fill="hold">
                            <p:stCondLst>
                              <p:cond delay="0"/>
                            </p:stCondLst>
                            <p:childTnLst>
                              <p:par>
                                <p:cTn id="157" presetID="8" presetClass="entr" presetSubtype="16" fill="hold" nodeType="clickEffect">
                                  <p:stCondLst>
                                    <p:cond delay="0"/>
                                  </p:stCondLst>
                                  <p:childTnLst>
                                    <p:set>
                                      <p:cBhvr>
                                        <p:cTn id="158" dur="1" fill="hold">
                                          <p:stCondLst>
                                            <p:cond delay="0"/>
                                          </p:stCondLst>
                                        </p:cTn>
                                        <p:tgtEl>
                                          <p:spTgt spid="32"/>
                                        </p:tgtEl>
                                        <p:attrNameLst>
                                          <p:attrName>style.visibility</p:attrName>
                                        </p:attrNameLst>
                                      </p:cBhvr>
                                      <p:to>
                                        <p:strVal val="visible"/>
                                      </p:to>
                                    </p:set>
                                    <p:animEffect transition="in" filter="diamond(in)">
                                      <p:cBhvr>
                                        <p:cTn id="159" dur="2000"/>
                                        <p:tgtEl>
                                          <p:spTgt spid="32"/>
                                        </p:tgtEl>
                                      </p:cBhvr>
                                    </p:animEffect>
                                  </p:childTnLst>
                                </p:cTn>
                              </p:par>
                            </p:childTnLst>
                          </p:cTn>
                        </p:par>
                      </p:childTnLst>
                    </p:cTn>
                  </p:par>
                  <p:par>
                    <p:cTn id="160" fill="hold">
                      <p:stCondLst>
                        <p:cond delay="indefinite"/>
                      </p:stCondLst>
                      <p:childTnLst>
                        <p:par>
                          <p:cTn id="161" fill="hold">
                            <p:stCondLst>
                              <p:cond delay="0"/>
                            </p:stCondLst>
                            <p:childTnLst>
                              <p:par>
                                <p:cTn id="162" presetID="55" presetClass="exit" presetSubtype="0" fill="hold" nodeType="clickEffect">
                                  <p:stCondLst>
                                    <p:cond delay="0"/>
                                  </p:stCondLst>
                                  <p:childTnLst>
                                    <p:anim calcmode="lin" valueType="num">
                                      <p:cBhvr>
                                        <p:cTn id="163" dur="1000"/>
                                        <p:tgtEl>
                                          <p:spTgt spid="32"/>
                                        </p:tgtEl>
                                        <p:attrNameLst>
                                          <p:attrName>ppt_w</p:attrName>
                                        </p:attrNameLst>
                                      </p:cBhvr>
                                      <p:tavLst>
                                        <p:tav tm="0">
                                          <p:val>
                                            <p:strVal val="ppt_w"/>
                                          </p:val>
                                        </p:tav>
                                        <p:tav tm="100000">
                                          <p:val>
                                            <p:strVal val="ppt_w*0.70"/>
                                          </p:val>
                                        </p:tav>
                                      </p:tavLst>
                                    </p:anim>
                                    <p:anim calcmode="lin" valueType="num">
                                      <p:cBhvr>
                                        <p:cTn id="164" dur="1000"/>
                                        <p:tgtEl>
                                          <p:spTgt spid="32"/>
                                        </p:tgtEl>
                                        <p:attrNameLst>
                                          <p:attrName>ppt_h</p:attrName>
                                        </p:attrNameLst>
                                      </p:cBhvr>
                                      <p:tavLst>
                                        <p:tav tm="0">
                                          <p:val>
                                            <p:strVal val="ppt_h"/>
                                          </p:val>
                                        </p:tav>
                                        <p:tav tm="100000">
                                          <p:val>
                                            <p:strVal val="ppt_h"/>
                                          </p:val>
                                        </p:tav>
                                      </p:tavLst>
                                    </p:anim>
                                    <p:animEffect transition="out" filter="fade">
                                      <p:cBhvr>
                                        <p:cTn id="165" dur="1000"/>
                                        <p:tgtEl>
                                          <p:spTgt spid="32"/>
                                        </p:tgtEl>
                                      </p:cBhvr>
                                    </p:animEffect>
                                    <p:set>
                                      <p:cBhvr>
                                        <p:cTn id="166"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67" restart="whenNotActive" fill="hold" evtFilter="cancelBubble" nodeType="interactiveSeq">
                <p:stCondLst>
                  <p:cond evt="onClick" delay="0">
                    <p:tgtEl>
                      <p:spTgt spid="21"/>
                    </p:tgtEl>
                  </p:cond>
                </p:stCondLst>
                <p:endSync evt="end" delay="0">
                  <p:rtn val="all"/>
                </p:endSync>
                <p:childTnLst>
                  <p:par>
                    <p:cTn id="168" fill="hold">
                      <p:stCondLst>
                        <p:cond delay="0"/>
                      </p:stCondLst>
                      <p:childTnLst>
                        <p:par>
                          <p:cTn id="169" fill="hold">
                            <p:stCondLst>
                              <p:cond delay="0"/>
                            </p:stCondLst>
                            <p:childTnLst>
                              <p:par>
                                <p:cTn id="170" presetID="53" presetClass="entr" presetSubtype="0" fill="hold" nodeType="clickEffect">
                                  <p:stCondLst>
                                    <p:cond delay="0"/>
                                  </p:stCondLst>
                                  <p:childTnLst>
                                    <p:set>
                                      <p:cBhvr>
                                        <p:cTn id="171" dur="1" fill="hold">
                                          <p:stCondLst>
                                            <p:cond delay="0"/>
                                          </p:stCondLst>
                                        </p:cTn>
                                        <p:tgtEl>
                                          <p:spTgt spid="32"/>
                                        </p:tgtEl>
                                        <p:attrNameLst>
                                          <p:attrName>style.visibility</p:attrName>
                                        </p:attrNameLst>
                                      </p:cBhvr>
                                      <p:to>
                                        <p:strVal val="visible"/>
                                      </p:to>
                                    </p:set>
                                    <p:anim calcmode="lin" valueType="num">
                                      <p:cBhvr>
                                        <p:cTn id="172" dur="500" fill="hold"/>
                                        <p:tgtEl>
                                          <p:spTgt spid="32"/>
                                        </p:tgtEl>
                                        <p:attrNameLst>
                                          <p:attrName>ppt_w</p:attrName>
                                        </p:attrNameLst>
                                      </p:cBhvr>
                                      <p:tavLst>
                                        <p:tav tm="0">
                                          <p:val>
                                            <p:fltVal val="0"/>
                                          </p:val>
                                        </p:tav>
                                        <p:tav tm="100000">
                                          <p:val>
                                            <p:strVal val="#ppt_w"/>
                                          </p:val>
                                        </p:tav>
                                      </p:tavLst>
                                    </p:anim>
                                    <p:anim calcmode="lin" valueType="num">
                                      <p:cBhvr>
                                        <p:cTn id="173" dur="500" fill="hold"/>
                                        <p:tgtEl>
                                          <p:spTgt spid="32"/>
                                        </p:tgtEl>
                                        <p:attrNameLst>
                                          <p:attrName>ppt_h</p:attrName>
                                        </p:attrNameLst>
                                      </p:cBhvr>
                                      <p:tavLst>
                                        <p:tav tm="0">
                                          <p:val>
                                            <p:fltVal val="0"/>
                                          </p:val>
                                        </p:tav>
                                        <p:tav tm="100000">
                                          <p:val>
                                            <p:strVal val="#ppt_h"/>
                                          </p:val>
                                        </p:tav>
                                      </p:tavLst>
                                    </p:anim>
                                    <p:animEffect transition="in" filter="fade">
                                      <p:cBhvr>
                                        <p:cTn id="174" dur="500"/>
                                        <p:tgtEl>
                                          <p:spTgt spid="32"/>
                                        </p:tgtEl>
                                      </p:cBhvr>
                                    </p:animEffect>
                                  </p:childTnLst>
                                </p:cTn>
                              </p:par>
                            </p:childTnLst>
                          </p:cTn>
                        </p:par>
                      </p:childTnLst>
                    </p:cTn>
                  </p:par>
                  <p:par>
                    <p:cTn id="175" fill="hold">
                      <p:stCondLst>
                        <p:cond delay="indefinite"/>
                      </p:stCondLst>
                      <p:childTnLst>
                        <p:par>
                          <p:cTn id="176" fill="hold">
                            <p:stCondLst>
                              <p:cond delay="0"/>
                            </p:stCondLst>
                            <p:childTnLst>
                              <p:par>
                                <p:cTn id="177" presetID="8" presetClass="exit" presetSubtype="16" fill="hold" nodeType="clickEffect">
                                  <p:stCondLst>
                                    <p:cond delay="0"/>
                                  </p:stCondLst>
                                  <p:childTnLst>
                                    <p:animEffect transition="out" filter="diamond(in)">
                                      <p:cBhvr>
                                        <p:cTn id="178" dur="2000"/>
                                        <p:tgtEl>
                                          <p:spTgt spid="32"/>
                                        </p:tgtEl>
                                      </p:cBhvr>
                                    </p:animEffect>
                                    <p:set>
                                      <p:cBhvr>
                                        <p:cTn id="179" dur="1" fill="hold">
                                          <p:stCondLst>
                                            <p:cond delay="1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80" restart="whenNotActive" fill="hold" evtFilter="cancelBubble" nodeType="interactiveSeq">
                <p:stCondLst>
                  <p:cond evt="onClick" delay="0">
                    <p:tgtEl>
                      <p:spTgt spid="22"/>
                    </p:tgtEl>
                  </p:cond>
                </p:stCondLst>
                <p:endSync evt="end" delay="0">
                  <p:rtn val="all"/>
                </p:endSync>
                <p:childTnLst>
                  <p:par>
                    <p:cTn id="181" fill="hold">
                      <p:stCondLst>
                        <p:cond delay="0"/>
                      </p:stCondLst>
                      <p:childTnLst>
                        <p:par>
                          <p:cTn id="182" fill="hold">
                            <p:stCondLst>
                              <p:cond delay="0"/>
                            </p:stCondLst>
                            <p:childTnLst>
                              <p:par>
                                <p:cTn id="183" presetID="3" presetClass="entr" presetSubtype="10" fill="hold" nodeType="clickEffect">
                                  <p:stCondLst>
                                    <p:cond delay="0"/>
                                  </p:stCondLst>
                                  <p:childTnLst>
                                    <p:set>
                                      <p:cBhvr>
                                        <p:cTn id="184" dur="1" fill="hold">
                                          <p:stCondLst>
                                            <p:cond delay="0"/>
                                          </p:stCondLst>
                                        </p:cTn>
                                        <p:tgtEl>
                                          <p:spTgt spid="23"/>
                                        </p:tgtEl>
                                        <p:attrNameLst>
                                          <p:attrName>style.visibility</p:attrName>
                                        </p:attrNameLst>
                                      </p:cBhvr>
                                      <p:to>
                                        <p:strVal val="visible"/>
                                      </p:to>
                                    </p:set>
                                    <p:animEffect transition="in" filter="blinds(horizontal)">
                                      <p:cBhvr>
                                        <p:cTn id="185" dur="500"/>
                                        <p:tgtEl>
                                          <p:spTgt spid="23"/>
                                        </p:tgtEl>
                                      </p:cBhvr>
                                    </p:animEffect>
                                  </p:childTnLst>
                                  <p:subTnLst>
                                    <p:set>
                                      <p:cBhvr override="childStyle">
                                        <p:cTn dur="1" fill="hold" display="0" masterRel="nextClick" afterEffect="1"/>
                                        <p:tgtEl>
                                          <p:spTgt spid="23"/>
                                        </p:tgtEl>
                                        <p:attrNameLst>
                                          <p:attrName>style.visibility</p:attrName>
                                        </p:attrNameLst>
                                      </p:cBhvr>
                                      <p:to>
                                        <p:strVal val="hidden"/>
                                      </p:to>
                                    </p:set>
                                  </p:subTnLst>
                                </p:cTn>
                              </p:par>
                              <p:par>
                                <p:cTn id="186" presetID="1" presetClass="mediacall" presetSubtype="0" fill="hold" nodeType="withEffect">
                                  <p:stCondLst>
                                    <p:cond delay="0"/>
                                  </p:stCondLst>
                                  <p:childTnLst>
                                    <p:cmd type="call" cmd="playFrom(0.0)">
                                      <p:cBhvr>
                                        <p:cTn id="187" dur="4400" fill="hold"/>
                                        <p:tgtEl>
                                          <p:spTgt spid="23"/>
                                        </p:tgtEl>
                                      </p:cBhvr>
                                    </p:cmd>
                                  </p:childTnLst>
                                </p:cTn>
                              </p:par>
                            </p:childTnLst>
                          </p:cTn>
                        </p:par>
                      </p:childTnLst>
                    </p:cTn>
                  </p:par>
                  <p:par>
                    <p:cTn id="188" fill="hold">
                      <p:stCondLst>
                        <p:cond delay="indefinite"/>
                      </p:stCondLst>
                      <p:childTnLst>
                        <p:par>
                          <p:cTn id="189" fill="hold">
                            <p:stCondLst>
                              <p:cond delay="0"/>
                            </p:stCondLst>
                            <p:childTnLst>
                              <p:par>
                                <p:cTn id="190" presetID="53" presetClass="entr" presetSubtype="0" fill="hold" nodeType="clickEffect">
                                  <p:stCondLst>
                                    <p:cond delay="0"/>
                                  </p:stCondLst>
                                  <p:childTnLst>
                                    <p:set>
                                      <p:cBhvr>
                                        <p:cTn id="191" dur="1" fill="hold">
                                          <p:stCondLst>
                                            <p:cond delay="0"/>
                                          </p:stCondLst>
                                        </p:cTn>
                                        <p:tgtEl>
                                          <p:spTgt spid="32"/>
                                        </p:tgtEl>
                                        <p:attrNameLst>
                                          <p:attrName>style.visibility</p:attrName>
                                        </p:attrNameLst>
                                      </p:cBhvr>
                                      <p:to>
                                        <p:strVal val="visible"/>
                                      </p:to>
                                    </p:set>
                                    <p:anim calcmode="lin" valueType="num">
                                      <p:cBhvr>
                                        <p:cTn id="192" dur="500" fill="hold"/>
                                        <p:tgtEl>
                                          <p:spTgt spid="32"/>
                                        </p:tgtEl>
                                        <p:attrNameLst>
                                          <p:attrName>ppt_w</p:attrName>
                                        </p:attrNameLst>
                                      </p:cBhvr>
                                      <p:tavLst>
                                        <p:tav tm="0">
                                          <p:val>
                                            <p:fltVal val="0"/>
                                          </p:val>
                                        </p:tav>
                                        <p:tav tm="100000">
                                          <p:val>
                                            <p:strVal val="#ppt_w"/>
                                          </p:val>
                                        </p:tav>
                                      </p:tavLst>
                                    </p:anim>
                                    <p:anim calcmode="lin" valueType="num">
                                      <p:cBhvr>
                                        <p:cTn id="193" dur="500" fill="hold"/>
                                        <p:tgtEl>
                                          <p:spTgt spid="32"/>
                                        </p:tgtEl>
                                        <p:attrNameLst>
                                          <p:attrName>ppt_h</p:attrName>
                                        </p:attrNameLst>
                                      </p:cBhvr>
                                      <p:tavLst>
                                        <p:tav tm="0">
                                          <p:val>
                                            <p:fltVal val="0"/>
                                          </p:val>
                                        </p:tav>
                                        <p:tav tm="100000">
                                          <p:val>
                                            <p:strVal val="#ppt_h"/>
                                          </p:val>
                                        </p:tav>
                                      </p:tavLst>
                                    </p:anim>
                                    <p:animEffect transition="in" filter="fade">
                                      <p:cBhvr>
                                        <p:cTn id="194" dur="500"/>
                                        <p:tgtEl>
                                          <p:spTgt spid="32"/>
                                        </p:tgtEl>
                                      </p:cBhvr>
                                    </p:animEffect>
                                  </p:childTnLst>
                                </p:cTn>
                              </p:par>
                            </p:childTnLst>
                          </p:cTn>
                        </p:par>
                      </p:childTnLst>
                    </p:cTn>
                  </p:par>
                  <p:par>
                    <p:cTn id="195" fill="hold">
                      <p:stCondLst>
                        <p:cond delay="indefinite"/>
                      </p:stCondLst>
                      <p:childTnLst>
                        <p:par>
                          <p:cTn id="196" fill="hold">
                            <p:stCondLst>
                              <p:cond delay="0"/>
                            </p:stCondLst>
                            <p:childTnLst>
                              <p:par>
                                <p:cTn id="197" presetID="10" presetClass="exit" presetSubtype="0" fill="hold" nodeType="clickEffect">
                                  <p:stCondLst>
                                    <p:cond delay="0"/>
                                  </p:stCondLst>
                                  <p:childTnLst>
                                    <p:animEffect transition="out" filter="fade">
                                      <p:cBhvr>
                                        <p:cTn id="198" dur="2000"/>
                                        <p:tgtEl>
                                          <p:spTgt spid="32"/>
                                        </p:tgtEl>
                                      </p:cBhvr>
                                    </p:animEffect>
                                    <p:set>
                                      <p:cBhvr>
                                        <p:cTn id="199" dur="1" fill="hold">
                                          <p:stCondLst>
                                            <p:cond delay="1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0" restart="whenNotActive" fill="hold" evtFilter="cancelBubble" nodeType="interactiveSeq">
                <p:stCondLst>
                  <p:cond evt="onClick" delay="0">
                    <p:tgtEl>
                      <p:spTgt spid="24"/>
                    </p:tgtEl>
                  </p:cond>
                </p:stCondLst>
                <p:endSync evt="end" delay="0">
                  <p:rtn val="all"/>
                </p:endSync>
                <p:childTnLst>
                  <p:par>
                    <p:cTn id="201" fill="hold">
                      <p:stCondLst>
                        <p:cond delay="0"/>
                      </p:stCondLst>
                      <p:childTnLst>
                        <p:par>
                          <p:cTn id="202" fill="hold">
                            <p:stCondLst>
                              <p:cond delay="0"/>
                            </p:stCondLst>
                            <p:childTnLst>
                              <p:par>
                                <p:cTn id="203" presetID="3" presetClass="entr" presetSubtype="10" fill="hold" nodeType="clickEffect">
                                  <p:stCondLst>
                                    <p:cond delay="0"/>
                                  </p:stCondLst>
                                  <p:childTnLst>
                                    <p:set>
                                      <p:cBhvr>
                                        <p:cTn id="204" dur="1" fill="hold">
                                          <p:stCondLst>
                                            <p:cond delay="0"/>
                                          </p:stCondLst>
                                        </p:cTn>
                                        <p:tgtEl>
                                          <p:spTgt spid="25"/>
                                        </p:tgtEl>
                                        <p:attrNameLst>
                                          <p:attrName>style.visibility</p:attrName>
                                        </p:attrNameLst>
                                      </p:cBhvr>
                                      <p:to>
                                        <p:strVal val="visible"/>
                                      </p:to>
                                    </p:set>
                                    <p:animEffect transition="in" filter="blinds(horizontal)">
                                      <p:cBhvr>
                                        <p:cTn id="205" dur="500"/>
                                        <p:tgtEl>
                                          <p:spTgt spid="25"/>
                                        </p:tgtEl>
                                      </p:cBhvr>
                                    </p:animEffect>
                                  </p:childTnLst>
                                  <p:subTnLst>
                                    <p:set>
                                      <p:cBhvr override="childStyle">
                                        <p:cTn dur="1" fill="hold" display="0" masterRel="nextClick" afterEffect="1"/>
                                        <p:tgtEl>
                                          <p:spTgt spid="25"/>
                                        </p:tgtEl>
                                        <p:attrNameLst>
                                          <p:attrName>style.visibility</p:attrName>
                                        </p:attrNameLst>
                                      </p:cBhvr>
                                      <p:to>
                                        <p:strVal val="hidden"/>
                                      </p:to>
                                    </p:set>
                                  </p:subTnLst>
                                </p:cTn>
                              </p:par>
                              <p:par>
                                <p:cTn id="206" presetID="1" presetClass="mediacall" presetSubtype="0" fill="hold" nodeType="withEffect">
                                  <p:stCondLst>
                                    <p:cond delay="0"/>
                                  </p:stCondLst>
                                  <p:childTnLst>
                                    <p:cmd type="call" cmd="playFrom(0.0)">
                                      <p:cBhvr>
                                        <p:cTn id="207" dur="4400" fill="hold"/>
                                        <p:tgtEl>
                                          <p:spTgt spid="25"/>
                                        </p:tgtEl>
                                      </p:cBhvr>
                                    </p:cmd>
                                  </p:childTnLst>
                                </p:cTn>
                              </p:par>
                            </p:childTnLst>
                          </p:cTn>
                        </p:par>
                      </p:childTnLst>
                    </p:cTn>
                  </p:par>
                  <p:par>
                    <p:cTn id="208" fill="hold">
                      <p:stCondLst>
                        <p:cond delay="indefinite"/>
                      </p:stCondLst>
                      <p:childTnLst>
                        <p:par>
                          <p:cTn id="209" fill="hold">
                            <p:stCondLst>
                              <p:cond delay="0"/>
                            </p:stCondLst>
                            <p:childTnLst>
                              <p:par>
                                <p:cTn id="210" presetID="8" presetClass="entr" presetSubtype="16" fill="hold" nodeType="clickEffect">
                                  <p:stCondLst>
                                    <p:cond delay="0"/>
                                  </p:stCondLst>
                                  <p:childTnLst>
                                    <p:set>
                                      <p:cBhvr>
                                        <p:cTn id="211" dur="1" fill="hold">
                                          <p:stCondLst>
                                            <p:cond delay="0"/>
                                          </p:stCondLst>
                                        </p:cTn>
                                        <p:tgtEl>
                                          <p:spTgt spid="32"/>
                                        </p:tgtEl>
                                        <p:attrNameLst>
                                          <p:attrName>style.visibility</p:attrName>
                                        </p:attrNameLst>
                                      </p:cBhvr>
                                      <p:to>
                                        <p:strVal val="visible"/>
                                      </p:to>
                                    </p:set>
                                    <p:animEffect transition="in" filter="diamond(in)">
                                      <p:cBhvr>
                                        <p:cTn id="212" dur="2000"/>
                                        <p:tgtEl>
                                          <p:spTgt spid="32"/>
                                        </p:tgtEl>
                                      </p:cBhvr>
                                    </p:animEffect>
                                  </p:childTnLst>
                                </p:cTn>
                              </p:par>
                            </p:childTnLst>
                          </p:cTn>
                        </p:par>
                      </p:childTnLst>
                    </p:cTn>
                  </p:par>
                  <p:par>
                    <p:cTn id="213" fill="hold">
                      <p:stCondLst>
                        <p:cond delay="indefinite"/>
                      </p:stCondLst>
                      <p:childTnLst>
                        <p:par>
                          <p:cTn id="214" fill="hold">
                            <p:stCondLst>
                              <p:cond delay="0"/>
                            </p:stCondLst>
                            <p:childTnLst>
                              <p:par>
                                <p:cTn id="215" presetID="9" presetClass="exit" presetSubtype="0" fill="hold" nodeType="clickEffect">
                                  <p:stCondLst>
                                    <p:cond delay="0"/>
                                  </p:stCondLst>
                                  <p:childTnLst>
                                    <p:animEffect transition="out" filter="dissolve">
                                      <p:cBhvr>
                                        <p:cTn id="216" dur="500"/>
                                        <p:tgtEl>
                                          <p:spTgt spid="32"/>
                                        </p:tgtEl>
                                      </p:cBhvr>
                                    </p:animEffect>
                                    <p:set>
                                      <p:cBhvr>
                                        <p:cTn id="21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18" restart="whenNotActive" fill="hold" evtFilter="cancelBubble" nodeType="interactiveSeq">
                <p:stCondLst>
                  <p:cond evt="onClick" delay="0">
                    <p:tgtEl>
                      <p:spTgt spid="26"/>
                    </p:tgtEl>
                  </p:cond>
                </p:stCondLst>
                <p:endSync evt="end" delay="0">
                  <p:rtn val="all"/>
                </p:endSync>
                <p:childTnLst>
                  <p:par>
                    <p:cTn id="219" fill="hold">
                      <p:stCondLst>
                        <p:cond delay="0"/>
                      </p:stCondLst>
                      <p:childTnLst>
                        <p:par>
                          <p:cTn id="220" fill="hold">
                            <p:stCondLst>
                              <p:cond delay="0"/>
                            </p:stCondLst>
                            <p:childTnLst>
                              <p:par>
                                <p:cTn id="221" presetID="53" presetClass="entr" presetSubtype="0" fill="hold" nodeType="clickEffect">
                                  <p:stCondLst>
                                    <p:cond delay="0"/>
                                  </p:stCondLst>
                                  <p:childTnLst>
                                    <p:set>
                                      <p:cBhvr>
                                        <p:cTn id="222" dur="1" fill="hold">
                                          <p:stCondLst>
                                            <p:cond delay="0"/>
                                          </p:stCondLst>
                                        </p:cTn>
                                        <p:tgtEl>
                                          <p:spTgt spid="32"/>
                                        </p:tgtEl>
                                        <p:attrNameLst>
                                          <p:attrName>style.visibility</p:attrName>
                                        </p:attrNameLst>
                                      </p:cBhvr>
                                      <p:to>
                                        <p:strVal val="visible"/>
                                      </p:to>
                                    </p:set>
                                    <p:anim calcmode="lin" valueType="num">
                                      <p:cBhvr>
                                        <p:cTn id="223" dur="500" fill="hold"/>
                                        <p:tgtEl>
                                          <p:spTgt spid="32"/>
                                        </p:tgtEl>
                                        <p:attrNameLst>
                                          <p:attrName>ppt_w</p:attrName>
                                        </p:attrNameLst>
                                      </p:cBhvr>
                                      <p:tavLst>
                                        <p:tav tm="0">
                                          <p:val>
                                            <p:fltVal val="0"/>
                                          </p:val>
                                        </p:tav>
                                        <p:tav tm="100000">
                                          <p:val>
                                            <p:strVal val="#ppt_w"/>
                                          </p:val>
                                        </p:tav>
                                      </p:tavLst>
                                    </p:anim>
                                    <p:anim calcmode="lin" valueType="num">
                                      <p:cBhvr>
                                        <p:cTn id="224" dur="500" fill="hold"/>
                                        <p:tgtEl>
                                          <p:spTgt spid="32"/>
                                        </p:tgtEl>
                                        <p:attrNameLst>
                                          <p:attrName>ppt_h</p:attrName>
                                        </p:attrNameLst>
                                      </p:cBhvr>
                                      <p:tavLst>
                                        <p:tav tm="0">
                                          <p:val>
                                            <p:fltVal val="0"/>
                                          </p:val>
                                        </p:tav>
                                        <p:tav tm="100000">
                                          <p:val>
                                            <p:strVal val="#ppt_h"/>
                                          </p:val>
                                        </p:tav>
                                      </p:tavLst>
                                    </p:anim>
                                    <p:animEffect transition="in" filter="fade">
                                      <p:cBhvr>
                                        <p:cTn id="225" dur="500"/>
                                        <p:tgtEl>
                                          <p:spTgt spid="32"/>
                                        </p:tgtEl>
                                      </p:cBhvr>
                                    </p:animEffect>
                                  </p:childTnLst>
                                </p:cTn>
                              </p:par>
                            </p:childTnLst>
                          </p:cTn>
                        </p:par>
                      </p:childTnLst>
                    </p:cTn>
                  </p:par>
                  <p:par>
                    <p:cTn id="226" fill="hold">
                      <p:stCondLst>
                        <p:cond delay="indefinite"/>
                      </p:stCondLst>
                      <p:childTnLst>
                        <p:par>
                          <p:cTn id="227" fill="hold">
                            <p:stCondLst>
                              <p:cond delay="0"/>
                            </p:stCondLst>
                            <p:childTnLst>
                              <p:par>
                                <p:cTn id="228" presetID="3" presetClass="exit" presetSubtype="10" fill="hold" nodeType="clickEffect">
                                  <p:stCondLst>
                                    <p:cond delay="0"/>
                                  </p:stCondLst>
                                  <p:childTnLst>
                                    <p:animEffect transition="out" filter="blinds(horizontal)">
                                      <p:cBhvr>
                                        <p:cTn id="229" dur="500"/>
                                        <p:tgtEl>
                                          <p:spTgt spid="32"/>
                                        </p:tgtEl>
                                      </p:cBhvr>
                                    </p:animEffect>
                                    <p:set>
                                      <p:cBhvr>
                                        <p:cTn id="230"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31" restart="whenNotActive" fill="hold" evtFilter="cancelBubble" nodeType="interactiveSeq">
                <p:stCondLst>
                  <p:cond evt="onClick" delay="0">
                    <p:tgtEl>
                      <p:spTgt spid="27"/>
                    </p:tgtEl>
                  </p:cond>
                </p:stCondLst>
                <p:endSync evt="end" delay="0">
                  <p:rtn val="all"/>
                </p:endSync>
                <p:childTnLst>
                  <p:par>
                    <p:cTn id="232" fill="hold">
                      <p:stCondLst>
                        <p:cond delay="0"/>
                      </p:stCondLst>
                      <p:childTnLst>
                        <p:par>
                          <p:cTn id="233" fill="hold">
                            <p:stCondLst>
                              <p:cond delay="0"/>
                            </p:stCondLst>
                            <p:childTnLst>
                              <p:par>
                                <p:cTn id="234" presetID="4" presetClass="entr" presetSubtype="16" fill="hold" nodeType="clickEffect">
                                  <p:stCondLst>
                                    <p:cond delay="0"/>
                                  </p:stCondLst>
                                  <p:childTnLst>
                                    <p:set>
                                      <p:cBhvr>
                                        <p:cTn id="235" dur="1" fill="hold">
                                          <p:stCondLst>
                                            <p:cond delay="0"/>
                                          </p:stCondLst>
                                        </p:cTn>
                                        <p:tgtEl>
                                          <p:spTgt spid="32"/>
                                        </p:tgtEl>
                                        <p:attrNameLst>
                                          <p:attrName>style.visibility</p:attrName>
                                        </p:attrNameLst>
                                      </p:cBhvr>
                                      <p:to>
                                        <p:strVal val="visible"/>
                                      </p:to>
                                    </p:set>
                                    <p:animEffect transition="in" filter="box(in)">
                                      <p:cBhvr>
                                        <p:cTn id="236" dur="500"/>
                                        <p:tgtEl>
                                          <p:spTgt spid="32"/>
                                        </p:tgtEl>
                                      </p:cBhvr>
                                    </p:animEffect>
                                  </p:childTnLst>
                                </p:cTn>
                              </p:par>
                            </p:childTnLst>
                          </p:cTn>
                        </p:par>
                      </p:childTnLst>
                    </p:cTn>
                  </p:par>
                  <p:par>
                    <p:cTn id="237" fill="hold">
                      <p:stCondLst>
                        <p:cond delay="indefinite"/>
                      </p:stCondLst>
                      <p:childTnLst>
                        <p:par>
                          <p:cTn id="238" fill="hold">
                            <p:stCondLst>
                              <p:cond delay="0"/>
                            </p:stCondLst>
                            <p:childTnLst>
                              <p:par>
                                <p:cTn id="239" presetID="9" presetClass="exit" presetSubtype="0" fill="hold" nodeType="clickEffect">
                                  <p:stCondLst>
                                    <p:cond delay="0"/>
                                  </p:stCondLst>
                                  <p:childTnLst>
                                    <p:animEffect transition="out" filter="dissolve">
                                      <p:cBhvr>
                                        <p:cTn id="240" dur="500"/>
                                        <p:tgtEl>
                                          <p:spTgt spid="32"/>
                                        </p:tgtEl>
                                      </p:cBhvr>
                                    </p:animEffect>
                                    <p:set>
                                      <p:cBhvr>
                                        <p:cTn id="241"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42" restart="whenNotActive" fill="hold" evtFilter="cancelBubble" nodeType="interactiveSeq">
                <p:stCondLst>
                  <p:cond evt="onClick" delay="0">
                    <p:tgtEl>
                      <p:spTgt spid="28"/>
                    </p:tgtEl>
                  </p:cond>
                </p:stCondLst>
                <p:endSync evt="end" delay="0">
                  <p:rtn val="all"/>
                </p:endSync>
                <p:childTnLst>
                  <p:par>
                    <p:cTn id="243" fill="hold">
                      <p:stCondLst>
                        <p:cond delay="0"/>
                      </p:stCondLst>
                      <p:childTnLst>
                        <p:par>
                          <p:cTn id="244" fill="hold">
                            <p:stCondLst>
                              <p:cond delay="0"/>
                            </p:stCondLst>
                            <p:childTnLst>
                              <p:par>
                                <p:cTn id="245" presetID="3" presetClass="entr" presetSubtype="10" fill="hold" nodeType="clickEffect">
                                  <p:stCondLst>
                                    <p:cond delay="0"/>
                                  </p:stCondLst>
                                  <p:childTnLst>
                                    <p:set>
                                      <p:cBhvr>
                                        <p:cTn id="246" dur="1" fill="hold">
                                          <p:stCondLst>
                                            <p:cond delay="0"/>
                                          </p:stCondLst>
                                        </p:cTn>
                                        <p:tgtEl>
                                          <p:spTgt spid="29"/>
                                        </p:tgtEl>
                                        <p:attrNameLst>
                                          <p:attrName>style.visibility</p:attrName>
                                        </p:attrNameLst>
                                      </p:cBhvr>
                                      <p:to>
                                        <p:strVal val="visible"/>
                                      </p:to>
                                    </p:set>
                                    <p:animEffect transition="in" filter="blinds(horizontal)">
                                      <p:cBhvr>
                                        <p:cTn id="247" dur="500"/>
                                        <p:tgtEl>
                                          <p:spTgt spid="29"/>
                                        </p:tgtEl>
                                      </p:cBhvr>
                                    </p:animEffect>
                                  </p:childTnLst>
                                  <p:subTnLst>
                                    <p:set>
                                      <p:cBhvr override="childStyle">
                                        <p:cTn dur="1" fill="hold" display="0" masterRel="nextClick" afterEffect="1"/>
                                        <p:tgtEl>
                                          <p:spTgt spid="29"/>
                                        </p:tgtEl>
                                        <p:attrNameLst>
                                          <p:attrName>style.visibility</p:attrName>
                                        </p:attrNameLst>
                                      </p:cBhvr>
                                      <p:to>
                                        <p:strVal val="hidden"/>
                                      </p:to>
                                    </p:set>
                                  </p:subTnLst>
                                </p:cTn>
                              </p:par>
                              <p:par>
                                <p:cTn id="248" presetID="1" presetClass="mediacall" presetSubtype="0" fill="hold" nodeType="withEffect">
                                  <p:stCondLst>
                                    <p:cond delay="0"/>
                                  </p:stCondLst>
                                  <p:childTnLst>
                                    <p:cmd type="call" cmd="playFrom(0.0)">
                                      <p:cBhvr>
                                        <p:cTn id="249" dur="4400" fill="hold"/>
                                        <p:tgtEl>
                                          <p:spTgt spid="29"/>
                                        </p:tgtEl>
                                      </p:cBhvr>
                                    </p:cmd>
                                  </p:childTnLst>
                                </p:cTn>
                              </p:par>
                            </p:childTnLst>
                          </p:cTn>
                        </p:par>
                      </p:childTnLst>
                    </p:cTn>
                  </p:par>
                  <p:par>
                    <p:cTn id="250" fill="hold">
                      <p:stCondLst>
                        <p:cond delay="indefinite"/>
                      </p:stCondLst>
                      <p:childTnLst>
                        <p:par>
                          <p:cTn id="251" fill="hold">
                            <p:stCondLst>
                              <p:cond delay="0"/>
                            </p:stCondLst>
                            <p:childTnLst>
                              <p:par>
                                <p:cTn id="252" presetID="53" presetClass="entr" presetSubtype="0" fill="hold" nodeType="clickEffect">
                                  <p:stCondLst>
                                    <p:cond delay="0"/>
                                  </p:stCondLst>
                                  <p:childTnLst>
                                    <p:set>
                                      <p:cBhvr>
                                        <p:cTn id="253" dur="1" fill="hold">
                                          <p:stCondLst>
                                            <p:cond delay="0"/>
                                          </p:stCondLst>
                                        </p:cTn>
                                        <p:tgtEl>
                                          <p:spTgt spid="32"/>
                                        </p:tgtEl>
                                        <p:attrNameLst>
                                          <p:attrName>style.visibility</p:attrName>
                                        </p:attrNameLst>
                                      </p:cBhvr>
                                      <p:to>
                                        <p:strVal val="visible"/>
                                      </p:to>
                                    </p:set>
                                    <p:anim calcmode="lin" valueType="num">
                                      <p:cBhvr>
                                        <p:cTn id="254" dur="500" fill="hold"/>
                                        <p:tgtEl>
                                          <p:spTgt spid="32"/>
                                        </p:tgtEl>
                                        <p:attrNameLst>
                                          <p:attrName>ppt_w</p:attrName>
                                        </p:attrNameLst>
                                      </p:cBhvr>
                                      <p:tavLst>
                                        <p:tav tm="0">
                                          <p:val>
                                            <p:fltVal val="0"/>
                                          </p:val>
                                        </p:tav>
                                        <p:tav tm="100000">
                                          <p:val>
                                            <p:strVal val="#ppt_w"/>
                                          </p:val>
                                        </p:tav>
                                      </p:tavLst>
                                    </p:anim>
                                    <p:anim calcmode="lin" valueType="num">
                                      <p:cBhvr>
                                        <p:cTn id="255" dur="500" fill="hold"/>
                                        <p:tgtEl>
                                          <p:spTgt spid="32"/>
                                        </p:tgtEl>
                                        <p:attrNameLst>
                                          <p:attrName>ppt_h</p:attrName>
                                        </p:attrNameLst>
                                      </p:cBhvr>
                                      <p:tavLst>
                                        <p:tav tm="0">
                                          <p:val>
                                            <p:fltVal val="0"/>
                                          </p:val>
                                        </p:tav>
                                        <p:tav tm="100000">
                                          <p:val>
                                            <p:strVal val="#ppt_h"/>
                                          </p:val>
                                        </p:tav>
                                      </p:tavLst>
                                    </p:anim>
                                    <p:animEffect transition="in" filter="fade">
                                      <p:cBhvr>
                                        <p:cTn id="256" dur="500"/>
                                        <p:tgtEl>
                                          <p:spTgt spid="32"/>
                                        </p:tgtEl>
                                      </p:cBhvr>
                                    </p:animEffect>
                                  </p:childTnLst>
                                </p:cTn>
                              </p:par>
                            </p:childTnLst>
                          </p:cTn>
                        </p:par>
                      </p:childTnLst>
                    </p:cTn>
                  </p:par>
                  <p:par>
                    <p:cTn id="257" fill="hold">
                      <p:stCondLst>
                        <p:cond delay="indefinite"/>
                      </p:stCondLst>
                      <p:childTnLst>
                        <p:par>
                          <p:cTn id="258" fill="hold">
                            <p:stCondLst>
                              <p:cond delay="0"/>
                            </p:stCondLst>
                            <p:childTnLst>
                              <p:par>
                                <p:cTn id="259" presetID="21" presetClass="exit" presetSubtype="4" fill="hold" nodeType="clickEffect">
                                  <p:stCondLst>
                                    <p:cond delay="0"/>
                                  </p:stCondLst>
                                  <p:childTnLst>
                                    <p:animEffect transition="out" filter="wheel(4)">
                                      <p:cBhvr>
                                        <p:cTn id="260" dur="2000"/>
                                        <p:tgtEl>
                                          <p:spTgt spid="32"/>
                                        </p:tgtEl>
                                      </p:cBhvr>
                                    </p:animEffect>
                                    <p:set>
                                      <p:cBhvr>
                                        <p:cTn id="261" dur="1" fill="hold">
                                          <p:stCondLst>
                                            <p:cond delay="1999"/>
                                          </p:stCondLst>
                                        </p:cTn>
                                        <p:tgtEl>
                                          <p:spTgt spid="32"/>
                                        </p:tgtEl>
                                        <p:attrNameLst>
                                          <p:attrName>style.visibility</p:attrName>
                                        </p:attrNameLst>
                                      </p:cBhvr>
                                      <p:to>
                                        <p:strVal val="hidden"/>
                                      </p:to>
                                    </p:set>
                                  </p:childTnLst>
                                  <p:subTnLst>
                                    <p:audio>
                                      <p:cMediaNode>
                                        <p:cTn display="0" masterRel="sameClick">
                                          <p:stCondLst>
                                            <p:cond evt="begin" delay="0">
                                              <p:tn val="259"/>
                                            </p:cond>
                                          </p:stCondLst>
                                          <p:endCondLst>
                                            <p:cond evt="onStopAudio" delay="0">
                                              <p:tgtEl>
                                                <p:sldTgt/>
                                              </p:tgtEl>
                                            </p:cond>
                                          </p:endCondLst>
                                        </p:cTn>
                                        <p:tgtEl>
                                          <p:sndTgt r:embed="rId6" name="lamdung.wav"/>
                                        </p:tgtEl>
                                      </p:cMediaNode>
                                    </p:audio>
                                  </p:subTnLst>
                                </p:cTn>
                              </p:par>
                            </p:childTnLst>
                          </p:cTn>
                        </p:par>
                      </p:childTnLst>
                    </p:cTn>
                  </p:par>
                </p:childTnLst>
              </p:cTn>
              <p:nextCondLst>
                <p:cond evt="onClick" delay="0">
                  <p:tgtEl>
                    <p:spTgt spid="28"/>
                  </p:tgtEl>
                </p:cond>
              </p:nextCondLst>
            </p:seq>
            <p:video>
              <p:cMediaNode>
                <p:cTn id="262" fill="hold" display="0">
                  <p:stCondLst>
                    <p:cond delay="indefinite"/>
                  </p:stCondLst>
                  <p:endCondLst>
                    <p:cond evt="onNext" delay="0">
                      <p:tgtEl>
                        <p:sldTgt/>
                      </p:tgtEl>
                    </p:cond>
                    <p:cond evt="onPrev" delay="0">
                      <p:tgtEl>
                        <p:sldTgt/>
                      </p:tgtEl>
                    </p:cond>
                  </p:endCondLst>
                </p:cTn>
                <p:tgtEl>
                  <p:spTgt spid="8"/>
                </p:tgtEl>
              </p:cMediaNode>
            </p:video>
            <p:video>
              <p:cMediaNode>
                <p:cTn id="263" fill="hold" display="0">
                  <p:stCondLst>
                    <p:cond delay="indefinite"/>
                  </p:stCondLst>
                  <p:endCondLst>
                    <p:cond evt="onNext" delay="0">
                      <p:tgtEl>
                        <p:sldTgt/>
                      </p:tgtEl>
                    </p:cond>
                    <p:cond evt="onPrev" delay="0">
                      <p:tgtEl>
                        <p:sldTgt/>
                      </p:tgtEl>
                    </p:cond>
                  </p:endCondLst>
                </p:cTn>
                <p:tgtEl>
                  <p:spTgt spid="10"/>
                </p:tgtEl>
              </p:cMediaNode>
            </p:video>
            <p:video>
              <p:cMediaNode>
                <p:cTn id="264" fill="hold" display="0">
                  <p:stCondLst>
                    <p:cond delay="indefinite"/>
                  </p:stCondLst>
                  <p:endCondLst>
                    <p:cond evt="onNext" delay="0">
                      <p:tgtEl>
                        <p:sldTgt/>
                      </p:tgtEl>
                    </p:cond>
                    <p:cond evt="onPrev" delay="0">
                      <p:tgtEl>
                        <p:sldTgt/>
                      </p:tgtEl>
                    </p:cond>
                  </p:endCondLst>
                </p:cTn>
                <p:tgtEl>
                  <p:spTgt spid="13"/>
                </p:tgtEl>
              </p:cMediaNode>
            </p:video>
            <p:video>
              <p:cMediaNode>
                <p:cTn id="265" fill="hold" display="0">
                  <p:stCondLst>
                    <p:cond delay="indefinite"/>
                  </p:stCondLst>
                  <p:endCondLst>
                    <p:cond evt="onNext" delay="0">
                      <p:tgtEl>
                        <p:sldTgt/>
                      </p:tgtEl>
                    </p:cond>
                    <p:cond evt="onPrev" delay="0">
                      <p:tgtEl>
                        <p:sldTgt/>
                      </p:tgtEl>
                    </p:cond>
                  </p:endCondLst>
                </p:cTn>
                <p:tgtEl>
                  <p:spTgt spid="16"/>
                </p:tgtEl>
              </p:cMediaNode>
            </p:video>
            <p:video>
              <p:cMediaNode>
                <p:cTn id="266" fill="hold" display="0">
                  <p:stCondLst>
                    <p:cond delay="indefinite"/>
                  </p:stCondLst>
                  <p:endCondLst>
                    <p:cond evt="onNext" delay="0">
                      <p:tgtEl>
                        <p:sldTgt/>
                      </p:tgtEl>
                    </p:cond>
                    <p:cond evt="onPrev" delay="0">
                      <p:tgtEl>
                        <p:sldTgt/>
                      </p:tgtEl>
                    </p:cond>
                  </p:endCondLst>
                </p:cTn>
                <p:tgtEl>
                  <p:spTgt spid="20"/>
                </p:tgtEl>
              </p:cMediaNode>
            </p:video>
            <p:video>
              <p:cMediaNode>
                <p:cTn id="267" fill="hold" display="0">
                  <p:stCondLst>
                    <p:cond delay="indefinite"/>
                  </p:stCondLst>
                  <p:endCondLst>
                    <p:cond evt="onNext" delay="0">
                      <p:tgtEl>
                        <p:sldTgt/>
                      </p:tgtEl>
                    </p:cond>
                    <p:cond evt="onPrev" delay="0">
                      <p:tgtEl>
                        <p:sldTgt/>
                      </p:tgtEl>
                    </p:cond>
                  </p:endCondLst>
                </p:cTn>
                <p:tgtEl>
                  <p:spTgt spid="23"/>
                </p:tgtEl>
              </p:cMediaNode>
            </p:video>
            <p:video>
              <p:cMediaNode>
                <p:cTn id="268" fill="hold" display="0">
                  <p:stCondLst>
                    <p:cond delay="indefinite"/>
                  </p:stCondLst>
                  <p:endCondLst>
                    <p:cond evt="onNext" delay="0">
                      <p:tgtEl>
                        <p:sldTgt/>
                      </p:tgtEl>
                    </p:cond>
                    <p:cond evt="onPrev" delay="0">
                      <p:tgtEl>
                        <p:sldTgt/>
                      </p:tgtEl>
                    </p:cond>
                  </p:endCondLst>
                </p:cTn>
                <p:tgtEl>
                  <p:spTgt spid="25"/>
                </p:tgtEl>
              </p:cMediaNode>
            </p:video>
            <p:video>
              <p:cMediaNode>
                <p:cTn id="269" fill="hold" display="0">
                  <p:stCondLst>
                    <p:cond delay="indefinite"/>
                  </p:stCondLst>
                  <p:endCondLst>
                    <p:cond evt="onNext" delay="0">
                      <p:tgtEl>
                        <p:sldTgt/>
                      </p:tgtEl>
                    </p:cond>
                    <p:cond evt="onPrev" delay="0">
                      <p:tgtEl>
                        <p:sldTgt/>
                      </p:tgtEl>
                    </p:cond>
                  </p:endCondLst>
                </p:cTn>
                <p:tgtEl>
                  <p:spTgt spid="29"/>
                </p:tgtEl>
              </p:cMediaNode>
            </p:video>
            <p:audio>
              <p:cMediaNode showWhenStopped="0">
                <p:cTn id="270" fill="hold" display="0">
                  <p:stCondLst>
                    <p:cond delay="indefinite"/>
                  </p:stCondLst>
                  <p:endCondLst>
                    <p:cond evt="onNext" delay="0">
                      <p:tgtEl>
                        <p:sldTgt/>
                      </p:tgtEl>
                    </p:cond>
                    <p:cond evt="onPrev" delay="0">
                      <p:tgtEl>
                        <p:sldTgt/>
                      </p:tgtEl>
                    </p:cond>
                    <p:cond evt="onStopAudio" delay="0">
                      <p:tgtEl>
                        <p:sldTgt/>
                      </p:tgtEl>
                    </p:cond>
                  </p:endCondLst>
                </p:cTn>
                <p:tgtEl>
                  <p:spTgt spid="30"/>
                </p:tgtEl>
              </p:cMediaNode>
            </p:audio>
          </p:childTnLst>
        </p:cTn>
      </p:par>
    </p:tnLst>
    <p:bldLst>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pic>
        <p:nvPicPr>
          <p:cNvPr id="5" name="图片 4">
            <a:extLst>
              <a:ext uri="{FF2B5EF4-FFF2-40B4-BE49-F238E27FC236}">
                <a16:creationId xmlns:a16="http://schemas.microsoft.com/office/drawing/2014/main" id="{6FFA19FB-0CBB-43A2-B612-1B04B6D100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0594">
            <a:off x="-580186" y="48180"/>
            <a:ext cx="3782267" cy="2059053"/>
          </a:xfrm>
          <a:prstGeom prst="rect">
            <a:avLst/>
          </a:prstGeom>
        </p:spPr>
      </p:pic>
      <p:grpSp>
        <p:nvGrpSpPr>
          <p:cNvPr id="4" name="组合 3">
            <a:extLst>
              <a:ext uri="{FF2B5EF4-FFF2-40B4-BE49-F238E27FC236}">
                <a16:creationId xmlns:a16="http://schemas.microsoft.com/office/drawing/2014/main" id="{AC8F2B8F-6967-4A04-9279-1B04259E4AA5}"/>
              </a:ext>
            </a:extLst>
          </p:cNvPr>
          <p:cNvGrpSpPr/>
          <p:nvPr/>
        </p:nvGrpSpPr>
        <p:grpSpPr>
          <a:xfrm>
            <a:off x="5261354" y="1300883"/>
            <a:ext cx="1687764" cy="1493597"/>
            <a:chOff x="2286023" y="5807"/>
            <a:chExt cx="1687764" cy="1493597"/>
          </a:xfrm>
        </p:grpSpPr>
        <p:pic>
          <p:nvPicPr>
            <p:cNvPr id="43" name="图片 42">
              <a:extLst>
                <a:ext uri="{FF2B5EF4-FFF2-40B4-BE49-F238E27FC236}">
                  <a16:creationId xmlns:a16="http://schemas.microsoft.com/office/drawing/2014/main" id="{EA1B84F5-1EB7-42AD-8178-867A5B18E429}"/>
                </a:ext>
              </a:extLst>
            </p:cNvPr>
            <p:cNvPicPr>
              <a:picLocks noChangeAspect="1"/>
            </p:cNvPicPr>
            <p:nvPr/>
          </p:nvPicPr>
          <p:blipFill>
            <a:blip r:embed="rId6">
              <a:extLst>
                <a:ext uri="{BEBA8EAE-BF5A-486C-A8C5-ECC9F3942E4B}">
                  <a14:imgProps xmlns:a14="http://schemas.microsoft.com/office/drawing/2010/main">
                    <a14:imgLayer r:embed="rId7">
                      <a14:imgEffect>
                        <a14:artisticPastelsSmooth/>
                      </a14:imgEffect>
                    </a14:imgLayer>
                  </a14:imgProps>
                </a:ext>
              </a:extLst>
            </a:blip>
            <a:stretch>
              <a:fillRect/>
            </a:stretch>
          </p:blipFill>
          <p:spPr>
            <a:xfrm>
              <a:off x="2286023" y="5807"/>
              <a:ext cx="1687764" cy="1493597"/>
            </a:xfrm>
            <a:prstGeom prst="rect">
              <a:avLst/>
            </a:prstGeom>
          </p:spPr>
        </p:pic>
        <p:sp>
          <p:nvSpPr>
            <p:cNvPr id="2" name="文本框 1">
              <a:extLst>
                <a:ext uri="{FF2B5EF4-FFF2-40B4-BE49-F238E27FC236}">
                  <a16:creationId xmlns:a16="http://schemas.microsoft.com/office/drawing/2014/main" id="{C5A7FF56-A45E-49D6-BCDF-1995C77E97FD}"/>
                </a:ext>
              </a:extLst>
            </p:cNvPr>
            <p:cNvSpPr txBox="1"/>
            <p:nvPr/>
          </p:nvSpPr>
          <p:spPr>
            <a:xfrm>
              <a:off x="2620607" y="192048"/>
              <a:ext cx="1179443" cy="1015663"/>
            </a:xfrm>
            <a:prstGeom prst="rect">
              <a:avLst/>
            </a:prstGeom>
            <a:noFill/>
          </p:spPr>
          <p:txBody>
            <a:bodyPr wrap="square" rtlCol="0">
              <a:spAutoFit/>
            </a:bodyPr>
            <a:lstStyle/>
            <a:p>
              <a:pPr algn="ctr"/>
              <a:r>
                <a:rPr lang="en-SG" altLang="zh-CN" sz="6000" b="1" dirty="0">
                  <a:latin typeface="Times New Roman" panose="02020603050405020304" pitchFamily="18" charset="0"/>
                  <a:ea typeface="叶根友毛笔行书2.0版" panose="02010601030101010101" pitchFamily="2" charset="-122"/>
                  <a:cs typeface="Times New Roman" panose="02020603050405020304" pitchFamily="18" charset="0"/>
                </a:rPr>
                <a:t>I.</a:t>
              </a:r>
              <a:endParaRPr lang="zh-CN" altLang="en-US" sz="6000" b="1" dirty="0">
                <a:latin typeface="Times New Roman" panose="02020603050405020304" pitchFamily="18" charset="0"/>
                <a:ea typeface="叶根友毛笔行书2.0版" panose="02010601030101010101" pitchFamily="2" charset="-122"/>
                <a:cs typeface="Times New Roman" panose="02020603050405020304" pitchFamily="18" charset="0"/>
              </a:endParaRPr>
            </a:p>
          </p:txBody>
        </p:sp>
      </p:grpSp>
      <p:sp>
        <p:nvSpPr>
          <p:cNvPr id="3" name="文本框 2">
            <a:extLst>
              <a:ext uri="{FF2B5EF4-FFF2-40B4-BE49-F238E27FC236}">
                <a16:creationId xmlns:a16="http://schemas.microsoft.com/office/drawing/2014/main" id="{813F4B1A-4FF2-4162-A55C-E3E1907F987C}"/>
              </a:ext>
            </a:extLst>
          </p:cNvPr>
          <p:cNvSpPr txBox="1"/>
          <p:nvPr/>
        </p:nvSpPr>
        <p:spPr>
          <a:xfrm>
            <a:off x="2623127" y="3424067"/>
            <a:ext cx="7767782" cy="1200329"/>
          </a:xfrm>
          <a:prstGeom prst="rect">
            <a:avLst/>
          </a:prstGeom>
          <a:noFill/>
        </p:spPr>
        <p:txBody>
          <a:bodyPr wrap="square" rtlCol="0">
            <a:spAutoFit/>
          </a:bodyPr>
          <a:lstStyle/>
          <a:p>
            <a:r>
              <a:rPr lang="en-SG" altLang="zh-CN" sz="7200" b="1" spc="600" dirty="0" err="1">
                <a:latin typeface="Times New Roman" panose="02020603050405020304" pitchFamily="18" charset="0"/>
                <a:ea typeface="华文中宋" panose="02010600040101010101" pitchFamily="2" charset="-122"/>
                <a:cs typeface="Times New Roman" panose="02020603050405020304" pitchFamily="18" charset="0"/>
              </a:rPr>
              <a:t>Tìm</a:t>
            </a:r>
            <a:r>
              <a:rPr lang="en-SG" altLang="zh-CN" sz="7200" b="1" spc="600" dirty="0">
                <a:latin typeface="Times New Roman" panose="02020603050405020304" pitchFamily="18" charset="0"/>
                <a:ea typeface="华文中宋" panose="02010600040101010101" pitchFamily="2" charset="-122"/>
                <a:cs typeface="Times New Roman" panose="02020603050405020304" pitchFamily="18" charset="0"/>
              </a:rPr>
              <a:t> </a:t>
            </a:r>
            <a:r>
              <a:rPr lang="en-SG" altLang="zh-CN" sz="7200" b="1" spc="600" dirty="0" err="1">
                <a:latin typeface="Times New Roman" panose="02020603050405020304" pitchFamily="18" charset="0"/>
                <a:ea typeface="华文中宋" panose="02010600040101010101" pitchFamily="2" charset="-122"/>
                <a:cs typeface="Times New Roman" panose="02020603050405020304" pitchFamily="18" charset="0"/>
              </a:rPr>
              <a:t>hiểu</a:t>
            </a:r>
            <a:r>
              <a:rPr lang="en-SG" altLang="zh-CN" sz="7200" b="1" spc="600" dirty="0">
                <a:latin typeface="Times New Roman" panose="02020603050405020304" pitchFamily="18" charset="0"/>
                <a:ea typeface="华文中宋" panose="02010600040101010101" pitchFamily="2" charset="-122"/>
                <a:cs typeface="Times New Roman" panose="02020603050405020304" pitchFamily="18" charset="0"/>
              </a:rPr>
              <a:t> </a:t>
            </a:r>
            <a:r>
              <a:rPr lang="en-SG" altLang="zh-CN" sz="7200" b="1" spc="600" dirty="0" err="1">
                <a:latin typeface="Times New Roman" panose="02020603050405020304" pitchFamily="18" charset="0"/>
                <a:ea typeface="华文中宋" panose="02010600040101010101" pitchFamily="2" charset="-122"/>
                <a:cs typeface="Times New Roman" panose="02020603050405020304" pitchFamily="18" charset="0"/>
              </a:rPr>
              <a:t>chung</a:t>
            </a:r>
            <a:endParaRPr lang="zh-CN" altLang="en-US" sz="7200" b="1" spc="600" dirty="0">
              <a:latin typeface="Times New Roman" panose="02020603050405020304" pitchFamily="18" charset="0"/>
              <a:ea typeface="华文中宋"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1315557743"/>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52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anim calcmode="lin" valueType="num">
                                      <p:cBhvr>
                                        <p:cTn id="15" dur="500" fill="hold"/>
                                        <p:tgtEl>
                                          <p:spTgt spid="3"/>
                                        </p:tgtEl>
                                        <p:attrNameLst>
                                          <p:attrName>ppt_x</p:attrName>
                                        </p:attrNameLst>
                                      </p:cBhvr>
                                      <p:tavLst>
                                        <p:tav tm="0">
                                          <p:val>
                                            <p:fltVal val="0.5"/>
                                          </p:val>
                                        </p:tav>
                                        <p:tav tm="100000">
                                          <p:val>
                                            <p:strVal val="#ppt_x"/>
                                          </p:val>
                                        </p:tav>
                                      </p:tavLst>
                                    </p:anim>
                                    <p:anim calcmode="lin" valueType="num">
                                      <p:cBhvr>
                                        <p:cTn id="16"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469" y="4998719"/>
            <a:ext cx="4613734" cy="1957645"/>
          </a:xfrm>
          <a:prstGeom prst="rect">
            <a:avLst/>
          </a:prstGeom>
        </p:spPr>
      </p:pic>
      <p:pic>
        <p:nvPicPr>
          <p:cNvPr id="5" name="图片 4">
            <a:extLst>
              <a:ext uri="{FF2B5EF4-FFF2-40B4-BE49-F238E27FC236}">
                <a16:creationId xmlns:a16="http://schemas.microsoft.com/office/drawing/2014/main" id="{6FFA19FB-0CBB-43A2-B612-1B04B6D100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0594">
            <a:off x="-691022" y="-312038"/>
            <a:ext cx="3782267" cy="2059053"/>
          </a:xfrm>
          <a:prstGeom prst="rect">
            <a:avLst/>
          </a:prstGeom>
        </p:spPr>
      </p:pic>
      <p:grpSp>
        <p:nvGrpSpPr>
          <p:cNvPr id="22" name="组合 21">
            <a:extLst>
              <a:ext uri="{FF2B5EF4-FFF2-40B4-BE49-F238E27FC236}">
                <a16:creationId xmlns:a16="http://schemas.microsoft.com/office/drawing/2014/main" id="{E7BA5A7F-F97C-4000-A4D8-7EC670653A5F}"/>
              </a:ext>
            </a:extLst>
          </p:cNvPr>
          <p:cNvGrpSpPr/>
          <p:nvPr/>
        </p:nvGrpSpPr>
        <p:grpSpPr>
          <a:xfrm>
            <a:off x="696078" y="3142420"/>
            <a:ext cx="2719676" cy="1156448"/>
            <a:chOff x="864162" y="3561973"/>
            <a:chExt cx="1452730" cy="572612"/>
          </a:xfrm>
        </p:grpSpPr>
        <p:pic>
          <p:nvPicPr>
            <p:cNvPr id="23" name="Picture 6" descr="E:\水墨图表素材\图片1.png">
              <a:extLst>
                <a:ext uri="{FF2B5EF4-FFF2-40B4-BE49-F238E27FC236}">
                  <a16:creationId xmlns:a16="http://schemas.microsoft.com/office/drawing/2014/main" id="{C232D2DA-9C06-48B1-B47B-AED34CA6C5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162" y="3561973"/>
              <a:ext cx="1452730" cy="572612"/>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265">
              <a:extLst>
                <a:ext uri="{FF2B5EF4-FFF2-40B4-BE49-F238E27FC236}">
                  <a16:creationId xmlns:a16="http://schemas.microsoft.com/office/drawing/2014/main" id="{003D1D89-C03F-4346-BBCE-89831F579A01}"/>
                </a:ext>
              </a:extLst>
            </p:cNvPr>
            <p:cNvSpPr txBox="1">
              <a:spLocks noChangeArrowheads="1"/>
            </p:cNvSpPr>
            <p:nvPr/>
          </p:nvSpPr>
          <p:spPr bwMode="auto">
            <a:xfrm>
              <a:off x="911002" y="3650598"/>
              <a:ext cx="1345045" cy="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altLang="zh-CN" sz="3200" b="1" dirty="0" err="1">
                  <a:solidFill>
                    <a:srgbClr val="FF0000"/>
                  </a:solidFill>
                  <a:latin typeface="Times New Roman" pitchFamily="18" charset="0"/>
                  <a:ea typeface="华文中宋" panose="02010600040101010101" pitchFamily="2" charset="-122"/>
                  <a:cs typeface="Times New Roman" pitchFamily="18" charset="0"/>
                  <a:sym typeface="+mn-lt"/>
                </a:rPr>
                <a:t>Nghệ</a:t>
              </a:r>
              <a:r>
                <a:rPr lang="en-US" altLang="zh-CN" sz="3200" b="1"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3200" b="1" dirty="0" err="1">
                  <a:solidFill>
                    <a:srgbClr val="FF0000"/>
                  </a:solidFill>
                  <a:latin typeface="Times New Roman" pitchFamily="18" charset="0"/>
                  <a:ea typeface="华文中宋" panose="02010600040101010101" pitchFamily="2" charset="-122"/>
                  <a:cs typeface="Times New Roman" pitchFamily="18" charset="0"/>
                  <a:sym typeface="+mn-lt"/>
                </a:rPr>
                <a:t>thuật</a:t>
              </a:r>
              <a:endParaRPr lang="zh-CN" altLang="en-US" sz="3200" b="1" dirty="0">
                <a:solidFill>
                  <a:srgbClr val="FF0000"/>
                </a:solidFill>
                <a:latin typeface="Times New Roman" pitchFamily="18" charset="0"/>
                <a:ea typeface="华文中宋" panose="02010600040101010101" pitchFamily="2" charset="-122"/>
                <a:cs typeface="Times New Roman" pitchFamily="18" charset="0"/>
                <a:sym typeface="+mn-lt"/>
              </a:endParaRPr>
            </a:p>
          </p:txBody>
        </p:sp>
      </p:grpSp>
      <p:grpSp>
        <p:nvGrpSpPr>
          <p:cNvPr id="28" name="组合 27">
            <a:extLst>
              <a:ext uri="{FF2B5EF4-FFF2-40B4-BE49-F238E27FC236}">
                <a16:creationId xmlns:a16="http://schemas.microsoft.com/office/drawing/2014/main" id="{B347C863-803A-46F2-9877-9664BC95DB85}"/>
              </a:ext>
            </a:extLst>
          </p:cNvPr>
          <p:cNvGrpSpPr/>
          <p:nvPr/>
        </p:nvGrpSpPr>
        <p:grpSpPr>
          <a:xfrm>
            <a:off x="3705102" y="653143"/>
            <a:ext cx="2428518" cy="1092530"/>
            <a:chOff x="5495534" y="684782"/>
            <a:chExt cx="1452730" cy="572612"/>
          </a:xfrm>
        </p:grpSpPr>
        <p:pic>
          <p:nvPicPr>
            <p:cNvPr id="29" name="Picture 6" descr="E:\水墨图表素材\图片1.png">
              <a:extLst>
                <a:ext uri="{FF2B5EF4-FFF2-40B4-BE49-F238E27FC236}">
                  <a16:creationId xmlns:a16="http://schemas.microsoft.com/office/drawing/2014/main" id="{04747BC0-9C6A-43E3-917E-0C157B335E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5534" y="684782"/>
              <a:ext cx="1452730" cy="572612"/>
            </a:xfrm>
            <a:prstGeom prst="rect">
              <a:avLst/>
            </a:prstGeom>
            <a:noFill/>
            <a:extLst>
              <a:ext uri="{909E8E84-426E-40DD-AFC4-6F175D3DCCD1}">
                <a14:hiddenFill xmlns:a14="http://schemas.microsoft.com/office/drawing/2010/main">
                  <a:solidFill>
                    <a:srgbClr val="FFFFFF"/>
                  </a:solidFill>
                </a14:hiddenFill>
              </a:ext>
            </a:extLst>
          </p:spPr>
        </p:pic>
        <p:sp>
          <p:nvSpPr>
            <p:cNvPr id="30" name="Text Box 265">
              <a:extLst>
                <a:ext uri="{FF2B5EF4-FFF2-40B4-BE49-F238E27FC236}">
                  <a16:creationId xmlns:a16="http://schemas.microsoft.com/office/drawing/2014/main" id="{9FE8AED3-EF35-48FC-B91F-8C65ECD89B2F}"/>
                </a:ext>
              </a:extLst>
            </p:cNvPr>
            <p:cNvSpPr txBox="1">
              <a:spLocks noChangeArrowheads="1"/>
            </p:cNvSpPr>
            <p:nvPr/>
          </p:nvSpPr>
          <p:spPr bwMode="auto">
            <a:xfrm>
              <a:off x="5592614" y="760273"/>
              <a:ext cx="1275401" cy="352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altLang="zh-CN" sz="3200" b="1" dirty="0" err="1">
                  <a:solidFill>
                    <a:srgbClr val="FF0000"/>
                  </a:solidFill>
                  <a:latin typeface="Times New Roman" pitchFamily="18" charset="0"/>
                  <a:ea typeface="华文中宋" panose="02010600040101010101" pitchFamily="2" charset="-122"/>
                  <a:cs typeface="Times New Roman" pitchFamily="18" charset="0"/>
                  <a:sym typeface="+mn-lt"/>
                </a:rPr>
                <a:t>Nội</a:t>
              </a:r>
              <a:r>
                <a:rPr lang="en-US" altLang="zh-CN" sz="3200" b="1" dirty="0">
                  <a:solidFill>
                    <a:srgbClr val="FF0000"/>
                  </a:solidFill>
                  <a:latin typeface="Times New Roman" pitchFamily="18" charset="0"/>
                  <a:ea typeface="华文中宋" panose="02010600040101010101" pitchFamily="2" charset="-122"/>
                  <a:cs typeface="Times New Roman" pitchFamily="18" charset="0"/>
                  <a:sym typeface="+mn-lt"/>
                </a:rPr>
                <a:t> dung</a:t>
              </a:r>
              <a:endParaRPr lang="zh-CN" altLang="en-US" sz="3200" b="1" dirty="0">
                <a:solidFill>
                  <a:srgbClr val="FF0000"/>
                </a:solidFill>
                <a:latin typeface="Times New Roman" pitchFamily="18" charset="0"/>
                <a:ea typeface="华文中宋" panose="02010600040101010101" pitchFamily="2" charset="-122"/>
                <a:cs typeface="Times New Roman" pitchFamily="18" charset="0"/>
                <a:sym typeface="+mn-lt"/>
              </a:endParaRPr>
            </a:p>
          </p:txBody>
        </p:sp>
      </p:grpSp>
      <p:sp>
        <p:nvSpPr>
          <p:cNvPr id="32" name="Text Box 269">
            <a:extLst>
              <a:ext uri="{FF2B5EF4-FFF2-40B4-BE49-F238E27FC236}">
                <a16:creationId xmlns:a16="http://schemas.microsoft.com/office/drawing/2014/main" id="{E77B85CE-2926-463E-BAF4-51978330017B}"/>
              </a:ext>
            </a:extLst>
          </p:cNvPr>
          <p:cNvSpPr txBox="1">
            <a:spLocks noChangeArrowheads="1"/>
          </p:cNvSpPr>
          <p:nvPr/>
        </p:nvSpPr>
        <p:spPr bwMode="auto">
          <a:xfrm>
            <a:off x="6402588" y="710847"/>
            <a:ext cx="524077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spcBef>
                <a:spcPct val="50000"/>
              </a:spcBef>
            </a:pPr>
            <a:r>
              <a:rPr lang="en-US" altLang="en-US" sz="2800" b="1" dirty="0" err="1">
                <a:latin typeface="Times New Roman" panose="02020603050405020304" pitchFamily="18" charset="0"/>
                <a:cs typeface="Times New Roman" panose="02020603050405020304" pitchFamily="18" charset="0"/>
              </a:rPr>
              <a:t>Bài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thơ</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thể</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hiện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cốt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tinh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thần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Hồ</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Chí</a:t>
            </a:r>
            <a:r>
              <a:rPr lang="en-US" altLang="en-US" sz="2800" b="1" dirty="0">
                <a:latin typeface="Times New Roman" panose="02020603050405020304" pitchFamily="18" charset="0"/>
                <a:cs typeface="Times New Roman" panose="02020603050405020304" pitchFamily="18" charset="0"/>
              </a:rPr>
              <a:t> Minh </a:t>
            </a:r>
            <a:r>
              <a:rPr lang="en-US" altLang="en-US" sz="2800" b="1" dirty="0" err="1">
                <a:latin typeface="Times New Roman" panose="02020603050405020304" pitchFamily="18" charset="0"/>
                <a:cs typeface="Times New Roman" panose="02020603050405020304" pitchFamily="18" charset="0"/>
              </a:rPr>
              <a:t>luôn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tràn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đầy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niềm</a:t>
            </a:r>
            <a:r>
              <a:rPr lang="en-US" altLang="en-US" sz="2800" b="1" dirty="0">
                <a:latin typeface="Times New Roman" panose="02020603050405020304" pitchFamily="18" charset="0"/>
                <a:cs typeface="Times New Roman" panose="02020603050405020304" pitchFamily="18" charset="0"/>
              </a:rPr>
              <a:t> tin </a:t>
            </a:r>
            <a:r>
              <a:rPr lang="en-US" altLang="en-US" sz="2800" b="1" dirty="0" err="1">
                <a:latin typeface="Times New Roman" panose="02020603050405020304" pitchFamily="18" charset="0"/>
                <a:cs typeface="Times New Roman" panose="02020603050405020304" pitchFamily="18" charset="0"/>
              </a:rPr>
              <a:t>lạc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quan</a:t>
            </a:r>
            <a:r>
              <a:rPr lang="en-US" altLang="en-US" sz="2800" b="1" dirty="0">
                <a:latin typeface="Times New Roman" panose="02020603050405020304" pitchFamily="18" charset="0"/>
                <a:cs typeface="Times New Roman" panose="02020603050405020304" pitchFamily="18" charset="0"/>
              </a:rPr>
              <a:t>, tin </a:t>
            </a:r>
            <a:r>
              <a:rPr lang="en-US" altLang="en-US" sz="2800" b="1" dirty="0" err="1">
                <a:latin typeface="Times New Roman" panose="02020603050405020304" pitchFamily="18" charset="0"/>
                <a:cs typeface="Times New Roman" panose="02020603050405020304" pitchFamily="18" charset="0"/>
              </a:rPr>
              <a:t>tưởng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vào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sự</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nghiệp</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mạng</a:t>
            </a:r>
            <a:endParaRPr lang="en-US" sz="2800" b="1" dirty="0">
              <a:latin typeface="Times New Roman" pitchFamily="18" charset="0"/>
              <a:cs typeface="Times New Roman" pitchFamily="18" charset="0"/>
            </a:endParaRPr>
          </a:p>
        </p:txBody>
      </p:sp>
      <p:sp>
        <p:nvSpPr>
          <p:cNvPr id="34" name="Text Box 269">
            <a:extLst>
              <a:ext uri="{FF2B5EF4-FFF2-40B4-BE49-F238E27FC236}">
                <a16:creationId xmlns:a16="http://schemas.microsoft.com/office/drawing/2014/main" id="{E77B85CE-2926-463E-BAF4-51978330017B}"/>
              </a:ext>
            </a:extLst>
          </p:cNvPr>
          <p:cNvSpPr txBox="1">
            <a:spLocks noChangeArrowheads="1"/>
          </p:cNvSpPr>
          <p:nvPr/>
        </p:nvSpPr>
        <p:spPr bwMode="auto">
          <a:xfrm>
            <a:off x="4362177" y="3350138"/>
            <a:ext cx="57912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buFont typeface="Arial" pitchFamily="34" charset="0"/>
              <a:buChar char="•"/>
            </a:pPr>
            <a:r>
              <a:rPr lang="en-US" altLang="en-US" sz="2800" b="1" dirty="0">
                <a:solidFill>
                  <a:srgbClr val="0070C0"/>
                </a:solidFill>
                <a:latin typeface="+mj-lt"/>
              </a:rPr>
              <a:t> </a:t>
            </a:r>
            <a:r>
              <a:rPr lang="en-US" altLang="en-US" sz="2800" b="1" dirty="0" err="1">
                <a:solidFill>
                  <a:srgbClr val="0070C0"/>
                </a:solidFill>
                <a:latin typeface="Times New Roman" panose="02020603050405020304" pitchFamily="18" charset="0"/>
                <a:cs typeface="Times New Roman" panose="02020603050405020304" pitchFamily="18" charset="0"/>
              </a:rPr>
              <a:t>Tính</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chất</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ngắn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gọn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hàm</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súc</a:t>
            </a:r>
            <a:endParaRPr lang="en-US" sz="2800" b="1" dirty="0">
              <a:solidFill>
                <a:srgbClr val="0070C0"/>
              </a:solidFill>
            </a:endParaRPr>
          </a:p>
        </p:txBody>
      </p:sp>
      <p:sp>
        <p:nvSpPr>
          <p:cNvPr id="36" name="Text Box 269">
            <a:extLst>
              <a:ext uri="{FF2B5EF4-FFF2-40B4-BE49-F238E27FC236}">
                <a16:creationId xmlns:a16="http://schemas.microsoft.com/office/drawing/2014/main" id="{E77B85CE-2926-463E-BAF4-51978330017B}"/>
              </a:ext>
            </a:extLst>
          </p:cNvPr>
          <p:cNvSpPr txBox="1">
            <a:spLocks noChangeArrowheads="1"/>
          </p:cNvSpPr>
          <p:nvPr/>
        </p:nvSpPr>
        <p:spPr bwMode="auto">
          <a:xfrm>
            <a:off x="3793348" y="4064969"/>
            <a:ext cx="80786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buFont typeface="Arial" pitchFamily="34" charset="0"/>
              <a:buChar char="•"/>
            </a:pPr>
            <a:r>
              <a:rPr lang="en-US" sz="2800" b="1" dirty="0">
                <a:solidFill>
                  <a:srgbClr val="0070C0"/>
                </a:solidFill>
                <a:latin typeface="+mj-lt"/>
              </a:rPr>
              <a:t> </a:t>
            </a:r>
            <a:r>
              <a:rPr lang="en-US" sz="2800" b="1" dirty="0" err="1">
                <a:solidFill>
                  <a:srgbClr val="0070C0"/>
                </a:solidFill>
                <a:latin typeface="Times New Roman" panose="02020603050405020304" pitchFamily="18" charset="0"/>
                <a:cs typeface="Times New Roman" panose="02020603050405020304" pitchFamily="18" charset="0"/>
              </a:rPr>
              <a:t>L</a:t>
            </a:r>
            <a:r>
              <a:rPr lang="en-US" altLang="en-US" sz="2800" b="1" dirty="0" err="1">
                <a:solidFill>
                  <a:srgbClr val="0070C0"/>
                </a:solidFill>
                <a:latin typeface="Times New Roman" panose="02020603050405020304" pitchFamily="18" charset="0"/>
                <a:cs typeface="Times New Roman" panose="02020603050405020304" pitchFamily="18" charset="0"/>
              </a:rPr>
              <a:t>ời</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thơ</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bình</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dị</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pha</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giọng</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đùa</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vui</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hóm</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hỉnh</a:t>
            </a:r>
            <a:endParaRPr lang="en-US" sz="2800" b="1" dirty="0">
              <a:solidFill>
                <a:srgbClr val="0070C0"/>
              </a:solidFill>
            </a:endParaRPr>
          </a:p>
        </p:txBody>
      </p:sp>
      <p:sp>
        <p:nvSpPr>
          <p:cNvPr id="37" name="Text Box 269">
            <a:extLst>
              <a:ext uri="{FF2B5EF4-FFF2-40B4-BE49-F238E27FC236}">
                <a16:creationId xmlns:a16="http://schemas.microsoft.com/office/drawing/2014/main" id="{E77B85CE-2926-463E-BAF4-51978330017B}"/>
              </a:ext>
            </a:extLst>
          </p:cNvPr>
          <p:cNvSpPr txBox="1">
            <a:spLocks noChangeArrowheads="1"/>
          </p:cNvSpPr>
          <p:nvPr/>
        </p:nvSpPr>
        <p:spPr bwMode="auto">
          <a:xfrm>
            <a:off x="3040059" y="4744831"/>
            <a:ext cx="83899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buFont typeface="Arial" pitchFamily="34" charset="0"/>
              <a:buChar char="•"/>
            </a:pPr>
            <a:r>
              <a:rPr lang="en-US" sz="2800" b="1" dirty="0">
                <a:solidFill>
                  <a:srgbClr val="0070C0"/>
                </a:solidFill>
                <a:latin typeface="+mj-lt"/>
              </a:rPr>
              <a:t> </a:t>
            </a:r>
            <a:r>
              <a:rPr lang="en-US" altLang="en-US" sz="2800" b="1" dirty="0" err="1">
                <a:solidFill>
                  <a:srgbClr val="0070C0"/>
                </a:solidFill>
                <a:latin typeface="Times New Roman" panose="02020603050405020304" pitchFamily="18" charset="0"/>
                <a:cs typeface="Times New Roman" panose="02020603050405020304" pitchFamily="18" charset="0"/>
              </a:rPr>
              <a:t>Tạo</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được</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tứ</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thơ</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độc</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đáo</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bất</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ngờ</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thú</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vị</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và</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sâu</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sắc</a:t>
            </a:r>
            <a:endParaRPr lang="en-US" sz="2800" b="1" dirty="0">
              <a:solidFill>
                <a:srgbClr val="0070C0"/>
              </a:solidFill>
            </a:endParaRPr>
          </a:p>
        </p:txBody>
      </p:sp>
      <p:sp>
        <p:nvSpPr>
          <p:cNvPr id="38" name="Text Box 269">
            <a:extLst>
              <a:ext uri="{FF2B5EF4-FFF2-40B4-BE49-F238E27FC236}">
                <a16:creationId xmlns:a16="http://schemas.microsoft.com/office/drawing/2014/main" id="{E77B85CE-2926-463E-BAF4-51978330017B}"/>
              </a:ext>
            </a:extLst>
          </p:cNvPr>
          <p:cNvSpPr txBox="1">
            <a:spLocks noChangeArrowheads="1"/>
          </p:cNvSpPr>
          <p:nvPr/>
        </p:nvSpPr>
        <p:spPr bwMode="auto">
          <a:xfrm>
            <a:off x="2396835" y="5402920"/>
            <a:ext cx="94751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buFont typeface="Arial" pitchFamily="34" charset="0"/>
              <a:buChar char="•"/>
            </a:pPr>
            <a:r>
              <a:rPr lang="en-US" sz="2800" b="1" dirty="0">
                <a:solidFill>
                  <a:srgbClr val="0070C0"/>
                </a:solidFill>
                <a:latin typeface="+mj-lt"/>
              </a:rPr>
              <a:t> </a:t>
            </a:r>
            <a:r>
              <a:rPr lang="en-US" altLang="en-US" sz="2800" b="1" dirty="0" err="1">
                <a:solidFill>
                  <a:srgbClr val="0070C0"/>
                </a:solidFill>
                <a:latin typeface="Times New Roman" panose="02020603050405020304" pitchFamily="18" charset="0"/>
                <a:cs typeface="Times New Roman" panose="02020603050405020304" pitchFamily="18" charset="0"/>
              </a:rPr>
              <a:t>Vừa</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mang</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đặc</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điểm</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cổ</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điển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truyền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thống</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vừa</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có</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tính</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chất</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mới</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mẻ</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hiện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đại</a:t>
            </a:r>
            <a:endParaRPr lang="en-US" sz="2800" b="1" dirty="0"/>
          </a:p>
        </p:txBody>
      </p:sp>
    </p:spTree>
    <p:extLst>
      <p:ext uri="{BB962C8B-B14F-4D97-AF65-F5344CB8AC3E}">
        <p14:creationId xmlns:p14="http://schemas.microsoft.com/office/powerpoint/2010/main" val="1543801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strips(downLeft)">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diamond(in)">
                                      <p:cBhvr>
                                        <p:cTn id="19" dur="2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strips(downLeft)">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strips(downLeft)">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grpId="0"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strips(downLeft)">
                                      <p:cBhvr>
                                        <p:cTn id="34" dur="500"/>
                                        <p:tgtEl>
                                          <p:spTgt spid="37"/>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12"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strips(downLeft)">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6" grpId="0"/>
      <p:bldP spid="37" grpId="0"/>
      <p:bldP spid="3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áº¿t quáº£ hÃ¬nh áº£nh cho bÃ¡c há» tá»©c cáº£nh pÃ¡c bÃ³">
            <a:extLst>
              <a:ext uri="{FF2B5EF4-FFF2-40B4-BE49-F238E27FC236}">
                <a16:creationId xmlns:a16="http://schemas.microsoft.com/office/drawing/2014/main" id="{630B65C3-3984-46E7-BE77-C933D22335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246" y="832077"/>
            <a:ext cx="4882778" cy="458283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3" name="组合 5">
            <a:extLst>
              <a:ext uri="{FF2B5EF4-FFF2-40B4-BE49-F238E27FC236}">
                <a16:creationId xmlns:a16="http://schemas.microsoft.com/office/drawing/2014/main" id="{ADFC9637-CB3D-4C81-A47A-B756D533AAD5}"/>
              </a:ext>
            </a:extLst>
          </p:cNvPr>
          <p:cNvGrpSpPr/>
          <p:nvPr/>
        </p:nvGrpSpPr>
        <p:grpSpPr>
          <a:xfrm>
            <a:off x="514111" y="624634"/>
            <a:ext cx="5179117" cy="5166566"/>
            <a:chOff x="6996113" y="1100138"/>
            <a:chExt cx="1400175" cy="1428751"/>
          </a:xfrm>
          <a:solidFill>
            <a:schemeClr val="bg1">
              <a:lumMod val="65000"/>
            </a:schemeClr>
          </a:solidFill>
        </p:grpSpPr>
        <p:sp>
          <p:nvSpPr>
            <p:cNvPr id="4" name="Freeform 149">
              <a:extLst>
                <a:ext uri="{FF2B5EF4-FFF2-40B4-BE49-F238E27FC236}">
                  <a16:creationId xmlns:a16="http://schemas.microsoft.com/office/drawing/2014/main" id="{137AFF5C-AA96-4EC3-9239-E8501B55756D}"/>
                </a:ext>
              </a:extLst>
            </p:cNvPr>
            <p:cNvSpPr>
              <a:spLocks/>
            </p:cNvSpPr>
            <p:nvPr/>
          </p:nvSpPr>
          <p:spPr bwMode="auto">
            <a:xfrm>
              <a:off x="7712075" y="1104901"/>
              <a:ext cx="60325" cy="38100"/>
            </a:xfrm>
            <a:custGeom>
              <a:avLst/>
              <a:gdLst>
                <a:gd name="T0" fmla="*/ 11 w 61"/>
                <a:gd name="T1" fmla="*/ 16 h 37"/>
                <a:gd name="T2" fmla="*/ 7 w 61"/>
                <a:gd name="T3" fmla="*/ 4 h 37"/>
                <a:gd name="T4" fmla="*/ 35 w 61"/>
                <a:gd name="T5" fmla="*/ 0 h 37"/>
                <a:gd name="T6" fmla="*/ 15 w 61"/>
                <a:gd name="T7" fmla="*/ 24 h 37"/>
                <a:gd name="T8" fmla="*/ 47 w 61"/>
                <a:gd name="T9" fmla="*/ 24 h 37"/>
                <a:gd name="T10" fmla="*/ 11 w 61"/>
                <a:gd name="T11" fmla="*/ 32 h 37"/>
                <a:gd name="T12" fmla="*/ 7 w 61"/>
                <a:gd name="T13" fmla="*/ 24 h 37"/>
                <a:gd name="T14" fmla="*/ 11 w 61"/>
                <a:gd name="T15" fmla="*/ 16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37">
                  <a:moveTo>
                    <a:pt x="11" y="16"/>
                  </a:moveTo>
                  <a:cubicBezTo>
                    <a:pt x="25" y="12"/>
                    <a:pt x="0" y="15"/>
                    <a:pt x="7" y="4"/>
                  </a:cubicBezTo>
                  <a:cubicBezTo>
                    <a:pt x="15" y="2"/>
                    <a:pt x="33" y="9"/>
                    <a:pt x="35" y="0"/>
                  </a:cubicBezTo>
                  <a:cubicBezTo>
                    <a:pt x="50" y="14"/>
                    <a:pt x="24" y="21"/>
                    <a:pt x="15" y="24"/>
                  </a:cubicBezTo>
                  <a:cubicBezTo>
                    <a:pt x="17" y="23"/>
                    <a:pt x="42" y="31"/>
                    <a:pt x="47" y="24"/>
                  </a:cubicBezTo>
                  <a:cubicBezTo>
                    <a:pt x="61" y="37"/>
                    <a:pt x="22" y="31"/>
                    <a:pt x="11" y="32"/>
                  </a:cubicBezTo>
                  <a:cubicBezTo>
                    <a:pt x="12" y="27"/>
                    <a:pt x="10" y="25"/>
                    <a:pt x="7" y="24"/>
                  </a:cubicBezTo>
                  <a:cubicBezTo>
                    <a:pt x="6" y="19"/>
                    <a:pt x="8" y="17"/>
                    <a:pt x="11"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 name="Freeform 150">
              <a:extLst>
                <a:ext uri="{FF2B5EF4-FFF2-40B4-BE49-F238E27FC236}">
                  <a16:creationId xmlns:a16="http://schemas.microsoft.com/office/drawing/2014/main" id="{99FB3668-EE02-429C-B368-CDE3B81ED86E}"/>
                </a:ext>
              </a:extLst>
            </p:cNvPr>
            <p:cNvSpPr>
              <a:spLocks/>
            </p:cNvSpPr>
            <p:nvPr/>
          </p:nvSpPr>
          <p:spPr bwMode="auto">
            <a:xfrm>
              <a:off x="7758113" y="1104901"/>
              <a:ext cx="60325" cy="44450"/>
            </a:xfrm>
            <a:custGeom>
              <a:avLst/>
              <a:gdLst>
                <a:gd name="T0" fmla="*/ 0 w 60"/>
                <a:gd name="T1" fmla="*/ 0 h 44"/>
                <a:gd name="T2" fmla="*/ 8 w 60"/>
                <a:gd name="T3" fmla="*/ 16 h 44"/>
                <a:gd name="T4" fmla="*/ 40 w 60"/>
                <a:gd name="T5" fmla="*/ 8 h 44"/>
                <a:gd name="T6" fmla="*/ 60 w 60"/>
                <a:gd name="T7" fmla="*/ 40 h 44"/>
                <a:gd name="T8" fmla="*/ 28 w 60"/>
                <a:gd name="T9" fmla="*/ 44 h 44"/>
                <a:gd name="T10" fmla="*/ 40 w 60"/>
                <a:gd name="T11" fmla="*/ 28 h 44"/>
                <a:gd name="T12" fmla="*/ 0 w 60"/>
                <a:gd name="T13" fmla="*/ 20 h 44"/>
                <a:gd name="T14" fmla="*/ 0 w 60"/>
                <a:gd name="T15" fmla="*/ 0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44">
                  <a:moveTo>
                    <a:pt x="0" y="0"/>
                  </a:moveTo>
                  <a:cubicBezTo>
                    <a:pt x="7" y="1"/>
                    <a:pt x="9" y="7"/>
                    <a:pt x="8" y="16"/>
                  </a:cubicBezTo>
                  <a:cubicBezTo>
                    <a:pt x="14" y="2"/>
                    <a:pt x="24" y="4"/>
                    <a:pt x="40" y="8"/>
                  </a:cubicBezTo>
                  <a:cubicBezTo>
                    <a:pt x="36" y="30"/>
                    <a:pt x="56" y="27"/>
                    <a:pt x="60" y="40"/>
                  </a:cubicBezTo>
                  <a:cubicBezTo>
                    <a:pt x="41" y="33"/>
                    <a:pt x="45" y="42"/>
                    <a:pt x="28" y="44"/>
                  </a:cubicBezTo>
                  <a:cubicBezTo>
                    <a:pt x="32" y="39"/>
                    <a:pt x="39" y="36"/>
                    <a:pt x="40" y="28"/>
                  </a:cubicBezTo>
                  <a:cubicBezTo>
                    <a:pt x="35" y="17"/>
                    <a:pt x="15" y="21"/>
                    <a:pt x="0" y="20"/>
                  </a:cubicBezTo>
                  <a:cubicBezTo>
                    <a:pt x="0" y="13"/>
                    <a:pt x="0" y="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Freeform 151">
              <a:extLst>
                <a:ext uri="{FF2B5EF4-FFF2-40B4-BE49-F238E27FC236}">
                  <a16:creationId xmlns:a16="http://schemas.microsoft.com/office/drawing/2014/main" id="{28DA95F0-F390-4BF2-A957-2C66C493AB51}"/>
                </a:ext>
              </a:extLst>
            </p:cNvPr>
            <p:cNvSpPr>
              <a:spLocks/>
            </p:cNvSpPr>
            <p:nvPr/>
          </p:nvSpPr>
          <p:spPr bwMode="auto">
            <a:xfrm>
              <a:off x="7673975" y="1109663"/>
              <a:ext cx="44450" cy="28575"/>
            </a:xfrm>
            <a:custGeom>
              <a:avLst/>
              <a:gdLst>
                <a:gd name="T0" fmla="*/ 44 w 44"/>
                <a:gd name="T1" fmla="*/ 8 h 28"/>
                <a:gd name="T2" fmla="*/ 16 w 44"/>
                <a:gd name="T3" fmla="*/ 16 h 28"/>
                <a:gd name="T4" fmla="*/ 24 w 44"/>
                <a:gd name="T5" fmla="*/ 28 h 28"/>
                <a:gd name="T6" fmla="*/ 0 w 44"/>
                <a:gd name="T7" fmla="*/ 0 h 28"/>
                <a:gd name="T8" fmla="*/ 44 w 44"/>
                <a:gd name="T9" fmla="*/ 8 h 28"/>
              </a:gdLst>
              <a:ahLst/>
              <a:cxnLst>
                <a:cxn ang="0">
                  <a:pos x="T0" y="T1"/>
                </a:cxn>
                <a:cxn ang="0">
                  <a:pos x="T2" y="T3"/>
                </a:cxn>
                <a:cxn ang="0">
                  <a:pos x="T4" y="T5"/>
                </a:cxn>
                <a:cxn ang="0">
                  <a:pos x="T6" y="T7"/>
                </a:cxn>
                <a:cxn ang="0">
                  <a:pos x="T8" y="T9"/>
                </a:cxn>
              </a:cxnLst>
              <a:rect l="0" t="0" r="r" b="b"/>
              <a:pathLst>
                <a:path w="44" h="28">
                  <a:moveTo>
                    <a:pt x="44" y="8"/>
                  </a:moveTo>
                  <a:cubicBezTo>
                    <a:pt x="42" y="24"/>
                    <a:pt x="25" y="4"/>
                    <a:pt x="16" y="16"/>
                  </a:cubicBezTo>
                  <a:cubicBezTo>
                    <a:pt x="19" y="20"/>
                    <a:pt x="25" y="20"/>
                    <a:pt x="24" y="28"/>
                  </a:cubicBezTo>
                  <a:cubicBezTo>
                    <a:pt x="7" y="28"/>
                    <a:pt x="5" y="13"/>
                    <a:pt x="0" y="0"/>
                  </a:cubicBezTo>
                  <a:cubicBezTo>
                    <a:pt x="32" y="5"/>
                    <a:pt x="22" y="1"/>
                    <a:pt x="4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 name="Freeform 152">
              <a:extLst>
                <a:ext uri="{FF2B5EF4-FFF2-40B4-BE49-F238E27FC236}">
                  <a16:creationId xmlns:a16="http://schemas.microsoft.com/office/drawing/2014/main" id="{7B278AB8-2F83-45FE-8940-3358766609DC}"/>
                </a:ext>
              </a:extLst>
            </p:cNvPr>
            <p:cNvSpPr>
              <a:spLocks/>
            </p:cNvSpPr>
            <p:nvPr/>
          </p:nvSpPr>
          <p:spPr bwMode="auto">
            <a:xfrm>
              <a:off x="7821613" y="1117601"/>
              <a:ext cx="69850" cy="30163"/>
            </a:xfrm>
            <a:custGeom>
              <a:avLst/>
              <a:gdLst>
                <a:gd name="T0" fmla="*/ 6 w 70"/>
                <a:gd name="T1" fmla="*/ 0 h 30"/>
                <a:gd name="T2" fmla="*/ 70 w 70"/>
                <a:gd name="T3" fmla="*/ 24 h 30"/>
                <a:gd name="T4" fmla="*/ 2 w 70"/>
                <a:gd name="T5" fmla="*/ 16 h 30"/>
                <a:gd name="T6" fmla="*/ 6 w 70"/>
                <a:gd name="T7" fmla="*/ 0 h 30"/>
              </a:gdLst>
              <a:ahLst/>
              <a:cxnLst>
                <a:cxn ang="0">
                  <a:pos x="T0" y="T1"/>
                </a:cxn>
                <a:cxn ang="0">
                  <a:pos x="T2" y="T3"/>
                </a:cxn>
                <a:cxn ang="0">
                  <a:pos x="T4" y="T5"/>
                </a:cxn>
                <a:cxn ang="0">
                  <a:pos x="T6" y="T7"/>
                </a:cxn>
              </a:cxnLst>
              <a:rect l="0" t="0" r="r" b="b"/>
              <a:pathLst>
                <a:path w="70" h="30">
                  <a:moveTo>
                    <a:pt x="6" y="0"/>
                  </a:moveTo>
                  <a:cubicBezTo>
                    <a:pt x="26" y="7"/>
                    <a:pt x="56" y="3"/>
                    <a:pt x="70" y="24"/>
                  </a:cubicBezTo>
                  <a:cubicBezTo>
                    <a:pt x="44" y="30"/>
                    <a:pt x="40" y="10"/>
                    <a:pt x="2" y="16"/>
                  </a:cubicBezTo>
                  <a:cubicBezTo>
                    <a:pt x="0" y="8"/>
                    <a:pt x="5" y="5"/>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 name="Freeform 153">
              <a:extLst>
                <a:ext uri="{FF2B5EF4-FFF2-40B4-BE49-F238E27FC236}">
                  <a16:creationId xmlns:a16="http://schemas.microsoft.com/office/drawing/2014/main" id="{216A47A5-5FCF-40EF-A5EB-53D0CF795982}"/>
                </a:ext>
              </a:extLst>
            </p:cNvPr>
            <p:cNvSpPr>
              <a:spLocks/>
            </p:cNvSpPr>
            <p:nvPr/>
          </p:nvSpPr>
          <p:spPr bwMode="auto">
            <a:xfrm>
              <a:off x="7891463" y="1136651"/>
              <a:ext cx="20638" cy="17463"/>
            </a:xfrm>
            <a:custGeom>
              <a:avLst/>
              <a:gdLst>
                <a:gd name="T0" fmla="*/ 20 w 20"/>
                <a:gd name="T1" fmla="*/ 1 h 18"/>
                <a:gd name="T2" fmla="*/ 20 w 20"/>
                <a:gd name="T3" fmla="*/ 17 h 18"/>
                <a:gd name="T4" fmla="*/ 4 w 20"/>
                <a:gd name="T5" fmla="*/ 5 h 18"/>
                <a:gd name="T6" fmla="*/ 20 w 20"/>
                <a:gd name="T7" fmla="*/ 1 h 18"/>
              </a:gdLst>
              <a:ahLst/>
              <a:cxnLst>
                <a:cxn ang="0">
                  <a:pos x="T0" y="T1"/>
                </a:cxn>
                <a:cxn ang="0">
                  <a:pos x="T2" y="T3"/>
                </a:cxn>
                <a:cxn ang="0">
                  <a:pos x="T4" y="T5"/>
                </a:cxn>
                <a:cxn ang="0">
                  <a:pos x="T6" y="T7"/>
                </a:cxn>
              </a:cxnLst>
              <a:rect l="0" t="0" r="r" b="b"/>
              <a:pathLst>
                <a:path w="20" h="18">
                  <a:moveTo>
                    <a:pt x="20" y="1"/>
                  </a:moveTo>
                  <a:cubicBezTo>
                    <a:pt x="20" y="6"/>
                    <a:pt x="20" y="12"/>
                    <a:pt x="20" y="17"/>
                  </a:cubicBezTo>
                  <a:cubicBezTo>
                    <a:pt x="17" y="11"/>
                    <a:pt x="0" y="18"/>
                    <a:pt x="4" y="5"/>
                  </a:cubicBezTo>
                  <a:cubicBezTo>
                    <a:pt x="11" y="6"/>
                    <a:pt x="12" y="0"/>
                    <a:pt x="2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Freeform 154">
              <a:extLst>
                <a:ext uri="{FF2B5EF4-FFF2-40B4-BE49-F238E27FC236}">
                  <a16:creationId xmlns:a16="http://schemas.microsoft.com/office/drawing/2014/main" id="{A3ACA36A-12EB-4C78-872D-EB9DC50582C4}"/>
                </a:ext>
              </a:extLst>
            </p:cNvPr>
            <p:cNvSpPr>
              <a:spLocks/>
            </p:cNvSpPr>
            <p:nvPr/>
          </p:nvSpPr>
          <p:spPr bwMode="auto">
            <a:xfrm>
              <a:off x="7621588" y="1146176"/>
              <a:ext cx="20638" cy="20638"/>
            </a:xfrm>
            <a:custGeom>
              <a:avLst/>
              <a:gdLst>
                <a:gd name="T0" fmla="*/ 20 w 20"/>
                <a:gd name="T1" fmla="*/ 0 h 21"/>
                <a:gd name="T2" fmla="*/ 8 w 20"/>
                <a:gd name="T3" fmla="*/ 8 h 21"/>
                <a:gd name="T4" fmla="*/ 20 w 20"/>
                <a:gd name="T5" fmla="*/ 12 h 21"/>
                <a:gd name="T6" fmla="*/ 0 w 20"/>
                <a:gd name="T7" fmla="*/ 20 h 21"/>
                <a:gd name="T8" fmla="*/ 20 w 20"/>
                <a:gd name="T9" fmla="*/ 0 h 21"/>
              </a:gdLst>
              <a:ahLst/>
              <a:cxnLst>
                <a:cxn ang="0">
                  <a:pos x="T0" y="T1"/>
                </a:cxn>
                <a:cxn ang="0">
                  <a:pos x="T2" y="T3"/>
                </a:cxn>
                <a:cxn ang="0">
                  <a:pos x="T4" y="T5"/>
                </a:cxn>
                <a:cxn ang="0">
                  <a:pos x="T6" y="T7"/>
                </a:cxn>
                <a:cxn ang="0">
                  <a:pos x="T8" y="T9"/>
                </a:cxn>
              </a:cxnLst>
              <a:rect l="0" t="0" r="r" b="b"/>
              <a:pathLst>
                <a:path w="20" h="21">
                  <a:moveTo>
                    <a:pt x="20" y="0"/>
                  </a:moveTo>
                  <a:cubicBezTo>
                    <a:pt x="18" y="5"/>
                    <a:pt x="15" y="8"/>
                    <a:pt x="8" y="8"/>
                  </a:cubicBezTo>
                  <a:cubicBezTo>
                    <a:pt x="9" y="13"/>
                    <a:pt x="15" y="11"/>
                    <a:pt x="20" y="12"/>
                  </a:cubicBezTo>
                  <a:cubicBezTo>
                    <a:pt x="17" y="18"/>
                    <a:pt x="10" y="21"/>
                    <a:pt x="0" y="20"/>
                  </a:cubicBezTo>
                  <a:cubicBezTo>
                    <a:pt x="1" y="7"/>
                    <a:pt x="7" y="1"/>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 name="Freeform 155">
              <a:extLst>
                <a:ext uri="{FF2B5EF4-FFF2-40B4-BE49-F238E27FC236}">
                  <a16:creationId xmlns:a16="http://schemas.microsoft.com/office/drawing/2014/main" id="{8EA12935-B114-4C14-BD01-59370EF13A95}"/>
                </a:ext>
              </a:extLst>
            </p:cNvPr>
            <p:cNvSpPr>
              <a:spLocks/>
            </p:cNvSpPr>
            <p:nvPr/>
          </p:nvSpPr>
          <p:spPr bwMode="auto">
            <a:xfrm>
              <a:off x="7920038" y="1144588"/>
              <a:ext cx="39688" cy="31750"/>
            </a:xfrm>
            <a:custGeom>
              <a:avLst/>
              <a:gdLst>
                <a:gd name="T0" fmla="*/ 40 w 40"/>
                <a:gd name="T1" fmla="*/ 21 h 31"/>
                <a:gd name="T2" fmla="*/ 0 w 40"/>
                <a:gd name="T3" fmla="*/ 13 h 31"/>
                <a:gd name="T4" fmla="*/ 40 w 40"/>
                <a:gd name="T5" fmla="*/ 21 h 31"/>
              </a:gdLst>
              <a:ahLst/>
              <a:cxnLst>
                <a:cxn ang="0">
                  <a:pos x="T0" y="T1"/>
                </a:cxn>
                <a:cxn ang="0">
                  <a:pos x="T2" y="T3"/>
                </a:cxn>
                <a:cxn ang="0">
                  <a:pos x="T4" y="T5"/>
                </a:cxn>
              </a:cxnLst>
              <a:rect l="0" t="0" r="r" b="b"/>
              <a:pathLst>
                <a:path w="40" h="31">
                  <a:moveTo>
                    <a:pt x="40" y="21"/>
                  </a:moveTo>
                  <a:cubicBezTo>
                    <a:pt x="29" y="31"/>
                    <a:pt x="16" y="11"/>
                    <a:pt x="0" y="13"/>
                  </a:cubicBezTo>
                  <a:cubicBezTo>
                    <a:pt x="15" y="0"/>
                    <a:pt x="31" y="8"/>
                    <a:pt x="40"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 name="Freeform 156">
              <a:extLst>
                <a:ext uri="{FF2B5EF4-FFF2-40B4-BE49-F238E27FC236}">
                  <a16:creationId xmlns:a16="http://schemas.microsoft.com/office/drawing/2014/main" id="{A8AB4AD7-8EBB-4E8F-91D9-D7613D81F2DC}"/>
                </a:ext>
              </a:extLst>
            </p:cNvPr>
            <p:cNvSpPr>
              <a:spLocks/>
            </p:cNvSpPr>
            <p:nvPr/>
          </p:nvSpPr>
          <p:spPr bwMode="auto">
            <a:xfrm>
              <a:off x="7537450" y="1152526"/>
              <a:ext cx="80963" cy="49213"/>
            </a:xfrm>
            <a:custGeom>
              <a:avLst/>
              <a:gdLst>
                <a:gd name="T0" fmla="*/ 80 w 80"/>
                <a:gd name="T1" fmla="*/ 10 h 49"/>
                <a:gd name="T2" fmla="*/ 0 w 80"/>
                <a:gd name="T3" fmla="*/ 14 h 49"/>
                <a:gd name="T4" fmla="*/ 80 w 80"/>
                <a:gd name="T5" fmla="*/ 10 h 49"/>
              </a:gdLst>
              <a:ahLst/>
              <a:cxnLst>
                <a:cxn ang="0">
                  <a:pos x="T0" y="T1"/>
                </a:cxn>
                <a:cxn ang="0">
                  <a:pos x="T2" y="T3"/>
                </a:cxn>
                <a:cxn ang="0">
                  <a:pos x="T4" y="T5"/>
                </a:cxn>
              </a:cxnLst>
              <a:rect l="0" t="0" r="r" b="b"/>
              <a:pathLst>
                <a:path w="80" h="49">
                  <a:moveTo>
                    <a:pt x="80" y="10"/>
                  </a:moveTo>
                  <a:cubicBezTo>
                    <a:pt x="72" y="13"/>
                    <a:pt x="9" y="49"/>
                    <a:pt x="0" y="14"/>
                  </a:cubicBezTo>
                  <a:cubicBezTo>
                    <a:pt x="39" y="21"/>
                    <a:pt x="49" y="0"/>
                    <a:pt x="8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Freeform 157">
              <a:extLst>
                <a:ext uri="{FF2B5EF4-FFF2-40B4-BE49-F238E27FC236}">
                  <a16:creationId xmlns:a16="http://schemas.microsoft.com/office/drawing/2014/main" id="{61547C27-DAD5-47CD-B3B8-C469F92CA8B8}"/>
                </a:ext>
              </a:extLst>
            </p:cNvPr>
            <p:cNvSpPr>
              <a:spLocks/>
            </p:cNvSpPr>
            <p:nvPr/>
          </p:nvSpPr>
          <p:spPr bwMode="auto">
            <a:xfrm>
              <a:off x="7561263" y="1176338"/>
              <a:ext cx="109538" cy="42863"/>
            </a:xfrm>
            <a:custGeom>
              <a:avLst/>
              <a:gdLst>
                <a:gd name="T0" fmla="*/ 108 w 108"/>
                <a:gd name="T1" fmla="*/ 2 h 43"/>
                <a:gd name="T2" fmla="*/ 28 w 108"/>
                <a:gd name="T3" fmla="*/ 18 h 43"/>
                <a:gd name="T4" fmla="*/ 32 w 108"/>
                <a:gd name="T5" fmla="*/ 38 h 43"/>
                <a:gd name="T6" fmla="*/ 16 w 108"/>
                <a:gd name="T7" fmla="*/ 42 h 43"/>
                <a:gd name="T8" fmla="*/ 0 w 108"/>
                <a:gd name="T9" fmla="*/ 10 h 43"/>
                <a:gd name="T10" fmla="*/ 108 w 108"/>
                <a:gd name="T11" fmla="*/ 2 h 43"/>
              </a:gdLst>
              <a:ahLst/>
              <a:cxnLst>
                <a:cxn ang="0">
                  <a:pos x="T0" y="T1"/>
                </a:cxn>
                <a:cxn ang="0">
                  <a:pos x="T2" y="T3"/>
                </a:cxn>
                <a:cxn ang="0">
                  <a:pos x="T4" y="T5"/>
                </a:cxn>
                <a:cxn ang="0">
                  <a:pos x="T6" y="T7"/>
                </a:cxn>
                <a:cxn ang="0">
                  <a:pos x="T8" y="T9"/>
                </a:cxn>
                <a:cxn ang="0">
                  <a:pos x="T10" y="T11"/>
                </a:cxn>
              </a:cxnLst>
              <a:rect l="0" t="0" r="r" b="b"/>
              <a:pathLst>
                <a:path w="108" h="43">
                  <a:moveTo>
                    <a:pt x="108" y="2"/>
                  </a:moveTo>
                  <a:cubicBezTo>
                    <a:pt x="88" y="14"/>
                    <a:pt x="51" y="9"/>
                    <a:pt x="28" y="18"/>
                  </a:cubicBezTo>
                  <a:cubicBezTo>
                    <a:pt x="25" y="29"/>
                    <a:pt x="34" y="28"/>
                    <a:pt x="32" y="38"/>
                  </a:cubicBezTo>
                  <a:cubicBezTo>
                    <a:pt x="25" y="37"/>
                    <a:pt x="24" y="43"/>
                    <a:pt x="16" y="42"/>
                  </a:cubicBezTo>
                  <a:cubicBezTo>
                    <a:pt x="29" y="10"/>
                    <a:pt x="0" y="37"/>
                    <a:pt x="0" y="10"/>
                  </a:cubicBezTo>
                  <a:cubicBezTo>
                    <a:pt x="42" y="3"/>
                    <a:pt x="56" y="0"/>
                    <a:pt x="10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 name="Freeform 158">
              <a:extLst>
                <a:ext uri="{FF2B5EF4-FFF2-40B4-BE49-F238E27FC236}">
                  <a16:creationId xmlns:a16="http://schemas.microsoft.com/office/drawing/2014/main" id="{6260DE69-48BC-41A8-B67B-74AD07C46B85}"/>
                </a:ext>
              </a:extLst>
            </p:cNvPr>
            <p:cNvSpPr>
              <a:spLocks/>
            </p:cNvSpPr>
            <p:nvPr/>
          </p:nvSpPr>
          <p:spPr bwMode="auto">
            <a:xfrm>
              <a:off x="7494588" y="1174751"/>
              <a:ext cx="22225" cy="23813"/>
            </a:xfrm>
            <a:custGeom>
              <a:avLst/>
              <a:gdLst>
                <a:gd name="T0" fmla="*/ 2 w 22"/>
                <a:gd name="T1" fmla="*/ 3 h 23"/>
                <a:gd name="T2" fmla="*/ 22 w 22"/>
                <a:gd name="T3" fmla="*/ 7 h 23"/>
                <a:gd name="T4" fmla="*/ 6 w 22"/>
                <a:gd name="T5" fmla="*/ 23 h 23"/>
                <a:gd name="T6" fmla="*/ 2 w 22"/>
                <a:gd name="T7" fmla="*/ 3 h 23"/>
              </a:gdLst>
              <a:ahLst/>
              <a:cxnLst>
                <a:cxn ang="0">
                  <a:pos x="T0" y="T1"/>
                </a:cxn>
                <a:cxn ang="0">
                  <a:pos x="T2" y="T3"/>
                </a:cxn>
                <a:cxn ang="0">
                  <a:pos x="T4" y="T5"/>
                </a:cxn>
                <a:cxn ang="0">
                  <a:pos x="T6" y="T7"/>
                </a:cxn>
              </a:cxnLst>
              <a:rect l="0" t="0" r="r" b="b"/>
              <a:pathLst>
                <a:path w="22" h="23">
                  <a:moveTo>
                    <a:pt x="2" y="3"/>
                  </a:moveTo>
                  <a:cubicBezTo>
                    <a:pt x="13" y="0"/>
                    <a:pt x="12" y="9"/>
                    <a:pt x="22" y="7"/>
                  </a:cubicBezTo>
                  <a:cubicBezTo>
                    <a:pt x="22" y="17"/>
                    <a:pt x="16" y="23"/>
                    <a:pt x="6" y="23"/>
                  </a:cubicBezTo>
                  <a:cubicBezTo>
                    <a:pt x="9" y="12"/>
                    <a:pt x="0" y="13"/>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Freeform 159">
              <a:extLst>
                <a:ext uri="{FF2B5EF4-FFF2-40B4-BE49-F238E27FC236}">
                  <a16:creationId xmlns:a16="http://schemas.microsoft.com/office/drawing/2014/main" id="{C443FA30-1EDA-4C63-9464-121561B36C04}"/>
                </a:ext>
              </a:extLst>
            </p:cNvPr>
            <p:cNvSpPr>
              <a:spLocks/>
            </p:cNvSpPr>
            <p:nvPr/>
          </p:nvSpPr>
          <p:spPr bwMode="auto">
            <a:xfrm>
              <a:off x="8012113" y="1185863"/>
              <a:ext cx="44450" cy="34925"/>
            </a:xfrm>
            <a:custGeom>
              <a:avLst/>
              <a:gdLst>
                <a:gd name="T0" fmla="*/ 4 w 44"/>
                <a:gd name="T1" fmla="*/ 0 h 34"/>
                <a:gd name="T2" fmla="*/ 44 w 44"/>
                <a:gd name="T3" fmla="*/ 20 h 34"/>
                <a:gd name="T4" fmla="*/ 44 w 44"/>
                <a:gd name="T5" fmla="*/ 28 h 34"/>
                <a:gd name="T6" fmla="*/ 0 w 44"/>
                <a:gd name="T7" fmla="*/ 12 h 34"/>
                <a:gd name="T8" fmla="*/ 4 w 44"/>
                <a:gd name="T9" fmla="*/ 0 h 34"/>
              </a:gdLst>
              <a:ahLst/>
              <a:cxnLst>
                <a:cxn ang="0">
                  <a:pos x="T0" y="T1"/>
                </a:cxn>
                <a:cxn ang="0">
                  <a:pos x="T2" y="T3"/>
                </a:cxn>
                <a:cxn ang="0">
                  <a:pos x="T4" y="T5"/>
                </a:cxn>
                <a:cxn ang="0">
                  <a:pos x="T6" y="T7"/>
                </a:cxn>
                <a:cxn ang="0">
                  <a:pos x="T8" y="T9"/>
                </a:cxn>
              </a:cxnLst>
              <a:rect l="0" t="0" r="r" b="b"/>
              <a:pathLst>
                <a:path w="44" h="34">
                  <a:moveTo>
                    <a:pt x="4" y="0"/>
                  </a:moveTo>
                  <a:cubicBezTo>
                    <a:pt x="20" y="4"/>
                    <a:pt x="31" y="13"/>
                    <a:pt x="44" y="20"/>
                  </a:cubicBezTo>
                  <a:cubicBezTo>
                    <a:pt x="42" y="24"/>
                    <a:pt x="39" y="27"/>
                    <a:pt x="44" y="28"/>
                  </a:cubicBezTo>
                  <a:cubicBezTo>
                    <a:pt x="29" y="34"/>
                    <a:pt x="25" y="13"/>
                    <a:pt x="0" y="12"/>
                  </a:cubicBezTo>
                  <a:cubicBezTo>
                    <a:pt x="2" y="9"/>
                    <a:pt x="4" y="6"/>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 name="Freeform 160">
              <a:extLst>
                <a:ext uri="{FF2B5EF4-FFF2-40B4-BE49-F238E27FC236}">
                  <a16:creationId xmlns:a16="http://schemas.microsoft.com/office/drawing/2014/main" id="{815DA959-8BCE-44B7-B6FD-3754E06504E7}"/>
                </a:ext>
              </a:extLst>
            </p:cNvPr>
            <p:cNvSpPr>
              <a:spLocks/>
            </p:cNvSpPr>
            <p:nvPr/>
          </p:nvSpPr>
          <p:spPr bwMode="auto">
            <a:xfrm>
              <a:off x="7310438" y="1243013"/>
              <a:ext cx="69850" cy="47625"/>
            </a:xfrm>
            <a:custGeom>
              <a:avLst/>
              <a:gdLst>
                <a:gd name="T0" fmla="*/ 28 w 68"/>
                <a:gd name="T1" fmla="*/ 20 h 48"/>
                <a:gd name="T2" fmla="*/ 24 w 68"/>
                <a:gd name="T3" fmla="*/ 28 h 48"/>
                <a:gd name="T4" fmla="*/ 44 w 68"/>
                <a:gd name="T5" fmla="*/ 28 h 48"/>
                <a:gd name="T6" fmla="*/ 40 w 68"/>
                <a:gd name="T7" fmla="*/ 0 h 48"/>
                <a:gd name="T8" fmla="*/ 68 w 68"/>
                <a:gd name="T9" fmla="*/ 12 h 48"/>
                <a:gd name="T10" fmla="*/ 8 w 68"/>
                <a:gd name="T11" fmla="*/ 48 h 48"/>
                <a:gd name="T12" fmla="*/ 0 w 68"/>
                <a:gd name="T13" fmla="*/ 32 h 48"/>
                <a:gd name="T14" fmla="*/ 28 w 68"/>
                <a:gd name="T15" fmla="*/ 2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48">
                  <a:moveTo>
                    <a:pt x="28" y="20"/>
                  </a:moveTo>
                  <a:cubicBezTo>
                    <a:pt x="27" y="23"/>
                    <a:pt x="24" y="24"/>
                    <a:pt x="24" y="28"/>
                  </a:cubicBezTo>
                  <a:cubicBezTo>
                    <a:pt x="37" y="30"/>
                    <a:pt x="36" y="20"/>
                    <a:pt x="44" y="28"/>
                  </a:cubicBezTo>
                  <a:cubicBezTo>
                    <a:pt x="46" y="15"/>
                    <a:pt x="37" y="14"/>
                    <a:pt x="40" y="0"/>
                  </a:cubicBezTo>
                  <a:cubicBezTo>
                    <a:pt x="52" y="8"/>
                    <a:pt x="56" y="12"/>
                    <a:pt x="68" y="12"/>
                  </a:cubicBezTo>
                  <a:cubicBezTo>
                    <a:pt x="55" y="31"/>
                    <a:pt x="27" y="35"/>
                    <a:pt x="8" y="48"/>
                  </a:cubicBezTo>
                  <a:cubicBezTo>
                    <a:pt x="10" y="38"/>
                    <a:pt x="15" y="32"/>
                    <a:pt x="0" y="32"/>
                  </a:cubicBezTo>
                  <a:cubicBezTo>
                    <a:pt x="6" y="25"/>
                    <a:pt x="11" y="17"/>
                    <a:pt x="28"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 name="Freeform 161">
              <a:extLst>
                <a:ext uri="{FF2B5EF4-FFF2-40B4-BE49-F238E27FC236}">
                  <a16:creationId xmlns:a16="http://schemas.microsoft.com/office/drawing/2014/main" id="{D8124E11-A65E-4619-9865-9DAFCD5E5C46}"/>
                </a:ext>
              </a:extLst>
            </p:cNvPr>
            <p:cNvSpPr>
              <a:spLocks/>
            </p:cNvSpPr>
            <p:nvPr/>
          </p:nvSpPr>
          <p:spPr bwMode="auto">
            <a:xfrm>
              <a:off x="7366000" y="1265238"/>
              <a:ext cx="33338" cy="26988"/>
            </a:xfrm>
            <a:custGeom>
              <a:avLst/>
              <a:gdLst>
                <a:gd name="T0" fmla="*/ 29 w 32"/>
                <a:gd name="T1" fmla="*/ 5 h 26"/>
                <a:gd name="T2" fmla="*/ 21 w 32"/>
                <a:gd name="T3" fmla="*/ 25 h 26"/>
                <a:gd name="T4" fmla="*/ 29 w 32"/>
                <a:gd name="T5" fmla="*/ 5 h 26"/>
              </a:gdLst>
              <a:ahLst/>
              <a:cxnLst>
                <a:cxn ang="0">
                  <a:pos x="T0" y="T1"/>
                </a:cxn>
                <a:cxn ang="0">
                  <a:pos x="T2" y="T3"/>
                </a:cxn>
                <a:cxn ang="0">
                  <a:pos x="T4" y="T5"/>
                </a:cxn>
              </a:cxnLst>
              <a:rect l="0" t="0" r="r" b="b"/>
              <a:pathLst>
                <a:path w="32" h="26">
                  <a:moveTo>
                    <a:pt x="29" y="5"/>
                  </a:moveTo>
                  <a:cubicBezTo>
                    <a:pt x="32" y="17"/>
                    <a:pt x="15" y="10"/>
                    <a:pt x="21" y="25"/>
                  </a:cubicBezTo>
                  <a:cubicBezTo>
                    <a:pt x="0" y="26"/>
                    <a:pt x="12" y="0"/>
                    <a:pt x="29"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 name="Freeform 162">
              <a:extLst>
                <a:ext uri="{FF2B5EF4-FFF2-40B4-BE49-F238E27FC236}">
                  <a16:creationId xmlns:a16="http://schemas.microsoft.com/office/drawing/2014/main" id="{C6EAA0EF-AF66-4BD5-B44B-32847590481A}"/>
                </a:ext>
              </a:extLst>
            </p:cNvPr>
            <p:cNvSpPr>
              <a:spLocks/>
            </p:cNvSpPr>
            <p:nvPr/>
          </p:nvSpPr>
          <p:spPr bwMode="auto">
            <a:xfrm>
              <a:off x="7267575" y="1298576"/>
              <a:ext cx="53975" cy="39688"/>
            </a:xfrm>
            <a:custGeom>
              <a:avLst/>
              <a:gdLst>
                <a:gd name="T0" fmla="*/ 8 w 55"/>
                <a:gd name="T1" fmla="*/ 24 h 40"/>
                <a:gd name="T2" fmla="*/ 32 w 55"/>
                <a:gd name="T3" fmla="*/ 4 h 40"/>
                <a:gd name="T4" fmla="*/ 48 w 55"/>
                <a:gd name="T5" fmla="*/ 0 h 40"/>
                <a:gd name="T6" fmla="*/ 12 w 55"/>
                <a:gd name="T7" fmla="*/ 40 h 40"/>
                <a:gd name="T8" fmla="*/ 8 w 55"/>
                <a:gd name="T9" fmla="*/ 24 h 40"/>
              </a:gdLst>
              <a:ahLst/>
              <a:cxnLst>
                <a:cxn ang="0">
                  <a:pos x="T0" y="T1"/>
                </a:cxn>
                <a:cxn ang="0">
                  <a:pos x="T2" y="T3"/>
                </a:cxn>
                <a:cxn ang="0">
                  <a:pos x="T4" y="T5"/>
                </a:cxn>
                <a:cxn ang="0">
                  <a:pos x="T6" y="T7"/>
                </a:cxn>
                <a:cxn ang="0">
                  <a:pos x="T8" y="T9"/>
                </a:cxn>
              </a:cxnLst>
              <a:rect l="0" t="0" r="r" b="b"/>
              <a:pathLst>
                <a:path w="55" h="40">
                  <a:moveTo>
                    <a:pt x="8" y="24"/>
                  </a:moveTo>
                  <a:cubicBezTo>
                    <a:pt x="28" y="29"/>
                    <a:pt x="27" y="14"/>
                    <a:pt x="32" y="4"/>
                  </a:cubicBezTo>
                  <a:cubicBezTo>
                    <a:pt x="38" y="4"/>
                    <a:pt x="47" y="6"/>
                    <a:pt x="48" y="0"/>
                  </a:cubicBezTo>
                  <a:cubicBezTo>
                    <a:pt x="55" y="16"/>
                    <a:pt x="18" y="23"/>
                    <a:pt x="12" y="40"/>
                  </a:cubicBezTo>
                  <a:cubicBezTo>
                    <a:pt x="0" y="37"/>
                    <a:pt x="8" y="34"/>
                    <a:pt x="8"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 name="Freeform 163">
              <a:extLst>
                <a:ext uri="{FF2B5EF4-FFF2-40B4-BE49-F238E27FC236}">
                  <a16:creationId xmlns:a16="http://schemas.microsoft.com/office/drawing/2014/main" id="{BFEA82B2-4B2B-4166-B037-476BBCC62859}"/>
                </a:ext>
              </a:extLst>
            </p:cNvPr>
            <p:cNvSpPr>
              <a:spLocks/>
            </p:cNvSpPr>
            <p:nvPr/>
          </p:nvSpPr>
          <p:spPr bwMode="auto">
            <a:xfrm>
              <a:off x="7315200" y="1295401"/>
              <a:ext cx="44450" cy="46038"/>
            </a:xfrm>
            <a:custGeom>
              <a:avLst/>
              <a:gdLst>
                <a:gd name="T0" fmla="*/ 28 w 44"/>
                <a:gd name="T1" fmla="*/ 19 h 45"/>
                <a:gd name="T2" fmla="*/ 28 w 44"/>
                <a:gd name="T3" fmla="*/ 3 h 45"/>
                <a:gd name="T4" fmla="*/ 40 w 44"/>
                <a:gd name="T5" fmla="*/ 3 h 45"/>
                <a:gd name="T6" fmla="*/ 44 w 44"/>
                <a:gd name="T7" fmla="*/ 11 h 45"/>
                <a:gd name="T8" fmla="*/ 16 w 44"/>
                <a:gd name="T9" fmla="*/ 35 h 45"/>
                <a:gd name="T10" fmla="*/ 0 w 44"/>
                <a:gd name="T11" fmla="*/ 35 h 45"/>
                <a:gd name="T12" fmla="*/ 28 w 44"/>
                <a:gd name="T13" fmla="*/ 19 h 45"/>
              </a:gdLst>
              <a:ahLst/>
              <a:cxnLst>
                <a:cxn ang="0">
                  <a:pos x="T0" y="T1"/>
                </a:cxn>
                <a:cxn ang="0">
                  <a:pos x="T2" y="T3"/>
                </a:cxn>
                <a:cxn ang="0">
                  <a:pos x="T4" y="T5"/>
                </a:cxn>
                <a:cxn ang="0">
                  <a:pos x="T6" y="T7"/>
                </a:cxn>
                <a:cxn ang="0">
                  <a:pos x="T8" y="T9"/>
                </a:cxn>
                <a:cxn ang="0">
                  <a:pos x="T10" y="T11"/>
                </a:cxn>
                <a:cxn ang="0">
                  <a:pos x="T12" y="T13"/>
                </a:cxn>
              </a:cxnLst>
              <a:rect l="0" t="0" r="r" b="b"/>
              <a:pathLst>
                <a:path w="44" h="45">
                  <a:moveTo>
                    <a:pt x="28" y="19"/>
                  </a:moveTo>
                  <a:cubicBezTo>
                    <a:pt x="39" y="15"/>
                    <a:pt x="16" y="10"/>
                    <a:pt x="28" y="3"/>
                  </a:cubicBezTo>
                  <a:cubicBezTo>
                    <a:pt x="32" y="3"/>
                    <a:pt x="36" y="3"/>
                    <a:pt x="40" y="3"/>
                  </a:cubicBezTo>
                  <a:cubicBezTo>
                    <a:pt x="39" y="8"/>
                    <a:pt x="41" y="10"/>
                    <a:pt x="44" y="11"/>
                  </a:cubicBezTo>
                  <a:cubicBezTo>
                    <a:pt x="40" y="31"/>
                    <a:pt x="7" y="18"/>
                    <a:pt x="16" y="35"/>
                  </a:cubicBezTo>
                  <a:cubicBezTo>
                    <a:pt x="15" y="45"/>
                    <a:pt x="2" y="36"/>
                    <a:pt x="0" y="35"/>
                  </a:cubicBezTo>
                  <a:cubicBezTo>
                    <a:pt x="2" y="23"/>
                    <a:pt x="19" y="0"/>
                    <a:pt x="28"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 name="Freeform 164">
              <a:extLst>
                <a:ext uri="{FF2B5EF4-FFF2-40B4-BE49-F238E27FC236}">
                  <a16:creationId xmlns:a16="http://schemas.microsoft.com/office/drawing/2014/main" id="{FCBC1449-1654-4754-B8D2-05FFDDF2A0A0}"/>
                </a:ext>
              </a:extLst>
            </p:cNvPr>
            <p:cNvSpPr>
              <a:spLocks/>
            </p:cNvSpPr>
            <p:nvPr/>
          </p:nvSpPr>
          <p:spPr bwMode="auto">
            <a:xfrm>
              <a:off x="8158163" y="1298576"/>
              <a:ext cx="149225" cy="180975"/>
            </a:xfrm>
            <a:custGeom>
              <a:avLst/>
              <a:gdLst>
                <a:gd name="T0" fmla="*/ 80 w 148"/>
                <a:gd name="T1" fmla="*/ 88 h 180"/>
                <a:gd name="T2" fmla="*/ 112 w 148"/>
                <a:gd name="T3" fmla="*/ 120 h 180"/>
                <a:gd name="T4" fmla="*/ 148 w 148"/>
                <a:gd name="T5" fmla="*/ 180 h 180"/>
                <a:gd name="T6" fmla="*/ 132 w 148"/>
                <a:gd name="T7" fmla="*/ 180 h 180"/>
                <a:gd name="T8" fmla="*/ 104 w 148"/>
                <a:gd name="T9" fmla="*/ 136 h 180"/>
                <a:gd name="T10" fmla="*/ 116 w 148"/>
                <a:gd name="T11" fmla="*/ 136 h 180"/>
                <a:gd name="T12" fmla="*/ 104 w 148"/>
                <a:gd name="T13" fmla="*/ 116 h 180"/>
                <a:gd name="T14" fmla="*/ 0 w 148"/>
                <a:gd name="T15" fmla="*/ 48 h 180"/>
                <a:gd name="T16" fmla="*/ 0 w 148"/>
                <a:gd name="T17" fmla="*/ 0 h 180"/>
                <a:gd name="T18" fmla="*/ 72 w 148"/>
                <a:gd name="T19" fmla="*/ 80 h 180"/>
                <a:gd name="T20" fmla="*/ 96 w 148"/>
                <a:gd name="T21" fmla="*/ 80 h 180"/>
                <a:gd name="T22" fmla="*/ 80 w 148"/>
                <a:gd name="T23" fmla="*/ 8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180">
                  <a:moveTo>
                    <a:pt x="80" y="88"/>
                  </a:moveTo>
                  <a:cubicBezTo>
                    <a:pt x="94" y="87"/>
                    <a:pt x="105" y="103"/>
                    <a:pt x="112" y="120"/>
                  </a:cubicBezTo>
                  <a:cubicBezTo>
                    <a:pt x="128" y="116"/>
                    <a:pt x="143" y="143"/>
                    <a:pt x="148" y="180"/>
                  </a:cubicBezTo>
                  <a:cubicBezTo>
                    <a:pt x="143" y="180"/>
                    <a:pt x="137" y="180"/>
                    <a:pt x="132" y="180"/>
                  </a:cubicBezTo>
                  <a:cubicBezTo>
                    <a:pt x="124" y="164"/>
                    <a:pt x="119" y="145"/>
                    <a:pt x="104" y="136"/>
                  </a:cubicBezTo>
                  <a:cubicBezTo>
                    <a:pt x="107" y="129"/>
                    <a:pt x="111" y="135"/>
                    <a:pt x="116" y="136"/>
                  </a:cubicBezTo>
                  <a:cubicBezTo>
                    <a:pt x="119" y="122"/>
                    <a:pt x="88" y="132"/>
                    <a:pt x="104" y="116"/>
                  </a:cubicBezTo>
                  <a:cubicBezTo>
                    <a:pt x="70" y="108"/>
                    <a:pt x="54" y="49"/>
                    <a:pt x="0" y="48"/>
                  </a:cubicBezTo>
                  <a:cubicBezTo>
                    <a:pt x="2" y="27"/>
                    <a:pt x="11" y="14"/>
                    <a:pt x="0" y="0"/>
                  </a:cubicBezTo>
                  <a:cubicBezTo>
                    <a:pt x="43" y="7"/>
                    <a:pt x="73" y="42"/>
                    <a:pt x="72" y="80"/>
                  </a:cubicBezTo>
                  <a:cubicBezTo>
                    <a:pt x="78" y="68"/>
                    <a:pt x="87" y="75"/>
                    <a:pt x="96" y="80"/>
                  </a:cubicBezTo>
                  <a:cubicBezTo>
                    <a:pt x="93" y="85"/>
                    <a:pt x="87" y="87"/>
                    <a:pt x="80"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 name="Freeform 165">
              <a:extLst>
                <a:ext uri="{FF2B5EF4-FFF2-40B4-BE49-F238E27FC236}">
                  <a16:creationId xmlns:a16="http://schemas.microsoft.com/office/drawing/2014/main" id="{99F91DBF-3A31-4ED1-ADEC-330E39384AA6}"/>
                </a:ext>
              </a:extLst>
            </p:cNvPr>
            <p:cNvSpPr>
              <a:spLocks/>
            </p:cNvSpPr>
            <p:nvPr/>
          </p:nvSpPr>
          <p:spPr bwMode="auto">
            <a:xfrm>
              <a:off x="8129588" y="1350963"/>
              <a:ext cx="28575" cy="30163"/>
            </a:xfrm>
            <a:custGeom>
              <a:avLst/>
              <a:gdLst>
                <a:gd name="T0" fmla="*/ 12 w 29"/>
                <a:gd name="T1" fmla="*/ 0 h 30"/>
                <a:gd name="T2" fmla="*/ 20 w 29"/>
                <a:gd name="T3" fmla="*/ 24 h 30"/>
                <a:gd name="T4" fmla="*/ 12 w 29"/>
                <a:gd name="T5" fmla="*/ 0 h 30"/>
              </a:gdLst>
              <a:ahLst/>
              <a:cxnLst>
                <a:cxn ang="0">
                  <a:pos x="T0" y="T1"/>
                </a:cxn>
                <a:cxn ang="0">
                  <a:pos x="T2" y="T3"/>
                </a:cxn>
                <a:cxn ang="0">
                  <a:pos x="T4" y="T5"/>
                </a:cxn>
              </a:cxnLst>
              <a:rect l="0" t="0" r="r" b="b"/>
              <a:pathLst>
                <a:path w="29" h="30">
                  <a:moveTo>
                    <a:pt x="12" y="0"/>
                  </a:moveTo>
                  <a:cubicBezTo>
                    <a:pt x="21" y="2"/>
                    <a:pt x="29" y="15"/>
                    <a:pt x="20" y="24"/>
                  </a:cubicBezTo>
                  <a:cubicBezTo>
                    <a:pt x="0" y="30"/>
                    <a:pt x="0" y="3"/>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 name="Freeform 166">
              <a:extLst>
                <a:ext uri="{FF2B5EF4-FFF2-40B4-BE49-F238E27FC236}">
                  <a16:creationId xmlns:a16="http://schemas.microsoft.com/office/drawing/2014/main" id="{22A004C6-A401-4AF6-9302-9B5A11325D0A}"/>
                </a:ext>
              </a:extLst>
            </p:cNvPr>
            <p:cNvSpPr>
              <a:spLocks/>
            </p:cNvSpPr>
            <p:nvPr/>
          </p:nvSpPr>
          <p:spPr bwMode="auto">
            <a:xfrm>
              <a:off x="7216775" y="1374776"/>
              <a:ext cx="33338" cy="15875"/>
            </a:xfrm>
            <a:custGeom>
              <a:avLst/>
              <a:gdLst>
                <a:gd name="T0" fmla="*/ 13 w 33"/>
                <a:gd name="T1" fmla="*/ 0 h 16"/>
                <a:gd name="T2" fmla="*/ 21 w 33"/>
                <a:gd name="T3" fmla="*/ 0 h 16"/>
                <a:gd name="T4" fmla="*/ 5 w 33"/>
                <a:gd name="T5" fmla="*/ 16 h 16"/>
                <a:gd name="T6" fmla="*/ 13 w 33"/>
                <a:gd name="T7" fmla="*/ 0 h 16"/>
              </a:gdLst>
              <a:ahLst/>
              <a:cxnLst>
                <a:cxn ang="0">
                  <a:pos x="T0" y="T1"/>
                </a:cxn>
                <a:cxn ang="0">
                  <a:pos x="T2" y="T3"/>
                </a:cxn>
                <a:cxn ang="0">
                  <a:pos x="T4" y="T5"/>
                </a:cxn>
                <a:cxn ang="0">
                  <a:pos x="T6" y="T7"/>
                </a:cxn>
              </a:cxnLst>
              <a:rect l="0" t="0" r="r" b="b"/>
              <a:pathLst>
                <a:path w="33" h="16">
                  <a:moveTo>
                    <a:pt x="13" y="0"/>
                  </a:moveTo>
                  <a:cubicBezTo>
                    <a:pt x="17" y="2"/>
                    <a:pt x="20" y="5"/>
                    <a:pt x="21" y="0"/>
                  </a:cubicBezTo>
                  <a:cubicBezTo>
                    <a:pt x="33" y="7"/>
                    <a:pt x="14" y="16"/>
                    <a:pt x="5" y="16"/>
                  </a:cubicBezTo>
                  <a:cubicBezTo>
                    <a:pt x="0" y="3"/>
                    <a:pt x="18" y="13"/>
                    <a:pt x="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 name="Freeform 167">
              <a:extLst>
                <a:ext uri="{FF2B5EF4-FFF2-40B4-BE49-F238E27FC236}">
                  <a16:creationId xmlns:a16="http://schemas.microsoft.com/office/drawing/2014/main" id="{D318F7FD-E457-4F61-B943-FEA3894DE7E3}"/>
                </a:ext>
              </a:extLst>
            </p:cNvPr>
            <p:cNvSpPr>
              <a:spLocks/>
            </p:cNvSpPr>
            <p:nvPr/>
          </p:nvSpPr>
          <p:spPr bwMode="auto">
            <a:xfrm>
              <a:off x="7250113" y="1371601"/>
              <a:ext cx="26988" cy="19050"/>
            </a:xfrm>
            <a:custGeom>
              <a:avLst/>
              <a:gdLst>
                <a:gd name="T0" fmla="*/ 24 w 26"/>
                <a:gd name="T1" fmla="*/ 19 h 19"/>
                <a:gd name="T2" fmla="*/ 0 w 26"/>
                <a:gd name="T3" fmla="*/ 19 h 19"/>
                <a:gd name="T4" fmla="*/ 24 w 26"/>
                <a:gd name="T5" fmla="*/ 19 h 19"/>
              </a:gdLst>
              <a:ahLst/>
              <a:cxnLst>
                <a:cxn ang="0">
                  <a:pos x="T0" y="T1"/>
                </a:cxn>
                <a:cxn ang="0">
                  <a:pos x="T2" y="T3"/>
                </a:cxn>
                <a:cxn ang="0">
                  <a:pos x="T4" y="T5"/>
                </a:cxn>
              </a:cxnLst>
              <a:rect l="0" t="0" r="r" b="b"/>
              <a:pathLst>
                <a:path w="26" h="19">
                  <a:moveTo>
                    <a:pt x="24" y="19"/>
                  </a:moveTo>
                  <a:cubicBezTo>
                    <a:pt x="11" y="15"/>
                    <a:pt x="15" y="19"/>
                    <a:pt x="0" y="19"/>
                  </a:cubicBezTo>
                  <a:cubicBezTo>
                    <a:pt x="2" y="9"/>
                    <a:pt x="26" y="0"/>
                    <a:pt x="24"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 name="Freeform 168">
              <a:extLst>
                <a:ext uri="{FF2B5EF4-FFF2-40B4-BE49-F238E27FC236}">
                  <a16:creationId xmlns:a16="http://schemas.microsoft.com/office/drawing/2014/main" id="{9347A7B7-C9B2-42DB-B378-EA8DBDC44D6B}"/>
                </a:ext>
              </a:extLst>
            </p:cNvPr>
            <p:cNvSpPr>
              <a:spLocks/>
            </p:cNvSpPr>
            <p:nvPr/>
          </p:nvSpPr>
          <p:spPr bwMode="auto">
            <a:xfrm>
              <a:off x="7189788" y="1395413"/>
              <a:ext cx="65088" cy="82550"/>
            </a:xfrm>
            <a:custGeom>
              <a:avLst/>
              <a:gdLst>
                <a:gd name="T0" fmla="*/ 16 w 64"/>
                <a:gd name="T1" fmla="*/ 64 h 82"/>
                <a:gd name="T2" fmla="*/ 32 w 64"/>
                <a:gd name="T3" fmla="*/ 72 h 82"/>
                <a:gd name="T4" fmla="*/ 0 w 64"/>
                <a:gd name="T5" fmla="*/ 72 h 82"/>
                <a:gd name="T6" fmla="*/ 64 w 64"/>
                <a:gd name="T7" fmla="*/ 0 h 82"/>
                <a:gd name="T8" fmla="*/ 16 w 64"/>
                <a:gd name="T9" fmla="*/ 64 h 82"/>
              </a:gdLst>
              <a:ahLst/>
              <a:cxnLst>
                <a:cxn ang="0">
                  <a:pos x="T0" y="T1"/>
                </a:cxn>
                <a:cxn ang="0">
                  <a:pos x="T2" y="T3"/>
                </a:cxn>
                <a:cxn ang="0">
                  <a:pos x="T4" y="T5"/>
                </a:cxn>
                <a:cxn ang="0">
                  <a:pos x="T6" y="T7"/>
                </a:cxn>
                <a:cxn ang="0">
                  <a:pos x="T8" y="T9"/>
                </a:cxn>
              </a:cxnLst>
              <a:rect l="0" t="0" r="r" b="b"/>
              <a:pathLst>
                <a:path w="64" h="82">
                  <a:moveTo>
                    <a:pt x="16" y="64"/>
                  </a:moveTo>
                  <a:cubicBezTo>
                    <a:pt x="22" y="69"/>
                    <a:pt x="27" y="55"/>
                    <a:pt x="32" y="72"/>
                  </a:cubicBezTo>
                  <a:cubicBezTo>
                    <a:pt x="23" y="82"/>
                    <a:pt x="11" y="78"/>
                    <a:pt x="0" y="72"/>
                  </a:cubicBezTo>
                  <a:cubicBezTo>
                    <a:pt x="26" y="51"/>
                    <a:pt x="23" y="12"/>
                    <a:pt x="64" y="0"/>
                  </a:cubicBezTo>
                  <a:cubicBezTo>
                    <a:pt x="45" y="18"/>
                    <a:pt x="38" y="36"/>
                    <a:pt x="16"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Freeform 169">
              <a:extLst>
                <a:ext uri="{FF2B5EF4-FFF2-40B4-BE49-F238E27FC236}">
                  <a16:creationId xmlns:a16="http://schemas.microsoft.com/office/drawing/2014/main" id="{E8D45663-43E4-425C-8DF1-FCFFB5FE04F1}"/>
                </a:ext>
              </a:extLst>
            </p:cNvPr>
            <p:cNvSpPr>
              <a:spLocks/>
            </p:cNvSpPr>
            <p:nvPr/>
          </p:nvSpPr>
          <p:spPr bwMode="auto">
            <a:xfrm>
              <a:off x="7219950" y="1422401"/>
              <a:ext cx="34925" cy="33338"/>
            </a:xfrm>
            <a:custGeom>
              <a:avLst/>
              <a:gdLst>
                <a:gd name="T0" fmla="*/ 18 w 34"/>
                <a:gd name="T1" fmla="*/ 1 h 33"/>
                <a:gd name="T2" fmla="*/ 34 w 34"/>
                <a:gd name="T3" fmla="*/ 5 h 33"/>
                <a:gd name="T4" fmla="*/ 14 w 34"/>
                <a:gd name="T5" fmla="*/ 33 h 33"/>
                <a:gd name="T6" fmla="*/ 18 w 34"/>
                <a:gd name="T7" fmla="*/ 1 h 33"/>
              </a:gdLst>
              <a:ahLst/>
              <a:cxnLst>
                <a:cxn ang="0">
                  <a:pos x="T0" y="T1"/>
                </a:cxn>
                <a:cxn ang="0">
                  <a:pos x="T2" y="T3"/>
                </a:cxn>
                <a:cxn ang="0">
                  <a:pos x="T4" y="T5"/>
                </a:cxn>
                <a:cxn ang="0">
                  <a:pos x="T6" y="T7"/>
                </a:cxn>
              </a:cxnLst>
              <a:rect l="0" t="0" r="r" b="b"/>
              <a:pathLst>
                <a:path w="34" h="33">
                  <a:moveTo>
                    <a:pt x="18" y="1"/>
                  </a:moveTo>
                  <a:cubicBezTo>
                    <a:pt x="25" y="0"/>
                    <a:pt x="26" y="6"/>
                    <a:pt x="34" y="5"/>
                  </a:cubicBezTo>
                  <a:cubicBezTo>
                    <a:pt x="30" y="17"/>
                    <a:pt x="15" y="18"/>
                    <a:pt x="14" y="33"/>
                  </a:cubicBezTo>
                  <a:cubicBezTo>
                    <a:pt x="0" y="20"/>
                    <a:pt x="31" y="16"/>
                    <a:pt x="1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 name="Freeform 170">
              <a:extLst>
                <a:ext uri="{FF2B5EF4-FFF2-40B4-BE49-F238E27FC236}">
                  <a16:creationId xmlns:a16="http://schemas.microsoft.com/office/drawing/2014/main" id="{FDBF5156-3D85-45ED-98BB-2DC481F5D8F4}"/>
                </a:ext>
              </a:extLst>
            </p:cNvPr>
            <p:cNvSpPr>
              <a:spLocks/>
            </p:cNvSpPr>
            <p:nvPr/>
          </p:nvSpPr>
          <p:spPr bwMode="auto">
            <a:xfrm>
              <a:off x="7165975" y="1473201"/>
              <a:ext cx="39688" cy="42863"/>
            </a:xfrm>
            <a:custGeom>
              <a:avLst/>
              <a:gdLst>
                <a:gd name="T0" fmla="*/ 40 w 40"/>
                <a:gd name="T1" fmla="*/ 14 h 42"/>
                <a:gd name="T2" fmla="*/ 28 w 40"/>
                <a:gd name="T3" fmla="*/ 42 h 42"/>
                <a:gd name="T4" fmla="*/ 0 w 40"/>
                <a:gd name="T5" fmla="*/ 26 h 42"/>
                <a:gd name="T6" fmla="*/ 12 w 40"/>
                <a:gd name="T7" fmla="*/ 6 h 42"/>
                <a:gd name="T8" fmla="*/ 40 w 40"/>
                <a:gd name="T9" fmla="*/ 14 h 42"/>
              </a:gdLst>
              <a:ahLst/>
              <a:cxnLst>
                <a:cxn ang="0">
                  <a:pos x="T0" y="T1"/>
                </a:cxn>
                <a:cxn ang="0">
                  <a:pos x="T2" y="T3"/>
                </a:cxn>
                <a:cxn ang="0">
                  <a:pos x="T4" y="T5"/>
                </a:cxn>
                <a:cxn ang="0">
                  <a:pos x="T6" y="T7"/>
                </a:cxn>
                <a:cxn ang="0">
                  <a:pos x="T8" y="T9"/>
                </a:cxn>
              </a:cxnLst>
              <a:rect l="0" t="0" r="r" b="b"/>
              <a:pathLst>
                <a:path w="40" h="42">
                  <a:moveTo>
                    <a:pt x="40" y="14"/>
                  </a:moveTo>
                  <a:cubicBezTo>
                    <a:pt x="8" y="13"/>
                    <a:pt x="37" y="33"/>
                    <a:pt x="28" y="42"/>
                  </a:cubicBezTo>
                  <a:cubicBezTo>
                    <a:pt x="9" y="40"/>
                    <a:pt x="29" y="20"/>
                    <a:pt x="0" y="26"/>
                  </a:cubicBezTo>
                  <a:cubicBezTo>
                    <a:pt x="8" y="15"/>
                    <a:pt x="11" y="18"/>
                    <a:pt x="12" y="6"/>
                  </a:cubicBezTo>
                  <a:cubicBezTo>
                    <a:pt x="22" y="3"/>
                    <a:pt x="38" y="0"/>
                    <a:pt x="4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 name="Freeform 171">
              <a:extLst>
                <a:ext uri="{FF2B5EF4-FFF2-40B4-BE49-F238E27FC236}">
                  <a16:creationId xmlns:a16="http://schemas.microsoft.com/office/drawing/2014/main" id="{DF875440-3A3D-4E3C-BFBB-A8BB36FD03E6}"/>
                </a:ext>
              </a:extLst>
            </p:cNvPr>
            <p:cNvSpPr>
              <a:spLocks/>
            </p:cNvSpPr>
            <p:nvPr/>
          </p:nvSpPr>
          <p:spPr bwMode="auto">
            <a:xfrm>
              <a:off x="8301038" y="1482726"/>
              <a:ext cx="22225" cy="38100"/>
            </a:xfrm>
            <a:custGeom>
              <a:avLst/>
              <a:gdLst>
                <a:gd name="T0" fmla="*/ 22 w 22"/>
                <a:gd name="T1" fmla="*/ 17 h 37"/>
                <a:gd name="T2" fmla="*/ 14 w 22"/>
                <a:gd name="T3" fmla="*/ 25 h 37"/>
                <a:gd name="T4" fmla="*/ 2 w 22"/>
                <a:gd name="T5" fmla="*/ 9 h 37"/>
                <a:gd name="T6" fmla="*/ 22 w 22"/>
                <a:gd name="T7" fmla="*/ 17 h 37"/>
              </a:gdLst>
              <a:ahLst/>
              <a:cxnLst>
                <a:cxn ang="0">
                  <a:pos x="T0" y="T1"/>
                </a:cxn>
                <a:cxn ang="0">
                  <a:pos x="T2" y="T3"/>
                </a:cxn>
                <a:cxn ang="0">
                  <a:pos x="T4" y="T5"/>
                </a:cxn>
                <a:cxn ang="0">
                  <a:pos x="T6" y="T7"/>
                </a:cxn>
              </a:cxnLst>
              <a:rect l="0" t="0" r="r" b="b"/>
              <a:pathLst>
                <a:path w="22" h="37">
                  <a:moveTo>
                    <a:pt x="22" y="17"/>
                  </a:moveTo>
                  <a:cubicBezTo>
                    <a:pt x="14" y="12"/>
                    <a:pt x="3" y="23"/>
                    <a:pt x="14" y="25"/>
                  </a:cubicBezTo>
                  <a:cubicBezTo>
                    <a:pt x="8" y="37"/>
                    <a:pt x="0" y="18"/>
                    <a:pt x="2" y="9"/>
                  </a:cubicBezTo>
                  <a:cubicBezTo>
                    <a:pt x="15" y="10"/>
                    <a:pt x="21" y="0"/>
                    <a:pt x="2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Freeform 172">
              <a:extLst>
                <a:ext uri="{FF2B5EF4-FFF2-40B4-BE49-F238E27FC236}">
                  <a16:creationId xmlns:a16="http://schemas.microsoft.com/office/drawing/2014/main" id="{60D4431F-3066-415F-850B-C24525CB58C2}"/>
                </a:ext>
              </a:extLst>
            </p:cNvPr>
            <p:cNvSpPr>
              <a:spLocks/>
            </p:cNvSpPr>
            <p:nvPr/>
          </p:nvSpPr>
          <p:spPr bwMode="auto">
            <a:xfrm>
              <a:off x="7131050" y="1504951"/>
              <a:ext cx="58738" cy="36513"/>
            </a:xfrm>
            <a:custGeom>
              <a:avLst/>
              <a:gdLst>
                <a:gd name="T0" fmla="*/ 23 w 59"/>
                <a:gd name="T1" fmla="*/ 19 h 36"/>
                <a:gd name="T2" fmla="*/ 43 w 59"/>
                <a:gd name="T3" fmla="*/ 3 h 36"/>
                <a:gd name="T4" fmla="*/ 59 w 59"/>
                <a:gd name="T5" fmla="*/ 15 h 36"/>
                <a:gd name="T6" fmla="*/ 55 w 59"/>
                <a:gd name="T7" fmla="*/ 27 h 36"/>
                <a:gd name="T8" fmla="*/ 7 w 59"/>
                <a:gd name="T9" fmla="*/ 3 h 36"/>
                <a:gd name="T10" fmla="*/ 23 w 59"/>
                <a:gd name="T11" fmla="*/ 19 h 36"/>
              </a:gdLst>
              <a:ahLst/>
              <a:cxnLst>
                <a:cxn ang="0">
                  <a:pos x="T0" y="T1"/>
                </a:cxn>
                <a:cxn ang="0">
                  <a:pos x="T2" y="T3"/>
                </a:cxn>
                <a:cxn ang="0">
                  <a:pos x="T4" y="T5"/>
                </a:cxn>
                <a:cxn ang="0">
                  <a:pos x="T6" y="T7"/>
                </a:cxn>
                <a:cxn ang="0">
                  <a:pos x="T8" y="T9"/>
                </a:cxn>
                <a:cxn ang="0">
                  <a:pos x="T10" y="T11"/>
                </a:cxn>
              </a:cxnLst>
              <a:rect l="0" t="0" r="r" b="b"/>
              <a:pathLst>
                <a:path w="59" h="36">
                  <a:moveTo>
                    <a:pt x="23" y="19"/>
                  </a:moveTo>
                  <a:cubicBezTo>
                    <a:pt x="34" y="18"/>
                    <a:pt x="34" y="6"/>
                    <a:pt x="43" y="3"/>
                  </a:cubicBezTo>
                  <a:cubicBezTo>
                    <a:pt x="48" y="7"/>
                    <a:pt x="51" y="14"/>
                    <a:pt x="59" y="15"/>
                  </a:cubicBezTo>
                  <a:cubicBezTo>
                    <a:pt x="57" y="18"/>
                    <a:pt x="55" y="21"/>
                    <a:pt x="55" y="27"/>
                  </a:cubicBezTo>
                  <a:cubicBezTo>
                    <a:pt x="39" y="36"/>
                    <a:pt x="0" y="25"/>
                    <a:pt x="7" y="3"/>
                  </a:cubicBezTo>
                  <a:cubicBezTo>
                    <a:pt x="21" y="0"/>
                    <a:pt x="14" y="18"/>
                    <a:pt x="23"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 name="Freeform 173">
              <a:extLst>
                <a:ext uri="{FF2B5EF4-FFF2-40B4-BE49-F238E27FC236}">
                  <a16:creationId xmlns:a16="http://schemas.microsoft.com/office/drawing/2014/main" id="{DD7F07F8-396C-4BF8-B94F-5058BD36EB48}"/>
                </a:ext>
              </a:extLst>
            </p:cNvPr>
            <p:cNvSpPr>
              <a:spLocks/>
            </p:cNvSpPr>
            <p:nvPr/>
          </p:nvSpPr>
          <p:spPr bwMode="auto">
            <a:xfrm>
              <a:off x="8335963" y="1566863"/>
              <a:ext cx="19050" cy="26988"/>
            </a:xfrm>
            <a:custGeom>
              <a:avLst/>
              <a:gdLst>
                <a:gd name="T0" fmla="*/ 0 w 20"/>
                <a:gd name="T1" fmla="*/ 14 h 27"/>
                <a:gd name="T2" fmla="*/ 12 w 20"/>
                <a:gd name="T3" fmla="*/ 10 h 27"/>
                <a:gd name="T4" fmla="*/ 20 w 20"/>
                <a:gd name="T5" fmla="*/ 22 h 27"/>
                <a:gd name="T6" fmla="*/ 4 w 20"/>
                <a:gd name="T7" fmla="*/ 26 h 27"/>
                <a:gd name="T8" fmla="*/ 0 w 20"/>
                <a:gd name="T9" fmla="*/ 14 h 27"/>
              </a:gdLst>
              <a:ahLst/>
              <a:cxnLst>
                <a:cxn ang="0">
                  <a:pos x="T0" y="T1"/>
                </a:cxn>
                <a:cxn ang="0">
                  <a:pos x="T2" y="T3"/>
                </a:cxn>
                <a:cxn ang="0">
                  <a:pos x="T4" y="T5"/>
                </a:cxn>
                <a:cxn ang="0">
                  <a:pos x="T6" y="T7"/>
                </a:cxn>
                <a:cxn ang="0">
                  <a:pos x="T8" y="T9"/>
                </a:cxn>
              </a:cxnLst>
              <a:rect l="0" t="0" r="r" b="b"/>
              <a:pathLst>
                <a:path w="20" h="27">
                  <a:moveTo>
                    <a:pt x="0" y="14"/>
                  </a:moveTo>
                  <a:cubicBezTo>
                    <a:pt x="0" y="0"/>
                    <a:pt x="13" y="22"/>
                    <a:pt x="12" y="10"/>
                  </a:cubicBezTo>
                  <a:cubicBezTo>
                    <a:pt x="18" y="11"/>
                    <a:pt x="13" y="22"/>
                    <a:pt x="20" y="22"/>
                  </a:cubicBezTo>
                  <a:cubicBezTo>
                    <a:pt x="19" y="27"/>
                    <a:pt x="10" y="25"/>
                    <a:pt x="4" y="26"/>
                  </a:cubicBezTo>
                  <a:cubicBezTo>
                    <a:pt x="4" y="20"/>
                    <a:pt x="5" y="15"/>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Freeform 174">
              <a:extLst>
                <a:ext uri="{FF2B5EF4-FFF2-40B4-BE49-F238E27FC236}">
                  <a16:creationId xmlns:a16="http://schemas.microsoft.com/office/drawing/2014/main" id="{12DEEC48-6C2F-473E-9179-ADD1F052DD08}"/>
                </a:ext>
              </a:extLst>
            </p:cNvPr>
            <p:cNvSpPr>
              <a:spLocks/>
            </p:cNvSpPr>
            <p:nvPr/>
          </p:nvSpPr>
          <p:spPr bwMode="auto">
            <a:xfrm>
              <a:off x="8366125" y="1673226"/>
              <a:ext cx="19050" cy="23813"/>
            </a:xfrm>
            <a:custGeom>
              <a:avLst/>
              <a:gdLst>
                <a:gd name="T0" fmla="*/ 5 w 18"/>
                <a:gd name="T1" fmla="*/ 4 h 24"/>
                <a:gd name="T2" fmla="*/ 13 w 18"/>
                <a:gd name="T3" fmla="*/ 24 h 24"/>
                <a:gd name="T4" fmla="*/ 5 w 18"/>
                <a:gd name="T5" fmla="*/ 4 h 24"/>
              </a:gdLst>
              <a:ahLst/>
              <a:cxnLst>
                <a:cxn ang="0">
                  <a:pos x="T0" y="T1"/>
                </a:cxn>
                <a:cxn ang="0">
                  <a:pos x="T2" y="T3"/>
                </a:cxn>
                <a:cxn ang="0">
                  <a:pos x="T4" y="T5"/>
                </a:cxn>
              </a:cxnLst>
              <a:rect l="0" t="0" r="r" b="b"/>
              <a:pathLst>
                <a:path w="18" h="24">
                  <a:moveTo>
                    <a:pt x="5" y="4"/>
                  </a:moveTo>
                  <a:cubicBezTo>
                    <a:pt x="18" y="0"/>
                    <a:pt x="11" y="16"/>
                    <a:pt x="13" y="24"/>
                  </a:cubicBezTo>
                  <a:cubicBezTo>
                    <a:pt x="3" y="19"/>
                    <a:pt x="0" y="16"/>
                    <a:pt x="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 name="Freeform 175">
              <a:extLst>
                <a:ext uri="{FF2B5EF4-FFF2-40B4-BE49-F238E27FC236}">
                  <a16:creationId xmlns:a16="http://schemas.microsoft.com/office/drawing/2014/main" id="{C686D834-3E27-4090-9F72-18D55BBB090D}"/>
                </a:ext>
              </a:extLst>
            </p:cNvPr>
            <p:cNvSpPr>
              <a:spLocks/>
            </p:cNvSpPr>
            <p:nvPr/>
          </p:nvSpPr>
          <p:spPr bwMode="auto">
            <a:xfrm>
              <a:off x="7100888" y="1684338"/>
              <a:ext cx="30163" cy="28575"/>
            </a:xfrm>
            <a:custGeom>
              <a:avLst/>
              <a:gdLst>
                <a:gd name="T0" fmla="*/ 8 w 29"/>
                <a:gd name="T1" fmla="*/ 1 h 29"/>
                <a:gd name="T2" fmla="*/ 28 w 29"/>
                <a:gd name="T3" fmla="*/ 9 h 29"/>
                <a:gd name="T4" fmla="*/ 24 w 29"/>
                <a:gd name="T5" fmla="*/ 29 h 29"/>
                <a:gd name="T6" fmla="*/ 0 w 29"/>
                <a:gd name="T7" fmla="*/ 5 h 29"/>
                <a:gd name="T8" fmla="*/ 8 w 29"/>
                <a:gd name="T9" fmla="*/ 9 h 29"/>
                <a:gd name="T10" fmla="*/ 8 w 29"/>
                <a:gd name="T11" fmla="*/ 1 h 29"/>
              </a:gdLst>
              <a:ahLst/>
              <a:cxnLst>
                <a:cxn ang="0">
                  <a:pos x="T0" y="T1"/>
                </a:cxn>
                <a:cxn ang="0">
                  <a:pos x="T2" y="T3"/>
                </a:cxn>
                <a:cxn ang="0">
                  <a:pos x="T4" y="T5"/>
                </a:cxn>
                <a:cxn ang="0">
                  <a:pos x="T6" y="T7"/>
                </a:cxn>
                <a:cxn ang="0">
                  <a:pos x="T8" y="T9"/>
                </a:cxn>
                <a:cxn ang="0">
                  <a:pos x="T10" y="T11"/>
                </a:cxn>
              </a:cxnLst>
              <a:rect l="0" t="0" r="r" b="b"/>
              <a:pathLst>
                <a:path w="29" h="29">
                  <a:moveTo>
                    <a:pt x="8" y="1"/>
                  </a:moveTo>
                  <a:cubicBezTo>
                    <a:pt x="18" y="0"/>
                    <a:pt x="20" y="7"/>
                    <a:pt x="28" y="9"/>
                  </a:cubicBezTo>
                  <a:cubicBezTo>
                    <a:pt x="23" y="22"/>
                    <a:pt x="29" y="20"/>
                    <a:pt x="24" y="29"/>
                  </a:cubicBezTo>
                  <a:cubicBezTo>
                    <a:pt x="18" y="19"/>
                    <a:pt x="3" y="26"/>
                    <a:pt x="0" y="5"/>
                  </a:cubicBezTo>
                  <a:cubicBezTo>
                    <a:pt x="3" y="6"/>
                    <a:pt x="4" y="9"/>
                    <a:pt x="8" y="9"/>
                  </a:cubicBezTo>
                  <a:cubicBezTo>
                    <a:pt x="8" y="6"/>
                    <a:pt x="8" y="4"/>
                    <a:pt x="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 name="Freeform 176">
              <a:extLst>
                <a:ext uri="{FF2B5EF4-FFF2-40B4-BE49-F238E27FC236}">
                  <a16:creationId xmlns:a16="http://schemas.microsoft.com/office/drawing/2014/main" id="{B9F8D3F1-3AA8-432A-B18C-FF0CED5B450B}"/>
                </a:ext>
              </a:extLst>
            </p:cNvPr>
            <p:cNvSpPr>
              <a:spLocks/>
            </p:cNvSpPr>
            <p:nvPr/>
          </p:nvSpPr>
          <p:spPr bwMode="auto">
            <a:xfrm>
              <a:off x="7085013" y="1720851"/>
              <a:ext cx="15875" cy="25400"/>
            </a:xfrm>
            <a:custGeom>
              <a:avLst/>
              <a:gdLst>
                <a:gd name="T0" fmla="*/ 8 w 16"/>
                <a:gd name="T1" fmla="*/ 0 h 25"/>
                <a:gd name="T2" fmla="*/ 0 w 16"/>
                <a:gd name="T3" fmla="*/ 24 h 25"/>
                <a:gd name="T4" fmla="*/ 0 w 16"/>
                <a:gd name="T5" fmla="*/ 8 h 25"/>
                <a:gd name="T6" fmla="*/ 8 w 16"/>
                <a:gd name="T7" fmla="*/ 0 h 25"/>
              </a:gdLst>
              <a:ahLst/>
              <a:cxnLst>
                <a:cxn ang="0">
                  <a:pos x="T0" y="T1"/>
                </a:cxn>
                <a:cxn ang="0">
                  <a:pos x="T2" y="T3"/>
                </a:cxn>
                <a:cxn ang="0">
                  <a:pos x="T4" y="T5"/>
                </a:cxn>
                <a:cxn ang="0">
                  <a:pos x="T6" y="T7"/>
                </a:cxn>
              </a:cxnLst>
              <a:rect l="0" t="0" r="r" b="b"/>
              <a:pathLst>
                <a:path w="16" h="25">
                  <a:moveTo>
                    <a:pt x="8" y="0"/>
                  </a:moveTo>
                  <a:cubicBezTo>
                    <a:pt x="10" y="6"/>
                    <a:pt x="16" y="25"/>
                    <a:pt x="0" y="24"/>
                  </a:cubicBezTo>
                  <a:cubicBezTo>
                    <a:pt x="1" y="22"/>
                    <a:pt x="10" y="9"/>
                    <a:pt x="0" y="8"/>
                  </a:cubicBezTo>
                  <a:cubicBezTo>
                    <a:pt x="1" y="4"/>
                    <a:pt x="8" y="5"/>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Freeform 177">
              <a:extLst>
                <a:ext uri="{FF2B5EF4-FFF2-40B4-BE49-F238E27FC236}">
                  <a16:creationId xmlns:a16="http://schemas.microsoft.com/office/drawing/2014/main" id="{011C2051-F447-447E-A49C-499993D04696}"/>
                </a:ext>
              </a:extLst>
            </p:cNvPr>
            <p:cNvSpPr>
              <a:spLocks/>
            </p:cNvSpPr>
            <p:nvPr/>
          </p:nvSpPr>
          <p:spPr bwMode="auto">
            <a:xfrm>
              <a:off x="7062788" y="1725613"/>
              <a:ext cx="23813" cy="25400"/>
            </a:xfrm>
            <a:custGeom>
              <a:avLst/>
              <a:gdLst>
                <a:gd name="T0" fmla="*/ 15 w 24"/>
                <a:gd name="T1" fmla="*/ 0 h 25"/>
                <a:gd name="T2" fmla="*/ 19 w 24"/>
                <a:gd name="T3" fmla="*/ 24 h 25"/>
                <a:gd name="T4" fmla="*/ 15 w 24"/>
                <a:gd name="T5" fmla="*/ 0 h 25"/>
              </a:gdLst>
              <a:ahLst/>
              <a:cxnLst>
                <a:cxn ang="0">
                  <a:pos x="T0" y="T1"/>
                </a:cxn>
                <a:cxn ang="0">
                  <a:pos x="T2" y="T3"/>
                </a:cxn>
                <a:cxn ang="0">
                  <a:pos x="T4" y="T5"/>
                </a:cxn>
              </a:cxnLst>
              <a:rect l="0" t="0" r="r" b="b"/>
              <a:pathLst>
                <a:path w="24" h="25">
                  <a:moveTo>
                    <a:pt x="15" y="0"/>
                  </a:moveTo>
                  <a:cubicBezTo>
                    <a:pt x="24" y="0"/>
                    <a:pt x="17" y="17"/>
                    <a:pt x="19" y="24"/>
                  </a:cubicBezTo>
                  <a:cubicBezTo>
                    <a:pt x="0" y="25"/>
                    <a:pt x="12" y="9"/>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 name="Freeform 178">
              <a:extLst>
                <a:ext uri="{FF2B5EF4-FFF2-40B4-BE49-F238E27FC236}">
                  <a16:creationId xmlns:a16="http://schemas.microsoft.com/office/drawing/2014/main" id="{EB7A847D-4243-4465-82CB-BDDD89413DA5}"/>
                </a:ext>
              </a:extLst>
            </p:cNvPr>
            <p:cNvSpPr>
              <a:spLocks/>
            </p:cNvSpPr>
            <p:nvPr/>
          </p:nvSpPr>
          <p:spPr bwMode="auto">
            <a:xfrm>
              <a:off x="8374063" y="1751013"/>
              <a:ext cx="22225" cy="30163"/>
            </a:xfrm>
            <a:custGeom>
              <a:avLst/>
              <a:gdLst>
                <a:gd name="T0" fmla="*/ 6 w 22"/>
                <a:gd name="T1" fmla="*/ 2 h 30"/>
                <a:gd name="T2" fmla="*/ 22 w 22"/>
                <a:gd name="T3" fmla="*/ 6 h 30"/>
                <a:gd name="T4" fmla="*/ 14 w 22"/>
                <a:gd name="T5" fmla="*/ 26 h 30"/>
                <a:gd name="T6" fmla="*/ 6 w 22"/>
                <a:gd name="T7" fmla="*/ 2 h 30"/>
              </a:gdLst>
              <a:ahLst/>
              <a:cxnLst>
                <a:cxn ang="0">
                  <a:pos x="T0" y="T1"/>
                </a:cxn>
                <a:cxn ang="0">
                  <a:pos x="T2" y="T3"/>
                </a:cxn>
                <a:cxn ang="0">
                  <a:pos x="T4" y="T5"/>
                </a:cxn>
                <a:cxn ang="0">
                  <a:pos x="T6" y="T7"/>
                </a:cxn>
              </a:cxnLst>
              <a:rect l="0" t="0" r="r" b="b"/>
              <a:pathLst>
                <a:path w="22" h="30">
                  <a:moveTo>
                    <a:pt x="6" y="2"/>
                  </a:moveTo>
                  <a:cubicBezTo>
                    <a:pt x="14" y="0"/>
                    <a:pt x="17" y="5"/>
                    <a:pt x="22" y="6"/>
                  </a:cubicBezTo>
                  <a:cubicBezTo>
                    <a:pt x="16" y="16"/>
                    <a:pt x="16" y="21"/>
                    <a:pt x="14" y="26"/>
                  </a:cubicBezTo>
                  <a:cubicBezTo>
                    <a:pt x="0" y="30"/>
                    <a:pt x="8" y="10"/>
                    <a:pt x="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 name="Freeform 179">
              <a:extLst>
                <a:ext uri="{FF2B5EF4-FFF2-40B4-BE49-F238E27FC236}">
                  <a16:creationId xmlns:a16="http://schemas.microsoft.com/office/drawing/2014/main" id="{71978316-CC2A-4F6C-B7F5-319AA02F39D6}"/>
                </a:ext>
              </a:extLst>
            </p:cNvPr>
            <p:cNvSpPr>
              <a:spLocks/>
            </p:cNvSpPr>
            <p:nvPr/>
          </p:nvSpPr>
          <p:spPr bwMode="auto">
            <a:xfrm>
              <a:off x="7037388" y="1762126"/>
              <a:ext cx="36513" cy="36513"/>
            </a:xfrm>
            <a:custGeom>
              <a:avLst/>
              <a:gdLst>
                <a:gd name="T0" fmla="*/ 0 w 36"/>
                <a:gd name="T1" fmla="*/ 12 h 37"/>
                <a:gd name="T2" fmla="*/ 36 w 36"/>
                <a:gd name="T3" fmla="*/ 12 h 37"/>
                <a:gd name="T4" fmla="*/ 4 w 36"/>
                <a:gd name="T5" fmla="*/ 36 h 37"/>
                <a:gd name="T6" fmla="*/ 0 w 36"/>
                <a:gd name="T7" fmla="*/ 12 h 37"/>
              </a:gdLst>
              <a:ahLst/>
              <a:cxnLst>
                <a:cxn ang="0">
                  <a:pos x="T0" y="T1"/>
                </a:cxn>
                <a:cxn ang="0">
                  <a:pos x="T2" y="T3"/>
                </a:cxn>
                <a:cxn ang="0">
                  <a:pos x="T4" y="T5"/>
                </a:cxn>
                <a:cxn ang="0">
                  <a:pos x="T6" y="T7"/>
                </a:cxn>
              </a:cxnLst>
              <a:rect l="0" t="0" r="r" b="b"/>
              <a:pathLst>
                <a:path w="36" h="37">
                  <a:moveTo>
                    <a:pt x="0" y="12"/>
                  </a:moveTo>
                  <a:cubicBezTo>
                    <a:pt x="11" y="0"/>
                    <a:pt x="21" y="25"/>
                    <a:pt x="36" y="12"/>
                  </a:cubicBezTo>
                  <a:cubicBezTo>
                    <a:pt x="28" y="22"/>
                    <a:pt x="24" y="37"/>
                    <a:pt x="4" y="36"/>
                  </a:cubicBezTo>
                  <a:cubicBezTo>
                    <a:pt x="6" y="27"/>
                    <a:pt x="13" y="14"/>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 name="Freeform 180">
              <a:extLst>
                <a:ext uri="{FF2B5EF4-FFF2-40B4-BE49-F238E27FC236}">
                  <a16:creationId xmlns:a16="http://schemas.microsoft.com/office/drawing/2014/main" id="{AB9E2971-7E3F-4EEB-B778-5AA22A879ECC}"/>
                </a:ext>
              </a:extLst>
            </p:cNvPr>
            <p:cNvSpPr>
              <a:spLocks/>
            </p:cNvSpPr>
            <p:nvPr/>
          </p:nvSpPr>
          <p:spPr bwMode="auto">
            <a:xfrm>
              <a:off x="8294688" y="1809751"/>
              <a:ext cx="30163" cy="41275"/>
            </a:xfrm>
            <a:custGeom>
              <a:avLst/>
              <a:gdLst>
                <a:gd name="T0" fmla="*/ 21 w 31"/>
                <a:gd name="T1" fmla="*/ 0 h 40"/>
                <a:gd name="T2" fmla="*/ 21 w 31"/>
                <a:gd name="T3" fmla="*/ 40 h 40"/>
                <a:gd name="T4" fmla="*/ 21 w 31"/>
                <a:gd name="T5" fmla="*/ 0 h 40"/>
              </a:gdLst>
              <a:ahLst/>
              <a:cxnLst>
                <a:cxn ang="0">
                  <a:pos x="T0" y="T1"/>
                </a:cxn>
                <a:cxn ang="0">
                  <a:pos x="T2" y="T3"/>
                </a:cxn>
                <a:cxn ang="0">
                  <a:pos x="T4" y="T5"/>
                </a:cxn>
              </a:cxnLst>
              <a:rect l="0" t="0" r="r" b="b"/>
              <a:pathLst>
                <a:path w="31" h="40">
                  <a:moveTo>
                    <a:pt x="21" y="0"/>
                  </a:moveTo>
                  <a:cubicBezTo>
                    <a:pt x="31" y="3"/>
                    <a:pt x="31" y="33"/>
                    <a:pt x="21" y="40"/>
                  </a:cubicBezTo>
                  <a:cubicBezTo>
                    <a:pt x="0" y="34"/>
                    <a:pt x="23" y="12"/>
                    <a:pt x="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 name="Freeform 181">
              <a:extLst>
                <a:ext uri="{FF2B5EF4-FFF2-40B4-BE49-F238E27FC236}">
                  <a16:creationId xmlns:a16="http://schemas.microsoft.com/office/drawing/2014/main" id="{69C0E2A5-259E-4A4B-9022-DA1232A2F8F0}"/>
                </a:ext>
              </a:extLst>
            </p:cNvPr>
            <p:cNvSpPr>
              <a:spLocks/>
            </p:cNvSpPr>
            <p:nvPr/>
          </p:nvSpPr>
          <p:spPr bwMode="auto">
            <a:xfrm>
              <a:off x="8296275" y="1858963"/>
              <a:ext cx="33338" cy="92075"/>
            </a:xfrm>
            <a:custGeom>
              <a:avLst/>
              <a:gdLst>
                <a:gd name="T0" fmla="*/ 11 w 33"/>
                <a:gd name="T1" fmla="*/ 0 h 92"/>
                <a:gd name="T2" fmla="*/ 23 w 33"/>
                <a:gd name="T3" fmla="*/ 0 h 92"/>
                <a:gd name="T4" fmla="*/ 11 w 33"/>
                <a:gd name="T5" fmla="*/ 64 h 92"/>
                <a:gd name="T6" fmla="*/ 31 w 33"/>
                <a:gd name="T7" fmla="*/ 84 h 92"/>
                <a:gd name="T8" fmla="*/ 23 w 33"/>
                <a:gd name="T9" fmla="*/ 92 h 92"/>
                <a:gd name="T10" fmla="*/ 3 w 33"/>
                <a:gd name="T11" fmla="*/ 76 h 92"/>
                <a:gd name="T12" fmla="*/ 11 w 33"/>
                <a:gd name="T13" fmla="*/ 0 h 92"/>
              </a:gdLst>
              <a:ahLst/>
              <a:cxnLst>
                <a:cxn ang="0">
                  <a:pos x="T0" y="T1"/>
                </a:cxn>
                <a:cxn ang="0">
                  <a:pos x="T2" y="T3"/>
                </a:cxn>
                <a:cxn ang="0">
                  <a:pos x="T4" y="T5"/>
                </a:cxn>
                <a:cxn ang="0">
                  <a:pos x="T6" y="T7"/>
                </a:cxn>
                <a:cxn ang="0">
                  <a:pos x="T8" y="T9"/>
                </a:cxn>
                <a:cxn ang="0">
                  <a:pos x="T10" y="T11"/>
                </a:cxn>
                <a:cxn ang="0">
                  <a:pos x="T12" y="T13"/>
                </a:cxn>
              </a:cxnLst>
              <a:rect l="0" t="0" r="r" b="b"/>
              <a:pathLst>
                <a:path w="33" h="92">
                  <a:moveTo>
                    <a:pt x="11" y="0"/>
                  </a:moveTo>
                  <a:cubicBezTo>
                    <a:pt x="15" y="0"/>
                    <a:pt x="19" y="0"/>
                    <a:pt x="23" y="0"/>
                  </a:cubicBezTo>
                  <a:cubicBezTo>
                    <a:pt x="21" y="23"/>
                    <a:pt x="20" y="40"/>
                    <a:pt x="11" y="64"/>
                  </a:cubicBezTo>
                  <a:cubicBezTo>
                    <a:pt x="15" y="74"/>
                    <a:pt x="33" y="68"/>
                    <a:pt x="31" y="84"/>
                  </a:cubicBezTo>
                  <a:cubicBezTo>
                    <a:pt x="24" y="83"/>
                    <a:pt x="23" y="87"/>
                    <a:pt x="23" y="92"/>
                  </a:cubicBezTo>
                  <a:cubicBezTo>
                    <a:pt x="17" y="86"/>
                    <a:pt x="13" y="78"/>
                    <a:pt x="3" y="76"/>
                  </a:cubicBezTo>
                  <a:cubicBezTo>
                    <a:pt x="0" y="45"/>
                    <a:pt x="13" y="30"/>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 name="Freeform 182">
              <a:extLst>
                <a:ext uri="{FF2B5EF4-FFF2-40B4-BE49-F238E27FC236}">
                  <a16:creationId xmlns:a16="http://schemas.microsoft.com/office/drawing/2014/main" id="{EB0C1EF7-EB25-4BBD-A10D-9D5BA3D013F7}"/>
                </a:ext>
              </a:extLst>
            </p:cNvPr>
            <p:cNvSpPr>
              <a:spLocks/>
            </p:cNvSpPr>
            <p:nvPr/>
          </p:nvSpPr>
          <p:spPr bwMode="auto">
            <a:xfrm>
              <a:off x="7105650" y="1906588"/>
              <a:ext cx="36513" cy="36513"/>
            </a:xfrm>
            <a:custGeom>
              <a:avLst/>
              <a:gdLst>
                <a:gd name="T0" fmla="*/ 20 w 36"/>
                <a:gd name="T1" fmla="*/ 0 h 36"/>
                <a:gd name="T2" fmla="*/ 28 w 36"/>
                <a:gd name="T3" fmla="*/ 16 h 36"/>
                <a:gd name="T4" fmla="*/ 4 w 36"/>
                <a:gd name="T5" fmla="*/ 36 h 36"/>
                <a:gd name="T6" fmla="*/ 0 w 36"/>
                <a:gd name="T7" fmla="*/ 8 h 36"/>
                <a:gd name="T8" fmla="*/ 20 w 36"/>
                <a:gd name="T9" fmla="*/ 0 h 36"/>
              </a:gdLst>
              <a:ahLst/>
              <a:cxnLst>
                <a:cxn ang="0">
                  <a:pos x="T0" y="T1"/>
                </a:cxn>
                <a:cxn ang="0">
                  <a:pos x="T2" y="T3"/>
                </a:cxn>
                <a:cxn ang="0">
                  <a:pos x="T4" y="T5"/>
                </a:cxn>
                <a:cxn ang="0">
                  <a:pos x="T6" y="T7"/>
                </a:cxn>
                <a:cxn ang="0">
                  <a:pos x="T8" y="T9"/>
                </a:cxn>
              </a:cxnLst>
              <a:rect l="0" t="0" r="r" b="b"/>
              <a:pathLst>
                <a:path w="36" h="36">
                  <a:moveTo>
                    <a:pt x="20" y="0"/>
                  </a:moveTo>
                  <a:cubicBezTo>
                    <a:pt x="36" y="1"/>
                    <a:pt x="17" y="12"/>
                    <a:pt x="28" y="16"/>
                  </a:cubicBezTo>
                  <a:cubicBezTo>
                    <a:pt x="22" y="25"/>
                    <a:pt x="15" y="32"/>
                    <a:pt x="4" y="36"/>
                  </a:cubicBezTo>
                  <a:cubicBezTo>
                    <a:pt x="15" y="18"/>
                    <a:pt x="5" y="25"/>
                    <a:pt x="0" y="8"/>
                  </a:cubicBezTo>
                  <a:cubicBezTo>
                    <a:pt x="2" y="1"/>
                    <a:pt x="19" y="8"/>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 name="Freeform 183">
              <a:extLst>
                <a:ext uri="{FF2B5EF4-FFF2-40B4-BE49-F238E27FC236}">
                  <a16:creationId xmlns:a16="http://schemas.microsoft.com/office/drawing/2014/main" id="{F5DE1030-5B67-4C39-BEF7-ADD0BA3C1289}"/>
                </a:ext>
              </a:extLst>
            </p:cNvPr>
            <p:cNvSpPr>
              <a:spLocks/>
            </p:cNvSpPr>
            <p:nvPr/>
          </p:nvSpPr>
          <p:spPr bwMode="auto">
            <a:xfrm>
              <a:off x="8277225" y="1922463"/>
              <a:ext cx="38100" cy="68263"/>
            </a:xfrm>
            <a:custGeom>
              <a:avLst/>
              <a:gdLst>
                <a:gd name="T0" fmla="*/ 13 w 37"/>
                <a:gd name="T1" fmla="*/ 69 h 69"/>
                <a:gd name="T2" fmla="*/ 5 w 37"/>
                <a:gd name="T3" fmla="*/ 29 h 69"/>
                <a:gd name="T4" fmla="*/ 13 w 37"/>
                <a:gd name="T5" fmla="*/ 69 h 69"/>
              </a:gdLst>
              <a:ahLst/>
              <a:cxnLst>
                <a:cxn ang="0">
                  <a:pos x="T0" y="T1"/>
                </a:cxn>
                <a:cxn ang="0">
                  <a:pos x="T2" y="T3"/>
                </a:cxn>
                <a:cxn ang="0">
                  <a:pos x="T4" y="T5"/>
                </a:cxn>
              </a:cxnLst>
              <a:rect l="0" t="0" r="r" b="b"/>
              <a:pathLst>
                <a:path w="37" h="69">
                  <a:moveTo>
                    <a:pt x="13" y="69"/>
                  </a:moveTo>
                  <a:cubicBezTo>
                    <a:pt x="0" y="65"/>
                    <a:pt x="14" y="44"/>
                    <a:pt x="5" y="29"/>
                  </a:cubicBezTo>
                  <a:cubicBezTo>
                    <a:pt x="34" y="0"/>
                    <a:pt x="37" y="66"/>
                    <a:pt x="13"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 name="Freeform 184">
              <a:extLst>
                <a:ext uri="{FF2B5EF4-FFF2-40B4-BE49-F238E27FC236}">
                  <a16:creationId xmlns:a16="http://schemas.microsoft.com/office/drawing/2014/main" id="{D383BB6D-616E-4C6F-BCB3-0E00A1607B02}"/>
                </a:ext>
              </a:extLst>
            </p:cNvPr>
            <p:cNvSpPr>
              <a:spLocks/>
            </p:cNvSpPr>
            <p:nvPr/>
          </p:nvSpPr>
          <p:spPr bwMode="auto">
            <a:xfrm>
              <a:off x="7061200" y="1971676"/>
              <a:ext cx="15875" cy="23813"/>
            </a:xfrm>
            <a:custGeom>
              <a:avLst/>
              <a:gdLst>
                <a:gd name="T0" fmla="*/ 0 w 16"/>
                <a:gd name="T1" fmla="*/ 12 h 24"/>
                <a:gd name="T2" fmla="*/ 16 w 16"/>
                <a:gd name="T3" fmla="*/ 12 h 24"/>
                <a:gd name="T4" fmla="*/ 16 w 16"/>
                <a:gd name="T5" fmla="*/ 20 h 24"/>
                <a:gd name="T6" fmla="*/ 4 w 16"/>
                <a:gd name="T7" fmla="*/ 24 h 24"/>
                <a:gd name="T8" fmla="*/ 0 w 16"/>
                <a:gd name="T9" fmla="*/ 12 h 24"/>
              </a:gdLst>
              <a:ahLst/>
              <a:cxnLst>
                <a:cxn ang="0">
                  <a:pos x="T0" y="T1"/>
                </a:cxn>
                <a:cxn ang="0">
                  <a:pos x="T2" y="T3"/>
                </a:cxn>
                <a:cxn ang="0">
                  <a:pos x="T4" y="T5"/>
                </a:cxn>
                <a:cxn ang="0">
                  <a:pos x="T6" y="T7"/>
                </a:cxn>
                <a:cxn ang="0">
                  <a:pos x="T8" y="T9"/>
                </a:cxn>
              </a:cxnLst>
              <a:rect l="0" t="0" r="r" b="b"/>
              <a:pathLst>
                <a:path w="16" h="24">
                  <a:moveTo>
                    <a:pt x="0" y="12"/>
                  </a:moveTo>
                  <a:cubicBezTo>
                    <a:pt x="3" y="0"/>
                    <a:pt x="9" y="16"/>
                    <a:pt x="16" y="12"/>
                  </a:cubicBezTo>
                  <a:cubicBezTo>
                    <a:pt x="16" y="15"/>
                    <a:pt x="16" y="17"/>
                    <a:pt x="16" y="20"/>
                  </a:cubicBezTo>
                  <a:cubicBezTo>
                    <a:pt x="13" y="22"/>
                    <a:pt x="10" y="24"/>
                    <a:pt x="4" y="24"/>
                  </a:cubicBezTo>
                  <a:cubicBezTo>
                    <a:pt x="4" y="18"/>
                    <a:pt x="5" y="13"/>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 name="Freeform 185">
              <a:extLst>
                <a:ext uri="{FF2B5EF4-FFF2-40B4-BE49-F238E27FC236}">
                  <a16:creationId xmlns:a16="http://schemas.microsoft.com/office/drawing/2014/main" id="{520BDD53-534D-4D48-BEEB-B878BC937C2D}"/>
                </a:ext>
              </a:extLst>
            </p:cNvPr>
            <p:cNvSpPr>
              <a:spLocks/>
            </p:cNvSpPr>
            <p:nvPr/>
          </p:nvSpPr>
          <p:spPr bwMode="auto">
            <a:xfrm>
              <a:off x="7118350" y="1974851"/>
              <a:ext cx="34925" cy="49213"/>
            </a:xfrm>
            <a:custGeom>
              <a:avLst/>
              <a:gdLst>
                <a:gd name="T0" fmla="*/ 19 w 35"/>
                <a:gd name="T1" fmla="*/ 17 h 49"/>
                <a:gd name="T2" fmla="*/ 7 w 35"/>
                <a:gd name="T3" fmla="*/ 5 h 49"/>
                <a:gd name="T4" fmla="*/ 23 w 35"/>
                <a:gd name="T5" fmla="*/ 5 h 49"/>
                <a:gd name="T6" fmla="*/ 35 w 35"/>
                <a:gd name="T7" fmla="*/ 33 h 49"/>
                <a:gd name="T8" fmla="*/ 23 w 35"/>
                <a:gd name="T9" fmla="*/ 49 h 49"/>
                <a:gd name="T10" fmla="*/ 19 w 35"/>
                <a:gd name="T11" fmla="*/ 17 h 49"/>
              </a:gdLst>
              <a:ahLst/>
              <a:cxnLst>
                <a:cxn ang="0">
                  <a:pos x="T0" y="T1"/>
                </a:cxn>
                <a:cxn ang="0">
                  <a:pos x="T2" y="T3"/>
                </a:cxn>
                <a:cxn ang="0">
                  <a:pos x="T4" y="T5"/>
                </a:cxn>
                <a:cxn ang="0">
                  <a:pos x="T6" y="T7"/>
                </a:cxn>
                <a:cxn ang="0">
                  <a:pos x="T8" y="T9"/>
                </a:cxn>
                <a:cxn ang="0">
                  <a:pos x="T10" y="T11"/>
                </a:cxn>
              </a:cxnLst>
              <a:rect l="0" t="0" r="r" b="b"/>
              <a:pathLst>
                <a:path w="35" h="49">
                  <a:moveTo>
                    <a:pt x="19" y="17"/>
                  </a:moveTo>
                  <a:cubicBezTo>
                    <a:pt x="21" y="7"/>
                    <a:pt x="1" y="19"/>
                    <a:pt x="7" y="5"/>
                  </a:cubicBezTo>
                  <a:cubicBezTo>
                    <a:pt x="16" y="0"/>
                    <a:pt x="22" y="15"/>
                    <a:pt x="23" y="5"/>
                  </a:cubicBezTo>
                  <a:cubicBezTo>
                    <a:pt x="26" y="19"/>
                    <a:pt x="27" y="19"/>
                    <a:pt x="35" y="33"/>
                  </a:cubicBezTo>
                  <a:cubicBezTo>
                    <a:pt x="7" y="30"/>
                    <a:pt x="32" y="40"/>
                    <a:pt x="23" y="49"/>
                  </a:cubicBezTo>
                  <a:cubicBezTo>
                    <a:pt x="10" y="47"/>
                    <a:pt x="0" y="19"/>
                    <a:pt x="1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 name="Freeform 186">
              <a:extLst>
                <a:ext uri="{FF2B5EF4-FFF2-40B4-BE49-F238E27FC236}">
                  <a16:creationId xmlns:a16="http://schemas.microsoft.com/office/drawing/2014/main" id="{3BF824C6-ABD4-4C1F-AC54-A0B1DC376A79}"/>
                </a:ext>
              </a:extLst>
            </p:cNvPr>
            <p:cNvSpPr>
              <a:spLocks/>
            </p:cNvSpPr>
            <p:nvPr/>
          </p:nvSpPr>
          <p:spPr bwMode="auto">
            <a:xfrm>
              <a:off x="7073900" y="2038351"/>
              <a:ext cx="22225" cy="20638"/>
            </a:xfrm>
            <a:custGeom>
              <a:avLst/>
              <a:gdLst>
                <a:gd name="T0" fmla="*/ 0 w 23"/>
                <a:gd name="T1" fmla="*/ 5 h 21"/>
                <a:gd name="T2" fmla="*/ 16 w 23"/>
                <a:gd name="T3" fmla="*/ 1 h 21"/>
                <a:gd name="T4" fmla="*/ 16 w 23"/>
                <a:gd name="T5" fmla="*/ 21 h 21"/>
                <a:gd name="T6" fmla="*/ 0 w 23"/>
                <a:gd name="T7" fmla="*/ 5 h 21"/>
              </a:gdLst>
              <a:ahLst/>
              <a:cxnLst>
                <a:cxn ang="0">
                  <a:pos x="T0" y="T1"/>
                </a:cxn>
                <a:cxn ang="0">
                  <a:pos x="T2" y="T3"/>
                </a:cxn>
                <a:cxn ang="0">
                  <a:pos x="T4" y="T5"/>
                </a:cxn>
                <a:cxn ang="0">
                  <a:pos x="T6" y="T7"/>
                </a:cxn>
              </a:cxnLst>
              <a:rect l="0" t="0" r="r" b="b"/>
              <a:pathLst>
                <a:path w="23" h="21">
                  <a:moveTo>
                    <a:pt x="0" y="5"/>
                  </a:moveTo>
                  <a:cubicBezTo>
                    <a:pt x="1" y="0"/>
                    <a:pt x="10" y="2"/>
                    <a:pt x="16" y="1"/>
                  </a:cubicBezTo>
                  <a:cubicBezTo>
                    <a:pt x="16" y="11"/>
                    <a:pt x="23" y="13"/>
                    <a:pt x="16" y="21"/>
                  </a:cubicBezTo>
                  <a:cubicBezTo>
                    <a:pt x="8" y="18"/>
                    <a:pt x="15" y="1"/>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Freeform 187">
              <a:extLst>
                <a:ext uri="{FF2B5EF4-FFF2-40B4-BE49-F238E27FC236}">
                  <a16:creationId xmlns:a16="http://schemas.microsoft.com/office/drawing/2014/main" id="{7FD347A5-15CF-474D-AAAA-F8591A9F84D9}"/>
                </a:ext>
              </a:extLst>
            </p:cNvPr>
            <p:cNvSpPr>
              <a:spLocks/>
            </p:cNvSpPr>
            <p:nvPr/>
          </p:nvSpPr>
          <p:spPr bwMode="auto">
            <a:xfrm>
              <a:off x="8286750" y="2095501"/>
              <a:ext cx="36513" cy="26988"/>
            </a:xfrm>
            <a:custGeom>
              <a:avLst/>
              <a:gdLst>
                <a:gd name="T0" fmla="*/ 28 w 36"/>
                <a:gd name="T1" fmla="*/ 0 h 26"/>
                <a:gd name="T2" fmla="*/ 16 w 36"/>
                <a:gd name="T3" fmla="*/ 24 h 26"/>
                <a:gd name="T4" fmla="*/ 0 w 36"/>
                <a:gd name="T5" fmla="*/ 20 h 26"/>
                <a:gd name="T6" fmla="*/ 28 w 36"/>
                <a:gd name="T7" fmla="*/ 0 h 26"/>
              </a:gdLst>
              <a:ahLst/>
              <a:cxnLst>
                <a:cxn ang="0">
                  <a:pos x="T0" y="T1"/>
                </a:cxn>
                <a:cxn ang="0">
                  <a:pos x="T2" y="T3"/>
                </a:cxn>
                <a:cxn ang="0">
                  <a:pos x="T4" y="T5"/>
                </a:cxn>
                <a:cxn ang="0">
                  <a:pos x="T6" y="T7"/>
                </a:cxn>
              </a:cxnLst>
              <a:rect l="0" t="0" r="r" b="b"/>
              <a:pathLst>
                <a:path w="36" h="26">
                  <a:moveTo>
                    <a:pt x="28" y="0"/>
                  </a:moveTo>
                  <a:cubicBezTo>
                    <a:pt x="36" y="10"/>
                    <a:pt x="9" y="11"/>
                    <a:pt x="16" y="24"/>
                  </a:cubicBezTo>
                  <a:cubicBezTo>
                    <a:pt x="8" y="26"/>
                    <a:pt x="5" y="21"/>
                    <a:pt x="0" y="20"/>
                  </a:cubicBezTo>
                  <a:cubicBezTo>
                    <a:pt x="5" y="9"/>
                    <a:pt x="18" y="6"/>
                    <a:pt x="2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Freeform 188">
              <a:extLst>
                <a:ext uri="{FF2B5EF4-FFF2-40B4-BE49-F238E27FC236}">
                  <a16:creationId xmlns:a16="http://schemas.microsoft.com/office/drawing/2014/main" id="{0BE76929-C14F-41B2-8C9D-4125523A368F}"/>
                </a:ext>
              </a:extLst>
            </p:cNvPr>
            <p:cNvSpPr>
              <a:spLocks/>
            </p:cNvSpPr>
            <p:nvPr/>
          </p:nvSpPr>
          <p:spPr bwMode="auto">
            <a:xfrm>
              <a:off x="8275638" y="2136776"/>
              <a:ext cx="23813" cy="15875"/>
            </a:xfrm>
            <a:custGeom>
              <a:avLst/>
              <a:gdLst>
                <a:gd name="T0" fmla="*/ 3 w 23"/>
                <a:gd name="T1" fmla="*/ 0 h 17"/>
                <a:gd name="T2" fmla="*/ 23 w 23"/>
                <a:gd name="T3" fmla="*/ 0 h 17"/>
                <a:gd name="T4" fmla="*/ 3 w 23"/>
                <a:gd name="T5" fmla="*/ 0 h 17"/>
              </a:gdLst>
              <a:ahLst/>
              <a:cxnLst>
                <a:cxn ang="0">
                  <a:pos x="T0" y="T1"/>
                </a:cxn>
                <a:cxn ang="0">
                  <a:pos x="T2" y="T3"/>
                </a:cxn>
                <a:cxn ang="0">
                  <a:pos x="T4" y="T5"/>
                </a:cxn>
              </a:cxnLst>
              <a:rect l="0" t="0" r="r" b="b"/>
              <a:pathLst>
                <a:path w="23" h="17">
                  <a:moveTo>
                    <a:pt x="3" y="0"/>
                  </a:moveTo>
                  <a:cubicBezTo>
                    <a:pt x="15" y="3"/>
                    <a:pt x="11" y="3"/>
                    <a:pt x="23" y="0"/>
                  </a:cubicBezTo>
                  <a:cubicBezTo>
                    <a:pt x="23" y="12"/>
                    <a:pt x="0" y="17"/>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 name="Freeform 189">
              <a:extLst>
                <a:ext uri="{FF2B5EF4-FFF2-40B4-BE49-F238E27FC236}">
                  <a16:creationId xmlns:a16="http://schemas.microsoft.com/office/drawing/2014/main" id="{6D2272CA-14A5-4986-90FB-F2D6F0736C00}"/>
                </a:ext>
              </a:extLst>
            </p:cNvPr>
            <p:cNvSpPr>
              <a:spLocks/>
            </p:cNvSpPr>
            <p:nvPr/>
          </p:nvSpPr>
          <p:spPr bwMode="auto">
            <a:xfrm>
              <a:off x="8250238" y="2160588"/>
              <a:ext cx="28575" cy="34925"/>
            </a:xfrm>
            <a:custGeom>
              <a:avLst/>
              <a:gdLst>
                <a:gd name="T0" fmla="*/ 12 w 28"/>
                <a:gd name="T1" fmla="*/ 12 h 35"/>
                <a:gd name="T2" fmla="*/ 20 w 28"/>
                <a:gd name="T3" fmla="*/ 24 h 35"/>
                <a:gd name="T4" fmla="*/ 0 w 28"/>
                <a:gd name="T5" fmla="*/ 20 h 35"/>
                <a:gd name="T6" fmla="*/ 0 w 28"/>
                <a:gd name="T7" fmla="*/ 12 h 35"/>
                <a:gd name="T8" fmla="*/ 28 w 28"/>
                <a:gd name="T9" fmla="*/ 0 h 35"/>
                <a:gd name="T10" fmla="*/ 24 w 28"/>
                <a:gd name="T11" fmla="*/ 16 h 35"/>
                <a:gd name="T12" fmla="*/ 12 w 28"/>
                <a:gd name="T13" fmla="*/ 12 h 35"/>
              </a:gdLst>
              <a:ahLst/>
              <a:cxnLst>
                <a:cxn ang="0">
                  <a:pos x="T0" y="T1"/>
                </a:cxn>
                <a:cxn ang="0">
                  <a:pos x="T2" y="T3"/>
                </a:cxn>
                <a:cxn ang="0">
                  <a:pos x="T4" y="T5"/>
                </a:cxn>
                <a:cxn ang="0">
                  <a:pos x="T6" y="T7"/>
                </a:cxn>
                <a:cxn ang="0">
                  <a:pos x="T8" y="T9"/>
                </a:cxn>
                <a:cxn ang="0">
                  <a:pos x="T10" y="T11"/>
                </a:cxn>
                <a:cxn ang="0">
                  <a:pos x="T12" y="T13"/>
                </a:cxn>
              </a:cxnLst>
              <a:rect l="0" t="0" r="r" b="b"/>
              <a:pathLst>
                <a:path w="28" h="35">
                  <a:moveTo>
                    <a:pt x="12" y="12"/>
                  </a:moveTo>
                  <a:cubicBezTo>
                    <a:pt x="2" y="13"/>
                    <a:pt x="16" y="23"/>
                    <a:pt x="20" y="24"/>
                  </a:cubicBezTo>
                  <a:cubicBezTo>
                    <a:pt x="16" y="35"/>
                    <a:pt x="6" y="20"/>
                    <a:pt x="0" y="20"/>
                  </a:cubicBezTo>
                  <a:cubicBezTo>
                    <a:pt x="2" y="16"/>
                    <a:pt x="5" y="13"/>
                    <a:pt x="0" y="12"/>
                  </a:cubicBezTo>
                  <a:cubicBezTo>
                    <a:pt x="5" y="4"/>
                    <a:pt x="18" y="3"/>
                    <a:pt x="28" y="0"/>
                  </a:cubicBezTo>
                  <a:cubicBezTo>
                    <a:pt x="25" y="4"/>
                    <a:pt x="24" y="9"/>
                    <a:pt x="24" y="16"/>
                  </a:cubicBezTo>
                  <a:cubicBezTo>
                    <a:pt x="18" y="16"/>
                    <a:pt x="13" y="17"/>
                    <a:pt x="1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 name="Freeform 190">
              <a:extLst>
                <a:ext uri="{FF2B5EF4-FFF2-40B4-BE49-F238E27FC236}">
                  <a16:creationId xmlns:a16="http://schemas.microsoft.com/office/drawing/2014/main" id="{7DE1940E-CA8D-4A8A-85BC-2328A846D957}"/>
                </a:ext>
              </a:extLst>
            </p:cNvPr>
            <p:cNvSpPr>
              <a:spLocks/>
            </p:cNvSpPr>
            <p:nvPr/>
          </p:nvSpPr>
          <p:spPr bwMode="auto">
            <a:xfrm>
              <a:off x="7169150" y="2208213"/>
              <a:ext cx="14288" cy="20638"/>
            </a:xfrm>
            <a:custGeom>
              <a:avLst/>
              <a:gdLst>
                <a:gd name="T0" fmla="*/ 5 w 14"/>
                <a:gd name="T1" fmla="*/ 0 h 20"/>
                <a:gd name="T2" fmla="*/ 13 w 14"/>
                <a:gd name="T3" fmla="*/ 20 h 20"/>
                <a:gd name="T4" fmla="*/ 1 w 14"/>
                <a:gd name="T5" fmla="*/ 16 h 20"/>
                <a:gd name="T6" fmla="*/ 5 w 14"/>
                <a:gd name="T7" fmla="*/ 0 h 20"/>
              </a:gdLst>
              <a:ahLst/>
              <a:cxnLst>
                <a:cxn ang="0">
                  <a:pos x="T0" y="T1"/>
                </a:cxn>
                <a:cxn ang="0">
                  <a:pos x="T2" y="T3"/>
                </a:cxn>
                <a:cxn ang="0">
                  <a:pos x="T4" y="T5"/>
                </a:cxn>
                <a:cxn ang="0">
                  <a:pos x="T6" y="T7"/>
                </a:cxn>
              </a:cxnLst>
              <a:rect l="0" t="0" r="r" b="b"/>
              <a:pathLst>
                <a:path w="14" h="20">
                  <a:moveTo>
                    <a:pt x="5" y="0"/>
                  </a:moveTo>
                  <a:cubicBezTo>
                    <a:pt x="14" y="1"/>
                    <a:pt x="14" y="10"/>
                    <a:pt x="13" y="20"/>
                  </a:cubicBezTo>
                  <a:cubicBezTo>
                    <a:pt x="10" y="18"/>
                    <a:pt x="7" y="16"/>
                    <a:pt x="1" y="16"/>
                  </a:cubicBezTo>
                  <a:cubicBezTo>
                    <a:pt x="0" y="9"/>
                    <a:pt x="6" y="8"/>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6" name="Freeform 191">
              <a:extLst>
                <a:ext uri="{FF2B5EF4-FFF2-40B4-BE49-F238E27FC236}">
                  <a16:creationId xmlns:a16="http://schemas.microsoft.com/office/drawing/2014/main" id="{E888ED37-6A18-43C7-83BD-6DB0683C83DB}"/>
                </a:ext>
              </a:extLst>
            </p:cNvPr>
            <p:cNvSpPr>
              <a:spLocks/>
            </p:cNvSpPr>
            <p:nvPr/>
          </p:nvSpPr>
          <p:spPr bwMode="auto">
            <a:xfrm>
              <a:off x="8174038" y="2227263"/>
              <a:ext cx="20638" cy="14288"/>
            </a:xfrm>
            <a:custGeom>
              <a:avLst/>
              <a:gdLst>
                <a:gd name="T0" fmla="*/ 20 w 20"/>
                <a:gd name="T1" fmla="*/ 1 h 14"/>
                <a:gd name="T2" fmla="*/ 16 w 20"/>
                <a:gd name="T3" fmla="*/ 13 h 14"/>
                <a:gd name="T4" fmla="*/ 0 w 20"/>
                <a:gd name="T5" fmla="*/ 9 h 14"/>
                <a:gd name="T6" fmla="*/ 20 w 20"/>
                <a:gd name="T7" fmla="*/ 1 h 14"/>
              </a:gdLst>
              <a:ahLst/>
              <a:cxnLst>
                <a:cxn ang="0">
                  <a:pos x="T0" y="T1"/>
                </a:cxn>
                <a:cxn ang="0">
                  <a:pos x="T2" y="T3"/>
                </a:cxn>
                <a:cxn ang="0">
                  <a:pos x="T4" y="T5"/>
                </a:cxn>
                <a:cxn ang="0">
                  <a:pos x="T6" y="T7"/>
                </a:cxn>
              </a:cxnLst>
              <a:rect l="0" t="0" r="r" b="b"/>
              <a:pathLst>
                <a:path w="20" h="14">
                  <a:moveTo>
                    <a:pt x="20" y="1"/>
                  </a:moveTo>
                  <a:cubicBezTo>
                    <a:pt x="18" y="4"/>
                    <a:pt x="16" y="7"/>
                    <a:pt x="16" y="13"/>
                  </a:cubicBezTo>
                  <a:cubicBezTo>
                    <a:pt x="9" y="14"/>
                    <a:pt x="8" y="8"/>
                    <a:pt x="0" y="9"/>
                  </a:cubicBezTo>
                  <a:cubicBezTo>
                    <a:pt x="1" y="0"/>
                    <a:pt x="10" y="0"/>
                    <a:pt x="2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 name="Freeform 192">
              <a:extLst>
                <a:ext uri="{FF2B5EF4-FFF2-40B4-BE49-F238E27FC236}">
                  <a16:creationId xmlns:a16="http://schemas.microsoft.com/office/drawing/2014/main" id="{1F36F0CB-FE8B-428E-A7E0-961BEE2F0E06}"/>
                </a:ext>
              </a:extLst>
            </p:cNvPr>
            <p:cNvSpPr>
              <a:spLocks/>
            </p:cNvSpPr>
            <p:nvPr/>
          </p:nvSpPr>
          <p:spPr bwMode="auto">
            <a:xfrm>
              <a:off x="8139113" y="2247901"/>
              <a:ext cx="22225" cy="25400"/>
            </a:xfrm>
            <a:custGeom>
              <a:avLst/>
              <a:gdLst>
                <a:gd name="T0" fmla="*/ 2 w 22"/>
                <a:gd name="T1" fmla="*/ 9 h 25"/>
                <a:gd name="T2" fmla="*/ 22 w 22"/>
                <a:gd name="T3" fmla="*/ 13 h 25"/>
                <a:gd name="T4" fmla="*/ 2 w 22"/>
                <a:gd name="T5" fmla="*/ 9 h 25"/>
              </a:gdLst>
              <a:ahLst/>
              <a:cxnLst>
                <a:cxn ang="0">
                  <a:pos x="T0" y="T1"/>
                </a:cxn>
                <a:cxn ang="0">
                  <a:pos x="T2" y="T3"/>
                </a:cxn>
                <a:cxn ang="0">
                  <a:pos x="T4" y="T5"/>
                </a:cxn>
              </a:cxnLst>
              <a:rect l="0" t="0" r="r" b="b"/>
              <a:pathLst>
                <a:path w="22" h="25">
                  <a:moveTo>
                    <a:pt x="2" y="9"/>
                  </a:moveTo>
                  <a:cubicBezTo>
                    <a:pt x="10" y="0"/>
                    <a:pt x="15" y="9"/>
                    <a:pt x="22" y="13"/>
                  </a:cubicBezTo>
                  <a:cubicBezTo>
                    <a:pt x="18" y="22"/>
                    <a:pt x="0" y="2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 name="Freeform 193">
              <a:extLst>
                <a:ext uri="{FF2B5EF4-FFF2-40B4-BE49-F238E27FC236}">
                  <a16:creationId xmlns:a16="http://schemas.microsoft.com/office/drawing/2014/main" id="{8D3399EE-8A26-4812-B91C-92FB06D26832}"/>
                </a:ext>
              </a:extLst>
            </p:cNvPr>
            <p:cNvSpPr>
              <a:spLocks/>
            </p:cNvSpPr>
            <p:nvPr/>
          </p:nvSpPr>
          <p:spPr bwMode="auto">
            <a:xfrm>
              <a:off x="8064500" y="2301876"/>
              <a:ext cx="36513" cy="23813"/>
            </a:xfrm>
            <a:custGeom>
              <a:avLst/>
              <a:gdLst>
                <a:gd name="T0" fmla="*/ 36 w 36"/>
                <a:gd name="T1" fmla="*/ 0 h 24"/>
                <a:gd name="T2" fmla="*/ 0 w 36"/>
                <a:gd name="T3" fmla="*/ 24 h 24"/>
                <a:gd name="T4" fmla="*/ 36 w 36"/>
                <a:gd name="T5" fmla="*/ 0 h 24"/>
              </a:gdLst>
              <a:ahLst/>
              <a:cxnLst>
                <a:cxn ang="0">
                  <a:pos x="T0" y="T1"/>
                </a:cxn>
                <a:cxn ang="0">
                  <a:pos x="T2" y="T3"/>
                </a:cxn>
                <a:cxn ang="0">
                  <a:pos x="T4" y="T5"/>
                </a:cxn>
              </a:cxnLst>
              <a:rect l="0" t="0" r="r" b="b"/>
              <a:pathLst>
                <a:path w="36" h="24">
                  <a:moveTo>
                    <a:pt x="36" y="0"/>
                  </a:moveTo>
                  <a:cubicBezTo>
                    <a:pt x="28" y="12"/>
                    <a:pt x="16" y="20"/>
                    <a:pt x="0" y="24"/>
                  </a:cubicBezTo>
                  <a:cubicBezTo>
                    <a:pt x="11" y="15"/>
                    <a:pt x="17" y="1"/>
                    <a:pt x="3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Freeform 194">
              <a:extLst>
                <a:ext uri="{FF2B5EF4-FFF2-40B4-BE49-F238E27FC236}">
                  <a16:creationId xmlns:a16="http://schemas.microsoft.com/office/drawing/2014/main" id="{6758E16E-5C69-409F-8925-0639B4C79BB1}"/>
                </a:ext>
              </a:extLst>
            </p:cNvPr>
            <p:cNvSpPr>
              <a:spLocks/>
            </p:cNvSpPr>
            <p:nvPr/>
          </p:nvSpPr>
          <p:spPr bwMode="auto">
            <a:xfrm>
              <a:off x="8134350" y="2300288"/>
              <a:ext cx="26988" cy="26988"/>
            </a:xfrm>
            <a:custGeom>
              <a:avLst/>
              <a:gdLst>
                <a:gd name="T0" fmla="*/ 0 w 28"/>
                <a:gd name="T1" fmla="*/ 9 h 27"/>
                <a:gd name="T2" fmla="*/ 28 w 28"/>
                <a:gd name="T3" fmla="*/ 9 h 27"/>
                <a:gd name="T4" fmla="*/ 0 w 28"/>
                <a:gd name="T5" fmla="*/ 9 h 27"/>
              </a:gdLst>
              <a:ahLst/>
              <a:cxnLst>
                <a:cxn ang="0">
                  <a:pos x="T0" y="T1"/>
                </a:cxn>
                <a:cxn ang="0">
                  <a:pos x="T2" y="T3"/>
                </a:cxn>
                <a:cxn ang="0">
                  <a:pos x="T4" y="T5"/>
                </a:cxn>
              </a:cxnLst>
              <a:rect l="0" t="0" r="r" b="b"/>
              <a:pathLst>
                <a:path w="28" h="27">
                  <a:moveTo>
                    <a:pt x="0" y="9"/>
                  </a:moveTo>
                  <a:cubicBezTo>
                    <a:pt x="1" y="2"/>
                    <a:pt x="27" y="2"/>
                    <a:pt x="28" y="9"/>
                  </a:cubicBezTo>
                  <a:cubicBezTo>
                    <a:pt x="28" y="27"/>
                    <a:pt x="16" y="0"/>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Freeform 195">
              <a:extLst>
                <a:ext uri="{FF2B5EF4-FFF2-40B4-BE49-F238E27FC236}">
                  <a16:creationId xmlns:a16="http://schemas.microsoft.com/office/drawing/2014/main" id="{85BBA14C-735D-4A01-91E1-6D4C3C9E1E92}"/>
                </a:ext>
              </a:extLst>
            </p:cNvPr>
            <p:cNvSpPr>
              <a:spLocks/>
            </p:cNvSpPr>
            <p:nvPr/>
          </p:nvSpPr>
          <p:spPr bwMode="auto">
            <a:xfrm>
              <a:off x="7262813" y="2349501"/>
              <a:ext cx="28575" cy="33338"/>
            </a:xfrm>
            <a:custGeom>
              <a:avLst/>
              <a:gdLst>
                <a:gd name="T0" fmla="*/ 0 w 28"/>
                <a:gd name="T1" fmla="*/ 12 h 33"/>
                <a:gd name="T2" fmla="*/ 28 w 28"/>
                <a:gd name="T3" fmla="*/ 24 h 33"/>
                <a:gd name="T4" fmla="*/ 0 w 28"/>
                <a:gd name="T5" fmla="*/ 12 h 33"/>
              </a:gdLst>
              <a:ahLst/>
              <a:cxnLst>
                <a:cxn ang="0">
                  <a:pos x="T0" y="T1"/>
                </a:cxn>
                <a:cxn ang="0">
                  <a:pos x="T2" y="T3"/>
                </a:cxn>
                <a:cxn ang="0">
                  <a:pos x="T4" y="T5"/>
                </a:cxn>
              </a:cxnLst>
              <a:rect l="0" t="0" r="r" b="b"/>
              <a:pathLst>
                <a:path w="28" h="33">
                  <a:moveTo>
                    <a:pt x="0" y="12"/>
                  </a:moveTo>
                  <a:cubicBezTo>
                    <a:pt x="10" y="0"/>
                    <a:pt x="22" y="20"/>
                    <a:pt x="28" y="24"/>
                  </a:cubicBezTo>
                  <a:cubicBezTo>
                    <a:pt x="21" y="33"/>
                    <a:pt x="11" y="11"/>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1" name="Freeform 196">
              <a:extLst>
                <a:ext uri="{FF2B5EF4-FFF2-40B4-BE49-F238E27FC236}">
                  <a16:creationId xmlns:a16="http://schemas.microsoft.com/office/drawing/2014/main" id="{63A6CEAE-D459-4F66-A300-F7DD4F940EBE}"/>
                </a:ext>
              </a:extLst>
            </p:cNvPr>
            <p:cNvSpPr>
              <a:spLocks/>
            </p:cNvSpPr>
            <p:nvPr/>
          </p:nvSpPr>
          <p:spPr bwMode="auto">
            <a:xfrm>
              <a:off x="8001000" y="2373313"/>
              <a:ext cx="31750" cy="23813"/>
            </a:xfrm>
            <a:custGeom>
              <a:avLst/>
              <a:gdLst>
                <a:gd name="T0" fmla="*/ 0 w 32"/>
                <a:gd name="T1" fmla="*/ 0 h 24"/>
                <a:gd name="T2" fmla="*/ 32 w 32"/>
                <a:gd name="T3" fmla="*/ 8 h 24"/>
                <a:gd name="T4" fmla="*/ 32 w 32"/>
                <a:gd name="T5" fmla="*/ 24 h 24"/>
                <a:gd name="T6" fmla="*/ 0 w 32"/>
                <a:gd name="T7" fmla="*/ 0 h 24"/>
              </a:gdLst>
              <a:ahLst/>
              <a:cxnLst>
                <a:cxn ang="0">
                  <a:pos x="T0" y="T1"/>
                </a:cxn>
                <a:cxn ang="0">
                  <a:pos x="T2" y="T3"/>
                </a:cxn>
                <a:cxn ang="0">
                  <a:pos x="T4" y="T5"/>
                </a:cxn>
                <a:cxn ang="0">
                  <a:pos x="T6" y="T7"/>
                </a:cxn>
              </a:cxnLst>
              <a:rect l="0" t="0" r="r" b="b"/>
              <a:pathLst>
                <a:path w="32" h="24">
                  <a:moveTo>
                    <a:pt x="0" y="0"/>
                  </a:moveTo>
                  <a:cubicBezTo>
                    <a:pt x="13" y="0"/>
                    <a:pt x="15" y="11"/>
                    <a:pt x="32" y="8"/>
                  </a:cubicBezTo>
                  <a:cubicBezTo>
                    <a:pt x="25" y="16"/>
                    <a:pt x="32" y="13"/>
                    <a:pt x="32" y="24"/>
                  </a:cubicBezTo>
                  <a:cubicBezTo>
                    <a:pt x="15" y="14"/>
                    <a:pt x="5" y="15"/>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2" name="Freeform 197">
              <a:extLst>
                <a:ext uri="{FF2B5EF4-FFF2-40B4-BE49-F238E27FC236}">
                  <a16:creationId xmlns:a16="http://schemas.microsoft.com/office/drawing/2014/main" id="{BC8E65AE-1121-47AB-9A76-78FCE3C9855C}"/>
                </a:ext>
              </a:extLst>
            </p:cNvPr>
            <p:cNvSpPr>
              <a:spLocks/>
            </p:cNvSpPr>
            <p:nvPr/>
          </p:nvSpPr>
          <p:spPr bwMode="auto">
            <a:xfrm>
              <a:off x="7929563" y="2403476"/>
              <a:ext cx="74613" cy="38100"/>
            </a:xfrm>
            <a:custGeom>
              <a:avLst/>
              <a:gdLst>
                <a:gd name="T0" fmla="*/ 43 w 75"/>
                <a:gd name="T1" fmla="*/ 23 h 39"/>
                <a:gd name="T2" fmla="*/ 47 w 75"/>
                <a:gd name="T3" fmla="*/ 11 h 39"/>
                <a:gd name="T4" fmla="*/ 75 w 75"/>
                <a:gd name="T5" fmla="*/ 15 h 39"/>
                <a:gd name="T6" fmla="*/ 3 w 75"/>
                <a:gd name="T7" fmla="*/ 39 h 39"/>
                <a:gd name="T8" fmla="*/ 19 w 75"/>
                <a:gd name="T9" fmla="*/ 19 h 39"/>
                <a:gd name="T10" fmla="*/ 43 w 75"/>
                <a:gd name="T11" fmla="*/ 23 h 39"/>
              </a:gdLst>
              <a:ahLst/>
              <a:cxnLst>
                <a:cxn ang="0">
                  <a:pos x="T0" y="T1"/>
                </a:cxn>
                <a:cxn ang="0">
                  <a:pos x="T2" y="T3"/>
                </a:cxn>
                <a:cxn ang="0">
                  <a:pos x="T4" y="T5"/>
                </a:cxn>
                <a:cxn ang="0">
                  <a:pos x="T6" y="T7"/>
                </a:cxn>
                <a:cxn ang="0">
                  <a:pos x="T8" y="T9"/>
                </a:cxn>
                <a:cxn ang="0">
                  <a:pos x="T10" y="T11"/>
                </a:cxn>
              </a:cxnLst>
              <a:rect l="0" t="0" r="r" b="b"/>
              <a:pathLst>
                <a:path w="75" h="39">
                  <a:moveTo>
                    <a:pt x="43" y="23"/>
                  </a:moveTo>
                  <a:cubicBezTo>
                    <a:pt x="37" y="17"/>
                    <a:pt x="64" y="12"/>
                    <a:pt x="47" y="11"/>
                  </a:cubicBezTo>
                  <a:cubicBezTo>
                    <a:pt x="53" y="0"/>
                    <a:pt x="71" y="11"/>
                    <a:pt x="75" y="15"/>
                  </a:cubicBezTo>
                  <a:cubicBezTo>
                    <a:pt x="45" y="30"/>
                    <a:pt x="40" y="38"/>
                    <a:pt x="3" y="39"/>
                  </a:cubicBezTo>
                  <a:cubicBezTo>
                    <a:pt x="0" y="24"/>
                    <a:pt x="22" y="34"/>
                    <a:pt x="19" y="19"/>
                  </a:cubicBezTo>
                  <a:cubicBezTo>
                    <a:pt x="26" y="21"/>
                    <a:pt x="43" y="14"/>
                    <a:pt x="4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3" name="Freeform 198">
              <a:extLst>
                <a:ext uri="{FF2B5EF4-FFF2-40B4-BE49-F238E27FC236}">
                  <a16:creationId xmlns:a16="http://schemas.microsoft.com/office/drawing/2014/main" id="{36AE1A45-B382-4AA7-B596-FDE1CF07D897}"/>
                </a:ext>
              </a:extLst>
            </p:cNvPr>
            <p:cNvSpPr>
              <a:spLocks/>
            </p:cNvSpPr>
            <p:nvPr/>
          </p:nvSpPr>
          <p:spPr bwMode="auto">
            <a:xfrm>
              <a:off x="7894638" y="2438401"/>
              <a:ext cx="33338" cy="17463"/>
            </a:xfrm>
            <a:custGeom>
              <a:avLst/>
              <a:gdLst>
                <a:gd name="T0" fmla="*/ 33 w 33"/>
                <a:gd name="T1" fmla="*/ 7 h 16"/>
                <a:gd name="T2" fmla="*/ 1 w 33"/>
                <a:gd name="T3" fmla="*/ 15 h 16"/>
                <a:gd name="T4" fmla="*/ 33 w 33"/>
                <a:gd name="T5" fmla="*/ 7 h 16"/>
              </a:gdLst>
              <a:ahLst/>
              <a:cxnLst>
                <a:cxn ang="0">
                  <a:pos x="T0" y="T1"/>
                </a:cxn>
                <a:cxn ang="0">
                  <a:pos x="T2" y="T3"/>
                </a:cxn>
                <a:cxn ang="0">
                  <a:pos x="T4" y="T5"/>
                </a:cxn>
              </a:cxnLst>
              <a:rect l="0" t="0" r="r" b="b"/>
              <a:pathLst>
                <a:path w="33" h="16">
                  <a:moveTo>
                    <a:pt x="33" y="7"/>
                  </a:moveTo>
                  <a:cubicBezTo>
                    <a:pt x="29" y="16"/>
                    <a:pt x="15" y="15"/>
                    <a:pt x="1" y="15"/>
                  </a:cubicBezTo>
                  <a:cubicBezTo>
                    <a:pt x="0" y="0"/>
                    <a:pt x="25"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Freeform 199">
              <a:extLst>
                <a:ext uri="{FF2B5EF4-FFF2-40B4-BE49-F238E27FC236}">
                  <a16:creationId xmlns:a16="http://schemas.microsoft.com/office/drawing/2014/main" id="{14F5B453-1014-4A50-B488-09EA98E0031C}"/>
                </a:ext>
              </a:extLst>
            </p:cNvPr>
            <p:cNvSpPr>
              <a:spLocks/>
            </p:cNvSpPr>
            <p:nvPr/>
          </p:nvSpPr>
          <p:spPr bwMode="auto">
            <a:xfrm>
              <a:off x="7758113" y="2465388"/>
              <a:ext cx="33338" cy="17463"/>
            </a:xfrm>
            <a:custGeom>
              <a:avLst/>
              <a:gdLst>
                <a:gd name="T0" fmla="*/ 33 w 33"/>
                <a:gd name="T1" fmla="*/ 17 h 17"/>
                <a:gd name="T2" fmla="*/ 1 w 33"/>
                <a:gd name="T3" fmla="*/ 17 h 17"/>
                <a:gd name="T4" fmla="*/ 33 w 33"/>
                <a:gd name="T5" fmla="*/ 17 h 17"/>
              </a:gdLst>
              <a:ahLst/>
              <a:cxnLst>
                <a:cxn ang="0">
                  <a:pos x="T0" y="T1"/>
                </a:cxn>
                <a:cxn ang="0">
                  <a:pos x="T2" y="T3"/>
                </a:cxn>
                <a:cxn ang="0">
                  <a:pos x="T4" y="T5"/>
                </a:cxn>
              </a:cxnLst>
              <a:rect l="0" t="0" r="r" b="b"/>
              <a:pathLst>
                <a:path w="33" h="17">
                  <a:moveTo>
                    <a:pt x="33" y="17"/>
                  </a:moveTo>
                  <a:cubicBezTo>
                    <a:pt x="22" y="17"/>
                    <a:pt x="12" y="17"/>
                    <a:pt x="1" y="17"/>
                  </a:cubicBezTo>
                  <a:cubicBezTo>
                    <a:pt x="0" y="0"/>
                    <a:pt x="32" y="3"/>
                    <a:pt x="33"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Freeform 200">
              <a:extLst>
                <a:ext uri="{FF2B5EF4-FFF2-40B4-BE49-F238E27FC236}">
                  <a16:creationId xmlns:a16="http://schemas.microsoft.com/office/drawing/2014/main" id="{640BF3D7-F163-4CAA-B424-0AF7357E0973}"/>
                </a:ext>
              </a:extLst>
            </p:cNvPr>
            <p:cNvSpPr>
              <a:spLocks noEditPoints="1"/>
            </p:cNvSpPr>
            <p:nvPr/>
          </p:nvSpPr>
          <p:spPr bwMode="auto">
            <a:xfrm>
              <a:off x="6996113" y="1209676"/>
              <a:ext cx="1112838" cy="1319213"/>
            </a:xfrm>
            <a:custGeom>
              <a:avLst/>
              <a:gdLst>
                <a:gd name="T0" fmla="*/ 8 w 1104"/>
                <a:gd name="T1" fmla="*/ 492 h 1310"/>
                <a:gd name="T2" fmla="*/ 72 w 1104"/>
                <a:gd name="T3" fmla="*/ 416 h 1310"/>
                <a:gd name="T4" fmla="*/ 68 w 1104"/>
                <a:gd name="T5" fmla="*/ 332 h 1310"/>
                <a:gd name="T6" fmla="*/ 92 w 1104"/>
                <a:gd name="T7" fmla="*/ 244 h 1310"/>
                <a:gd name="T8" fmla="*/ 124 w 1104"/>
                <a:gd name="T9" fmla="*/ 188 h 1310"/>
                <a:gd name="T10" fmla="*/ 192 w 1104"/>
                <a:gd name="T11" fmla="*/ 136 h 1310"/>
                <a:gd name="T12" fmla="*/ 248 w 1104"/>
                <a:gd name="T13" fmla="*/ 88 h 1310"/>
                <a:gd name="T14" fmla="*/ 340 w 1104"/>
                <a:gd name="T15" fmla="*/ 0 h 1310"/>
                <a:gd name="T16" fmla="*/ 224 w 1104"/>
                <a:gd name="T17" fmla="*/ 160 h 1310"/>
                <a:gd name="T18" fmla="*/ 152 w 1104"/>
                <a:gd name="T19" fmla="*/ 180 h 1310"/>
                <a:gd name="T20" fmla="*/ 180 w 1104"/>
                <a:gd name="T21" fmla="*/ 256 h 1310"/>
                <a:gd name="T22" fmla="*/ 120 w 1104"/>
                <a:gd name="T23" fmla="*/ 280 h 1310"/>
                <a:gd name="T24" fmla="*/ 80 w 1104"/>
                <a:gd name="T25" fmla="*/ 388 h 1310"/>
                <a:gd name="T26" fmla="*/ 76 w 1104"/>
                <a:gd name="T27" fmla="*/ 428 h 1310"/>
                <a:gd name="T28" fmla="*/ 120 w 1104"/>
                <a:gd name="T29" fmla="*/ 504 h 1310"/>
                <a:gd name="T30" fmla="*/ 32 w 1104"/>
                <a:gd name="T31" fmla="*/ 560 h 1310"/>
                <a:gd name="T32" fmla="*/ 76 w 1104"/>
                <a:gd name="T33" fmla="*/ 576 h 1310"/>
                <a:gd name="T34" fmla="*/ 72 w 1104"/>
                <a:gd name="T35" fmla="*/ 636 h 1310"/>
                <a:gd name="T36" fmla="*/ 80 w 1104"/>
                <a:gd name="T37" fmla="*/ 728 h 1310"/>
                <a:gd name="T38" fmla="*/ 92 w 1104"/>
                <a:gd name="T39" fmla="*/ 796 h 1310"/>
                <a:gd name="T40" fmla="*/ 152 w 1104"/>
                <a:gd name="T41" fmla="*/ 908 h 1310"/>
                <a:gd name="T42" fmla="*/ 180 w 1104"/>
                <a:gd name="T43" fmla="*/ 920 h 1310"/>
                <a:gd name="T44" fmla="*/ 132 w 1104"/>
                <a:gd name="T45" fmla="*/ 848 h 1310"/>
                <a:gd name="T46" fmla="*/ 172 w 1104"/>
                <a:gd name="T47" fmla="*/ 832 h 1310"/>
                <a:gd name="T48" fmla="*/ 192 w 1104"/>
                <a:gd name="T49" fmla="*/ 896 h 1310"/>
                <a:gd name="T50" fmla="*/ 212 w 1104"/>
                <a:gd name="T51" fmla="*/ 996 h 1310"/>
                <a:gd name="T52" fmla="*/ 260 w 1104"/>
                <a:gd name="T53" fmla="*/ 1048 h 1310"/>
                <a:gd name="T54" fmla="*/ 292 w 1104"/>
                <a:gd name="T55" fmla="*/ 1040 h 1310"/>
                <a:gd name="T56" fmla="*/ 272 w 1104"/>
                <a:gd name="T57" fmla="*/ 988 h 1310"/>
                <a:gd name="T58" fmla="*/ 360 w 1104"/>
                <a:gd name="T59" fmla="*/ 1096 h 1310"/>
                <a:gd name="T60" fmla="*/ 512 w 1104"/>
                <a:gd name="T61" fmla="*/ 1152 h 1310"/>
                <a:gd name="T62" fmla="*/ 632 w 1104"/>
                <a:gd name="T63" fmla="*/ 1192 h 1310"/>
                <a:gd name="T64" fmla="*/ 828 w 1104"/>
                <a:gd name="T65" fmla="*/ 1212 h 1310"/>
                <a:gd name="T66" fmla="*/ 1020 w 1104"/>
                <a:gd name="T67" fmla="*/ 1184 h 1310"/>
                <a:gd name="T68" fmla="*/ 768 w 1104"/>
                <a:gd name="T69" fmla="*/ 1276 h 1310"/>
                <a:gd name="T70" fmla="*/ 592 w 1104"/>
                <a:gd name="T71" fmla="*/ 1296 h 1310"/>
                <a:gd name="T72" fmla="*/ 552 w 1104"/>
                <a:gd name="T73" fmla="*/ 1276 h 1310"/>
                <a:gd name="T74" fmla="*/ 448 w 1104"/>
                <a:gd name="T75" fmla="*/ 1248 h 1310"/>
                <a:gd name="T76" fmla="*/ 248 w 1104"/>
                <a:gd name="T77" fmla="*/ 1120 h 1310"/>
                <a:gd name="T78" fmla="*/ 184 w 1104"/>
                <a:gd name="T79" fmla="*/ 1080 h 1310"/>
                <a:gd name="T80" fmla="*/ 144 w 1104"/>
                <a:gd name="T81" fmla="*/ 1000 h 1310"/>
                <a:gd name="T82" fmla="*/ 92 w 1104"/>
                <a:gd name="T83" fmla="*/ 920 h 1310"/>
                <a:gd name="T84" fmla="*/ 44 w 1104"/>
                <a:gd name="T85" fmla="*/ 724 h 1310"/>
                <a:gd name="T86" fmla="*/ 32 w 1104"/>
                <a:gd name="T87" fmla="*/ 616 h 1310"/>
                <a:gd name="T88" fmla="*/ 76 w 1104"/>
                <a:gd name="T89" fmla="*/ 468 h 1310"/>
                <a:gd name="T90" fmla="*/ 96 w 1104"/>
                <a:gd name="T91" fmla="*/ 508 h 1310"/>
                <a:gd name="T92" fmla="*/ 64 w 1104"/>
                <a:gd name="T93" fmla="*/ 640 h 1310"/>
                <a:gd name="T94" fmla="*/ 56 w 1104"/>
                <a:gd name="T95" fmla="*/ 704 h 1310"/>
                <a:gd name="T96" fmla="*/ 80 w 1104"/>
                <a:gd name="T97" fmla="*/ 776 h 1310"/>
                <a:gd name="T98" fmla="*/ 92 w 1104"/>
                <a:gd name="T99" fmla="*/ 824 h 1310"/>
                <a:gd name="T100" fmla="*/ 176 w 1104"/>
                <a:gd name="T101" fmla="*/ 992 h 1310"/>
                <a:gd name="T102" fmla="*/ 368 w 1104"/>
                <a:gd name="T103" fmla="*/ 1132 h 1310"/>
                <a:gd name="T104" fmla="*/ 264 w 1104"/>
                <a:gd name="T105" fmla="*/ 1144 h 1310"/>
                <a:gd name="T106" fmla="*/ 624 w 1104"/>
                <a:gd name="T107" fmla="*/ 1208 h 1310"/>
                <a:gd name="T108" fmla="*/ 488 w 1104"/>
                <a:gd name="T109" fmla="*/ 1172 h 1310"/>
                <a:gd name="T110" fmla="*/ 512 w 1104"/>
                <a:gd name="T111" fmla="*/ 1180 h 1310"/>
                <a:gd name="T112" fmla="*/ 972 w 1104"/>
                <a:gd name="T113" fmla="*/ 1196 h 1310"/>
                <a:gd name="T114" fmla="*/ 892 w 1104"/>
                <a:gd name="T115" fmla="*/ 1236 h 1310"/>
                <a:gd name="T116" fmla="*/ 756 w 1104"/>
                <a:gd name="T117" fmla="*/ 1264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04" h="1310">
                  <a:moveTo>
                    <a:pt x="0" y="588"/>
                  </a:moveTo>
                  <a:cubicBezTo>
                    <a:pt x="3" y="588"/>
                    <a:pt x="5" y="588"/>
                    <a:pt x="8" y="588"/>
                  </a:cubicBezTo>
                  <a:cubicBezTo>
                    <a:pt x="17" y="582"/>
                    <a:pt x="20" y="555"/>
                    <a:pt x="4" y="548"/>
                  </a:cubicBezTo>
                  <a:cubicBezTo>
                    <a:pt x="10" y="539"/>
                    <a:pt x="25" y="540"/>
                    <a:pt x="28" y="528"/>
                  </a:cubicBezTo>
                  <a:cubicBezTo>
                    <a:pt x="2" y="521"/>
                    <a:pt x="28" y="505"/>
                    <a:pt x="8" y="492"/>
                  </a:cubicBezTo>
                  <a:cubicBezTo>
                    <a:pt x="18" y="494"/>
                    <a:pt x="22" y="497"/>
                    <a:pt x="28" y="488"/>
                  </a:cubicBezTo>
                  <a:cubicBezTo>
                    <a:pt x="18" y="488"/>
                    <a:pt x="22" y="473"/>
                    <a:pt x="16" y="468"/>
                  </a:cubicBezTo>
                  <a:cubicBezTo>
                    <a:pt x="39" y="462"/>
                    <a:pt x="11" y="449"/>
                    <a:pt x="28" y="432"/>
                  </a:cubicBezTo>
                  <a:cubicBezTo>
                    <a:pt x="43" y="433"/>
                    <a:pt x="64" y="428"/>
                    <a:pt x="68" y="440"/>
                  </a:cubicBezTo>
                  <a:cubicBezTo>
                    <a:pt x="65" y="428"/>
                    <a:pt x="72" y="425"/>
                    <a:pt x="72" y="416"/>
                  </a:cubicBezTo>
                  <a:cubicBezTo>
                    <a:pt x="61" y="415"/>
                    <a:pt x="64" y="430"/>
                    <a:pt x="48" y="424"/>
                  </a:cubicBezTo>
                  <a:cubicBezTo>
                    <a:pt x="32" y="412"/>
                    <a:pt x="30" y="389"/>
                    <a:pt x="40" y="368"/>
                  </a:cubicBezTo>
                  <a:cubicBezTo>
                    <a:pt x="46" y="369"/>
                    <a:pt x="57" y="385"/>
                    <a:pt x="60" y="376"/>
                  </a:cubicBezTo>
                  <a:cubicBezTo>
                    <a:pt x="44" y="375"/>
                    <a:pt x="59" y="342"/>
                    <a:pt x="44" y="340"/>
                  </a:cubicBezTo>
                  <a:cubicBezTo>
                    <a:pt x="52" y="338"/>
                    <a:pt x="55" y="330"/>
                    <a:pt x="68" y="332"/>
                  </a:cubicBezTo>
                  <a:cubicBezTo>
                    <a:pt x="66" y="313"/>
                    <a:pt x="69" y="312"/>
                    <a:pt x="60" y="304"/>
                  </a:cubicBezTo>
                  <a:cubicBezTo>
                    <a:pt x="75" y="298"/>
                    <a:pt x="87" y="301"/>
                    <a:pt x="72" y="280"/>
                  </a:cubicBezTo>
                  <a:cubicBezTo>
                    <a:pt x="84" y="277"/>
                    <a:pt x="84" y="287"/>
                    <a:pt x="96" y="284"/>
                  </a:cubicBezTo>
                  <a:cubicBezTo>
                    <a:pt x="85" y="266"/>
                    <a:pt x="113" y="274"/>
                    <a:pt x="108" y="252"/>
                  </a:cubicBezTo>
                  <a:cubicBezTo>
                    <a:pt x="97" y="248"/>
                    <a:pt x="98" y="246"/>
                    <a:pt x="92" y="244"/>
                  </a:cubicBezTo>
                  <a:cubicBezTo>
                    <a:pt x="101" y="230"/>
                    <a:pt x="101" y="222"/>
                    <a:pt x="124" y="228"/>
                  </a:cubicBezTo>
                  <a:cubicBezTo>
                    <a:pt x="119" y="215"/>
                    <a:pt x="130" y="218"/>
                    <a:pt x="132" y="212"/>
                  </a:cubicBezTo>
                  <a:cubicBezTo>
                    <a:pt x="125" y="211"/>
                    <a:pt x="119" y="209"/>
                    <a:pt x="116" y="204"/>
                  </a:cubicBezTo>
                  <a:cubicBezTo>
                    <a:pt x="128" y="196"/>
                    <a:pt x="137" y="209"/>
                    <a:pt x="148" y="200"/>
                  </a:cubicBezTo>
                  <a:cubicBezTo>
                    <a:pt x="148" y="184"/>
                    <a:pt x="127" y="212"/>
                    <a:pt x="124" y="188"/>
                  </a:cubicBezTo>
                  <a:cubicBezTo>
                    <a:pt x="136" y="174"/>
                    <a:pt x="142" y="184"/>
                    <a:pt x="144" y="168"/>
                  </a:cubicBezTo>
                  <a:cubicBezTo>
                    <a:pt x="154" y="176"/>
                    <a:pt x="169" y="157"/>
                    <a:pt x="184" y="168"/>
                  </a:cubicBezTo>
                  <a:cubicBezTo>
                    <a:pt x="184" y="161"/>
                    <a:pt x="184" y="155"/>
                    <a:pt x="184" y="148"/>
                  </a:cubicBezTo>
                  <a:cubicBezTo>
                    <a:pt x="190" y="154"/>
                    <a:pt x="200" y="151"/>
                    <a:pt x="204" y="144"/>
                  </a:cubicBezTo>
                  <a:cubicBezTo>
                    <a:pt x="197" y="144"/>
                    <a:pt x="194" y="141"/>
                    <a:pt x="192" y="136"/>
                  </a:cubicBezTo>
                  <a:cubicBezTo>
                    <a:pt x="198" y="133"/>
                    <a:pt x="217" y="125"/>
                    <a:pt x="208" y="120"/>
                  </a:cubicBezTo>
                  <a:cubicBezTo>
                    <a:pt x="204" y="131"/>
                    <a:pt x="192" y="118"/>
                    <a:pt x="196" y="108"/>
                  </a:cubicBezTo>
                  <a:cubicBezTo>
                    <a:pt x="225" y="95"/>
                    <a:pt x="247" y="113"/>
                    <a:pt x="244" y="124"/>
                  </a:cubicBezTo>
                  <a:cubicBezTo>
                    <a:pt x="263" y="122"/>
                    <a:pt x="263" y="100"/>
                    <a:pt x="276" y="92"/>
                  </a:cubicBezTo>
                  <a:cubicBezTo>
                    <a:pt x="266" y="85"/>
                    <a:pt x="258" y="104"/>
                    <a:pt x="248" y="88"/>
                  </a:cubicBezTo>
                  <a:cubicBezTo>
                    <a:pt x="241" y="96"/>
                    <a:pt x="248" y="93"/>
                    <a:pt x="248" y="104"/>
                  </a:cubicBezTo>
                  <a:cubicBezTo>
                    <a:pt x="241" y="94"/>
                    <a:pt x="226" y="93"/>
                    <a:pt x="220" y="92"/>
                  </a:cubicBezTo>
                  <a:cubicBezTo>
                    <a:pt x="228" y="73"/>
                    <a:pt x="253" y="72"/>
                    <a:pt x="276" y="68"/>
                  </a:cubicBezTo>
                  <a:cubicBezTo>
                    <a:pt x="282" y="54"/>
                    <a:pt x="262" y="66"/>
                    <a:pt x="264" y="56"/>
                  </a:cubicBezTo>
                  <a:cubicBezTo>
                    <a:pt x="288" y="36"/>
                    <a:pt x="320" y="24"/>
                    <a:pt x="340" y="0"/>
                  </a:cubicBezTo>
                  <a:cubicBezTo>
                    <a:pt x="326" y="14"/>
                    <a:pt x="359" y="5"/>
                    <a:pt x="356" y="20"/>
                  </a:cubicBezTo>
                  <a:cubicBezTo>
                    <a:pt x="328" y="38"/>
                    <a:pt x="305" y="62"/>
                    <a:pt x="276" y="80"/>
                  </a:cubicBezTo>
                  <a:cubicBezTo>
                    <a:pt x="273" y="94"/>
                    <a:pt x="292" y="85"/>
                    <a:pt x="288" y="100"/>
                  </a:cubicBezTo>
                  <a:cubicBezTo>
                    <a:pt x="267" y="116"/>
                    <a:pt x="247" y="134"/>
                    <a:pt x="224" y="148"/>
                  </a:cubicBezTo>
                  <a:cubicBezTo>
                    <a:pt x="238" y="144"/>
                    <a:pt x="231" y="161"/>
                    <a:pt x="224" y="160"/>
                  </a:cubicBezTo>
                  <a:cubicBezTo>
                    <a:pt x="211" y="154"/>
                    <a:pt x="235" y="135"/>
                    <a:pt x="216" y="136"/>
                  </a:cubicBezTo>
                  <a:cubicBezTo>
                    <a:pt x="218" y="155"/>
                    <a:pt x="189" y="162"/>
                    <a:pt x="200" y="176"/>
                  </a:cubicBezTo>
                  <a:cubicBezTo>
                    <a:pt x="194" y="166"/>
                    <a:pt x="214" y="164"/>
                    <a:pt x="212" y="172"/>
                  </a:cubicBezTo>
                  <a:cubicBezTo>
                    <a:pt x="213" y="182"/>
                    <a:pt x="206" y="185"/>
                    <a:pt x="200" y="188"/>
                  </a:cubicBezTo>
                  <a:cubicBezTo>
                    <a:pt x="191" y="178"/>
                    <a:pt x="166" y="167"/>
                    <a:pt x="152" y="180"/>
                  </a:cubicBezTo>
                  <a:cubicBezTo>
                    <a:pt x="168" y="174"/>
                    <a:pt x="188" y="186"/>
                    <a:pt x="192" y="204"/>
                  </a:cubicBezTo>
                  <a:cubicBezTo>
                    <a:pt x="180" y="206"/>
                    <a:pt x="172" y="193"/>
                    <a:pt x="168" y="208"/>
                  </a:cubicBezTo>
                  <a:cubicBezTo>
                    <a:pt x="174" y="208"/>
                    <a:pt x="182" y="207"/>
                    <a:pt x="180" y="216"/>
                  </a:cubicBezTo>
                  <a:cubicBezTo>
                    <a:pt x="176" y="237"/>
                    <a:pt x="164" y="236"/>
                    <a:pt x="148" y="228"/>
                  </a:cubicBezTo>
                  <a:cubicBezTo>
                    <a:pt x="147" y="249"/>
                    <a:pt x="177" y="239"/>
                    <a:pt x="180" y="256"/>
                  </a:cubicBezTo>
                  <a:cubicBezTo>
                    <a:pt x="164" y="245"/>
                    <a:pt x="194" y="275"/>
                    <a:pt x="160" y="268"/>
                  </a:cubicBezTo>
                  <a:cubicBezTo>
                    <a:pt x="170" y="261"/>
                    <a:pt x="163" y="261"/>
                    <a:pt x="168" y="252"/>
                  </a:cubicBezTo>
                  <a:cubicBezTo>
                    <a:pt x="153" y="255"/>
                    <a:pt x="147" y="268"/>
                    <a:pt x="140" y="280"/>
                  </a:cubicBezTo>
                  <a:cubicBezTo>
                    <a:pt x="141" y="289"/>
                    <a:pt x="158" y="284"/>
                    <a:pt x="156" y="296"/>
                  </a:cubicBezTo>
                  <a:cubicBezTo>
                    <a:pt x="142" y="286"/>
                    <a:pt x="129" y="297"/>
                    <a:pt x="120" y="280"/>
                  </a:cubicBezTo>
                  <a:cubicBezTo>
                    <a:pt x="107" y="293"/>
                    <a:pt x="135" y="288"/>
                    <a:pt x="132" y="304"/>
                  </a:cubicBezTo>
                  <a:cubicBezTo>
                    <a:pt x="116" y="332"/>
                    <a:pt x="109" y="343"/>
                    <a:pt x="108" y="376"/>
                  </a:cubicBezTo>
                  <a:cubicBezTo>
                    <a:pt x="110" y="362"/>
                    <a:pt x="85" y="379"/>
                    <a:pt x="76" y="368"/>
                  </a:cubicBezTo>
                  <a:cubicBezTo>
                    <a:pt x="77" y="376"/>
                    <a:pt x="71" y="377"/>
                    <a:pt x="72" y="384"/>
                  </a:cubicBezTo>
                  <a:cubicBezTo>
                    <a:pt x="75" y="385"/>
                    <a:pt x="80" y="384"/>
                    <a:pt x="80" y="388"/>
                  </a:cubicBezTo>
                  <a:cubicBezTo>
                    <a:pt x="93" y="388"/>
                    <a:pt x="80" y="375"/>
                    <a:pt x="100" y="376"/>
                  </a:cubicBezTo>
                  <a:cubicBezTo>
                    <a:pt x="99" y="391"/>
                    <a:pt x="123" y="380"/>
                    <a:pt x="116" y="400"/>
                  </a:cubicBezTo>
                  <a:cubicBezTo>
                    <a:pt x="108" y="400"/>
                    <a:pt x="111" y="389"/>
                    <a:pt x="100" y="392"/>
                  </a:cubicBezTo>
                  <a:cubicBezTo>
                    <a:pt x="93" y="399"/>
                    <a:pt x="102" y="404"/>
                    <a:pt x="104" y="412"/>
                  </a:cubicBezTo>
                  <a:cubicBezTo>
                    <a:pt x="94" y="417"/>
                    <a:pt x="85" y="422"/>
                    <a:pt x="76" y="428"/>
                  </a:cubicBezTo>
                  <a:cubicBezTo>
                    <a:pt x="95" y="424"/>
                    <a:pt x="85" y="440"/>
                    <a:pt x="84" y="448"/>
                  </a:cubicBezTo>
                  <a:cubicBezTo>
                    <a:pt x="89" y="458"/>
                    <a:pt x="99" y="444"/>
                    <a:pt x="100" y="452"/>
                  </a:cubicBezTo>
                  <a:cubicBezTo>
                    <a:pt x="97" y="465"/>
                    <a:pt x="97" y="460"/>
                    <a:pt x="104" y="468"/>
                  </a:cubicBezTo>
                  <a:cubicBezTo>
                    <a:pt x="85" y="474"/>
                    <a:pt x="97" y="486"/>
                    <a:pt x="92" y="504"/>
                  </a:cubicBezTo>
                  <a:cubicBezTo>
                    <a:pt x="105" y="503"/>
                    <a:pt x="112" y="490"/>
                    <a:pt x="120" y="504"/>
                  </a:cubicBezTo>
                  <a:cubicBezTo>
                    <a:pt x="115" y="504"/>
                    <a:pt x="111" y="505"/>
                    <a:pt x="112" y="512"/>
                  </a:cubicBezTo>
                  <a:cubicBezTo>
                    <a:pt x="137" y="508"/>
                    <a:pt x="106" y="524"/>
                    <a:pt x="128" y="528"/>
                  </a:cubicBezTo>
                  <a:cubicBezTo>
                    <a:pt x="119" y="536"/>
                    <a:pt x="109" y="546"/>
                    <a:pt x="108" y="552"/>
                  </a:cubicBezTo>
                  <a:cubicBezTo>
                    <a:pt x="101" y="551"/>
                    <a:pt x="106" y="538"/>
                    <a:pt x="100" y="536"/>
                  </a:cubicBezTo>
                  <a:cubicBezTo>
                    <a:pt x="78" y="553"/>
                    <a:pt x="40" y="535"/>
                    <a:pt x="32" y="560"/>
                  </a:cubicBezTo>
                  <a:cubicBezTo>
                    <a:pt x="55" y="561"/>
                    <a:pt x="36" y="584"/>
                    <a:pt x="36" y="596"/>
                  </a:cubicBezTo>
                  <a:cubicBezTo>
                    <a:pt x="43" y="603"/>
                    <a:pt x="52" y="590"/>
                    <a:pt x="52" y="608"/>
                  </a:cubicBezTo>
                  <a:cubicBezTo>
                    <a:pt x="46" y="609"/>
                    <a:pt x="37" y="607"/>
                    <a:pt x="36" y="612"/>
                  </a:cubicBezTo>
                  <a:cubicBezTo>
                    <a:pt x="44" y="620"/>
                    <a:pt x="43" y="610"/>
                    <a:pt x="56" y="612"/>
                  </a:cubicBezTo>
                  <a:cubicBezTo>
                    <a:pt x="54" y="591"/>
                    <a:pt x="62" y="581"/>
                    <a:pt x="76" y="576"/>
                  </a:cubicBezTo>
                  <a:cubicBezTo>
                    <a:pt x="61" y="592"/>
                    <a:pt x="92" y="583"/>
                    <a:pt x="88" y="600"/>
                  </a:cubicBezTo>
                  <a:cubicBezTo>
                    <a:pt x="77" y="605"/>
                    <a:pt x="78" y="581"/>
                    <a:pt x="76" y="600"/>
                  </a:cubicBezTo>
                  <a:cubicBezTo>
                    <a:pt x="63" y="613"/>
                    <a:pt x="86" y="603"/>
                    <a:pt x="88" y="612"/>
                  </a:cubicBezTo>
                  <a:cubicBezTo>
                    <a:pt x="65" y="610"/>
                    <a:pt x="83" y="624"/>
                    <a:pt x="84" y="632"/>
                  </a:cubicBezTo>
                  <a:cubicBezTo>
                    <a:pt x="79" y="633"/>
                    <a:pt x="73" y="631"/>
                    <a:pt x="72" y="636"/>
                  </a:cubicBezTo>
                  <a:cubicBezTo>
                    <a:pt x="83" y="650"/>
                    <a:pt x="89" y="696"/>
                    <a:pt x="80" y="712"/>
                  </a:cubicBezTo>
                  <a:cubicBezTo>
                    <a:pt x="94" y="707"/>
                    <a:pt x="101" y="728"/>
                    <a:pt x="92" y="732"/>
                  </a:cubicBezTo>
                  <a:cubicBezTo>
                    <a:pt x="85" y="717"/>
                    <a:pt x="68" y="724"/>
                    <a:pt x="48" y="708"/>
                  </a:cubicBezTo>
                  <a:cubicBezTo>
                    <a:pt x="44" y="719"/>
                    <a:pt x="51" y="731"/>
                    <a:pt x="60" y="740"/>
                  </a:cubicBezTo>
                  <a:cubicBezTo>
                    <a:pt x="56" y="726"/>
                    <a:pt x="77" y="736"/>
                    <a:pt x="80" y="728"/>
                  </a:cubicBezTo>
                  <a:cubicBezTo>
                    <a:pt x="87" y="753"/>
                    <a:pt x="122" y="730"/>
                    <a:pt x="136" y="744"/>
                  </a:cubicBezTo>
                  <a:cubicBezTo>
                    <a:pt x="116" y="751"/>
                    <a:pt x="113" y="750"/>
                    <a:pt x="104" y="764"/>
                  </a:cubicBezTo>
                  <a:cubicBezTo>
                    <a:pt x="96" y="765"/>
                    <a:pt x="114" y="742"/>
                    <a:pt x="92" y="748"/>
                  </a:cubicBezTo>
                  <a:cubicBezTo>
                    <a:pt x="74" y="760"/>
                    <a:pt x="104" y="774"/>
                    <a:pt x="84" y="784"/>
                  </a:cubicBezTo>
                  <a:cubicBezTo>
                    <a:pt x="90" y="788"/>
                    <a:pt x="100" y="788"/>
                    <a:pt x="92" y="796"/>
                  </a:cubicBezTo>
                  <a:cubicBezTo>
                    <a:pt x="104" y="799"/>
                    <a:pt x="107" y="792"/>
                    <a:pt x="116" y="792"/>
                  </a:cubicBezTo>
                  <a:cubicBezTo>
                    <a:pt x="113" y="803"/>
                    <a:pt x="122" y="802"/>
                    <a:pt x="120" y="812"/>
                  </a:cubicBezTo>
                  <a:cubicBezTo>
                    <a:pt x="115" y="807"/>
                    <a:pt x="100" y="806"/>
                    <a:pt x="100" y="816"/>
                  </a:cubicBezTo>
                  <a:cubicBezTo>
                    <a:pt x="121" y="828"/>
                    <a:pt x="111" y="855"/>
                    <a:pt x="144" y="860"/>
                  </a:cubicBezTo>
                  <a:cubicBezTo>
                    <a:pt x="125" y="862"/>
                    <a:pt x="132" y="908"/>
                    <a:pt x="152" y="908"/>
                  </a:cubicBezTo>
                  <a:cubicBezTo>
                    <a:pt x="152" y="898"/>
                    <a:pt x="153" y="887"/>
                    <a:pt x="164" y="888"/>
                  </a:cubicBezTo>
                  <a:cubicBezTo>
                    <a:pt x="159" y="901"/>
                    <a:pt x="170" y="898"/>
                    <a:pt x="172" y="904"/>
                  </a:cubicBezTo>
                  <a:cubicBezTo>
                    <a:pt x="167" y="910"/>
                    <a:pt x="155" y="909"/>
                    <a:pt x="156" y="920"/>
                  </a:cubicBezTo>
                  <a:cubicBezTo>
                    <a:pt x="162" y="926"/>
                    <a:pt x="163" y="937"/>
                    <a:pt x="172" y="940"/>
                  </a:cubicBezTo>
                  <a:cubicBezTo>
                    <a:pt x="184" y="934"/>
                    <a:pt x="161" y="919"/>
                    <a:pt x="180" y="920"/>
                  </a:cubicBezTo>
                  <a:cubicBezTo>
                    <a:pt x="185" y="926"/>
                    <a:pt x="188" y="944"/>
                    <a:pt x="200" y="932"/>
                  </a:cubicBezTo>
                  <a:cubicBezTo>
                    <a:pt x="187" y="918"/>
                    <a:pt x="181" y="892"/>
                    <a:pt x="164" y="876"/>
                  </a:cubicBezTo>
                  <a:cubicBezTo>
                    <a:pt x="169" y="872"/>
                    <a:pt x="179" y="872"/>
                    <a:pt x="180" y="864"/>
                  </a:cubicBezTo>
                  <a:cubicBezTo>
                    <a:pt x="164" y="863"/>
                    <a:pt x="149" y="860"/>
                    <a:pt x="148" y="844"/>
                  </a:cubicBezTo>
                  <a:cubicBezTo>
                    <a:pt x="138" y="839"/>
                    <a:pt x="138" y="863"/>
                    <a:pt x="132" y="848"/>
                  </a:cubicBezTo>
                  <a:cubicBezTo>
                    <a:pt x="119" y="834"/>
                    <a:pt x="147" y="840"/>
                    <a:pt x="148" y="828"/>
                  </a:cubicBezTo>
                  <a:cubicBezTo>
                    <a:pt x="130" y="826"/>
                    <a:pt x="154" y="807"/>
                    <a:pt x="156" y="800"/>
                  </a:cubicBezTo>
                  <a:cubicBezTo>
                    <a:pt x="160" y="807"/>
                    <a:pt x="167" y="810"/>
                    <a:pt x="164" y="824"/>
                  </a:cubicBezTo>
                  <a:cubicBezTo>
                    <a:pt x="158" y="824"/>
                    <a:pt x="150" y="823"/>
                    <a:pt x="152" y="832"/>
                  </a:cubicBezTo>
                  <a:cubicBezTo>
                    <a:pt x="159" y="834"/>
                    <a:pt x="169" y="820"/>
                    <a:pt x="172" y="832"/>
                  </a:cubicBezTo>
                  <a:cubicBezTo>
                    <a:pt x="172" y="836"/>
                    <a:pt x="155" y="840"/>
                    <a:pt x="168" y="844"/>
                  </a:cubicBezTo>
                  <a:cubicBezTo>
                    <a:pt x="190" y="840"/>
                    <a:pt x="181" y="873"/>
                    <a:pt x="180" y="888"/>
                  </a:cubicBezTo>
                  <a:cubicBezTo>
                    <a:pt x="190" y="890"/>
                    <a:pt x="189" y="881"/>
                    <a:pt x="200" y="884"/>
                  </a:cubicBezTo>
                  <a:cubicBezTo>
                    <a:pt x="196" y="894"/>
                    <a:pt x="217" y="898"/>
                    <a:pt x="204" y="904"/>
                  </a:cubicBezTo>
                  <a:cubicBezTo>
                    <a:pt x="196" y="902"/>
                    <a:pt x="211" y="893"/>
                    <a:pt x="192" y="896"/>
                  </a:cubicBezTo>
                  <a:cubicBezTo>
                    <a:pt x="229" y="923"/>
                    <a:pt x="251" y="947"/>
                    <a:pt x="240" y="980"/>
                  </a:cubicBezTo>
                  <a:cubicBezTo>
                    <a:pt x="234" y="978"/>
                    <a:pt x="230" y="974"/>
                    <a:pt x="224" y="972"/>
                  </a:cubicBezTo>
                  <a:cubicBezTo>
                    <a:pt x="222" y="979"/>
                    <a:pt x="230" y="982"/>
                    <a:pt x="224" y="984"/>
                  </a:cubicBezTo>
                  <a:cubicBezTo>
                    <a:pt x="211" y="982"/>
                    <a:pt x="204" y="946"/>
                    <a:pt x="192" y="968"/>
                  </a:cubicBezTo>
                  <a:cubicBezTo>
                    <a:pt x="219" y="971"/>
                    <a:pt x="210" y="982"/>
                    <a:pt x="212" y="996"/>
                  </a:cubicBezTo>
                  <a:cubicBezTo>
                    <a:pt x="236" y="1005"/>
                    <a:pt x="240" y="984"/>
                    <a:pt x="256" y="992"/>
                  </a:cubicBezTo>
                  <a:cubicBezTo>
                    <a:pt x="244" y="996"/>
                    <a:pt x="241" y="1009"/>
                    <a:pt x="232" y="1016"/>
                  </a:cubicBezTo>
                  <a:cubicBezTo>
                    <a:pt x="247" y="1012"/>
                    <a:pt x="235" y="1034"/>
                    <a:pt x="248" y="1032"/>
                  </a:cubicBezTo>
                  <a:cubicBezTo>
                    <a:pt x="244" y="1019"/>
                    <a:pt x="245" y="1021"/>
                    <a:pt x="256" y="1016"/>
                  </a:cubicBezTo>
                  <a:cubicBezTo>
                    <a:pt x="261" y="1029"/>
                    <a:pt x="254" y="1034"/>
                    <a:pt x="260" y="1048"/>
                  </a:cubicBezTo>
                  <a:cubicBezTo>
                    <a:pt x="290" y="1040"/>
                    <a:pt x="299" y="1080"/>
                    <a:pt x="304" y="1084"/>
                  </a:cubicBezTo>
                  <a:cubicBezTo>
                    <a:pt x="323" y="1099"/>
                    <a:pt x="349" y="1098"/>
                    <a:pt x="364" y="1124"/>
                  </a:cubicBezTo>
                  <a:cubicBezTo>
                    <a:pt x="343" y="1096"/>
                    <a:pt x="325" y="1071"/>
                    <a:pt x="300" y="1064"/>
                  </a:cubicBezTo>
                  <a:cubicBezTo>
                    <a:pt x="310" y="1062"/>
                    <a:pt x="315" y="1034"/>
                    <a:pt x="304" y="1044"/>
                  </a:cubicBezTo>
                  <a:cubicBezTo>
                    <a:pt x="314" y="1052"/>
                    <a:pt x="291" y="1047"/>
                    <a:pt x="292" y="1040"/>
                  </a:cubicBezTo>
                  <a:cubicBezTo>
                    <a:pt x="288" y="1047"/>
                    <a:pt x="304" y="1053"/>
                    <a:pt x="292" y="1056"/>
                  </a:cubicBezTo>
                  <a:cubicBezTo>
                    <a:pt x="284" y="1037"/>
                    <a:pt x="258" y="1040"/>
                    <a:pt x="264" y="1020"/>
                  </a:cubicBezTo>
                  <a:cubicBezTo>
                    <a:pt x="270" y="1018"/>
                    <a:pt x="274" y="1036"/>
                    <a:pt x="276" y="1024"/>
                  </a:cubicBezTo>
                  <a:cubicBezTo>
                    <a:pt x="271" y="1015"/>
                    <a:pt x="254" y="1016"/>
                    <a:pt x="256" y="1000"/>
                  </a:cubicBezTo>
                  <a:cubicBezTo>
                    <a:pt x="259" y="994"/>
                    <a:pt x="262" y="987"/>
                    <a:pt x="272" y="988"/>
                  </a:cubicBezTo>
                  <a:cubicBezTo>
                    <a:pt x="274" y="1011"/>
                    <a:pt x="320" y="1044"/>
                    <a:pt x="320" y="1020"/>
                  </a:cubicBezTo>
                  <a:cubicBezTo>
                    <a:pt x="324" y="1025"/>
                    <a:pt x="327" y="1032"/>
                    <a:pt x="332" y="1036"/>
                  </a:cubicBezTo>
                  <a:cubicBezTo>
                    <a:pt x="334" y="1029"/>
                    <a:pt x="326" y="1026"/>
                    <a:pt x="332" y="1024"/>
                  </a:cubicBezTo>
                  <a:cubicBezTo>
                    <a:pt x="347" y="1039"/>
                    <a:pt x="356" y="1050"/>
                    <a:pt x="368" y="1060"/>
                  </a:cubicBezTo>
                  <a:cubicBezTo>
                    <a:pt x="357" y="1071"/>
                    <a:pt x="367" y="1084"/>
                    <a:pt x="360" y="1096"/>
                  </a:cubicBezTo>
                  <a:cubicBezTo>
                    <a:pt x="369" y="1088"/>
                    <a:pt x="371" y="1077"/>
                    <a:pt x="372" y="1072"/>
                  </a:cubicBezTo>
                  <a:cubicBezTo>
                    <a:pt x="395" y="1072"/>
                    <a:pt x="389" y="1088"/>
                    <a:pt x="416" y="1096"/>
                  </a:cubicBezTo>
                  <a:cubicBezTo>
                    <a:pt x="419" y="1115"/>
                    <a:pt x="410" y="1100"/>
                    <a:pt x="408" y="1108"/>
                  </a:cubicBezTo>
                  <a:cubicBezTo>
                    <a:pt x="444" y="1110"/>
                    <a:pt x="463" y="1131"/>
                    <a:pt x="500" y="1132"/>
                  </a:cubicBezTo>
                  <a:cubicBezTo>
                    <a:pt x="493" y="1139"/>
                    <a:pt x="506" y="1146"/>
                    <a:pt x="512" y="1152"/>
                  </a:cubicBezTo>
                  <a:cubicBezTo>
                    <a:pt x="509" y="1146"/>
                    <a:pt x="531" y="1146"/>
                    <a:pt x="528" y="1152"/>
                  </a:cubicBezTo>
                  <a:cubicBezTo>
                    <a:pt x="523" y="1153"/>
                    <a:pt x="517" y="1151"/>
                    <a:pt x="516" y="1156"/>
                  </a:cubicBezTo>
                  <a:cubicBezTo>
                    <a:pt x="540" y="1165"/>
                    <a:pt x="551" y="1144"/>
                    <a:pt x="568" y="1164"/>
                  </a:cubicBezTo>
                  <a:cubicBezTo>
                    <a:pt x="563" y="1165"/>
                    <a:pt x="557" y="1163"/>
                    <a:pt x="556" y="1168"/>
                  </a:cubicBezTo>
                  <a:cubicBezTo>
                    <a:pt x="581" y="1176"/>
                    <a:pt x="617" y="1174"/>
                    <a:pt x="632" y="1192"/>
                  </a:cubicBezTo>
                  <a:cubicBezTo>
                    <a:pt x="620" y="1201"/>
                    <a:pt x="632" y="1213"/>
                    <a:pt x="624" y="1228"/>
                  </a:cubicBezTo>
                  <a:cubicBezTo>
                    <a:pt x="667" y="1225"/>
                    <a:pt x="705" y="1217"/>
                    <a:pt x="752" y="1236"/>
                  </a:cubicBezTo>
                  <a:cubicBezTo>
                    <a:pt x="763" y="1239"/>
                    <a:pt x="749" y="1217"/>
                    <a:pt x="760" y="1220"/>
                  </a:cubicBezTo>
                  <a:cubicBezTo>
                    <a:pt x="780" y="1254"/>
                    <a:pt x="810" y="1209"/>
                    <a:pt x="840" y="1224"/>
                  </a:cubicBezTo>
                  <a:cubicBezTo>
                    <a:pt x="846" y="1210"/>
                    <a:pt x="826" y="1222"/>
                    <a:pt x="828" y="1212"/>
                  </a:cubicBezTo>
                  <a:cubicBezTo>
                    <a:pt x="835" y="1204"/>
                    <a:pt x="844" y="1209"/>
                    <a:pt x="848" y="1216"/>
                  </a:cubicBezTo>
                  <a:cubicBezTo>
                    <a:pt x="854" y="1214"/>
                    <a:pt x="849" y="1201"/>
                    <a:pt x="856" y="1200"/>
                  </a:cubicBezTo>
                  <a:cubicBezTo>
                    <a:pt x="858" y="1206"/>
                    <a:pt x="861" y="1207"/>
                    <a:pt x="856" y="1212"/>
                  </a:cubicBezTo>
                  <a:cubicBezTo>
                    <a:pt x="913" y="1208"/>
                    <a:pt x="953" y="1181"/>
                    <a:pt x="996" y="1164"/>
                  </a:cubicBezTo>
                  <a:cubicBezTo>
                    <a:pt x="1002" y="1173"/>
                    <a:pt x="1009" y="1180"/>
                    <a:pt x="1020" y="1184"/>
                  </a:cubicBezTo>
                  <a:cubicBezTo>
                    <a:pt x="1056" y="1180"/>
                    <a:pt x="1066" y="1150"/>
                    <a:pt x="1104" y="1148"/>
                  </a:cubicBezTo>
                  <a:cubicBezTo>
                    <a:pt x="1099" y="1181"/>
                    <a:pt x="1066" y="1187"/>
                    <a:pt x="1040" y="1200"/>
                  </a:cubicBezTo>
                  <a:cubicBezTo>
                    <a:pt x="1030" y="1219"/>
                    <a:pt x="980" y="1233"/>
                    <a:pt x="948" y="1244"/>
                  </a:cubicBezTo>
                  <a:cubicBezTo>
                    <a:pt x="943" y="1254"/>
                    <a:pt x="967" y="1254"/>
                    <a:pt x="952" y="1260"/>
                  </a:cubicBezTo>
                  <a:cubicBezTo>
                    <a:pt x="902" y="1248"/>
                    <a:pt x="827" y="1304"/>
                    <a:pt x="768" y="1276"/>
                  </a:cubicBezTo>
                  <a:cubicBezTo>
                    <a:pt x="765" y="1304"/>
                    <a:pt x="737" y="1283"/>
                    <a:pt x="712" y="1288"/>
                  </a:cubicBezTo>
                  <a:cubicBezTo>
                    <a:pt x="709" y="1310"/>
                    <a:pt x="688" y="1293"/>
                    <a:pt x="680" y="1304"/>
                  </a:cubicBezTo>
                  <a:cubicBezTo>
                    <a:pt x="680" y="1298"/>
                    <a:pt x="682" y="1295"/>
                    <a:pt x="684" y="1292"/>
                  </a:cubicBezTo>
                  <a:cubicBezTo>
                    <a:pt x="667" y="1297"/>
                    <a:pt x="643" y="1287"/>
                    <a:pt x="652" y="1304"/>
                  </a:cubicBezTo>
                  <a:cubicBezTo>
                    <a:pt x="630" y="1286"/>
                    <a:pt x="618" y="1305"/>
                    <a:pt x="592" y="1296"/>
                  </a:cubicBezTo>
                  <a:cubicBezTo>
                    <a:pt x="599" y="1292"/>
                    <a:pt x="612" y="1295"/>
                    <a:pt x="616" y="1288"/>
                  </a:cubicBezTo>
                  <a:cubicBezTo>
                    <a:pt x="597" y="1291"/>
                    <a:pt x="589" y="1283"/>
                    <a:pt x="576" y="1280"/>
                  </a:cubicBezTo>
                  <a:cubicBezTo>
                    <a:pt x="568" y="1281"/>
                    <a:pt x="575" y="1298"/>
                    <a:pt x="564" y="1296"/>
                  </a:cubicBezTo>
                  <a:cubicBezTo>
                    <a:pt x="561" y="1281"/>
                    <a:pt x="550" y="1296"/>
                    <a:pt x="544" y="1288"/>
                  </a:cubicBezTo>
                  <a:cubicBezTo>
                    <a:pt x="544" y="1282"/>
                    <a:pt x="554" y="1285"/>
                    <a:pt x="552" y="1276"/>
                  </a:cubicBezTo>
                  <a:cubicBezTo>
                    <a:pt x="543" y="1275"/>
                    <a:pt x="545" y="1262"/>
                    <a:pt x="532" y="1264"/>
                  </a:cubicBezTo>
                  <a:cubicBezTo>
                    <a:pt x="517" y="1265"/>
                    <a:pt x="513" y="1277"/>
                    <a:pt x="500" y="1280"/>
                  </a:cubicBezTo>
                  <a:cubicBezTo>
                    <a:pt x="495" y="1274"/>
                    <a:pt x="483" y="1275"/>
                    <a:pt x="484" y="1264"/>
                  </a:cubicBezTo>
                  <a:cubicBezTo>
                    <a:pt x="491" y="1271"/>
                    <a:pt x="502" y="1275"/>
                    <a:pt x="508" y="1264"/>
                  </a:cubicBezTo>
                  <a:cubicBezTo>
                    <a:pt x="478" y="1272"/>
                    <a:pt x="477" y="1229"/>
                    <a:pt x="448" y="1248"/>
                  </a:cubicBezTo>
                  <a:cubicBezTo>
                    <a:pt x="461" y="1246"/>
                    <a:pt x="466" y="1251"/>
                    <a:pt x="464" y="1264"/>
                  </a:cubicBezTo>
                  <a:cubicBezTo>
                    <a:pt x="415" y="1251"/>
                    <a:pt x="368" y="1235"/>
                    <a:pt x="336" y="1204"/>
                  </a:cubicBezTo>
                  <a:cubicBezTo>
                    <a:pt x="351" y="1193"/>
                    <a:pt x="338" y="1180"/>
                    <a:pt x="324" y="1176"/>
                  </a:cubicBezTo>
                  <a:cubicBezTo>
                    <a:pt x="318" y="1179"/>
                    <a:pt x="325" y="1196"/>
                    <a:pt x="312" y="1192"/>
                  </a:cubicBezTo>
                  <a:cubicBezTo>
                    <a:pt x="283" y="1176"/>
                    <a:pt x="253" y="1161"/>
                    <a:pt x="248" y="1120"/>
                  </a:cubicBezTo>
                  <a:cubicBezTo>
                    <a:pt x="235" y="1126"/>
                    <a:pt x="224" y="1120"/>
                    <a:pt x="216" y="1112"/>
                  </a:cubicBezTo>
                  <a:cubicBezTo>
                    <a:pt x="216" y="1106"/>
                    <a:pt x="240" y="1094"/>
                    <a:pt x="220" y="1092"/>
                  </a:cubicBezTo>
                  <a:cubicBezTo>
                    <a:pt x="214" y="1097"/>
                    <a:pt x="216" y="1109"/>
                    <a:pt x="200" y="1104"/>
                  </a:cubicBezTo>
                  <a:cubicBezTo>
                    <a:pt x="197" y="1091"/>
                    <a:pt x="206" y="1092"/>
                    <a:pt x="208" y="1084"/>
                  </a:cubicBezTo>
                  <a:cubicBezTo>
                    <a:pt x="199" y="1086"/>
                    <a:pt x="186" y="1093"/>
                    <a:pt x="184" y="1080"/>
                  </a:cubicBezTo>
                  <a:cubicBezTo>
                    <a:pt x="202" y="1077"/>
                    <a:pt x="170" y="1024"/>
                    <a:pt x="164" y="1044"/>
                  </a:cubicBezTo>
                  <a:cubicBezTo>
                    <a:pt x="170" y="1045"/>
                    <a:pt x="178" y="1060"/>
                    <a:pt x="176" y="1064"/>
                  </a:cubicBezTo>
                  <a:cubicBezTo>
                    <a:pt x="158" y="1061"/>
                    <a:pt x="170" y="1046"/>
                    <a:pt x="152" y="1040"/>
                  </a:cubicBezTo>
                  <a:cubicBezTo>
                    <a:pt x="155" y="1031"/>
                    <a:pt x="167" y="1031"/>
                    <a:pt x="168" y="1020"/>
                  </a:cubicBezTo>
                  <a:cubicBezTo>
                    <a:pt x="149" y="1025"/>
                    <a:pt x="150" y="1008"/>
                    <a:pt x="144" y="1000"/>
                  </a:cubicBezTo>
                  <a:cubicBezTo>
                    <a:pt x="132" y="991"/>
                    <a:pt x="129" y="1008"/>
                    <a:pt x="124" y="1000"/>
                  </a:cubicBezTo>
                  <a:cubicBezTo>
                    <a:pt x="136" y="971"/>
                    <a:pt x="104" y="954"/>
                    <a:pt x="104" y="924"/>
                  </a:cubicBezTo>
                  <a:cubicBezTo>
                    <a:pt x="111" y="922"/>
                    <a:pt x="121" y="936"/>
                    <a:pt x="124" y="924"/>
                  </a:cubicBezTo>
                  <a:cubicBezTo>
                    <a:pt x="113" y="916"/>
                    <a:pt x="133" y="920"/>
                    <a:pt x="132" y="916"/>
                  </a:cubicBezTo>
                  <a:cubicBezTo>
                    <a:pt x="120" y="906"/>
                    <a:pt x="113" y="927"/>
                    <a:pt x="92" y="920"/>
                  </a:cubicBezTo>
                  <a:cubicBezTo>
                    <a:pt x="86" y="888"/>
                    <a:pt x="52" y="868"/>
                    <a:pt x="68" y="836"/>
                  </a:cubicBezTo>
                  <a:cubicBezTo>
                    <a:pt x="47" y="830"/>
                    <a:pt x="33" y="772"/>
                    <a:pt x="44" y="748"/>
                  </a:cubicBezTo>
                  <a:cubicBezTo>
                    <a:pt x="42" y="753"/>
                    <a:pt x="39" y="756"/>
                    <a:pt x="32" y="756"/>
                  </a:cubicBezTo>
                  <a:cubicBezTo>
                    <a:pt x="27" y="751"/>
                    <a:pt x="24" y="724"/>
                    <a:pt x="32" y="720"/>
                  </a:cubicBezTo>
                  <a:cubicBezTo>
                    <a:pt x="38" y="718"/>
                    <a:pt x="42" y="736"/>
                    <a:pt x="44" y="724"/>
                  </a:cubicBezTo>
                  <a:cubicBezTo>
                    <a:pt x="21" y="715"/>
                    <a:pt x="24" y="687"/>
                    <a:pt x="20" y="668"/>
                  </a:cubicBezTo>
                  <a:cubicBezTo>
                    <a:pt x="44" y="659"/>
                    <a:pt x="53" y="680"/>
                    <a:pt x="68" y="660"/>
                  </a:cubicBezTo>
                  <a:cubicBezTo>
                    <a:pt x="46" y="655"/>
                    <a:pt x="33" y="664"/>
                    <a:pt x="16" y="652"/>
                  </a:cubicBezTo>
                  <a:cubicBezTo>
                    <a:pt x="16" y="643"/>
                    <a:pt x="16" y="633"/>
                    <a:pt x="16" y="624"/>
                  </a:cubicBezTo>
                  <a:cubicBezTo>
                    <a:pt x="23" y="623"/>
                    <a:pt x="29" y="621"/>
                    <a:pt x="32" y="616"/>
                  </a:cubicBezTo>
                  <a:cubicBezTo>
                    <a:pt x="4" y="626"/>
                    <a:pt x="27" y="584"/>
                    <a:pt x="0" y="592"/>
                  </a:cubicBezTo>
                  <a:cubicBezTo>
                    <a:pt x="0" y="591"/>
                    <a:pt x="0" y="589"/>
                    <a:pt x="0" y="588"/>
                  </a:cubicBezTo>
                  <a:close/>
                  <a:moveTo>
                    <a:pt x="52" y="456"/>
                  </a:moveTo>
                  <a:cubicBezTo>
                    <a:pt x="54" y="462"/>
                    <a:pt x="47" y="477"/>
                    <a:pt x="56" y="476"/>
                  </a:cubicBezTo>
                  <a:cubicBezTo>
                    <a:pt x="54" y="465"/>
                    <a:pt x="78" y="479"/>
                    <a:pt x="76" y="468"/>
                  </a:cubicBezTo>
                  <a:cubicBezTo>
                    <a:pt x="68" y="467"/>
                    <a:pt x="78" y="461"/>
                    <a:pt x="72" y="460"/>
                  </a:cubicBezTo>
                  <a:cubicBezTo>
                    <a:pt x="72" y="468"/>
                    <a:pt x="57" y="457"/>
                    <a:pt x="52" y="456"/>
                  </a:cubicBezTo>
                  <a:close/>
                  <a:moveTo>
                    <a:pt x="88" y="516"/>
                  </a:moveTo>
                  <a:cubicBezTo>
                    <a:pt x="98" y="517"/>
                    <a:pt x="89" y="530"/>
                    <a:pt x="88" y="532"/>
                  </a:cubicBezTo>
                  <a:cubicBezTo>
                    <a:pt x="104" y="533"/>
                    <a:pt x="98" y="514"/>
                    <a:pt x="96" y="508"/>
                  </a:cubicBezTo>
                  <a:cubicBezTo>
                    <a:pt x="96" y="513"/>
                    <a:pt x="89" y="512"/>
                    <a:pt x="88" y="516"/>
                  </a:cubicBezTo>
                  <a:close/>
                  <a:moveTo>
                    <a:pt x="84" y="536"/>
                  </a:moveTo>
                  <a:cubicBezTo>
                    <a:pt x="82" y="529"/>
                    <a:pt x="89" y="512"/>
                    <a:pt x="80" y="512"/>
                  </a:cubicBezTo>
                  <a:cubicBezTo>
                    <a:pt x="77" y="521"/>
                    <a:pt x="65" y="537"/>
                    <a:pt x="84" y="536"/>
                  </a:cubicBezTo>
                  <a:close/>
                  <a:moveTo>
                    <a:pt x="64" y="640"/>
                  </a:moveTo>
                  <a:cubicBezTo>
                    <a:pt x="56" y="638"/>
                    <a:pt x="53" y="630"/>
                    <a:pt x="40" y="632"/>
                  </a:cubicBezTo>
                  <a:cubicBezTo>
                    <a:pt x="42" y="639"/>
                    <a:pt x="42" y="649"/>
                    <a:pt x="48" y="652"/>
                  </a:cubicBezTo>
                  <a:cubicBezTo>
                    <a:pt x="48" y="636"/>
                    <a:pt x="72" y="647"/>
                    <a:pt x="64" y="640"/>
                  </a:cubicBezTo>
                  <a:close/>
                  <a:moveTo>
                    <a:pt x="40" y="684"/>
                  </a:moveTo>
                  <a:cubicBezTo>
                    <a:pt x="41" y="695"/>
                    <a:pt x="53" y="695"/>
                    <a:pt x="56" y="704"/>
                  </a:cubicBezTo>
                  <a:cubicBezTo>
                    <a:pt x="55" y="693"/>
                    <a:pt x="82" y="709"/>
                    <a:pt x="76" y="692"/>
                  </a:cubicBezTo>
                  <a:cubicBezTo>
                    <a:pt x="45" y="696"/>
                    <a:pt x="65" y="682"/>
                    <a:pt x="64" y="680"/>
                  </a:cubicBezTo>
                  <a:cubicBezTo>
                    <a:pt x="52" y="686"/>
                    <a:pt x="50" y="677"/>
                    <a:pt x="40" y="684"/>
                  </a:cubicBezTo>
                  <a:close/>
                  <a:moveTo>
                    <a:pt x="68" y="780"/>
                  </a:moveTo>
                  <a:cubicBezTo>
                    <a:pt x="74" y="780"/>
                    <a:pt x="77" y="778"/>
                    <a:pt x="80" y="776"/>
                  </a:cubicBezTo>
                  <a:cubicBezTo>
                    <a:pt x="80" y="773"/>
                    <a:pt x="80" y="771"/>
                    <a:pt x="80" y="768"/>
                  </a:cubicBezTo>
                  <a:cubicBezTo>
                    <a:pt x="73" y="772"/>
                    <a:pt x="67" y="756"/>
                    <a:pt x="64" y="768"/>
                  </a:cubicBezTo>
                  <a:cubicBezTo>
                    <a:pt x="69" y="769"/>
                    <a:pt x="68" y="774"/>
                    <a:pt x="68" y="780"/>
                  </a:cubicBezTo>
                  <a:close/>
                  <a:moveTo>
                    <a:pt x="92" y="844"/>
                  </a:moveTo>
                  <a:cubicBezTo>
                    <a:pt x="99" y="836"/>
                    <a:pt x="92" y="834"/>
                    <a:pt x="92" y="824"/>
                  </a:cubicBezTo>
                  <a:cubicBezTo>
                    <a:pt x="86" y="825"/>
                    <a:pt x="77" y="823"/>
                    <a:pt x="76" y="828"/>
                  </a:cubicBezTo>
                  <a:cubicBezTo>
                    <a:pt x="91" y="824"/>
                    <a:pt x="84" y="841"/>
                    <a:pt x="92" y="844"/>
                  </a:cubicBezTo>
                  <a:close/>
                  <a:moveTo>
                    <a:pt x="172" y="1008"/>
                  </a:moveTo>
                  <a:cubicBezTo>
                    <a:pt x="178" y="1008"/>
                    <a:pt x="181" y="1010"/>
                    <a:pt x="184" y="1012"/>
                  </a:cubicBezTo>
                  <a:cubicBezTo>
                    <a:pt x="185" y="1002"/>
                    <a:pt x="185" y="993"/>
                    <a:pt x="176" y="992"/>
                  </a:cubicBezTo>
                  <a:cubicBezTo>
                    <a:pt x="177" y="1000"/>
                    <a:pt x="171" y="1001"/>
                    <a:pt x="172" y="1008"/>
                  </a:cubicBezTo>
                  <a:close/>
                  <a:moveTo>
                    <a:pt x="444" y="1144"/>
                  </a:moveTo>
                  <a:cubicBezTo>
                    <a:pt x="415" y="1142"/>
                    <a:pt x="393" y="1095"/>
                    <a:pt x="368" y="1116"/>
                  </a:cubicBezTo>
                  <a:cubicBezTo>
                    <a:pt x="377" y="1115"/>
                    <a:pt x="383" y="1117"/>
                    <a:pt x="384" y="1124"/>
                  </a:cubicBezTo>
                  <a:cubicBezTo>
                    <a:pt x="378" y="1118"/>
                    <a:pt x="366" y="1120"/>
                    <a:pt x="368" y="1132"/>
                  </a:cubicBezTo>
                  <a:cubicBezTo>
                    <a:pt x="394" y="1126"/>
                    <a:pt x="387" y="1153"/>
                    <a:pt x="412" y="1148"/>
                  </a:cubicBezTo>
                  <a:cubicBezTo>
                    <a:pt x="415" y="1134"/>
                    <a:pt x="397" y="1141"/>
                    <a:pt x="396" y="1132"/>
                  </a:cubicBezTo>
                  <a:cubicBezTo>
                    <a:pt x="412" y="1127"/>
                    <a:pt x="433" y="1160"/>
                    <a:pt x="444" y="1144"/>
                  </a:cubicBezTo>
                  <a:close/>
                  <a:moveTo>
                    <a:pt x="292" y="1156"/>
                  </a:moveTo>
                  <a:cubicBezTo>
                    <a:pt x="286" y="1152"/>
                    <a:pt x="274" y="1132"/>
                    <a:pt x="264" y="1144"/>
                  </a:cubicBezTo>
                  <a:cubicBezTo>
                    <a:pt x="275" y="1143"/>
                    <a:pt x="285" y="1165"/>
                    <a:pt x="292" y="1156"/>
                  </a:cubicBezTo>
                  <a:close/>
                  <a:moveTo>
                    <a:pt x="528" y="1208"/>
                  </a:moveTo>
                  <a:cubicBezTo>
                    <a:pt x="561" y="1225"/>
                    <a:pt x="589" y="1200"/>
                    <a:pt x="604" y="1228"/>
                  </a:cubicBezTo>
                  <a:cubicBezTo>
                    <a:pt x="609" y="1228"/>
                    <a:pt x="615" y="1228"/>
                    <a:pt x="620" y="1228"/>
                  </a:cubicBezTo>
                  <a:cubicBezTo>
                    <a:pt x="617" y="1217"/>
                    <a:pt x="626" y="1218"/>
                    <a:pt x="624" y="1208"/>
                  </a:cubicBezTo>
                  <a:cubicBezTo>
                    <a:pt x="613" y="1208"/>
                    <a:pt x="603" y="1208"/>
                    <a:pt x="592" y="1208"/>
                  </a:cubicBezTo>
                  <a:cubicBezTo>
                    <a:pt x="594" y="1200"/>
                    <a:pt x="604" y="1200"/>
                    <a:pt x="596" y="1192"/>
                  </a:cubicBezTo>
                  <a:cubicBezTo>
                    <a:pt x="579" y="1197"/>
                    <a:pt x="549" y="1169"/>
                    <a:pt x="528" y="1188"/>
                  </a:cubicBezTo>
                  <a:cubicBezTo>
                    <a:pt x="527" y="1176"/>
                    <a:pt x="513" y="1177"/>
                    <a:pt x="512" y="1164"/>
                  </a:cubicBezTo>
                  <a:cubicBezTo>
                    <a:pt x="497" y="1160"/>
                    <a:pt x="501" y="1174"/>
                    <a:pt x="488" y="1172"/>
                  </a:cubicBezTo>
                  <a:cubicBezTo>
                    <a:pt x="493" y="1154"/>
                    <a:pt x="461" y="1152"/>
                    <a:pt x="456" y="1156"/>
                  </a:cubicBezTo>
                  <a:cubicBezTo>
                    <a:pt x="458" y="1164"/>
                    <a:pt x="486" y="1168"/>
                    <a:pt x="476" y="1176"/>
                  </a:cubicBezTo>
                  <a:cubicBezTo>
                    <a:pt x="465" y="1173"/>
                    <a:pt x="460" y="1163"/>
                    <a:pt x="444" y="1164"/>
                  </a:cubicBezTo>
                  <a:cubicBezTo>
                    <a:pt x="454" y="1195"/>
                    <a:pt x="491" y="1189"/>
                    <a:pt x="508" y="1204"/>
                  </a:cubicBezTo>
                  <a:cubicBezTo>
                    <a:pt x="523" y="1196"/>
                    <a:pt x="507" y="1184"/>
                    <a:pt x="512" y="1180"/>
                  </a:cubicBezTo>
                  <a:cubicBezTo>
                    <a:pt x="525" y="1182"/>
                    <a:pt x="535" y="1199"/>
                    <a:pt x="528" y="1208"/>
                  </a:cubicBezTo>
                  <a:close/>
                  <a:moveTo>
                    <a:pt x="944" y="1204"/>
                  </a:moveTo>
                  <a:cubicBezTo>
                    <a:pt x="947" y="1219"/>
                    <a:pt x="925" y="1209"/>
                    <a:pt x="928" y="1224"/>
                  </a:cubicBezTo>
                  <a:cubicBezTo>
                    <a:pt x="965" y="1223"/>
                    <a:pt x="970" y="1215"/>
                    <a:pt x="1000" y="1200"/>
                  </a:cubicBezTo>
                  <a:cubicBezTo>
                    <a:pt x="996" y="1196"/>
                    <a:pt x="978" y="1185"/>
                    <a:pt x="972" y="1196"/>
                  </a:cubicBezTo>
                  <a:cubicBezTo>
                    <a:pt x="989" y="1197"/>
                    <a:pt x="962" y="1202"/>
                    <a:pt x="968" y="1208"/>
                  </a:cubicBezTo>
                  <a:cubicBezTo>
                    <a:pt x="968" y="1199"/>
                    <a:pt x="951" y="1206"/>
                    <a:pt x="944" y="1204"/>
                  </a:cubicBezTo>
                  <a:close/>
                  <a:moveTo>
                    <a:pt x="892" y="1236"/>
                  </a:moveTo>
                  <a:cubicBezTo>
                    <a:pt x="906" y="1236"/>
                    <a:pt x="920" y="1237"/>
                    <a:pt x="924" y="1228"/>
                  </a:cubicBezTo>
                  <a:cubicBezTo>
                    <a:pt x="916" y="1221"/>
                    <a:pt x="891" y="1221"/>
                    <a:pt x="892" y="1236"/>
                  </a:cubicBezTo>
                  <a:close/>
                  <a:moveTo>
                    <a:pt x="796" y="1256"/>
                  </a:moveTo>
                  <a:cubicBezTo>
                    <a:pt x="852" y="1265"/>
                    <a:pt x="849" y="1236"/>
                    <a:pt x="796" y="1256"/>
                  </a:cubicBezTo>
                  <a:close/>
                  <a:moveTo>
                    <a:pt x="756" y="1264"/>
                  </a:moveTo>
                  <a:cubicBezTo>
                    <a:pt x="767" y="1264"/>
                    <a:pt x="777" y="1264"/>
                    <a:pt x="788" y="1264"/>
                  </a:cubicBezTo>
                  <a:cubicBezTo>
                    <a:pt x="787" y="1250"/>
                    <a:pt x="755" y="1247"/>
                    <a:pt x="756" y="1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Freeform 201">
              <a:extLst>
                <a:ext uri="{FF2B5EF4-FFF2-40B4-BE49-F238E27FC236}">
                  <a16:creationId xmlns:a16="http://schemas.microsoft.com/office/drawing/2014/main" id="{AF95B79F-C0BE-4C62-B5C6-52BC9AF6B6F4}"/>
                </a:ext>
              </a:extLst>
            </p:cNvPr>
            <p:cNvSpPr>
              <a:spLocks noEditPoints="1"/>
            </p:cNvSpPr>
            <p:nvPr/>
          </p:nvSpPr>
          <p:spPr bwMode="auto">
            <a:xfrm>
              <a:off x="7642225" y="1893888"/>
              <a:ext cx="754063" cy="544513"/>
            </a:xfrm>
            <a:custGeom>
              <a:avLst/>
              <a:gdLst>
                <a:gd name="T0" fmla="*/ 668 w 748"/>
                <a:gd name="T1" fmla="*/ 216 h 541"/>
                <a:gd name="T2" fmla="*/ 672 w 748"/>
                <a:gd name="T3" fmla="*/ 272 h 541"/>
                <a:gd name="T4" fmla="*/ 620 w 748"/>
                <a:gd name="T5" fmla="*/ 312 h 541"/>
                <a:gd name="T6" fmla="*/ 604 w 748"/>
                <a:gd name="T7" fmla="*/ 360 h 541"/>
                <a:gd name="T8" fmla="*/ 476 w 748"/>
                <a:gd name="T9" fmla="*/ 472 h 541"/>
                <a:gd name="T10" fmla="*/ 420 w 748"/>
                <a:gd name="T11" fmla="*/ 484 h 541"/>
                <a:gd name="T12" fmla="*/ 408 w 748"/>
                <a:gd name="T13" fmla="*/ 476 h 541"/>
                <a:gd name="T14" fmla="*/ 400 w 748"/>
                <a:gd name="T15" fmla="*/ 460 h 541"/>
                <a:gd name="T16" fmla="*/ 412 w 748"/>
                <a:gd name="T17" fmla="*/ 444 h 541"/>
                <a:gd name="T18" fmla="*/ 480 w 748"/>
                <a:gd name="T19" fmla="*/ 408 h 541"/>
                <a:gd name="T20" fmla="*/ 508 w 748"/>
                <a:gd name="T21" fmla="*/ 372 h 541"/>
                <a:gd name="T22" fmla="*/ 520 w 748"/>
                <a:gd name="T23" fmla="*/ 388 h 541"/>
                <a:gd name="T24" fmla="*/ 520 w 748"/>
                <a:gd name="T25" fmla="*/ 372 h 541"/>
                <a:gd name="T26" fmla="*/ 516 w 748"/>
                <a:gd name="T27" fmla="*/ 344 h 541"/>
                <a:gd name="T28" fmla="*/ 320 w 748"/>
                <a:gd name="T29" fmla="*/ 468 h 541"/>
                <a:gd name="T30" fmla="*/ 272 w 748"/>
                <a:gd name="T31" fmla="*/ 488 h 541"/>
                <a:gd name="T32" fmla="*/ 228 w 748"/>
                <a:gd name="T33" fmla="*/ 504 h 541"/>
                <a:gd name="T34" fmla="*/ 112 w 748"/>
                <a:gd name="T35" fmla="*/ 524 h 541"/>
                <a:gd name="T36" fmla="*/ 60 w 748"/>
                <a:gd name="T37" fmla="*/ 532 h 541"/>
                <a:gd name="T38" fmla="*/ 44 w 748"/>
                <a:gd name="T39" fmla="*/ 536 h 541"/>
                <a:gd name="T40" fmla="*/ 0 w 748"/>
                <a:gd name="T41" fmla="*/ 520 h 541"/>
                <a:gd name="T42" fmla="*/ 396 w 748"/>
                <a:gd name="T43" fmla="*/ 420 h 541"/>
                <a:gd name="T44" fmla="*/ 572 w 748"/>
                <a:gd name="T45" fmla="*/ 244 h 541"/>
                <a:gd name="T46" fmla="*/ 596 w 748"/>
                <a:gd name="T47" fmla="*/ 204 h 541"/>
                <a:gd name="T48" fmla="*/ 644 w 748"/>
                <a:gd name="T49" fmla="*/ 112 h 541"/>
                <a:gd name="T50" fmla="*/ 588 w 748"/>
                <a:gd name="T51" fmla="*/ 232 h 541"/>
                <a:gd name="T52" fmla="*/ 532 w 748"/>
                <a:gd name="T53" fmla="*/ 312 h 541"/>
                <a:gd name="T54" fmla="*/ 556 w 748"/>
                <a:gd name="T55" fmla="*/ 324 h 541"/>
                <a:gd name="T56" fmla="*/ 608 w 748"/>
                <a:gd name="T57" fmla="*/ 268 h 541"/>
                <a:gd name="T58" fmla="*/ 632 w 748"/>
                <a:gd name="T59" fmla="*/ 216 h 541"/>
                <a:gd name="T60" fmla="*/ 636 w 748"/>
                <a:gd name="T61" fmla="*/ 192 h 541"/>
                <a:gd name="T62" fmla="*/ 656 w 748"/>
                <a:gd name="T63" fmla="*/ 144 h 541"/>
                <a:gd name="T64" fmla="*/ 732 w 748"/>
                <a:gd name="T65" fmla="*/ 0 h 541"/>
                <a:gd name="T66" fmla="*/ 736 w 748"/>
                <a:gd name="T67" fmla="*/ 128 h 541"/>
                <a:gd name="T68" fmla="*/ 704 w 748"/>
                <a:gd name="T69" fmla="*/ 216 h 541"/>
                <a:gd name="T70" fmla="*/ 544 w 748"/>
                <a:gd name="T71" fmla="*/ 344 h 541"/>
                <a:gd name="T72" fmla="*/ 528 w 748"/>
                <a:gd name="T73" fmla="*/ 340 h 541"/>
                <a:gd name="T74" fmla="*/ 656 w 748"/>
                <a:gd name="T75" fmla="*/ 224 h 541"/>
                <a:gd name="T76" fmla="*/ 640 w 748"/>
                <a:gd name="T77" fmla="*/ 220 h 541"/>
                <a:gd name="T78" fmla="*/ 632 w 748"/>
                <a:gd name="T79" fmla="*/ 240 h 541"/>
                <a:gd name="T80" fmla="*/ 628 w 748"/>
                <a:gd name="T81" fmla="*/ 280 h 541"/>
                <a:gd name="T82" fmla="*/ 604 w 748"/>
                <a:gd name="T83" fmla="*/ 276 h 541"/>
                <a:gd name="T84" fmla="*/ 624 w 748"/>
                <a:gd name="T85" fmla="*/ 288 h 541"/>
                <a:gd name="T86" fmla="*/ 628 w 748"/>
                <a:gd name="T87" fmla="*/ 280 h 541"/>
                <a:gd name="T88" fmla="*/ 580 w 748"/>
                <a:gd name="T89" fmla="*/ 328 h 541"/>
                <a:gd name="T90" fmla="*/ 584 w 748"/>
                <a:gd name="T91" fmla="*/ 308 h 541"/>
                <a:gd name="T92" fmla="*/ 516 w 748"/>
                <a:gd name="T93" fmla="*/ 412 h 541"/>
                <a:gd name="T94" fmla="*/ 516 w 748"/>
                <a:gd name="T95" fmla="*/ 412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8" h="541">
                  <a:moveTo>
                    <a:pt x="704" y="216"/>
                  </a:moveTo>
                  <a:cubicBezTo>
                    <a:pt x="688" y="210"/>
                    <a:pt x="688" y="224"/>
                    <a:pt x="668" y="216"/>
                  </a:cubicBezTo>
                  <a:cubicBezTo>
                    <a:pt x="694" y="227"/>
                    <a:pt x="667" y="256"/>
                    <a:pt x="660" y="264"/>
                  </a:cubicBezTo>
                  <a:cubicBezTo>
                    <a:pt x="663" y="268"/>
                    <a:pt x="667" y="270"/>
                    <a:pt x="672" y="272"/>
                  </a:cubicBezTo>
                  <a:cubicBezTo>
                    <a:pt x="666" y="280"/>
                    <a:pt x="658" y="268"/>
                    <a:pt x="648" y="276"/>
                  </a:cubicBezTo>
                  <a:cubicBezTo>
                    <a:pt x="652" y="290"/>
                    <a:pt x="631" y="327"/>
                    <a:pt x="620" y="312"/>
                  </a:cubicBezTo>
                  <a:cubicBezTo>
                    <a:pt x="607" y="318"/>
                    <a:pt x="628" y="322"/>
                    <a:pt x="624" y="332"/>
                  </a:cubicBezTo>
                  <a:cubicBezTo>
                    <a:pt x="612" y="336"/>
                    <a:pt x="603" y="343"/>
                    <a:pt x="604" y="360"/>
                  </a:cubicBezTo>
                  <a:cubicBezTo>
                    <a:pt x="564" y="375"/>
                    <a:pt x="566" y="411"/>
                    <a:pt x="524" y="420"/>
                  </a:cubicBezTo>
                  <a:cubicBezTo>
                    <a:pt x="530" y="445"/>
                    <a:pt x="490" y="454"/>
                    <a:pt x="476" y="472"/>
                  </a:cubicBezTo>
                  <a:cubicBezTo>
                    <a:pt x="467" y="467"/>
                    <a:pt x="457" y="464"/>
                    <a:pt x="452" y="456"/>
                  </a:cubicBezTo>
                  <a:cubicBezTo>
                    <a:pt x="447" y="479"/>
                    <a:pt x="422" y="458"/>
                    <a:pt x="420" y="484"/>
                  </a:cubicBezTo>
                  <a:cubicBezTo>
                    <a:pt x="405" y="479"/>
                    <a:pt x="398" y="486"/>
                    <a:pt x="380" y="480"/>
                  </a:cubicBezTo>
                  <a:cubicBezTo>
                    <a:pt x="382" y="466"/>
                    <a:pt x="399" y="474"/>
                    <a:pt x="408" y="476"/>
                  </a:cubicBezTo>
                  <a:cubicBezTo>
                    <a:pt x="410" y="467"/>
                    <a:pt x="402" y="468"/>
                    <a:pt x="396" y="468"/>
                  </a:cubicBezTo>
                  <a:cubicBezTo>
                    <a:pt x="398" y="464"/>
                    <a:pt x="407" y="462"/>
                    <a:pt x="400" y="460"/>
                  </a:cubicBezTo>
                  <a:cubicBezTo>
                    <a:pt x="401" y="451"/>
                    <a:pt x="411" y="465"/>
                    <a:pt x="416" y="464"/>
                  </a:cubicBezTo>
                  <a:cubicBezTo>
                    <a:pt x="419" y="453"/>
                    <a:pt x="410" y="454"/>
                    <a:pt x="412" y="444"/>
                  </a:cubicBezTo>
                  <a:cubicBezTo>
                    <a:pt x="429" y="450"/>
                    <a:pt x="463" y="421"/>
                    <a:pt x="460" y="408"/>
                  </a:cubicBezTo>
                  <a:cubicBezTo>
                    <a:pt x="463" y="396"/>
                    <a:pt x="470" y="413"/>
                    <a:pt x="480" y="408"/>
                  </a:cubicBezTo>
                  <a:cubicBezTo>
                    <a:pt x="479" y="403"/>
                    <a:pt x="473" y="405"/>
                    <a:pt x="468" y="404"/>
                  </a:cubicBezTo>
                  <a:cubicBezTo>
                    <a:pt x="475" y="387"/>
                    <a:pt x="494" y="398"/>
                    <a:pt x="508" y="372"/>
                  </a:cubicBezTo>
                  <a:cubicBezTo>
                    <a:pt x="519" y="369"/>
                    <a:pt x="518" y="378"/>
                    <a:pt x="528" y="376"/>
                  </a:cubicBezTo>
                  <a:cubicBezTo>
                    <a:pt x="529" y="384"/>
                    <a:pt x="527" y="389"/>
                    <a:pt x="520" y="388"/>
                  </a:cubicBezTo>
                  <a:cubicBezTo>
                    <a:pt x="522" y="401"/>
                    <a:pt x="537" y="392"/>
                    <a:pt x="540" y="384"/>
                  </a:cubicBezTo>
                  <a:cubicBezTo>
                    <a:pt x="534" y="379"/>
                    <a:pt x="530" y="372"/>
                    <a:pt x="520" y="372"/>
                  </a:cubicBezTo>
                  <a:cubicBezTo>
                    <a:pt x="522" y="362"/>
                    <a:pt x="525" y="353"/>
                    <a:pt x="536" y="352"/>
                  </a:cubicBezTo>
                  <a:cubicBezTo>
                    <a:pt x="531" y="343"/>
                    <a:pt x="520" y="358"/>
                    <a:pt x="516" y="344"/>
                  </a:cubicBezTo>
                  <a:cubicBezTo>
                    <a:pt x="522" y="338"/>
                    <a:pt x="530" y="334"/>
                    <a:pt x="532" y="324"/>
                  </a:cubicBezTo>
                  <a:cubicBezTo>
                    <a:pt x="450" y="376"/>
                    <a:pt x="419" y="432"/>
                    <a:pt x="320" y="468"/>
                  </a:cubicBezTo>
                  <a:cubicBezTo>
                    <a:pt x="344" y="474"/>
                    <a:pt x="285" y="500"/>
                    <a:pt x="296" y="480"/>
                  </a:cubicBezTo>
                  <a:cubicBezTo>
                    <a:pt x="284" y="479"/>
                    <a:pt x="284" y="489"/>
                    <a:pt x="272" y="488"/>
                  </a:cubicBezTo>
                  <a:cubicBezTo>
                    <a:pt x="273" y="493"/>
                    <a:pt x="279" y="491"/>
                    <a:pt x="284" y="492"/>
                  </a:cubicBezTo>
                  <a:cubicBezTo>
                    <a:pt x="272" y="495"/>
                    <a:pt x="241" y="519"/>
                    <a:pt x="228" y="504"/>
                  </a:cubicBezTo>
                  <a:cubicBezTo>
                    <a:pt x="213" y="527"/>
                    <a:pt x="129" y="509"/>
                    <a:pt x="140" y="524"/>
                  </a:cubicBezTo>
                  <a:cubicBezTo>
                    <a:pt x="136" y="534"/>
                    <a:pt x="125" y="518"/>
                    <a:pt x="112" y="524"/>
                  </a:cubicBezTo>
                  <a:cubicBezTo>
                    <a:pt x="128" y="541"/>
                    <a:pt x="104" y="524"/>
                    <a:pt x="92" y="524"/>
                  </a:cubicBezTo>
                  <a:cubicBezTo>
                    <a:pt x="91" y="534"/>
                    <a:pt x="72" y="538"/>
                    <a:pt x="60" y="532"/>
                  </a:cubicBezTo>
                  <a:cubicBezTo>
                    <a:pt x="61" y="524"/>
                    <a:pt x="71" y="538"/>
                    <a:pt x="76" y="528"/>
                  </a:cubicBezTo>
                  <a:cubicBezTo>
                    <a:pt x="73" y="522"/>
                    <a:pt x="36" y="517"/>
                    <a:pt x="44" y="536"/>
                  </a:cubicBezTo>
                  <a:cubicBezTo>
                    <a:pt x="37" y="536"/>
                    <a:pt x="31" y="536"/>
                    <a:pt x="24" y="536"/>
                  </a:cubicBezTo>
                  <a:cubicBezTo>
                    <a:pt x="40" y="519"/>
                    <a:pt x="6" y="528"/>
                    <a:pt x="0" y="520"/>
                  </a:cubicBezTo>
                  <a:cubicBezTo>
                    <a:pt x="24" y="488"/>
                    <a:pt x="97" y="523"/>
                    <a:pt x="116" y="504"/>
                  </a:cubicBezTo>
                  <a:cubicBezTo>
                    <a:pt x="223" y="509"/>
                    <a:pt x="323" y="450"/>
                    <a:pt x="396" y="420"/>
                  </a:cubicBezTo>
                  <a:cubicBezTo>
                    <a:pt x="423" y="398"/>
                    <a:pt x="432" y="370"/>
                    <a:pt x="472" y="356"/>
                  </a:cubicBezTo>
                  <a:cubicBezTo>
                    <a:pt x="510" y="323"/>
                    <a:pt x="525" y="268"/>
                    <a:pt x="572" y="244"/>
                  </a:cubicBezTo>
                  <a:cubicBezTo>
                    <a:pt x="560" y="234"/>
                    <a:pt x="570" y="219"/>
                    <a:pt x="584" y="228"/>
                  </a:cubicBezTo>
                  <a:cubicBezTo>
                    <a:pt x="579" y="211"/>
                    <a:pt x="582" y="209"/>
                    <a:pt x="596" y="204"/>
                  </a:cubicBezTo>
                  <a:cubicBezTo>
                    <a:pt x="593" y="200"/>
                    <a:pt x="587" y="200"/>
                    <a:pt x="588" y="192"/>
                  </a:cubicBezTo>
                  <a:cubicBezTo>
                    <a:pt x="617" y="176"/>
                    <a:pt x="612" y="126"/>
                    <a:pt x="644" y="112"/>
                  </a:cubicBezTo>
                  <a:cubicBezTo>
                    <a:pt x="646" y="116"/>
                    <a:pt x="648" y="119"/>
                    <a:pt x="652" y="120"/>
                  </a:cubicBezTo>
                  <a:cubicBezTo>
                    <a:pt x="628" y="159"/>
                    <a:pt x="621" y="210"/>
                    <a:pt x="588" y="232"/>
                  </a:cubicBezTo>
                  <a:cubicBezTo>
                    <a:pt x="587" y="239"/>
                    <a:pt x="593" y="240"/>
                    <a:pt x="592" y="248"/>
                  </a:cubicBezTo>
                  <a:cubicBezTo>
                    <a:pt x="563" y="260"/>
                    <a:pt x="557" y="296"/>
                    <a:pt x="532" y="312"/>
                  </a:cubicBezTo>
                  <a:cubicBezTo>
                    <a:pt x="530" y="322"/>
                    <a:pt x="550" y="310"/>
                    <a:pt x="544" y="324"/>
                  </a:cubicBezTo>
                  <a:cubicBezTo>
                    <a:pt x="545" y="313"/>
                    <a:pt x="556" y="324"/>
                    <a:pt x="556" y="324"/>
                  </a:cubicBezTo>
                  <a:cubicBezTo>
                    <a:pt x="575" y="316"/>
                    <a:pt x="575" y="285"/>
                    <a:pt x="600" y="280"/>
                  </a:cubicBezTo>
                  <a:cubicBezTo>
                    <a:pt x="594" y="274"/>
                    <a:pt x="594" y="265"/>
                    <a:pt x="608" y="268"/>
                  </a:cubicBezTo>
                  <a:cubicBezTo>
                    <a:pt x="613" y="255"/>
                    <a:pt x="595" y="265"/>
                    <a:pt x="600" y="252"/>
                  </a:cubicBezTo>
                  <a:cubicBezTo>
                    <a:pt x="629" y="250"/>
                    <a:pt x="609" y="224"/>
                    <a:pt x="632" y="216"/>
                  </a:cubicBezTo>
                  <a:cubicBezTo>
                    <a:pt x="631" y="211"/>
                    <a:pt x="625" y="213"/>
                    <a:pt x="620" y="212"/>
                  </a:cubicBezTo>
                  <a:cubicBezTo>
                    <a:pt x="626" y="206"/>
                    <a:pt x="621" y="189"/>
                    <a:pt x="636" y="192"/>
                  </a:cubicBezTo>
                  <a:cubicBezTo>
                    <a:pt x="631" y="198"/>
                    <a:pt x="631" y="202"/>
                    <a:pt x="636" y="208"/>
                  </a:cubicBezTo>
                  <a:cubicBezTo>
                    <a:pt x="652" y="190"/>
                    <a:pt x="655" y="169"/>
                    <a:pt x="656" y="144"/>
                  </a:cubicBezTo>
                  <a:cubicBezTo>
                    <a:pt x="695" y="120"/>
                    <a:pt x="638" y="32"/>
                    <a:pt x="716" y="52"/>
                  </a:cubicBezTo>
                  <a:cubicBezTo>
                    <a:pt x="726" y="36"/>
                    <a:pt x="733" y="5"/>
                    <a:pt x="732" y="0"/>
                  </a:cubicBezTo>
                  <a:cubicBezTo>
                    <a:pt x="748" y="22"/>
                    <a:pt x="726" y="45"/>
                    <a:pt x="744" y="76"/>
                  </a:cubicBezTo>
                  <a:cubicBezTo>
                    <a:pt x="738" y="79"/>
                    <a:pt x="730" y="116"/>
                    <a:pt x="736" y="128"/>
                  </a:cubicBezTo>
                  <a:cubicBezTo>
                    <a:pt x="717" y="137"/>
                    <a:pt x="723" y="171"/>
                    <a:pt x="696" y="172"/>
                  </a:cubicBezTo>
                  <a:cubicBezTo>
                    <a:pt x="713" y="185"/>
                    <a:pt x="686" y="202"/>
                    <a:pt x="704" y="216"/>
                  </a:cubicBezTo>
                  <a:close/>
                  <a:moveTo>
                    <a:pt x="528" y="340"/>
                  </a:moveTo>
                  <a:cubicBezTo>
                    <a:pt x="536" y="339"/>
                    <a:pt x="537" y="345"/>
                    <a:pt x="544" y="344"/>
                  </a:cubicBezTo>
                  <a:cubicBezTo>
                    <a:pt x="544" y="338"/>
                    <a:pt x="546" y="335"/>
                    <a:pt x="548" y="332"/>
                  </a:cubicBezTo>
                  <a:cubicBezTo>
                    <a:pt x="538" y="331"/>
                    <a:pt x="529" y="331"/>
                    <a:pt x="528" y="340"/>
                  </a:cubicBezTo>
                  <a:close/>
                  <a:moveTo>
                    <a:pt x="640" y="220"/>
                  </a:moveTo>
                  <a:cubicBezTo>
                    <a:pt x="645" y="221"/>
                    <a:pt x="648" y="226"/>
                    <a:pt x="656" y="224"/>
                  </a:cubicBezTo>
                  <a:cubicBezTo>
                    <a:pt x="649" y="211"/>
                    <a:pt x="676" y="210"/>
                    <a:pt x="668" y="200"/>
                  </a:cubicBezTo>
                  <a:cubicBezTo>
                    <a:pt x="658" y="206"/>
                    <a:pt x="645" y="209"/>
                    <a:pt x="640" y="220"/>
                  </a:cubicBezTo>
                  <a:close/>
                  <a:moveTo>
                    <a:pt x="652" y="240"/>
                  </a:moveTo>
                  <a:cubicBezTo>
                    <a:pt x="640" y="243"/>
                    <a:pt x="644" y="243"/>
                    <a:pt x="632" y="240"/>
                  </a:cubicBezTo>
                  <a:cubicBezTo>
                    <a:pt x="629" y="257"/>
                    <a:pt x="652" y="252"/>
                    <a:pt x="652" y="240"/>
                  </a:cubicBezTo>
                  <a:close/>
                  <a:moveTo>
                    <a:pt x="628" y="280"/>
                  </a:moveTo>
                  <a:cubicBezTo>
                    <a:pt x="628" y="273"/>
                    <a:pt x="629" y="268"/>
                    <a:pt x="632" y="264"/>
                  </a:cubicBezTo>
                  <a:cubicBezTo>
                    <a:pt x="622" y="267"/>
                    <a:pt x="609" y="268"/>
                    <a:pt x="604" y="276"/>
                  </a:cubicBezTo>
                  <a:cubicBezTo>
                    <a:pt x="609" y="277"/>
                    <a:pt x="606" y="280"/>
                    <a:pt x="604" y="284"/>
                  </a:cubicBezTo>
                  <a:cubicBezTo>
                    <a:pt x="610" y="284"/>
                    <a:pt x="620" y="299"/>
                    <a:pt x="624" y="288"/>
                  </a:cubicBezTo>
                  <a:cubicBezTo>
                    <a:pt x="620" y="287"/>
                    <a:pt x="606" y="277"/>
                    <a:pt x="616" y="276"/>
                  </a:cubicBezTo>
                  <a:cubicBezTo>
                    <a:pt x="617" y="281"/>
                    <a:pt x="622" y="280"/>
                    <a:pt x="628" y="280"/>
                  </a:cubicBezTo>
                  <a:close/>
                  <a:moveTo>
                    <a:pt x="588" y="320"/>
                  </a:moveTo>
                  <a:cubicBezTo>
                    <a:pt x="583" y="320"/>
                    <a:pt x="579" y="321"/>
                    <a:pt x="580" y="328"/>
                  </a:cubicBezTo>
                  <a:cubicBezTo>
                    <a:pt x="585" y="328"/>
                    <a:pt x="591" y="328"/>
                    <a:pt x="596" y="328"/>
                  </a:cubicBezTo>
                  <a:cubicBezTo>
                    <a:pt x="595" y="321"/>
                    <a:pt x="590" y="298"/>
                    <a:pt x="584" y="308"/>
                  </a:cubicBezTo>
                  <a:cubicBezTo>
                    <a:pt x="593" y="310"/>
                    <a:pt x="579" y="314"/>
                    <a:pt x="588" y="320"/>
                  </a:cubicBezTo>
                  <a:close/>
                  <a:moveTo>
                    <a:pt x="516" y="412"/>
                  </a:moveTo>
                  <a:cubicBezTo>
                    <a:pt x="515" y="405"/>
                    <a:pt x="489" y="405"/>
                    <a:pt x="488" y="412"/>
                  </a:cubicBezTo>
                  <a:cubicBezTo>
                    <a:pt x="504" y="403"/>
                    <a:pt x="516" y="430"/>
                    <a:pt x="516" y="4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7" name="Freeform 202">
              <a:extLst>
                <a:ext uri="{FF2B5EF4-FFF2-40B4-BE49-F238E27FC236}">
                  <a16:creationId xmlns:a16="http://schemas.microsoft.com/office/drawing/2014/main" id="{0EFBBF1C-183F-4DF9-8A44-7A68EED460D8}"/>
                </a:ext>
              </a:extLst>
            </p:cNvPr>
            <p:cNvSpPr>
              <a:spLocks/>
            </p:cNvSpPr>
            <p:nvPr/>
          </p:nvSpPr>
          <p:spPr bwMode="auto">
            <a:xfrm>
              <a:off x="7818438" y="1187451"/>
              <a:ext cx="36513" cy="14288"/>
            </a:xfrm>
            <a:custGeom>
              <a:avLst/>
              <a:gdLst>
                <a:gd name="T0" fmla="*/ 0 w 36"/>
                <a:gd name="T1" fmla="*/ 2 h 14"/>
                <a:gd name="T2" fmla="*/ 36 w 36"/>
                <a:gd name="T3" fmla="*/ 14 h 14"/>
                <a:gd name="T4" fmla="*/ 0 w 36"/>
                <a:gd name="T5" fmla="*/ 2 h 14"/>
              </a:gdLst>
              <a:ahLst/>
              <a:cxnLst>
                <a:cxn ang="0">
                  <a:pos x="T0" y="T1"/>
                </a:cxn>
                <a:cxn ang="0">
                  <a:pos x="T2" y="T3"/>
                </a:cxn>
                <a:cxn ang="0">
                  <a:pos x="T4" y="T5"/>
                </a:cxn>
              </a:cxnLst>
              <a:rect l="0" t="0" r="r" b="b"/>
              <a:pathLst>
                <a:path w="36" h="14">
                  <a:moveTo>
                    <a:pt x="0" y="2"/>
                  </a:moveTo>
                  <a:cubicBezTo>
                    <a:pt x="3" y="0"/>
                    <a:pt x="36" y="0"/>
                    <a:pt x="36" y="14"/>
                  </a:cubicBezTo>
                  <a:cubicBezTo>
                    <a:pt x="23" y="11"/>
                    <a:pt x="9" y="9"/>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 name="Freeform 203">
              <a:extLst>
                <a:ext uri="{FF2B5EF4-FFF2-40B4-BE49-F238E27FC236}">
                  <a16:creationId xmlns:a16="http://schemas.microsoft.com/office/drawing/2014/main" id="{0D93FB8D-E3C1-4536-90A1-2F94F1EB6D56}"/>
                </a:ext>
              </a:extLst>
            </p:cNvPr>
            <p:cNvSpPr>
              <a:spLocks/>
            </p:cNvSpPr>
            <p:nvPr/>
          </p:nvSpPr>
          <p:spPr bwMode="auto">
            <a:xfrm>
              <a:off x="7859713" y="1195388"/>
              <a:ext cx="60325" cy="34925"/>
            </a:xfrm>
            <a:custGeom>
              <a:avLst/>
              <a:gdLst>
                <a:gd name="T0" fmla="*/ 0 w 60"/>
                <a:gd name="T1" fmla="*/ 19 h 35"/>
                <a:gd name="T2" fmla="*/ 8 w 60"/>
                <a:gd name="T3" fmla="*/ 15 h 35"/>
                <a:gd name="T4" fmla="*/ 0 w 60"/>
                <a:gd name="T5" fmla="*/ 7 h 35"/>
                <a:gd name="T6" fmla="*/ 60 w 60"/>
                <a:gd name="T7" fmla="*/ 27 h 35"/>
                <a:gd name="T8" fmla="*/ 0 w 60"/>
                <a:gd name="T9" fmla="*/ 19 h 35"/>
              </a:gdLst>
              <a:ahLst/>
              <a:cxnLst>
                <a:cxn ang="0">
                  <a:pos x="T0" y="T1"/>
                </a:cxn>
                <a:cxn ang="0">
                  <a:pos x="T2" y="T3"/>
                </a:cxn>
                <a:cxn ang="0">
                  <a:pos x="T4" y="T5"/>
                </a:cxn>
                <a:cxn ang="0">
                  <a:pos x="T6" y="T7"/>
                </a:cxn>
                <a:cxn ang="0">
                  <a:pos x="T8" y="T9"/>
                </a:cxn>
              </a:cxnLst>
              <a:rect l="0" t="0" r="r" b="b"/>
              <a:pathLst>
                <a:path w="60" h="35">
                  <a:moveTo>
                    <a:pt x="0" y="19"/>
                  </a:moveTo>
                  <a:cubicBezTo>
                    <a:pt x="0" y="15"/>
                    <a:pt x="5" y="16"/>
                    <a:pt x="8" y="15"/>
                  </a:cubicBezTo>
                  <a:cubicBezTo>
                    <a:pt x="6" y="11"/>
                    <a:pt x="4" y="8"/>
                    <a:pt x="0" y="7"/>
                  </a:cubicBezTo>
                  <a:cubicBezTo>
                    <a:pt x="18" y="0"/>
                    <a:pt x="40" y="23"/>
                    <a:pt x="60" y="27"/>
                  </a:cubicBezTo>
                  <a:cubicBezTo>
                    <a:pt x="36" y="35"/>
                    <a:pt x="27" y="9"/>
                    <a:pt x="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 name="Freeform 204">
              <a:extLst>
                <a:ext uri="{FF2B5EF4-FFF2-40B4-BE49-F238E27FC236}">
                  <a16:creationId xmlns:a16="http://schemas.microsoft.com/office/drawing/2014/main" id="{A9C26AE5-CF50-4DA2-A56F-8AACA602C800}"/>
                </a:ext>
              </a:extLst>
            </p:cNvPr>
            <p:cNvSpPr>
              <a:spLocks/>
            </p:cNvSpPr>
            <p:nvPr/>
          </p:nvSpPr>
          <p:spPr bwMode="auto">
            <a:xfrm>
              <a:off x="8089900" y="1230313"/>
              <a:ext cx="39688" cy="31750"/>
            </a:xfrm>
            <a:custGeom>
              <a:avLst/>
              <a:gdLst>
                <a:gd name="T0" fmla="*/ 12 w 40"/>
                <a:gd name="T1" fmla="*/ 20 h 32"/>
                <a:gd name="T2" fmla="*/ 36 w 40"/>
                <a:gd name="T3" fmla="*/ 32 h 32"/>
                <a:gd name="T4" fmla="*/ 12 w 40"/>
                <a:gd name="T5" fmla="*/ 20 h 32"/>
              </a:gdLst>
              <a:ahLst/>
              <a:cxnLst>
                <a:cxn ang="0">
                  <a:pos x="T0" y="T1"/>
                </a:cxn>
                <a:cxn ang="0">
                  <a:pos x="T2" y="T3"/>
                </a:cxn>
                <a:cxn ang="0">
                  <a:pos x="T4" y="T5"/>
                </a:cxn>
              </a:cxnLst>
              <a:rect l="0" t="0" r="r" b="b"/>
              <a:pathLst>
                <a:path w="40" h="32">
                  <a:moveTo>
                    <a:pt x="12" y="20"/>
                  </a:moveTo>
                  <a:cubicBezTo>
                    <a:pt x="0" y="0"/>
                    <a:pt x="40" y="13"/>
                    <a:pt x="36" y="32"/>
                  </a:cubicBezTo>
                  <a:cubicBezTo>
                    <a:pt x="28" y="30"/>
                    <a:pt x="21" y="8"/>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 name="Freeform 205">
              <a:extLst>
                <a:ext uri="{FF2B5EF4-FFF2-40B4-BE49-F238E27FC236}">
                  <a16:creationId xmlns:a16="http://schemas.microsoft.com/office/drawing/2014/main" id="{AA3DA7DF-F789-49F2-883A-B30537D07662}"/>
                </a:ext>
              </a:extLst>
            </p:cNvPr>
            <p:cNvSpPr>
              <a:spLocks/>
            </p:cNvSpPr>
            <p:nvPr/>
          </p:nvSpPr>
          <p:spPr bwMode="auto">
            <a:xfrm>
              <a:off x="8316913" y="1516063"/>
              <a:ext cx="34925" cy="57150"/>
            </a:xfrm>
            <a:custGeom>
              <a:avLst/>
              <a:gdLst>
                <a:gd name="T0" fmla="*/ 11 w 35"/>
                <a:gd name="T1" fmla="*/ 0 h 56"/>
                <a:gd name="T2" fmla="*/ 35 w 35"/>
                <a:gd name="T3" fmla="*/ 52 h 56"/>
                <a:gd name="T4" fmla="*/ 19 w 35"/>
                <a:gd name="T5" fmla="*/ 56 h 56"/>
                <a:gd name="T6" fmla="*/ 11 w 35"/>
                <a:gd name="T7" fmla="*/ 0 h 56"/>
              </a:gdLst>
              <a:ahLst/>
              <a:cxnLst>
                <a:cxn ang="0">
                  <a:pos x="T0" y="T1"/>
                </a:cxn>
                <a:cxn ang="0">
                  <a:pos x="T2" y="T3"/>
                </a:cxn>
                <a:cxn ang="0">
                  <a:pos x="T4" y="T5"/>
                </a:cxn>
                <a:cxn ang="0">
                  <a:pos x="T6" y="T7"/>
                </a:cxn>
              </a:cxnLst>
              <a:rect l="0" t="0" r="r" b="b"/>
              <a:pathLst>
                <a:path w="35" h="56">
                  <a:moveTo>
                    <a:pt x="11" y="0"/>
                  </a:moveTo>
                  <a:cubicBezTo>
                    <a:pt x="26" y="17"/>
                    <a:pt x="18" y="35"/>
                    <a:pt x="35" y="52"/>
                  </a:cubicBezTo>
                  <a:cubicBezTo>
                    <a:pt x="31" y="55"/>
                    <a:pt x="26" y="56"/>
                    <a:pt x="19" y="56"/>
                  </a:cubicBezTo>
                  <a:cubicBezTo>
                    <a:pt x="26" y="32"/>
                    <a:pt x="0" y="27"/>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 name="Freeform 206">
              <a:extLst>
                <a:ext uri="{FF2B5EF4-FFF2-40B4-BE49-F238E27FC236}">
                  <a16:creationId xmlns:a16="http://schemas.microsoft.com/office/drawing/2014/main" id="{D8FF170E-0D21-4DE7-8F90-19818C62C772}"/>
                </a:ext>
              </a:extLst>
            </p:cNvPr>
            <p:cNvSpPr>
              <a:spLocks/>
            </p:cNvSpPr>
            <p:nvPr/>
          </p:nvSpPr>
          <p:spPr bwMode="auto">
            <a:xfrm>
              <a:off x="7134225" y="1539876"/>
              <a:ext cx="41275" cy="68263"/>
            </a:xfrm>
            <a:custGeom>
              <a:avLst/>
              <a:gdLst>
                <a:gd name="T0" fmla="*/ 0 w 42"/>
                <a:gd name="T1" fmla="*/ 52 h 67"/>
                <a:gd name="T2" fmla="*/ 20 w 42"/>
                <a:gd name="T3" fmla="*/ 32 h 67"/>
                <a:gd name="T4" fmla="*/ 4 w 42"/>
                <a:gd name="T5" fmla="*/ 20 h 67"/>
                <a:gd name="T6" fmla="*/ 20 w 42"/>
                <a:gd name="T7" fmla="*/ 0 h 67"/>
                <a:gd name="T8" fmla="*/ 40 w 42"/>
                <a:gd name="T9" fmla="*/ 8 h 67"/>
                <a:gd name="T10" fmla="*/ 0 w 42"/>
                <a:gd name="T11" fmla="*/ 52 h 67"/>
              </a:gdLst>
              <a:ahLst/>
              <a:cxnLst>
                <a:cxn ang="0">
                  <a:pos x="T0" y="T1"/>
                </a:cxn>
                <a:cxn ang="0">
                  <a:pos x="T2" y="T3"/>
                </a:cxn>
                <a:cxn ang="0">
                  <a:pos x="T4" y="T5"/>
                </a:cxn>
                <a:cxn ang="0">
                  <a:pos x="T6" y="T7"/>
                </a:cxn>
                <a:cxn ang="0">
                  <a:pos x="T8" y="T9"/>
                </a:cxn>
                <a:cxn ang="0">
                  <a:pos x="T10" y="T11"/>
                </a:cxn>
              </a:cxnLst>
              <a:rect l="0" t="0" r="r" b="b"/>
              <a:pathLst>
                <a:path w="42" h="67">
                  <a:moveTo>
                    <a:pt x="0" y="52"/>
                  </a:moveTo>
                  <a:cubicBezTo>
                    <a:pt x="2" y="40"/>
                    <a:pt x="8" y="34"/>
                    <a:pt x="20" y="32"/>
                  </a:cubicBezTo>
                  <a:cubicBezTo>
                    <a:pt x="19" y="24"/>
                    <a:pt x="2" y="31"/>
                    <a:pt x="4" y="20"/>
                  </a:cubicBezTo>
                  <a:cubicBezTo>
                    <a:pt x="1" y="5"/>
                    <a:pt x="19" y="11"/>
                    <a:pt x="20" y="0"/>
                  </a:cubicBezTo>
                  <a:cubicBezTo>
                    <a:pt x="28" y="2"/>
                    <a:pt x="30" y="9"/>
                    <a:pt x="40" y="8"/>
                  </a:cubicBezTo>
                  <a:cubicBezTo>
                    <a:pt x="24" y="5"/>
                    <a:pt x="42" y="67"/>
                    <a:pt x="0"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 name="Freeform 207">
              <a:extLst>
                <a:ext uri="{FF2B5EF4-FFF2-40B4-BE49-F238E27FC236}">
                  <a16:creationId xmlns:a16="http://schemas.microsoft.com/office/drawing/2014/main" id="{926DBB90-5F06-4CDC-AD62-7BF3B5FCE685}"/>
                </a:ext>
              </a:extLst>
            </p:cNvPr>
            <p:cNvSpPr>
              <a:spLocks/>
            </p:cNvSpPr>
            <p:nvPr/>
          </p:nvSpPr>
          <p:spPr bwMode="auto">
            <a:xfrm>
              <a:off x="7092950" y="1597026"/>
              <a:ext cx="58738" cy="87313"/>
            </a:xfrm>
            <a:custGeom>
              <a:avLst/>
              <a:gdLst>
                <a:gd name="T0" fmla="*/ 57 w 58"/>
                <a:gd name="T1" fmla="*/ 20 h 87"/>
                <a:gd name="T2" fmla="*/ 33 w 58"/>
                <a:gd name="T3" fmla="*/ 48 h 87"/>
                <a:gd name="T4" fmla="*/ 45 w 58"/>
                <a:gd name="T5" fmla="*/ 72 h 87"/>
                <a:gd name="T6" fmla="*/ 21 w 58"/>
                <a:gd name="T7" fmla="*/ 60 h 87"/>
                <a:gd name="T8" fmla="*/ 33 w 58"/>
                <a:gd name="T9" fmla="*/ 44 h 87"/>
                <a:gd name="T10" fmla="*/ 17 w 58"/>
                <a:gd name="T11" fmla="*/ 36 h 87"/>
                <a:gd name="T12" fmla="*/ 9 w 58"/>
                <a:gd name="T13" fmla="*/ 48 h 87"/>
                <a:gd name="T14" fmla="*/ 37 w 58"/>
                <a:gd name="T15" fmla="*/ 0 h 87"/>
                <a:gd name="T16" fmla="*/ 57 w 58"/>
                <a:gd name="T17" fmla="*/ 2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87">
                  <a:moveTo>
                    <a:pt x="57" y="20"/>
                  </a:moveTo>
                  <a:cubicBezTo>
                    <a:pt x="53" y="34"/>
                    <a:pt x="53" y="50"/>
                    <a:pt x="33" y="48"/>
                  </a:cubicBezTo>
                  <a:cubicBezTo>
                    <a:pt x="43" y="57"/>
                    <a:pt x="41" y="63"/>
                    <a:pt x="45" y="72"/>
                  </a:cubicBezTo>
                  <a:cubicBezTo>
                    <a:pt x="25" y="87"/>
                    <a:pt x="40" y="53"/>
                    <a:pt x="21" y="60"/>
                  </a:cubicBezTo>
                  <a:cubicBezTo>
                    <a:pt x="23" y="52"/>
                    <a:pt x="22" y="43"/>
                    <a:pt x="33" y="44"/>
                  </a:cubicBezTo>
                  <a:cubicBezTo>
                    <a:pt x="36" y="33"/>
                    <a:pt x="14" y="47"/>
                    <a:pt x="17" y="36"/>
                  </a:cubicBezTo>
                  <a:cubicBezTo>
                    <a:pt x="13" y="39"/>
                    <a:pt x="11" y="43"/>
                    <a:pt x="9" y="48"/>
                  </a:cubicBezTo>
                  <a:cubicBezTo>
                    <a:pt x="0" y="28"/>
                    <a:pt x="52" y="27"/>
                    <a:pt x="37" y="0"/>
                  </a:cubicBezTo>
                  <a:cubicBezTo>
                    <a:pt x="58" y="7"/>
                    <a:pt x="39" y="15"/>
                    <a:pt x="5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 name="Freeform 208">
              <a:extLst>
                <a:ext uri="{FF2B5EF4-FFF2-40B4-BE49-F238E27FC236}">
                  <a16:creationId xmlns:a16="http://schemas.microsoft.com/office/drawing/2014/main" id="{7CC511D1-E8F3-4C54-82D5-255561D463A4}"/>
                </a:ext>
              </a:extLst>
            </p:cNvPr>
            <p:cNvSpPr>
              <a:spLocks/>
            </p:cNvSpPr>
            <p:nvPr/>
          </p:nvSpPr>
          <p:spPr bwMode="auto">
            <a:xfrm>
              <a:off x="8343900" y="1595438"/>
              <a:ext cx="23813" cy="34925"/>
            </a:xfrm>
            <a:custGeom>
              <a:avLst/>
              <a:gdLst>
                <a:gd name="T0" fmla="*/ 12 w 24"/>
                <a:gd name="T1" fmla="*/ 1 h 34"/>
                <a:gd name="T2" fmla="*/ 24 w 24"/>
                <a:gd name="T3" fmla="*/ 13 h 34"/>
                <a:gd name="T4" fmla="*/ 16 w 24"/>
                <a:gd name="T5" fmla="*/ 29 h 34"/>
                <a:gd name="T6" fmla="*/ 0 w 24"/>
                <a:gd name="T7" fmla="*/ 33 h 34"/>
                <a:gd name="T8" fmla="*/ 0 w 24"/>
                <a:gd name="T9" fmla="*/ 21 h 34"/>
                <a:gd name="T10" fmla="*/ 12 w 24"/>
                <a:gd name="T11" fmla="*/ 1 h 34"/>
              </a:gdLst>
              <a:ahLst/>
              <a:cxnLst>
                <a:cxn ang="0">
                  <a:pos x="T0" y="T1"/>
                </a:cxn>
                <a:cxn ang="0">
                  <a:pos x="T2" y="T3"/>
                </a:cxn>
                <a:cxn ang="0">
                  <a:pos x="T4" y="T5"/>
                </a:cxn>
                <a:cxn ang="0">
                  <a:pos x="T6" y="T7"/>
                </a:cxn>
                <a:cxn ang="0">
                  <a:pos x="T8" y="T9"/>
                </a:cxn>
                <a:cxn ang="0">
                  <a:pos x="T10" y="T11"/>
                </a:cxn>
              </a:cxnLst>
              <a:rect l="0" t="0" r="r" b="b"/>
              <a:pathLst>
                <a:path w="24" h="34">
                  <a:moveTo>
                    <a:pt x="12" y="1"/>
                  </a:moveTo>
                  <a:cubicBezTo>
                    <a:pt x="21" y="0"/>
                    <a:pt x="16" y="13"/>
                    <a:pt x="24" y="13"/>
                  </a:cubicBezTo>
                  <a:cubicBezTo>
                    <a:pt x="23" y="18"/>
                    <a:pt x="3" y="23"/>
                    <a:pt x="16" y="29"/>
                  </a:cubicBezTo>
                  <a:cubicBezTo>
                    <a:pt x="15" y="34"/>
                    <a:pt x="6" y="32"/>
                    <a:pt x="0" y="33"/>
                  </a:cubicBezTo>
                  <a:cubicBezTo>
                    <a:pt x="0" y="29"/>
                    <a:pt x="0" y="25"/>
                    <a:pt x="0" y="21"/>
                  </a:cubicBezTo>
                  <a:cubicBezTo>
                    <a:pt x="22" y="25"/>
                    <a:pt x="0" y="9"/>
                    <a:pt x="1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 name="Freeform 209">
              <a:extLst>
                <a:ext uri="{FF2B5EF4-FFF2-40B4-BE49-F238E27FC236}">
                  <a16:creationId xmlns:a16="http://schemas.microsoft.com/office/drawing/2014/main" id="{3F403A02-F391-4332-8EF8-6CB45A82A2E2}"/>
                </a:ext>
              </a:extLst>
            </p:cNvPr>
            <p:cNvSpPr>
              <a:spLocks/>
            </p:cNvSpPr>
            <p:nvPr/>
          </p:nvSpPr>
          <p:spPr bwMode="auto">
            <a:xfrm>
              <a:off x="7043738" y="1668463"/>
              <a:ext cx="31750" cy="23813"/>
            </a:xfrm>
            <a:custGeom>
              <a:avLst/>
              <a:gdLst>
                <a:gd name="T0" fmla="*/ 25 w 31"/>
                <a:gd name="T1" fmla="*/ 4 h 23"/>
                <a:gd name="T2" fmla="*/ 29 w 31"/>
                <a:gd name="T3" fmla="*/ 12 h 23"/>
                <a:gd name="T4" fmla="*/ 9 w 31"/>
                <a:gd name="T5" fmla="*/ 20 h 23"/>
                <a:gd name="T6" fmla="*/ 5 w 31"/>
                <a:gd name="T7" fmla="*/ 0 h 23"/>
                <a:gd name="T8" fmla="*/ 25 w 31"/>
                <a:gd name="T9" fmla="*/ 4 h 23"/>
              </a:gdLst>
              <a:ahLst/>
              <a:cxnLst>
                <a:cxn ang="0">
                  <a:pos x="T0" y="T1"/>
                </a:cxn>
                <a:cxn ang="0">
                  <a:pos x="T2" y="T3"/>
                </a:cxn>
                <a:cxn ang="0">
                  <a:pos x="T4" y="T5"/>
                </a:cxn>
                <a:cxn ang="0">
                  <a:pos x="T6" y="T7"/>
                </a:cxn>
                <a:cxn ang="0">
                  <a:pos x="T8" y="T9"/>
                </a:cxn>
              </a:cxnLst>
              <a:rect l="0" t="0" r="r" b="b"/>
              <a:pathLst>
                <a:path w="31" h="23">
                  <a:moveTo>
                    <a:pt x="25" y="4"/>
                  </a:moveTo>
                  <a:cubicBezTo>
                    <a:pt x="31" y="5"/>
                    <a:pt x="21" y="11"/>
                    <a:pt x="29" y="12"/>
                  </a:cubicBezTo>
                  <a:cubicBezTo>
                    <a:pt x="31" y="23"/>
                    <a:pt x="7" y="9"/>
                    <a:pt x="9" y="20"/>
                  </a:cubicBezTo>
                  <a:cubicBezTo>
                    <a:pt x="0" y="21"/>
                    <a:pt x="7" y="6"/>
                    <a:pt x="5" y="0"/>
                  </a:cubicBezTo>
                  <a:cubicBezTo>
                    <a:pt x="10" y="1"/>
                    <a:pt x="25" y="12"/>
                    <a:pt x="2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5" name="Freeform 210">
              <a:extLst>
                <a:ext uri="{FF2B5EF4-FFF2-40B4-BE49-F238E27FC236}">
                  <a16:creationId xmlns:a16="http://schemas.microsoft.com/office/drawing/2014/main" id="{55AF756A-0A77-41EA-855D-B0FDF6E407B7}"/>
                </a:ext>
              </a:extLst>
            </p:cNvPr>
            <p:cNvSpPr>
              <a:spLocks/>
            </p:cNvSpPr>
            <p:nvPr/>
          </p:nvSpPr>
          <p:spPr bwMode="auto">
            <a:xfrm>
              <a:off x="7089775" y="1770063"/>
              <a:ext cx="41275" cy="39688"/>
            </a:xfrm>
            <a:custGeom>
              <a:avLst/>
              <a:gdLst>
                <a:gd name="T0" fmla="*/ 8 w 41"/>
                <a:gd name="T1" fmla="*/ 40 h 40"/>
                <a:gd name="T2" fmla="*/ 0 w 41"/>
                <a:gd name="T3" fmla="*/ 12 h 40"/>
                <a:gd name="T4" fmla="*/ 4 w 41"/>
                <a:gd name="T5" fmla="*/ 0 h 40"/>
                <a:gd name="T6" fmla="*/ 8 w 41"/>
                <a:gd name="T7" fmla="*/ 40 h 40"/>
              </a:gdLst>
              <a:ahLst/>
              <a:cxnLst>
                <a:cxn ang="0">
                  <a:pos x="T0" y="T1"/>
                </a:cxn>
                <a:cxn ang="0">
                  <a:pos x="T2" y="T3"/>
                </a:cxn>
                <a:cxn ang="0">
                  <a:pos x="T4" y="T5"/>
                </a:cxn>
                <a:cxn ang="0">
                  <a:pos x="T6" y="T7"/>
                </a:cxn>
              </a:cxnLst>
              <a:rect l="0" t="0" r="r" b="b"/>
              <a:pathLst>
                <a:path w="41" h="40">
                  <a:moveTo>
                    <a:pt x="8" y="40"/>
                  </a:moveTo>
                  <a:cubicBezTo>
                    <a:pt x="0" y="27"/>
                    <a:pt x="15" y="14"/>
                    <a:pt x="0" y="12"/>
                  </a:cubicBezTo>
                  <a:cubicBezTo>
                    <a:pt x="2" y="9"/>
                    <a:pt x="4" y="6"/>
                    <a:pt x="4" y="0"/>
                  </a:cubicBezTo>
                  <a:cubicBezTo>
                    <a:pt x="31" y="2"/>
                    <a:pt x="41" y="38"/>
                    <a:pt x="8"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6" name="Freeform 211">
              <a:extLst>
                <a:ext uri="{FF2B5EF4-FFF2-40B4-BE49-F238E27FC236}">
                  <a16:creationId xmlns:a16="http://schemas.microsoft.com/office/drawing/2014/main" id="{E912C1D4-6D6B-47FA-8702-6843686B0557}"/>
                </a:ext>
              </a:extLst>
            </p:cNvPr>
            <p:cNvSpPr>
              <a:spLocks/>
            </p:cNvSpPr>
            <p:nvPr/>
          </p:nvSpPr>
          <p:spPr bwMode="auto">
            <a:xfrm>
              <a:off x="7037388" y="1844676"/>
              <a:ext cx="31750" cy="22225"/>
            </a:xfrm>
            <a:custGeom>
              <a:avLst/>
              <a:gdLst>
                <a:gd name="T0" fmla="*/ 8 w 32"/>
                <a:gd name="T1" fmla="*/ 22 h 22"/>
                <a:gd name="T2" fmla="*/ 0 w 32"/>
                <a:gd name="T3" fmla="*/ 2 h 22"/>
                <a:gd name="T4" fmla="*/ 24 w 32"/>
                <a:gd name="T5" fmla="*/ 10 h 22"/>
                <a:gd name="T6" fmla="*/ 8 w 32"/>
                <a:gd name="T7" fmla="*/ 22 h 22"/>
              </a:gdLst>
              <a:ahLst/>
              <a:cxnLst>
                <a:cxn ang="0">
                  <a:pos x="T0" y="T1"/>
                </a:cxn>
                <a:cxn ang="0">
                  <a:pos x="T2" y="T3"/>
                </a:cxn>
                <a:cxn ang="0">
                  <a:pos x="T4" y="T5"/>
                </a:cxn>
                <a:cxn ang="0">
                  <a:pos x="T6" y="T7"/>
                </a:cxn>
              </a:cxnLst>
              <a:rect l="0" t="0" r="r" b="b"/>
              <a:pathLst>
                <a:path w="32" h="22">
                  <a:moveTo>
                    <a:pt x="8" y="22"/>
                  </a:moveTo>
                  <a:cubicBezTo>
                    <a:pt x="2" y="19"/>
                    <a:pt x="2" y="9"/>
                    <a:pt x="0" y="2"/>
                  </a:cubicBezTo>
                  <a:cubicBezTo>
                    <a:pt x="13" y="0"/>
                    <a:pt x="16" y="8"/>
                    <a:pt x="24" y="10"/>
                  </a:cubicBezTo>
                  <a:cubicBezTo>
                    <a:pt x="32" y="17"/>
                    <a:pt x="8" y="6"/>
                    <a:pt x="8"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7" name="Freeform 212">
              <a:extLst>
                <a:ext uri="{FF2B5EF4-FFF2-40B4-BE49-F238E27FC236}">
                  <a16:creationId xmlns:a16="http://schemas.microsoft.com/office/drawing/2014/main" id="{DE1E0B57-ADC4-4092-BABF-EE0E9425402A}"/>
                </a:ext>
              </a:extLst>
            </p:cNvPr>
            <p:cNvSpPr>
              <a:spLocks/>
            </p:cNvSpPr>
            <p:nvPr/>
          </p:nvSpPr>
          <p:spPr bwMode="auto">
            <a:xfrm>
              <a:off x="8375650" y="1866901"/>
              <a:ext cx="20638" cy="23813"/>
            </a:xfrm>
            <a:custGeom>
              <a:avLst/>
              <a:gdLst>
                <a:gd name="T0" fmla="*/ 16 w 20"/>
                <a:gd name="T1" fmla="*/ 0 h 24"/>
                <a:gd name="T2" fmla="*/ 4 w 20"/>
                <a:gd name="T3" fmla="*/ 24 h 24"/>
                <a:gd name="T4" fmla="*/ 16 w 20"/>
                <a:gd name="T5" fmla="*/ 0 h 24"/>
              </a:gdLst>
              <a:ahLst/>
              <a:cxnLst>
                <a:cxn ang="0">
                  <a:pos x="T0" y="T1"/>
                </a:cxn>
                <a:cxn ang="0">
                  <a:pos x="T2" y="T3"/>
                </a:cxn>
                <a:cxn ang="0">
                  <a:pos x="T4" y="T5"/>
                </a:cxn>
              </a:cxnLst>
              <a:rect l="0" t="0" r="r" b="b"/>
              <a:pathLst>
                <a:path w="20" h="24">
                  <a:moveTo>
                    <a:pt x="16" y="0"/>
                  </a:moveTo>
                  <a:cubicBezTo>
                    <a:pt x="20" y="1"/>
                    <a:pt x="14" y="24"/>
                    <a:pt x="4" y="24"/>
                  </a:cubicBezTo>
                  <a:cubicBezTo>
                    <a:pt x="0" y="8"/>
                    <a:pt x="10" y="6"/>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8" name="Freeform 213">
              <a:extLst>
                <a:ext uri="{FF2B5EF4-FFF2-40B4-BE49-F238E27FC236}">
                  <a16:creationId xmlns:a16="http://schemas.microsoft.com/office/drawing/2014/main" id="{E594727F-87A9-4699-8292-56E8963F2963}"/>
                </a:ext>
              </a:extLst>
            </p:cNvPr>
            <p:cNvSpPr>
              <a:spLocks/>
            </p:cNvSpPr>
            <p:nvPr/>
          </p:nvSpPr>
          <p:spPr bwMode="auto">
            <a:xfrm>
              <a:off x="7037388" y="1892301"/>
              <a:ext cx="41275" cy="31750"/>
            </a:xfrm>
            <a:custGeom>
              <a:avLst/>
              <a:gdLst>
                <a:gd name="T0" fmla="*/ 24 w 42"/>
                <a:gd name="T1" fmla="*/ 3 h 32"/>
                <a:gd name="T2" fmla="*/ 36 w 42"/>
                <a:gd name="T3" fmla="*/ 15 h 32"/>
                <a:gd name="T4" fmla="*/ 16 w 42"/>
                <a:gd name="T5" fmla="*/ 27 h 32"/>
                <a:gd name="T6" fmla="*/ 0 w 42"/>
                <a:gd name="T7" fmla="*/ 7 h 32"/>
                <a:gd name="T8" fmla="*/ 24 w 42"/>
                <a:gd name="T9" fmla="*/ 3 h 32"/>
              </a:gdLst>
              <a:ahLst/>
              <a:cxnLst>
                <a:cxn ang="0">
                  <a:pos x="T0" y="T1"/>
                </a:cxn>
                <a:cxn ang="0">
                  <a:pos x="T2" y="T3"/>
                </a:cxn>
                <a:cxn ang="0">
                  <a:pos x="T4" y="T5"/>
                </a:cxn>
                <a:cxn ang="0">
                  <a:pos x="T6" y="T7"/>
                </a:cxn>
                <a:cxn ang="0">
                  <a:pos x="T8" y="T9"/>
                </a:cxn>
              </a:cxnLst>
              <a:rect l="0" t="0" r="r" b="b"/>
              <a:pathLst>
                <a:path w="42" h="32">
                  <a:moveTo>
                    <a:pt x="24" y="3"/>
                  </a:moveTo>
                  <a:cubicBezTo>
                    <a:pt x="25" y="5"/>
                    <a:pt x="5" y="19"/>
                    <a:pt x="36" y="15"/>
                  </a:cubicBezTo>
                  <a:cubicBezTo>
                    <a:pt x="42" y="32"/>
                    <a:pt x="15" y="16"/>
                    <a:pt x="16" y="27"/>
                  </a:cubicBezTo>
                  <a:cubicBezTo>
                    <a:pt x="13" y="18"/>
                    <a:pt x="1" y="18"/>
                    <a:pt x="0" y="7"/>
                  </a:cubicBezTo>
                  <a:cubicBezTo>
                    <a:pt x="10" y="0"/>
                    <a:pt x="12" y="9"/>
                    <a:pt x="2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9" name="Freeform 214">
              <a:extLst>
                <a:ext uri="{FF2B5EF4-FFF2-40B4-BE49-F238E27FC236}">
                  <a16:creationId xmlns:a16="http://schemas.microsoft.com/office/drawing/2014/main" id="{47410604-0EFC-4FA6-AAAD-7C3D5AD3FE43}"/>
                </a:ext>
              </a:extLst>
            </p:cNvPr>
            <p:cNvSpPr>
              <a:spLocks/>
            </p:cNvSpPr>
            <p:nvPr/>
          </p:nvSpPr>
          <p:spPr bwMode="auto">
            <a:xfrm>
              <a:off x="8224838" y="2193926"/>
              <a:ext cx="17463" cy="30163"/>
            </a:xfrm>
            <a:custGeom>
              <a:avLst/>
              <a:gdLst>
                <a:gd name="T0" fmla="*/ 5 w 17"/>
                <a:gd name="T1" fmla="*/ 10 h 30"/>
                <a:gd name="T2" fmla="*/ 17 w 17"/>
                <a:gd name="T3" fmla="*/ 30 h 30"/>
                <a:gd name="T4" fmla="*/ 1 w 17"/>
                <a:gd name="T5" fmla="*/ 30 h 30"/>
                <a:gd name="T6" fmla="*/ 9 w 17"/>
                <a:gd name="T7" fmla="*/ 22 h 30"/>
                <a:gd name="T8" fmla="*/ 5 w 17"/>
                <a:gd name="T9" fmla="*/ 10 h 30"/>
              </a:gdLst>
              <a:ahLst/>
              <a:cxnLst>
                <a:cxn ang="0">
                  <a:pos x="T0" y="T1"/>
                </a:cxn>
                <a:cxn ang="0">
                  <a:pos x="T2" y="T3"/>
                </a:cxn>
                <a:cxn ang="0">
                  <a:pos x="T4" y="T5"/>
                </a:cxn>
                <a:cxn ang="0">
                  <a:pos x="T6" y="T7"/>
                </a:cxn>
                <a:cxn ang="0">
                  <a:pos x="T8" y="T9"/>
                </a:cxn>
              </a:cxnLst>
              <a:rect l="0" t="0" r="r" b="b"/>
              <a:pathLst>
                <a:path w="17" h="30">
                  <a:moveTo>
                    <a:pt x="5" y="10"/>
                  </a:moveTo>
                  <a:cubicBezTo>
                    <a:pt x="11" y="0"/>
                    <a:pt x="16" y="23"/>
                    <a:pt x="17" y="30"/>
                  </a:cubicBezTo>
                  <a:cubicBezTo>
                    <a:pt x="12" y="30"/>
                    <a:pt x="6" y="30"/>
                    <a:pt x="1" y="30"/>
                  </a:cubicBezTo>
                  <a:cubicBezTo>
                    <a:pt x="0" y="23"/>
                    <a:pt x="4" y="22"/>
                    <a:pt x="9" y="22"/>
                  </a:cubicBezTo>
                  <a:cubicBezTo>
                    <a:pt x="0" y="16"/>
                    <a:pt x="14" y="12"/>
                    <a:pt x="5"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0" name="Freeform 215">
              <a:extLst>
                <a:ext uri="{FF2B5EF4-FFF2-40B4-BE49-F238E27FC236}">
                  <a16:creationId xmlns:a16="http://schemas.microsoft.com/office/drawing/2014/main" id="{C90EFC6C-CFEC-4A73-8FEB-F71D8BE8AFBA}"/>
                </a:ext>
              </a:extLst>
            </p:cNvPr>
            <p:cNvSpPr>
              <a:spLocks/>
            </p:cNvSpPr>
            <p:nvPr/>
          </p:nvSpPr>
          <p:spPr bwMode="auto">
            <a:xfrm>
              <a:off x="7366000" y="2312988"/>
              <a:ext cx="77788" cy="65088"/>
            </a:xfrm>
            <a:custGeom>
              <a:avLst/>
              <a:gdLst>
                <a:gd name="T0" fmla="*/ 30 w 78"/>
                <a:gd name="T1" fmla="*/ 37 h 65"/>
                <a:gd name="T2" fmla="*/ 46 w 78"/>
                <a:gd name="T3" fmla="*/ 53 h 65"/>
                <a:gd name="T4" fmla="*/ 2 w 78"/>
                <a:gd name="T5" fmla="*/ 37 h 65"/>
                <a:gd name="T6" fmla="*/ 18 w 78"/>
                <a:gd name="T7" fmla="*/ 29 h 65"/>
                <a:gd name="T8" fmla="*/ 2 w 78"/>
                <a:gd name="T9" fmla="*/ 21 h 65"/>
                <a:gd name="T10" fmla="*/ 78 w 78"/>
                <a:gd name="T11" fmla="*/ 49 h 65"/>
                <a:gd name="T12" fmla="*/ 30 w 78"/>
                <a:gd name="T13" fmla="*/ 37 h 65"/>
              </a:gdLst>
              <a:ahLst/>
              <a:cxnLst>
                <a:cxn ang="0">
                  <a:pos x="T0" y="T1"/>
                </a:cxn>
                <a:cxn ang="0">
                  <a:pos x="T2" y="T3"/>
                </a:cxn>
                <a:cxn ang="0">
                  <a:pos x="T4" y="T5"/>
                </a:cxn>
                <a:cxn ang="0">
                  <a:pos x="T6" y="T7"/>
                </a:cxn>
                <a:cxn ang="0">
                  <a:pos x="T8" y="T9"/>
                </a:cxn>
                <a:cxn ang="0">
                  <a:pos x="T10" y="T11"/>
                </a:cxn>
                <a:cxn ang="0">
                  <a:pos x="T12" y="T13"/>
                </a:cxn>
              </a:cxnLst>
              <a:rect l="0" t="0" r="r" b="b"/>
              <a:pathLst>
                <a:path w="78" h="65">
                  <a:moveTo>
                    <a:pt x="30" y="37"/>
                  </a:moveTo>
                  <a:cubicBezTo>
                    <a:pt x="31" y="46"/>
                    <a:pt x="49" y="39"/>
                    <a:pt x="46" y="53"/>
                  </a:cubicBezTo>
                  <a:cubicBezTo>
                    <a:pt x="21" y="58"/>
                    <a:pt x="28" y="31"/>
                    <a:pt x="2" y="37"/>
                  </a:cubicBezTo>
                  <a:cubicBezTo>
                    <a:pt x="0" y="25"/>
                    <a:pt x="12" y="23"/>
                    <a:pt x="18" y="29"/>
                  </a:cubicBezTo>
                  <a:cubicBezTo>
                    <a:pt x="17" y="22"/>
                    <a:pt x="11" y="20"/>
                    <a:pt x="2" y="21"/>
                  </a:cubicBezTo>
                  <a:cubicBezTo>
                    <a:pt x="27" y="0"/>
                    <a:pt x="49" y="47"/>
                    <a:pt x="78" y="49"/>
                  </a:cubicBezTo>
                  <a:cubicBezTo>
                    <a:pt x="67" y="65"/>
                    <a:pt x="46" y="32"/>
                    <a:pt x="30"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1" name="Freeform 216">
              <a:extLst>
                <a:ext uri="{FF2B5EF4-FFF2-40B4-BE49-F238E27FC236}">
                  <a16:creationId xmlns:a16="http://schemas.microsoft.com/office/drawing/2014/main" id="{F09BA0A9-A341-4033-9643-7B131DB424BD}"/>
                </a:ext>
              </a:extLst>
            </p:cNvPr>
            <p:cNvSpPr>
              <a:spLocks/>
            </p:cNvSpPr>
            <p:nvPr/>
          </p:nvSpPr>
          <p:spPr bwMode="auto">
            <a:xfrm>
              <a:off x="7443788" y="2370138"/>
              <a:ext cx="184150" cy="76200"/>
            </a:xfrm>
            <a:custGeom>
              <a:avLst/>
              <a:gdLst>
                <a:gd name="T0" fmla="*/ 68 w 182"/>
                <a:gd name="T1" fmla="*/ 28 h 76"/>
                <a:gd name="T2" fmla="*/ 64 w 182"/>
                <a:gd name="T3" fmla="*/ 52 h 76"/>
                <a:gd name="T4" fmla="*/ 0 w 182"/>
                <a:gd name="T5" fmla="*/ 12 h 76"/>
                <a:gd name="T6" fmla="*/ 32 w 182"/>
                <a:gd name="T7" fmla="*/ 24 h 76"/>
                <a:gd name="T8" fmla="*/ 12 w 182"/>
                <a:gd name="T9" fmla="*/ 4 h 76"/>
                <a:gd name="T10" fmla="*/ 44 w 182"/>
                <a:gd name="T11" fmla="*/ 20 h 76"/>
                <a:gd name="T12" fmla="*/ 68 w 182"/>
                <a:gd name="T13" fmla="*/ 12 h 76"/>
                <a:gd name="T14" fmla="*/ 84 w 182"/>
                <a:gd name="T15" fmla="*/ 36 h 76"/>
                <a:gd name="T16" fmla="*/ 152 w 182"/>
                <a:gd name="T17" fmla="*/ 40 h 76"/>
                <a:gd name="T18" fmla="*/ 148 w 182"/>
                <a:gd name="T19" fmla="*/ 56 h 76"/>
                <a:gd name="T20" fmla="*/ 180 w 182"/>
                <a:gd name="T21" fmla="*/ 56 h 76"/>
                <a:gd name="T22" fmla="*/ 176 w 182"/>
                <a:gd name="T23" fmla="*/ 76 h 76"/>
                <a:gd name="T24" fmla="*/ 160 w 182"/>
                <a:gd name="T25" fmla="*/ 76 h 76"/>
                <a:gd name="T26" fmla="*/ 84 w 182"/>
                <a:gd name="T27" fmla="*/ 56 h 76"/>
                <a:gd name="T28" fmla="*/ 68 w 182"/>
                <a:gd name="T29" fmla="*/ 2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2" h="76">
                  <a:moveTo>
                    <a:pt x="68" y="28"/>
                  </a:moveTo>
                  <a:cubicBezTo>
                    <a:pt x="63" y="32"/>
                    <a:pt x="79" y="44"/>
                    <a:pt x="64" y="52"/>
                  </a:cubicBezTo>
                  <a:cubicBezTo>
                    <a:pt x="47" y="37"/>
                    <a:pt x="10" y="43"/>
                    <a:pt x="0" y="12"/>
                  </a:cubicBezTo>
                  <a:cubicBezTo>
                    <a:pt x="16" y="11"/>
                    <a:pt x="21" y="21"/>
                    <a:pt x="32" y="24"/>
                  </a:cubicBezTo>
                  <a:cubicBezTo>
                    <a:pt x="42" y="16"/>
                    <a:pt x="14" y="12"/>
                    <a:pt x="12" y="4"/>
                  </a:cubicBezTo>
                  <a:cubicBezTo>
                    <a:pt x="17" y="0"/>
                    <a:pt x="49" y="2"/>
                    <a:pt x="44" y="20"/>
                  </a:cubicBezTo>
                  <a:cubicBezTo>
                    <a:pt x="57" y="22"/>
                    <a:pt x="53" y="8"/>
                    <a:pt x="68" y="12"/>
                  </a:cubicBezTo>
                  <a:cubicBezTo>
                    <a:pt x="69" y="25"/>
                    <a:pt x="83" y="24"/>
                    <a:pt x="84" y="36"/>
                  </a:cubicBezTo>
                  <a:cubicBezTo>
                    <a:pt x="105" y="17"/>
                    <a:pt x="135" y="45"/>
                    <a:pt x="152" y="40"/>
                  </a:cubicBezTo>
                  <a:cubicBezTo>
                    <a:pt x="160" y="48"/>
                    <a:pt x="150" y="48"/>
                    <a:pt x="148" y="56"/>
                  </a:cubicBezTo>
                  <a:cubicBezTo>
                    <a:pt x="159" y="56"/>
                    <a:pt x="169" y="56"/>
                    <a:pt x="180" y="56"/>
                  </a:cubicBezTo>
                  <a:cubicBezTo>
                    <a:pt x="182" y="66"/>
                    <a:pt x="173" y="65"/>
                    <a:pt x="176" y="76"/>
                  </a:cubicBezTo>
                  <a:cubicBezTo>
                    <a:pt x="171" y="76"/>
                    <a:pt x="165" y="76"/>
                    <a:pt x="160" y="76"/>
                  </a:cubicBezTo>
                  <a:cubicBezTo>
                    <a:pt x="145" y="48"/>
                    <a:pt x="117" y="73"/>
                    <a:pt x="84" y="56"/>
                  </a:cubicBezTo>
                  <a:cubicBezTo>
                    <a:pt x="91" y="47"/>
                    <a:pt x="81" y="30"/>
                    <a:pt x="6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2" name="Freeform 217">
              <a:extLst>
                <a:ext uri="{FF2B5EF4-FFF2-40B4-BE49-F238E27FC236}">
                  <a16:creationId xmlns:a16="http://schemas.microsoft.com/office/drawing/2014/main" id="{5A00A6A4-3ADF-4A60-ACE9-E38684FAB283}"/>
                </a:ext>
              </a:extLst>
            </p:cNvPr>
            <p:cNvSpPr>
              <a:spLocks/>
            </p:cNvSpPr>
            <p:nvPr/>
          </p:nvSpPr>
          <p:spPr bwMode="auto">
            <a:xfrm>
              <a:off x="7799388" y="2454276"/>
              <a:ext cx="55563" cy="28575"/>
            </a:xfrm>
            <a:custGeom>
              <a:avLst/>
              <a:gdLst>
                <a:gd name="T0" fmla="*/ 0 w 56"/>
                <a:gd name="T1" fmla="*/ 20 h 29"/>
                <a:gd name="T2" fmla="*/ 0 w 56"/>
                <a:gd name="T3" fmla="*/ 20 h 29"/>
              </a:gdLst>
              <a:ahLst/>
              <a:cxnLst>
                <a:cxn ang="0">
                  <a:pos x="T0" y="T1"/>
                </a:cxn>
                <a:cxn ang="0">
                  <a:pos x="T2" y="T3"/>
                </a:cxn>
              </a:cxnLst>
              <a:rect l="0" t="0" r="r" b="b"/>
              <a:pathLst>
                <a:path w="56" h="29">
                  <a:moveTo>
                    <a:pt x="0" y="20"/>
                  </a:moveTo>
                  <a:cubicBezTo>
                    <a:pt x="53" y="0"/>
                    <a:pt x="56" y="29"/>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3" name="Freeform 218">
              <a:extLst>
                <a:ext uri="{FF2B5EF4-FFF2-40B4-BE49-F238E27FC236}">
                  <a16:creationId xmlns:a16="http://schemas.microsoft.com/office/drawing/2014/main" id="{EAA56FC1-758D-4FD5-B395-BF20FD6620C7}"/>
                </a:ext>
              </a:extLst>
            </p:cNvPr>
            <p:cNvSpPr>
              <a:spLocks/>
            </p:cNvSpPr>
            <p:nvPr/>
          </p:nvSpPr>
          <p:spPr bwMode="auto">
            <a:xfrm>
              <a:off x="7351713" y="1100138"/>
              <a:ext cx="323850" cy="179388"/>
            </a:xfrm>
            <a:custGeom>
              <a:avLst/>
              <a:gdLst>
                <a:gd name="T0" fmla="*/ 144 w 321"/>
                <a:gd name="T1" fmla="*/ 86 h 179"/>
                <a:gd name="T2" fmla="*/ 144 w 321"/>
                <a:gd name="T3" fmla="*/ 98 h 179"/>
                <a:gd name="T4" fmla="*/ 104 w 321"/>
                <a:gd name="T5" fmla="*/ 118 h 179"/>
                <a:gd name="T6" fmla="*/ 144 w 321"/>
                <a:gd name="T7" fmla="*/ 118 h 179"/>
                <a:gd name="T8" fmla="*/ 208 w 321"/>
                <a:gd name="T9" fmla="*/ 98 h 179"/>
                <a:gd name="T10" fmla="*/ 176 w 321"/>
                <a:gd name="T11" fmla="*/ 118 h 179"/>
                <a:gd name="T12" fmla="*/ 164 w 321"/>
                <a:gd name="T13" fmla="*/ 110 h 179"/>
                <a:gd name="T14" fmla="*/ 152 w 321"/>
                <a:gd name="T15" fmla="*/ 134 h 179"/>
                <a:gd name="T16" fmla="*/ 148 w 321"/>
                <a:gd name="T17" fmla="*/ 122 h 179"/>
                <a:gd name="T18" fmla="*/ 116 w 321"/>
                <a:gd name="T19" fmla="*/ 130 h 179"/>
                <a:gd name="T20" fmla="*/ 108 w 321"/>
                <a:gd name="T21" fmla="*/ 142 h 179"/>
                <a:gd name="T22" fmla="*/ 128 w 321"/>
                <a:gd name="T23" fmla="*/ 146 h 179"/>
                <a:gd name="T24" fmla="*/ 120 w 321"/>
                <a:gd name="T25" fmla="*/ 134 h 179"/>
                <a:gd name="T26" fmla="*/ 136 w 321"/>
                <a:gd name="T27" fmla="*/ 134 h 179"/>
                <a:gd name="T28" fmla="*/ 132 w 321"/>
                <a:gd name="T29" fmla="*/ 142 h 179"/>
                <a:gd name="T30" fmla="*/ 160 w 321"/>
                <a:gd name="T31" fmla="*/ 138 h 179"/>
                <a:gd name="T32" fmla="*/ 52 w 321"/>
                <a:gd name="T33" fmla="*/ 166 h 179"/>
                <a:gd name="T34" fmla="*/ 68 w 321"/>
                <a:gd name="T35" fmla="*/ 154 h 179"/>
                <a:gd name="T36" fmla="*/ 36 w 321"/>
                <a:gd name="T37" fmla="*/ 118 h 179"/>
                <a:gd name="T38" fmla="*/ 0 w 321"/>
                <a:gd name="T39" fmla="*/ 118 h 179"/>
                <a:gd name="T40" fmla="*/ 8 w 321"/>
                <a:gd name="T41" fmla="*/ 90 h 179"/>
                <a:gd name="T42" fmla="*/ 160 w 321"/>
                <a:gd name="T43" fmla="*/ 34 h 179"/>
                <a:gd name="T44" fmla="*/ 156 w 321"/>
                <a:gd name="T45" fmla="*/ 46 h 179"/>
                <a:gd name="T46" fmla="*/ 236 w 321"/>
                <a:gd name="T47" fmla="*/ 22 h 179"/>
                <a:gd name="T48" fmla="*/ 316 w 321"/>
                <a:gd name="T49" fmla="*/ 26 h 179"/>
                <a:gd name="T50" fmla="*/ 292 w 321"/>
                <a:gd name="T51" fmla="*/ 26 h 179"/>
                <a:gd name="T52" fmla="*/ 308 w 321"/>
                <a:gd name="T53" fmla="*/ 30 h 179"/>
                <a:gd name="T54" fmla="*/ 304 w 321"/>
                <a:gd name="T55" fmla="*/ 42 h 179"/>
                <a:gd name="T56" fmla="*/ 188 w 321"/>
                <a:gd name="T57" fmla="*/ 54 h 179"/>
                <a:gd name="T58" fmla="*/ 168 w 321"/>
                <a:gd name="T59" fmla="*/ 66 h 179"/>
                <a:gd name="T60" fmla="*/ 172 w 321"/>
                <a:gd name="T61" fmla="*/ 54 h 179"/>
                <a:gd name="T62" fmla="*/ 128 w 321"/>
                <a:gd name="T63" fmla="*/ 66 h 179"/>
                <a:gd name="T64" fmla="*/ 128 w 321"/>
                <a:gd name="T65" fmla="*/ 78 h 179"/>
                <a:gd name="T66" fmla="*/ 144 w 321"/>
                <a:gd name="T67" fmla="*/ 8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1" h="179">
                  <a:moveTo>
                    <a:pt x="144" y="86"/>
                  </a:moveTo>
                  <a:cubicBezTo>
                    <a:pt x="144" y="90"/>
                    <a:pt x="144" y="94"/>
                    <a:pt x="144" y="98"/>
                  </a:cubicBezTo>
                  <a:cubicBezTo>
                    <a:pt x="124" y="95"/>
                    <a:pt x="123" y="111"/>
                    <a:pt x="104" y="118"/>
                  </a:cubicBezTo>
                  <a:cubicBezTo>
                    <a:pt x="116" y="135"/>
                    <a:pt x="132" y="101"/>
                    <a:pt x="144" y="118"/>
                  </a:cubicBezTo>
                  <a:cubicBezTo>
                    <a:pt x="154" y="102"/>
                    <a:pt x="186" y="89"/>
                    <a:pt x="208" y="98"/>
                  </a:cubicBezTo>
                  <a:cubicBezTo>
                    <a:pt x="201" y="108"/>
                    <a:pt x="176" y="101"/>
                    <a:pt x="176" y="118"/>
                  </a:cubicBezTo>
                  <a:cubicBezTo>
                    <a:pt x="169" y="118"/>
                    <a:pt x="166" y="115"/>
                    <a:pt x="164" y="110"/>
                  </a:cubicBezTo>
                  <a:cubicBezTo>
                    <a:pt x="159" y="117"/>
                    <a:pt x="150" y="120"/>
                    <a:pt x="152" y="134"/>
                  </a:cubicBezTo>
                  <a:cubicBezTo>
                    <a:pt x="139" y="137"/>
                    <a:pt x="146" y="126"/>
                    <a:pt x="148" y="122"/>
                  </a:cubicBezTo>
                  <a:cubicBezTo>
                    <a:pt x="136" y="123"/>
                    <a:pt x="134" y="134"/>
                    <a:pt x="116" y="130"/>
                  </a:cubicBezTo>
                  <a:cubicBezTo>
                    <a:pt x="112" y="133"/>
                    <a:pt x="110" y="137"/>
                    <a:pt x="108" y="142"/>
                  </a:cubicBezTo>
                  <a:cubicBezTo>
                    <a:pt x="112" y="146"/>
                    <a:pt x="115" y="143"/>
                    <a:pt x="128" y="146"/>
                  </a:cubicBezTo>
                  <a:cubicBezTo>
                    <a:pt x="125" y="142"/>
                    <a:pt x="119" y="142"/>
                    <a:pt x="120" y="134"/>
                  </a:cubicBezTo>
                  <a:cubicBezTo>
                    <a:pt x="127" y="130"/>
                    <a:pt x="133" y="146"/>
                    <a:pt x="136" y="134"/>
                  </a:cubicBezTo>
                  <a:cubicBezTo>
                    <a:pt x="143" y="137"/>
                    <a:pt x="138" y="143"/>
                    <a:pt x="132" y="142"/>
                  </a:cubicBezTo>
                  <a:cubicBezTo>
                    <a:pt x="139" y="154"/>
                    <a:pt x="147" y="133"/>
                    <a:pt x="160" y="138"/>
                  </a:cubicBezTo>
                  <a:cubicBezTo>
                    <a:pt x="143" y="179"/>
                    <a:pt x="84" y="167"/>
                    <a:pt x="52" y="166"/>
                  </a:cubicBezTo>
                  <a:cubicBezTo>
                    <a:pt x="55" y="160"/>
                    <a:pt x="58" y="153"/>
                    <a:pt x="68" y="154"/>
                  </a:cubicBezTo>
                  <a:cubicBezTo>
                    <a:pt x="65" y="135"/>
                    <a:pt x="28" y="134"/>
                    <a:pt x="36" y="118"/>
                  </a:cubicBezTo>
                  <a:cubicBezTo>
                    <a:pt x="18" y="116"/>
                    <a:pt x="13" y="125"/>
                    <a:pt x="0" y="118"/>
                  </a:cubicBezTo>
                  <a:cubicBezTo>
                    <a:pt x="2" y="101"/>
                    <a:pt x="16" y="110"/>
                    <a:pt x="8" y="90"/>
                  </a:cubicBezTo>
                  <a:cubicBezTo>
                    <a:pt x="53" y="59"/>
                    <a:pt x="129" y="58"/>
                    <a:pt x="160" y="34"/>
                  </a:cubicBezTo>
                  <a:cubicBezTo>
                    <a:pt x="173" y="38"/>
                    <a:pt x="156" y="42"/>
                    <a:pt x="156" y="46"/>
                  </a:cubicBezTo>
                  <a:cubicBezTo>
                    <a:pt x="178" y="26"/>
                    <a:pt x="209" y="25"/>
                    <a:pt x="236" y="22"/>
                  </a:cubicBezTo>
                  <a:cubicBezTo>
                    <a:pt x="260" y="19"/>
                    <a:pt x="299" y="0"/>
                    <a:pt x="316" y="26"/>
                  </a:cubicBezTo>
                  <a:cubicBezTo>
                    <a:pt x="303" y="24"/>
                    <a:pt x="300" y="35"/>
                    <a:pt x="292" y="26"/>
                  </a:cubicBezTo>
                  <a:cubicBezTo>
                    <a:pt x="286" y="37"/>
                    <a:pt x="309" y="37"/>
                    <a:pt x="308" y="30"/>
                  </a:cubicBezTo>
                  <a:cubicBezTo>
                    <a:pt x="321" y="34"/>
                    <a:pt x="304" y="38"/>
                    <a:pt x="304" y="42"/>
                  </a:cubicBezTo>
                  <a:cubicBezTo>
                    <a:pt x="265" y="31"/>
                    <a:pt x="228" y="67"/>
                    <a:pt x="188" y="54"/>
                  </a:cubicBezTo>
                  <a:cubicBezTo>
                    <a:pt x="182" y="58"/>
                    <a:pt x="180" y="67"/>
                    <a:pt x="168" y="66"/>
                  </a:cubicBezTo>
                  <a:cubicBezTo>
                    <a:pt x="170" y="63"/>
                    <a:pt x="172" y="60"/>
                    <a:pt x="172" y="54"/>
                  </a:cubicBezTo>
                  <a:cubicBezTo>
                    <a:pt x="152" y="53"/>
                    <a:pt x="150" y="69"/>
                    <a:pt x="128" y="66"/>
                  </a:cubicBezTo>
                  <a:cubicBezTo>
                    <a:pt x="128" y="78"/>
                    <a:pt x="154" y="71"/>
                    <a:pt x="128" y="78"/>
                  </a:cubicBezTo>
                  <a:cubicBezTo>
                    <a:pt x="129" y="85"/>
                    <a:pt x="135" y="87"/>
                    <a:pt x="144"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4" name="Freeform 219">
              <a:extLst>
                <a:ext uri="{FF2B5EF4-FFF2-40B4-BE49-F238E27FC236}">
                  <a16:creationId xmlns:a16="http://schemas.microsoft.com/office/drawing/2014/main" id="{94394BA6-CB6F-4162-9E59-E52D90720602}"/>
                </a:ext>
              </a:extLst>
            </p:cNvPr>
            <p:cNvSpPr>
              <a:spLocks/>
            </p:cNvSpPr>
            <p:nvPr/>
          </p:nvSpPr>
          <p:spPr bwMode="auto">
            <a:xfrm>
              <a:off x="7089775" y="1812926"/>
              <a:ext cx="39688" cy="98425"/>
            </a:xfrm>
            <a:custGeom>
              <a:avLst/>
              <a:gdLst>
                <a:gd name="T0" fmla="*/ 20 w 40"/>
                <a:gd name="T1" fmla="*/ 97 h 97"/>
                <a:gd name="T2" fmla="*/ 20 w 40"/>
                <a:gd name="T3" fmla="*/ 89 h 97"/>
                <a:gd name="T4" fmla="*/ 8 w 40"/>
                <a:gd name="T5" fmla="*/ 85 h 97"/>
                <a:gd name="T6" fmla="*/ 20 w 40"/>
                <a:gd name="T7" fmla="*/ 65 h 97"/>
                <a:gd name="T8" fmla="*/ 8 w 40"/>
                <a:gd name="T9" fmla="*/ 57 h 97"/>
                <a:gd name="T10" fmla="*/ 0 w 40"/>
                <a:gd name="T11" fmla="*/ 13 h 97"/>
                <a:gd name="T12" fmla="*/ 24 w 40"/>
                <a:gd name="T13" fmla="*/ 1 h 97"/>
                <a:gd name="T14" fmla="*/ 32 w 40"/>
                <a:gd name="T15" fmla="*/ 45 h 97"/>
                <a:gd name="T16" fmla="*/ 36 w 40"/>
                <a:gd name="T17" fmla="*/ 73 h 97"/>
                <a:gd name="T18" fmla="*/ 32 w 40"/>
                <a:gd name="T19" fmla="*/ 85 h 97"/>
                <a:gd name="T20" fmla="*/ 20 w 40"/>
                <a:gd name="T2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97">
                  <a:moveTo>
                    <a:pt x="20" y="97"/>
                  </a:moveTo>
                  <a:cubicBezTo>
                    <a:pt x="15" y="96"/>
                    <a:pt x="16" y="89"/>
                    <a:pt x="20" y="89"/>
                  </a:cubicBezTo>
                  <a:cubicBezTo>
                    <a:pt x="19" y="84"/>
                    <a:pt x="13" y="86"/>
                    <a:pt x="8" y="85"/>
                  </a:cubicBezTo>
                  <a:cubicBezTo>
                    <a:pt x="12" y="78"/>
                    <a:pt x="18" y="73"/>
                    <a:pt x="20" y="65"/>
                  </a:cubicBezTo>
                  <a:cubicBezTo>
                    <a:pt x="17" y="61"/>
                    <a:pt x="13" y="59"/>
                    <a:pt x="8" y="57"/>
                  </a:cubicBezTo>
                  <a:cubicBezTo>
                    <a:pt x="17" y="40"/>
                    <a:pt x="13" y="29"/>
                    <a:pt x="0" y="13"/>
                  </a:cubicBezTo>
                  <a:cubicBezTo>
                    <a:pt x="3" y="0"/>
                    <a:pt x="23" y="6"/>
                    <a:pt x="24" y="1"/>
                  </a:cubicBezTo>
                  <a:cubicBezTo>
                    <a:pt x="28" y="14"/>
                    <a:pt x="18" y="35"/>
                    <a:pt x="32" y="45"/>
                  </a:cubicBezTo>
                  <a:cubicBezTo>
                    <a:pt x="14" y="54"/>
                    <a:pt x="40" y="55"/>
                    <a:pt x="36" y="73"/>
                  </a:cubicBezTo>
                  <a:cubicBezTo>
                    <a:pt x="23" y="66"/>
                    <a:pt x="18" y="89"/>
                    <a:pt x="32" y="85"/>
                  </a:cubicBezTo>
                  <a:cubicBezTo>
                    <a:pt x="32" y="93"/>
                    <a:pt x="19" y="88"/>
                    <a:pt x="20" y="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 name="Rectangle 1">
            <a:extLst>
              <a:ext uri="{FF2B5EF4-FFF2-40B4-BE49-F238E27FC236}">
                <a16:creationId xmlns:a16="http://schemas.microsoft.com/office/drawing/2014/main" id="{1257984B-5090-4EFC-A4A1-7908C019650E}"/>
              </a:ext>
            </a:extLst>
          </p:cNvPr>
          <p:cNvSpPr/>
          <p:nvPr/>
        </p:nvSpPr>
        <p:spPr>
          <a:xfrm>
            <a:off x="6719833" y="1501421"/>
            <a:ext cx="4197539" cy="3785652"/>
          </a:xfrm>
          <a:prstGeom prst="rect">
            <a:avLst/>
          </a:prstGeom>
        </p:spPr>
        <p:txBody>
          <a:bodyPr wrap="square">
            <a:spAutoFit/>
          </a:bodyPr>
          <a:lstStyle/>
          <a:p>
            <a:pPr algn="ctr"/>
            <a:r>
              <a:rPr lang="en-US" sz="4800" dirty="0">
                <a:latin typeface="Time new roman"/>
              </a:rPr>
              <a:t>Sau </a:t>
            </a:r>
            <a:r>
              <a:rPr lang="en-US" sz="4800" dirty="0" err="1">
                <a:latin typeface="Time new roman"/>
              </a:rPr>
              <a:t>khi</a:t>
            </a:r>
            <a:r>
              <a:rPr lang="en-US" sz="4800" dirty="0">
                <a:latin typeface="Time new roman"/>
              </a:rPr>
              <a:t> </a:t>
            </a:r>
            <a:r>
              <a:rPr lang="en-US" sz="4800" dirty="0" err="1">
                <a:latin typeface="Time new roman"/>
              </a:rPr>
              <a:t>học</a:t>
            </a:r>
            <a:r>
              <a:rPr lang="en-US" sz="4800" dirty="0">
                <a:latin typeface="Time new roman"/>
              </a:rPr>
              <a:t> </a:t>
            </a:r>
            <a:r>
              <a:rPr lang="en-US" sz="4800" dirty="0" err="1">
                <a:latin typeface="Time new roman"/>
              </a:rPr>
              <a:t>bài</a:t>
            </a:r>
            <a:r>
              <a:rPr lang="en-US" sz="4800" dirty="0">
                <a:latin typeface="Time new roman"/>
              </a:rPr>
              <a:t> </a:t>
            </a:r>
            <a:r>
              <a:rPr lang="en-US" sz="4800" dirty="0" err="1">
                <a:latin typeface="Time new roman"/>
              </a:rPr>
              <a:t>th</a:t>
            </a:r>
            <a:r>
              <a:rPr lang="vi-VN" sz="4800" dirty="0">
                <a:latin typeface="Time new roman"/>
              </a:rPr>
              <a:t>ơ</a:t>
            </a:r>
            <a:r>
              <a:rPr lang="en-US" sz="4800" dirty="0">
                <a:latin typeface="Time new roman"/>
              </a:rPr>
              <a:t> </a:t>
            </a:r>
            <a:r>
              <a:rPr lang="en-US" sz="4800" i="1" dirty="0">
                <a:latin typeface="Time new roman"/>
              </a:rPr>
              <a:t>T</a:t>
            </a:r>
            <a:r>
              <a:rPr lang="en-SG" sz="4800" i="1" dirty="0" err="1">
                <a:latin typeface="Time new roman"/>
              </a:rPr>
              <a:t>ức</a:t>
            </a:r>
            <a:r>
              <a:rPr lang="en-SG" sz="4800" i="1" dirty="0">
                <a:latin typeface="Time new roman"/>
              </a:rPr>
              <a:t> </a:t>
            </a:r>
            <a:r>
              <a:rPr lang="en-SG" sz="4800" i="1" dirty="0" err="1">
                <a:latin typeface="Time new roman"/>
              </a:rPr>
              <a:t>cảnh</a:t>
            </a:r>
            <a:r>
              <a:rPr lang="en-SG" sz="4800" i="1" dirty="0">
                <a:latin typeface="Time new roman"/>
              </a:rPr>
              <a:t> </a:t>
            </a:r>
            <a:r>
              <a:rPr lang="en-SG" sz="4800" i="1" dirty="0" err="1">
                <a:latin typeface="Time new roman"/>
              </a:rPr>
              <a:t>Pác</a:t>
            </a:r>
            <a:r>
              <a:rPr lang="en-SG" sz="4800" i="1" dirty="0">
                <a:latin typeface="Time new roman"/>
              </a:rPr>
              <a:t> </a:t>
            </a:r>
            <a:r>
              <a:rPr lang="en-SG" sz="4800" i="1" dirty="0" err="1">
                <a:latin typeface="Time new roman"/>
              </a:rPr>
              <a:t>Bó</a:t>
            </a:r>
            <a:r>
              <a:rPr lang="en-US" sz="4800" dirty="0">
                <a:latin typeface="Time new roman"/>
              </a:rPr>
              <a:t>, </a:t>
            </a:r>
            <a:r>
              <a:rPr lang="en-US" sz="4800" dirty="0" err="1">
                <a:latin typeface="Time new roman"/>
              </a:rPr>
              <a:t>em</a:t>
            </a:r>
            <a:r>
              <a:rPr lang="en-US" sz="4800" dirty="0">
                <a:latin typeface="Time new roman"/>
              </a:rPr>
              <a:t> </a:t>
            </a:r>
            <a:r>
              <a:rPr lang="en-US" sz="4800" dirty="0" err="1">
                <a:latin typeface="Time new roman"/>
              </a:rPr>
              <a:t>học</a:t>
            </a:r>
            <a:r>
              <a:rPr lang="en-US" sz="4800" dirty="0">
                <a:latin typeface="Time new roman"/>
              </a:rPr>
              <a:t> </a:t>
            </a:r>
            <a:r>
              <a:rPr lang="en-US" sz="4800" dirty="0" err="1">
                <a:latin typeface="Time new roman"/>
              </a:rPr>
              <a:t>tập</a:t>
            </a:r>
            <a:r>
              <a:rPr lang="en-US" sz="4800" dirty="0">
                <a:latin typeface="Time new roman"/>
              </a:rPr>
              <a:t> đ</a:t>
            </a:r>
            <a:r>
              <a:rPr lang="vi-VN" sz="4800" dirty="0">
                <a:latin typeface="Time new roman"/>
              </a:rPr>
              <a:t>ư</a:t>
            </a:r>
            <a:r>
              <a:rPr lang="en-SG" sz="4800" dirty="0" err="1">
                <a:latin typeface="Time new roman"/>
              </a:rPr>
              <a:t>ợc</a:t>
            </a:r>
            <a:r>
              <a:rPr lang="en-SG" sz="4800" dirty="0">
                <a:latin typeface="Time new roman"/>
              </a:rPr>
              <a:t> </a:t>
            </a:r>
            <a:r>
              <a:rPr lang="en-SG" sz="4800" dirty="0" err="1">
                <a:latin typeface="Time new roman"/>
              </a:rPr>
              <a:t>điều</a:t>
            </a:r>
            <a:r>
              <a:rPr lang="en-SG" sz="4800" dirty="0">
                <a:latin typeface="Time new roman"/>
              </a:rPr>
              <a:t> </a:t>
            </a:r>
            <a:r>
              <a:rPr lang="en-SG" sz="4800" dirty="0" err="1">
                <a:latin typeface="Time new roman"/>
              </a:rPr>
              <a:t>gì</a:t>
            </a:r>
            <a:r>
              <a:rPr lang="en-SG" sz="4800" dirty="0">
                <a:latin typeface="Time new roman"/>
              </a:rPr>
              <a:t> </a:t>
            </a:r>
            <a:r>
              <a:rPr lang="en-SG" sz="4800" dirty="0" err="1">
                <a:latin typeface="Time new roman"/>
              </a:rPr>
              <a:t>từ</a:t>
            </a:r>
            <a:r>
              <a:rPr lang="en-SG" sz="4800" dirty="0">
                <a:latin typeface="Time new roman"/>
              </a:rPr>
              <a:t> </a:t>
            </a:r>
            <a:r>
              <a:rPr lang="en-SG" sz="4800" dirty="0" err="1">
                <a:latin typeface="Time new roman"/>
              </a:rPr>
              <a:t>Bác</a:t>
            </a:r>
            <a:r>
              <a:rPr lang="en-SG" sz="4800" dirty="0">
                <a:latin typeface="Time new roman"/>
              </a:rPr>
              <a:t>?</a:t>
            </a:r>
          </a:p>
        </p:txBody>
      </p:sp>
    </p:spTree>
    <p:extLst>
      <p:ext uri="{BB962C8B-B14F-4D97-AF65-F5344CB8AC3E}">
        <p14:creationId xmlns:p14="http://schemas.microsoft.com/office/powerpoint/2010/main" val="3487087527"/>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heel(1)">
                                      <p:cBhvr>
                                        <p:cTn id="10" dur="20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Diagonal Corner Rectangle 3">
            <a:extLst>
              <a:ext uri="{FF2B5EF4-FFF2-40B4-BE49-F238E27FC236}">
                <a16:creationId xmlns:a16="http://schemas.microsoft.com/office/drawing/2014/main" id="{FD9D6B6F-E9AE-4609-8788-3030589588E9}"/>
              </a:ext>
            </a:extLst>
          </p:cNvPr>
          <p:cNvSpPr/>
          <p:nvPr/>
        </p:nvSpPr>
        <p:spPr>
          <a:xfrm>
            <a:off x="1466105" y="569572"/>
            <a:ext cx="9416264" cy="1422513"/>
          </a:xfrm>
          <a:prstGeom prst="snip2DiagRect">
            <a:avLst>
              <a:gd name="adj1" fmla="val 0"/>
              <a:gd name="adj2" fmla="val 16667"/>
            </a:avLst>
          </a:prstGeom>
          <a:ln/>
        </p:spPr>
        <p:style>
          <a:lnRef idx="2">
            <a:schemeClr val="accent6"/>
          </a:lnRef>
          <a:fillRef idx="1">
            <a:schemeClr val="lt1"/>
          </a:fillRef>
          <a:effectRef idx="0">
            <a:schemeClr val="accent6"/>
          </a:effectRef>
          <a:fontRef idx="minor">
            <a:schemeClr val="dk1"/>
          </a:fontRef>
        </p:style>
        <p:txBody>
          <a:bodyPr rtlCol="0" anchor="ctr"/>
          <a:lstStyle/>
          <a:p>
            <a:pPr indent="12700" algn="ctr" eaLnBrk="0" fontAlgn="base" hangingPunct="0">
              <a:spcBef>
                <a:spcPct val="0"/>
              </a:spcBef>
              <a:spcAft>
                <a:spcPct val="0"/>
              </a:spcAft>
              <a:tabLst>
                <a:tab pos="457200" algn="l"/>
              </a:tabLst>
            </a:pPr>
            <a:r>
              <a:rPr lang="en-SG" altLang="en-US" sz="4400" i="1" dirty="0">
                <a:solidFill>
                  <a:srgbClr val="FF0000"/>
                </a:solidFill>
                <a:latin typeface="Time new roman"/>
                <a:ea typeface="Times New Roman" panose="02020603050405020304" pitchFamily="18" charset="0"/>
              </a:rPr>
              <a:t>Ý </a:t>
            </a:r>
            <a:r>
              <a:rPr lang="en-SG" altLang="en-US" sz="4400" i="1" dirty="0" err="1">
                <a:solidFill>
                  <a:srgbClr val="FF0000"/>
                </a:solidFill>
                <a:latin typeface="Time new roman"/>
                <a:ea typeface="Times New Roman" panose="02020603050405020304" pitchFamily="18" charset="0"/>
              </a:rPr>
              <a:t>nào</a:t>
            </a:r>
            <a:r>
              <a:rPr lang="en-SG" altLang="en-US" sz="4400" i="1" dirty="0">
                <a:solidFill>
                  <a:srgbClr val="FF0000"/>
                </a:solidFill>
                <a:latin typeface="Time new roman"/>
                <a:ea typeface="Times New Roman" panose="02020603050405020304" pitchFamily="18" charset="0"/>
              </a:rPr>
              <a:t> </a:t>
            </a:r>
            <a:r>
              <a:rPr lang="en-SG" altLang="en-US" sz="4400" i="1" dirty="0" err="1">
                <a:solidFill>
                  <a:srgbClr val="FF0000"/>
                </a:solidFill>
                <a:latin typeface="Time new roman"/>
                <a:ea typeface="Times New Roman" panose="02020603050405020304" pitchFamily="18" charset="0"/>
              </a:rPr>
              <a:t>nói</a:t>
            </a:r>
            <a:r>
              <a:rPr lang="en-SG" altLang="en-US" sz="4400" i="1" dirty="0">
                <a:solidFill>
                  <a:srgbClr val="FF0000"/>
                </a:solidFill>
                <a:latin typeface="Time new roman"/>
                <a:ea typeface="Times New Roman" panose="02020603050405020304" pitchFamily="18" charset="0"/>
              </a:rPr>
              <a:t> </a:t>
            </a:r>
            <a:r>
              <a:rPr lang="en-SG" altLang="en-US" sz="4400" i="1" dirty="0" err="1">
                <a:solidFill>
                  <a:srgbClr val="FF0000"/>
                </a:solidFill>
                <a:latin typeface="Time new roman"/>
                <a:ea typeface="Times New Roman" panose="02020603050405020304" pitchFamily="18" charset="0"/>
              </a:rPr>
              <a:t>đúng</a:t>
            </a:r>
            <a:r>
              <a:rPr lang="en-SG" altLang="en-US" sz="4400" i="1" dirty="0">
                <a:solidFill>
                  <a:srgbClr val="FF0000"/>
                </a:solidFill>
                <a:latin typeface="Time new roman"/>
                <a:ea typeface="Times New Roman" panose="02020603050405020304" pitchFamily="18" charset="0"/>
              </a:rPr>
              <a:t> </a:t>
            </a:r>
            <a:r>
              <a:rPr lang="en-SG" altLang="en-US" sz="4400" i="1" dirty="0" err="1">
                <a:solidFill>
                  <a:srgbClr val="FF0000"/>
                </a:solidFill>
                <a:latin typeface="Time new roman"/>
                <a:ea typeface="Times New Roman" panose="02020603050405020304" pitchFamily="18" charset="0"/>
              </a:rPr>
              <a:t>nhất</a:t>
            </a:r>
            <a:r>
              <a:rPr lang="en-SG" altLang="en-US" sz="4400" i="1" dirty="0">
                <a:solidFill>
                  <a:srgbClr val="FF0000"/>
                </a:solidFill>
                <a:latin typeface="Time new roman"/>
                <a:ea typeface="Times New Roman" panose="02020603050405020304" pitchFamily="18" charset="0"/>
              </a:rPr>
              <a:t> </a:t>
            </a:r>
            <a:r>
              <a:rPr lang="en-SG" altLang="en-US" sz="4400" i="1" dirty="0" err="1">
                <a:solidFill>
                  <a:srgbClr val="FF0000"/>
                </a:solidFill>
                <a:latin typeface="Time new roman"/>
                <a:ea typeface="Times New Roman" panose="02020603050405020304" pitchFamily="18" charset="0"/>
              </a:rPr>
              <a:t>hoàn</a:t>
            </a:r>
            <a:r>
              <a:rPr lang="en-SG" altLang="en-US" sz="4400" i="1" dirty="0">
                <a:solidFill>
                  <a:srgbClr val="FF0000"/>
                </a:solidFill>
                <a:latin typeface="Time new roman"/>
                <a:ea typeface="Times New Roman" panose="02020603050405020304" pitchFamily="18" charset="0"/>
              </a:rPr>
              <a:t> </a:t>
            </a:r>
            <a:r>
              <a:rPr lang="en-SG" altLang="en-US" sz="4400" i="1" dirty="0" err="1">
                <a:solidFill>
                  <a:srgbClr val="FF0000"/>
                </a:solidFill>
                <a:latin typeface="Time new roman"/>
                <a:ea typeface="Times New Roman" panose="02020603050405020304" pitchFamily="18" charset="0"/>
              </a:rPr>
              <a:t>cảnh</a:t>
            </a:r>
            <a:r>
              <a:rPr lang="en-SG" altLang="en-US" sz="4400" i="1" dirty="0">
                <a:solidFill>
                  <a:srgbClr val="FF0000"/>
                </a:solidFill>
                <a:latin typeface="Time new roman"/>
                <a:ea typeface="Times New Roman" panose="02020603050405020304" pitchFamily="18" charset="0"/>
              </a:rPr>
              <a:t> </a:t>
            </a:r>
            <a:r>
              <a:rPr lang="en-SG" altLang="en-US" sz="4400" i="1" dirty="0" err="1">
                <a:solidFill>
                  <a:srgbClr val="FF0000"/>
                </a:solidFill>
                <a:latin typeface="Time new roman"/>
                <a:ea typeface="Times New Roman" panose="02020603050405020304" pitchFamily="18" charset="0"/>
              </a:rPr>
              <a:t>sáng</a:t>
            </a:r>
            <a:r>
              <a:rPr lang="en-SG" altLang="en-US" sz="4400" i="1" dirty="0">
                <a:solidFill>
                  <a:srgbClr val="FF0000"/>
                </a:solidFill>
                <a:latin typeface="Time new roman"/>
                <a:ea typeface="Times New Roman" panose="02020603050405020304" pitchFamily="18" charset="0"/>
              </a:rPr>
              <a:t> </a:t>
            </a:r>
            <a:r>
              <a:rPr lang="en-SG" altLang="en-US" sz="4400" i="1" dirty="0" err="1">
                <a:solidFill>
                  <a:srgbClr val="FF0000"/>
                </a:solidFill>
                <a:latin typeface="Time new roman"/>
                <a:ea typeface="Times New Roman" panose="02020603050405020304" pitchFamily="18" charset="0"/>
              </a:rPr>
              <a:t>tác</a:t>
            </a:r>
            <a:r>
              <a:rPr lang="en-SG" altLang="en-US" sz="4400" i="1" dirty="0">
                <a:solidFill>
                  <a:srgbClr val="FF0000"/>
                </a:solidFill>
                <a:latin typeface="Time new roman"/>
                <a:ea typeface="Times New Roman" panose="02020603050405020304" pitchFamily="18" charset="0"/>
              </a:rPr>
              <a:t> </a:t>
            </a:r>
            <a:r>
              <a:rPr lang="en-SG" altLang="en-US" sz="4400" i="1" dirty="0" err="1">
                <a:solidFill>
                  <a:srgbClr val="FF0000"/>
                </a:solidFill>
                <a:latin typeface="Time new roman"/>
                <a:ea typeface="Times New Roman" panose="02020603050405020304" pitchFamily="18" charset="0"/>
              </a:rPr>
              <a:t>của</a:t>
            </a:r>
            <a:r>
              <a:rPr lang="en-SG" altLang="en-US" sz="4400" i="1" dirty="0">
                <a:solidFill>
                  <a:srgbClr val="FF0000"/>
                </a:solidFill>
                <a:latin typeface="Time new roman"/>
                <a:ea typeface="Times New Roman" panose="02020603050405020304" pitchFamily="18" charset="0"/>
              </a:rPr>
              <a:t> </a:t>
            </a:r>
            <a:r>
              <a:rPr lang="en-SG" altLang="en-US" sz="4400" i="1" dirty="0" err="1">
                <a:solidFill>
                  <a:srgbClr val="FF0000"/>
                </a:solidFill>
                <a:latin typeface="Time new roman"/>
                <a:ea typeface="Times New Roman" panose="02020603050405020304" pitchFamily="18" charset="0"/>
              </a:rPr>
              <a:t>bài</a:t>
            </a:r>
            <a:r>
              <a:rPr lang="en-SG" altLang="en-US" sz="4400" i="1" dirty="0">
                <a:solidFill>
                  <a:srgbClr val="FF0000"/>
                </a:solidFill>
                <a:latin typeface="Time new roman"/>
                <a:ea typeface="Times New Roman" panose="02020603050405020304" pitchFamily="18" charset="0"/>
              </a:rPr>
              <a:t> </a:t>
            </a:r>
            <a:r>
              <a:rPr lang="en-SG" altLang="en-US" sz="4400" i="1" dirty="0" err="1">
                <a:solidFill>
                  <a:srgbClr val="FF0000"/>
                </a:solidFill>
                <a:latin typeface="Time new roman"/>
                <a:ea typeface="Times New Roman" panose="02020603050405020304" pitchFamily="18" charset="0"/>
              </a:rPr>
              <a:t>thơ</a:t>
            </a:r>
            <a:r>
              <a:rPr lang="en-SG" altLang="en-US" sz="4400" i="1" dirty="0">
                <a:solidFill>
                  <a:srgbClr val="FF0000"/>
                </a:solidFill>
                <a:latin typeface="Time new roman"/>
                <a:ea typeface="Times New Roman" panose="02020603050405020304" pitchFamily="18" charset="0"/>
              </a:rPr>
              <a:t> “</a:t>
            </a:r>
            <a:r>
              <a:rPr lang="en-SG" altLang="en-US" sz="4400" i="1" dirty="0" err="1">
                <a:solidFill>
                  <a:srgbClr val="FF0000"/>
                </a:solidFill>
                <a:latin typeface="Time new roman"/>
                <a:ea typeface="Times New Roman" panose="02020603050405020304" pitchFamily="18" charset="0"/>
              </a:rPr>
              <a:t>Tức</a:t>
            </a:r>
            <a:r>
              <a:rPr lang="en-SG" altLang="en-US" sz="4400" i="1" dirty="0">
                <a:solidFill>
                  <a:srgbClr val="FF0000"/>
                </a:solidFill>
                <a:latin typeface="Time new roman"/>
                <a:ea typeface="Times New Roman" panose="02020603050405020304" pitchFamily="18" charset="0"/>
              </a:rPr>
              <a:t> </a:t>
            </a:r>
            <a:r>
              <a:rPr lang="en-SG" altLang="en-US" sz="4400" i="1" dirty="0" err="1">
                <a:solidFill>
                  <a:srgbClr val="FF0000"/>
                </a:solidFill>
                <a:latin typeface="Time new roman"/>
                <a:ea typeface="Times New Roman" panose="02020603050405020304" pitchFamily="18" charset="0"/>
              </a:rPr>
              <a:t>cảnh</a:t>
            </a:r>
            <a:r>
              <a:rPr lang="en-SG" altLang="en-US" sz="4400" i="1" dirty="0">
                <a:solidFill>
                  <a:srgbClr val="FF0000"/>
                </a:solidFill>
                <a:latin typeface="Time new roman"/>
                <a:ea typeface="Times New Roman" panose="02020603050405020304" pitchFamily="18" charset="0"/>
              </a:rPr>
              <a:t> </a:t>
            </a:r>
            <a:r>
              <a:rPr lang="en-SG" altLang="en-US" sz="4400" i="1" dirty="0" err="1">
                <a:solidFill>
                  <a:srgbClr val="FF0000"/>
                </a:solidFill>
                <a:latin typeface="Time new roman"/>
                <a:ea typeface="Times New Roman" panose="02020603050405020304" pitchFamily="18" charset="0"/>
              </a:rPr>
              <a:t>Pác</a:t>
            </a:r>
            <a:r>
              <a:rPr lang="en-SG" altLang="en-US" sz="4400" i="1" dirty="0">
                <a:solidFill>
                  <a:srgbClr val="FF0000"/>
                </a:solidFill>
                <a:latin typeface="Time new roman"/>
                <a:ea typeface="Times New Roman" panose="02020603050405020304" pitchFamily="18" charset="0"/>
              </a:rPr>
              <a:t> </a:t>
            </a:r>
            <a:r>
              <a:rPr lang="en-SG" altLang="en-US" sz="4400" i="1" dirty="0" err="1">
                <a:solidFill>
                  <a:srgbClr val="FF0000"/>
                </a:solidFill>
                <a:latin typeface="Time new roman"/>
                <a:ea typeface="Times New Roman" panose="02020603050405020304" pitchFamily="18" charset="0"/>
              </a:rPr>
              <a:t>Bó</a:t>
            </a:r>
            <a:r>
              <a:rPr lang="en-SG" altLang="en-US" sz="4400" i="1" dirty="0">
                <a:solidFill>
                  <a:srgbClr val="FF0000"/>
                </a:solidFill>
                <a:latin typeface="Time new roman"/>
                <a:ea typeface="Times New Roman" panose="02020603050405020304" pitchFamily="18" charset="0"/>
              </a:rPr>
              <a:t>”?</a:t>
            </a:r>
            <a:endParaRPr lang="en-US" altLang="en-US" sz="4400" dirty="0">
              <a:solidFill>
                <a:srgbClr val="FF0066"/>
              </a:solidFill>
              <a:latin typeface="Time new roman"/>
            </a:endParaRPr>
          </a:p>
        </p:txBody>
      </p:sp>
      <p:sp>
        <p:nvSpPr>
          <p:cNvPr id="3" name="Rectangle 2">
            <a:extLst>
              <a:ext uri="{FF2B5EF4-FFF2-40B4-BE49-F238E27FC236}">
                <a16:creationId xmlns:a16="http://schemas.microsoft.com/office/drawing/2014/main" id="{53FBCFD9-828D-4368-8A03-03854B9089C0}"/>
              </a:ext>
            </a:extLst>
          </p:cNvPr>
          <p:cNvSpPr/>
          <p:nvPr/>
        </p:nvSpPr>
        <p:spPr>
          <a:xfrm>
            <a:off x="1110220" y="2537174"/>
            <a:ext cx="4906798" cy="1422513"/>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vi-VN" sz="2600" dirty="0">
                <a:solidFill>
                  <a:schemeClr val="tx1"/>
                </a:solidFill>
                <a:latin typeface="+mj-lt"/>
              </a:rPr>
              <a:t>A. </a:t>
            </a:r>
            <a:r>
              <a:rPr lang="en-SG" sz="2600" dirty="0" err="1">
                <a:solidFill>
                  <a:schemeClr val="tx1"/>
                </a:solidFill>
                <a:latin typeface="Time new roman"/>
              </a:rPr>
              <a:t>Trong</a:t>
            </a:r>
            <a:r>
              <a:rPr lang="en-SG" sz="2600" dirty="0">
                <a:solidFill>
                  <a:schemeClr val="tx1"/>
                </a:solidFill>
                <a:latin typeface="Time new roman"/>
              </a:rPr>
              <a:t> </a:t>
            </a:r>
            <a:r>
              <a:rPr lang="en-SG" sz="2600" dirty="0" err="1">
                <a:solidFill>
                  <a:schemeClr val="tx1"/>
                </a:solidFill>
                <a:latin typeface="Time new roman"/>
              </a:rPr>
              <a:t>thời</a:t>
            </a:r>
            <a:r>
              <a:rPr lang="en-SG" sz="2600" dirty="0">
                <a:solidFill>
                  <a:schemeClr val="tx1"/>
                </a:solidFill>
                <a:latin typeface="Time new roman"/>
              </a:rPr>
              <a:t> </a:t>
            </a:r>
            <a:r>
              <a:rPr lang="en-SG" sz="2600" dirty="0" err="1">
                <a:solidFill>
                  <a:schemeClr val="tx1"/>
                </a:solidFill>
                <a:latin typeface="Time new roman"/>
              </a:rPr>
              <a:t>gian</a:t>
            </a:r>
            <a:r>
              <a:rPr lang="en-SG" sz="2600" dirty="0">
                <a:solidFill>
                  <a:schemeClr val="tx1"/>
                </a:solidFill>
                <a:latin typeface="Time new roman"/>
              </a:rPr>
              <a:t> </a:t>
            </a:r>
            <a:r>
              <a:rPr lang="en-SG" sz="2600" dirty="0" err="1">
                <a:solidFill>
                  <a:schemeClr val="tx1"/>
                </a:solidFill>
                <a:latin typeface="Time new roman"/>
              </a:rPr>
              <a:t>Bác</a:t>
            </a:r>
            <a:r>
              <a:rPr lang="en-SG" sz="2600" dirty="0">
                <a:solidFill>
                  <a:schemeClr val="tx1"/>
                </a:solidFill>
                <a:latin typeface="Time new roman"/>
              </a:rPr>
              <a:t> </a:t>
            </a:r>
            <a:r>
              <a:rPr lang="en-SG" sz="2600" dirty="0" err="1">
                <a:solidFill>
                  <a:schemeClr val="tx1"/>
                </a:solidFill>
                <a:latin typeface="Time new roman"/>
              </a:rPr>
              <a:t>hoạt</a:t>
            </a:r>
            <a:r>
              <a:rPr lang="en-SG" sz="2600" dirty="0">
                <a:solidFill>
                  <a:schemeClr val="tx1"/>
                </a:solidFill>
                <a:latin typeface="Time new roman"/>
              </a:rPr>
              <a:t> </a:t>
            </a:r>
            <a:r>
              <a:rPr lang="en-SG" sz="2600" dirty="0" err="1">
                <a:solidFill>
                  <a:schemeClr val="tx1"/>
                </a:solidFill>
                <a:latin typeface="Time new roman"/>
              </a:rPr>
              <a:t>động</a:t>
            </a:r>
            <a:r>
              <a:rPr lang="en-SG" sz="2600" dirty="0">
                <a:solidFill>
                  <a:schemeClr val="tx1"/>
                </a:solidFill>
                <a:latin typeface="Time new roman"/>
              </a:rPr>
              <a:t> </a:t>
            </a:r>
            <a:r>
              <a:rPr lang="en-SG" sz="2600" dirty="0" err="1">
                <a:solidFill>
                  <a:schemeClr val="tx1"/>
                </a:solidFill>
                <a:latin typeface="Time new roman"/>
              </a:rPr>
              <a:t>cách</a:t>
            </a:r>
            <a:r>
              <a:rPr lang="en-SG" sz="2600" dirty="0">
                <a:solidFill>
                  <a:schemeClr val="tx1"/>
                </a:solidFill>
                <a:latin typeface="Time new roman"/>
              </a:rPr>
              <a:t> </a:t>
            </a:r>
            <a:r>
              <a:rPr lang="en-SG" sz="2600" dirty="0" err="1">
                <a:solidFill>
                  <a:schemeClr val="tx1"/>
                </a:solidFill>
                <a:latin typeface="Time new roman"/>
              </a:rPr>
              <a:t>mạng</a:t>
            </a:r>
            <a:r>
              <a:rPr lang="en-SG" sz="2600" dirty="0">
                <a:solidFill>
                  <a:schemeClr val="tx1"/>
                </a:solidFill>
                <a:latin typeface="Time new roman"/>
              </a:rPr>
              <a:t> ở Cao </a:t>
            </a:r>
            <a:r>
              <a:rPr lang="en-SG" sz="2600" dirty="0" err="1">
                <a:solidFill>
                  <a:schemeClr val="tx1"/>
                </a:solidFill>
                <a:latin typeface="Time new roman"/>
              </a:rPr>
              <a:t>Bằng</a:t>
            </a:r>
            <a:r>
              <a:rPr lang="en-SG" sz="2600" dirty="0">
                <a:solidFill>
                  <a:schemeClr val="tx1"/>
                </a:solidFill>
                <a:latin typeface="Time new roman"/>
              </a:rPr>
              <a:t> </a:t>
            </a:r>
            <a:r>
              <a:rPr lang="en-SG" sz="2600" dirty="0" err="1">
                <a:solidFill>
                  <a:schemeClr val="tx1"/>
                </a:solidFill>
                <a:latin typeface="Time new roman"/>
              </a:rPr>
              <a:t>chuẩn</a:t>
            </a:r>
            <a:r>
              <a:rPr lang="en-SG" sz="2600" dirty="0">
                <a:solidFill>
                  <a:schemeClr val="tx1"/>
                </a:solidFill>
                <a:latin typeface="Time new roman"/>
              </a:rPr>
              <a:t> </a:t>
            </a:r>
            <a:r>
              <a:rPr lang="en-SG" sz="2600" dirty="0" err="1">
                <a:solidFill>
                  <a:schemeClr val="tx1"/>
                </a:solidFill>
                <a:latin typeface="Time new roman"/>
              </a:rPr>
              <a:t>bị</a:t>
            </a:r>
            <a:r>
              <a:rPr lang="en-SG" sz="2600" dirty="0">
                <a:solidFill>
                  <a:schemeClr val="tx1"/>
                </a:solidFill>
                <a:latin typeface="Time new roman"/>
              </a:rPr>
              <a:t> </a:t>
            </a:r>
            <a:r>
              <a:rPr lang="en-SG" sz="2600" dirty="0" err="1">
                <a:solidFill>
                  <a:schemeClr val="tx1"/>
                </a:solidFill>
                <a:latin typeface="Time new roman"/>
              </a:rPr>
              <a:t>cho</a:t>
            </a:r>
            <a:r>
              <a:rPr lang="en-SG" sz="2600" dirty="0">
                <a:solidFill>
                  <a:schemeClr val="tx1"/>
                </a:solidFill>
                <a:latin typeface="Time new roman"/>
              </a:rPr>
              <a:t> </a:t>
            </a:r>
            <a:r>
              <a:rPr lang="en-SG" sz="2600" dirty="0" err="1">
                <a:solidFill>
                  <a:schemeClr val="tx1"/>
                </a:solidFill>
                <a:latin typeface="Time new roman"/>
              </a:rPr>
              <a:t>tổng</a:t>
            </a:r>
            <a:r>
              <a:rPr lang="en-SG" sz="2600" dirty="0">
                <a:solidFill>
                  <a:schemeClr val="tx1"/>
                </a:solidFill>
                <a:latin typeface="Time new roman"/>
              </a:rPr>
              <a:t> </a:t>
            </a:r>
            <a:r>
              <a:rPr lang="en-SG" sz="2600" dirty="0" err="1">
                <a:solidFill>
                  <a:schemeClr val="tx1"/>
                </a:solidFill>
                <a:latin typeface="Time new roman"/>
              </a:rPr>
              <a:t>khởi</a:t>
            </a:r>
            <a:r>
              <a:rPr lang="en-SG" sz="2600" dirty="0">
                <a:solidFill>
                  <a:schemeClr val="tx1"/>
                </a:solidFill>
                <a:latin typeface="Time new roman"/>
              </a:rPr>
              <a:t> </a:t>
            </a:r>
            <a:r>
              <a:rPr lang="en-SG" sz="2600" dirty="0" err="1">
                <a:solidFill>
                  <a:schemeClr val="tx1"/>
                </a:solidFill>
                <a:latin typeface="Time new roman"/>
              </a:rPr>
              <a:t>nghĩa</a:t>
            </a:r>
            <a:endParaRPr lang="vi-VN" sz="2600" dirty="0">
              <a:solidFill>
                <a:schemeClr val="tx1"/>
              </a:solidFill>
              <a:latin typeface="Time new roman"/>
            </a:endParaRPr>
          </a:p>
        </p:txBody>
      </p:sp>
      <p:sp>
        <p:nvSpPr>
          <p:cNvPr id="5" name="Rectangle 4">
            <a:extLst>
              <a:ext uri="{FF2B5EF4-FFF2-40B4-BE49-F238E27FC236}">
                <a16:creationId xmlns:a16="http://schemas.microsoft.com/office/drawing/2014/main" id="{AEB6D352-FB23-4B00-BA43-6811295C1902}"/>
              </a:ext>
            </a:extLst>
          </p:cNvPr>
          <p:cNvSpPr/>
          <p:nvPr/>
        </p:nvSpPr>
        <p:spPr>
          <a:xfrm>
            <a:off x="6130615" y="2541363"/>
            <a:ext cx="4906798" cy="1422513"/>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vi-VN" sz="2600" dirty="0">
                <a:solidFill>
                  <a:schemeClr val="tx1"/>
                </a:solidFill>
                <a:latin typeface="+mj-lt"/>
              </a:rPr>
              <a:t>B. </a:t>
            </a:r>
            <a:r>
              <a:rPr lang="en-SG" sz="2600" dirty="0" err="1">
                <a:solidFill>
                  <a:schemeClr val="tx1"/>
                </a:solidFill>
                <a:latin typeface="Time new roman"/>
              </a:rPr>
              <a:t>Trong</a:t>
            </a:r>
            <a:r>
              <a:rPr lang="en-SG" sz="2600" dirty="0">
                <a:solidFill>
                  <a:schemeClr val="tx1"/>
                </a:solidFill>
                <a:latin typeface="Time new roman"/>
              </a:rPr>
              <a:t> </a:t>
            </a:r>
            <a:r>
              <a:rPr lang="en-SG" sz="2600" dirty="0" err="1">
                <a:solidFill>
                  <a:schemeClr val="tx1"/>
                </a:solidFill>
                <a:latin typeface="Time new roman"/>
              </a:rPr>
              <a:t>thời</a:t>
            </a:r>
            <a:r>
              <a:rPr lang="en-SG" sz="2600" dirty="0">
                <a:solidFill>
                  <a:schemeClr val="tx1"/>
                </a:solidFill>
                <a:latin typeface="Time new roman"/>
              </a:rPr>
              <a:t> </a:t>
            </a:r>
            <a:r>
              <a:rPr lang="en-SG" sz="2600" dirty="0" err="1">
                <a:solidFill>
                  <a:schemeClr val="tx1"/>
                </a:solidFill>
                <a:latin typeface="Time new roman"/>
              </a:rPr>
              <a:t>gian</a:t>
            </a:r>
            <a:r>
              <a:rPr lang="en-SG" sz="2600" dirty="0">
                <a:solidFill>
                  <a:schemeClr val="tx1"/>
                </a:solidFill>
                <a:latin typeface="Time new roman"/>
              </a:rPr>
              <a:t> </a:t>
            </a:r>
            <a:r>
              <a:rPr lang="en-SG" sz="2600" dirty="0" err="1">
                <a:solidFill>
                  <a:schemeClr val="tx1"/>
                </a:solidFill>
                <a:latin typeface="Time new roman"/>
              </a:rPr>
              <a:t>Bác</a:t>
            </a:r>
            <a:r>
              <a:rPr lang="en-SG" sz="2600" dirty="0">
                <a:solidFill>
                  <a:schemeClr val="tx1"/>
                </a:solidFill>
                <a:latin typeface="Time new roman"/>
              </a:rPr>
              <a:t> </a:t>
            </a:r>
            <a:r>
              <a:rPr lang="en-SG" sz="2600" dirty="0" err="1">
                <a:solidFill>
                  <a:schemeClr val="tx1"/>
                </a:solidFill>
                <a:latin typeface="Time new roman"/>
              </a:rPr>
              <a:t>lãnh</a:t>
            </a:r>
            <a:r>
              <a:rPr lang="en-SG" sz="2600" dirty="0">
                <a:solidFill>
                  <a:schemeClr val="tx1"/>
                </a:solidFill>
                <a:latin typeface="Time new roman"/>
              </a:rPr>
              <a:t> </a:t>
            </a:r>
            <a:r>
              <a:rPr lang="en-SG" sz="2600" dirty="0" err="1">
                <a:solidFill>
                  <a:schemeClr val="tx1"/>
                </a:solidFill>
                <a:latin typeface="Time new roman"/>
              </a:rPr>
              <a:t>đạo</a:t>
            </a:r>
            <a:r>
              <a:rPr lang="en-SG" sz="2600" dirty="0">
                <a:solidFill>
                  <a:schemeClr val="tx1"/>
                </a:solidFill>
                <a:latin typeface="Time new roman"/>
              </a:rPr>
              <a:t> </a:t>
            </a:r>
            <a:r>
              <a:rPr lang="en-SG" sz="2600" dirty="0" err="1">
                <a:solidFill>
                  <a:schemeClr val="tx1"/>
                </a:solidFill>
                <a:latin typeface="Time new roman"/>
              </a:rPr>
              <a:t>toàn</a:t>
            </a:r>
            <a:r>
              <a:rPr lang="en-SG" sz="2600" dirty="0">
                <a:solidFill>
                  <a:schemeClr val="tx1"/>
                </a:solidFill>
                <a:latin typeface="Time new roman"/>
              </a:rPr>
              <a:t> </a:t>
            </a:r>
            <a:r>
              <a:rPr lang="en-SG" sz="2600" dirty="0" err="1">
                <a:solidFill>
                  <a:schemeClr val="tx1"/>
                </a:solidFill>
                <a:latin typeface="Time new roman"/>
              </a:rPr>
              <a:t>quốc</a:t>
            </a:r>
            <a:r>
              <a:rPr lang="en-SG" sz="2600" dirty="0">
                <a:solidFill>
                  <a:schemeClr val="tx1"/>
                </a:solidFill>
                <a:latin typeface="Time new roman"/>
              </a:rPr>
              <a:t> </a:t>
            </a:r>
            <a:r>
              <a:rPr lang="en-SG" sz="2600" dirty="0" err="1">
                <a:solidFill>
                  <a:schemeClr val="tx1"/>
                </a:solidFill>
                <a:latin typeface="Time new roman"/>
              </a:rPr>
              <a:t>kháng</a:t>
            </a:r>
            <a:r>
              <a:rPr lang="en-SG" sz="2600" dirty="0">
                <a:solidFill>
                  <a:schemeClr val="tx1"/>
                </a:solidFill>
                <a:latin typeface="Time new roman"/>
              </a:rPr>
              <a:t> </a:t>
            </a:r>
            <a:r>
              <a:rPr lang="en-SG" sz="2600" dirty="0" err="1">
                <a:solidFill>
                  <a:schemeClr val="tx1"/>
                </a:solidFill>
                <a:latin typeface="Time new roman"/>
              </a:rPr>
              <a:t>chiến</a:t>
            </a:r>
            <a:r>
              <a:rPr lang="en-SG" sz="2600" dirty="0">
                <a:solidFill>
                  <a:schemeClr val="tx1"/>
                </a:solidFill>
                <a:latin typeface="Time new roman"/>
              </a:rPr>
              <a:t> </a:t>
            </a:r>
            <a:r>
              <a:rPr lang="en-SG" sz="2600" dirty="0" err="1">
                <a:solidFill>
                  <a:schemeClr val="tx1"/>
                </a:solidFill>
                <a:latin typeface="Time new roman"/>
              </a:rPr>
              <a:t>chống</a:t>
            </a:r>
            <a:r>
              <a:rPr lang="en-SG" sz="2600" dirty="0">
                <a:solidFill>
                  <a:schemeClr val="tx1"/>
                </a:solidFill>
                <a:latin typeface="Time new roman"/>
              </a:rPr>
              <a:t> </a:t>
            </a:r>
            <a:r>
              <a:rPr lang="en-SG" sz="2600" dirty="0" err="1">
                <a:solidFill>
                  <a:schemeClr val="tx1"/>
                </a:solidFill>
                <a:latin typeface="Time new roman"/>
              </a:rPr>
              <a:t>Pháp</a:t>
            </a:r>
            <a:endParaRPr lang="vi-VN" sz="2600" dirty="0">
              <a:solidFill>
                <a:schemeClr val="tx1"/>
              </a:solidFill>
              <a:latin typeface="+mj-lt"/>
            </a:endParaRPr>
          </a:p>
        </p:txBody>
      </p:sp>
      <p:sp>
        <p:nvSpPr>
          <p:cNvPr id="6" name="Rectangle 5">
            <a:extLst>
              <a:ext uri="{FF2B5EF4-FFF2-40B4-BE49-F238E27FC236}">
                <a16:creationId xmlns:a16="http://schemas.microsoft.com/office/drawing/2014/main" id="{65BB64B9-A9B7-4169-8EEB-02AE32EAE9C6}"/>
              </a:ext>
            </a:extLst>
          </p:cNvPr>
          <p:cNvSpPr/>
          <p:nvPr/>
        </p:nvSpPr>
        <p:spPr>
          <a:xfrm>
            <a:off x="1110220" y="4297203"/>
            <a:ext cx="4906798" cy="1422513"/>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vi-VN" sz="2600" dirty="0">
                <a:solidFill>
                  <a:schemeClr val="tx1"/>
                </a:solidFill>
                <a:latin typeface="+mj-lt"/>
              </a:rPr>
              <a:t>C. </a:t>
            </a:r>
            <a:r>
              <a:rPr lang="en-SG" sz="2600" dirty="0" err="1">
                <a:solidFill>
                  <a:schemeClr val="tx1"/>
                </a:solidFill>
                <a:latin typeface="Time new roman"/>
              </a:rPr>
              <a:t>Trong</a:t>
            </a:r>
            <a:r>
              <a:rPr lang="en-SG" sz="2600" dirty="0">
                <a:solidFill>
                  <a:schemeClr val="tx1"/>
                </a:solidFill>
                <a:latin typeface="Time new roman"/>
              </a:rPr>
              <a:t> </a:t>
            </a:r>
            <a:r>
              <a:rPr lang="en-SG" sz="2600" dirty="0" err="1">
                <a:solidFill>
                  <a:schemeClr val="tx1"/>
                </a:solidFill>
                <a:latin typeface="Time new roman"/>
              </a:rPr>
              <a:t>thời</a:t>
            </a:r>
            <a:r>
              <a:rPr lang="en-SG" sz="2600" dirty="0">
                <a:solidFill>
                  <a:schemeClr val="tx1"/>
                </a:solidFill>
                <a:latin typeface="Time new roman"/>
              </a:rPr>
              <a:t> </a:t>
            </a:r>
            <a:r>
              <a:rPr lang="en-SG" sz="2600" dirty="0" err="1">
                <a:solidFill>
                  <a:schemeClr val="tx1"/>
                </a:solidFill>
                <a:latin typeface="Time new roman"/>
              </a:rPr>
              <a:t>gian</a:t>
            </a:r>
            <a:r>
              <a:rPr lang="en-SG" sz="2600" dirty="0">
                <a:solidFill>
                  <a:schemeClr val="tx1"/>
                </a:solidFill>
                <a:latin typeface="Time new roman"/>
              </a:rPr>
              <a:t> </a:t>
            </a:r>
            <a:r>
              <a:rPr lang="en-SG" sz="2600" dirty="0" err="1">
                <a:solidFill>
                  <a:schemeClr val="tx1"/>
                </a:solidFill>
                <a:latin typeface="Time new roman"/>
              </a:rPr>
              <a:t>Bác</a:t>
            </a:r>
            <a:r>
              <a:rPr lang="en-SG" sz="2600" dirty="0">
                <a:solidFill>
                  <a:schemeClr val="tx1"/>
                </a:solidFill>
                <a:latin typeface="Time new roman"/>
              </a:rPr>
              <a:t> </a:t>
            </a:r>
            <a:r>
              <a:rPr lang="en-SG" sz="2600" dirty="0" err="1">
                <a:solidFill>
                  <a:schemeClr val="tx1"/>
                </a:solidFill>
                <a:latin typeface="Time new roman"/>
              </a:rPr>
              <a:t>lãnh</a:t>
            </a:r>
            <a:r>
              <a:rPr lang="en-SG" sz="2600" dirty="0">
                <a:solidFill>
                  <a:schemeClr val="tx1"/>
                </a:solidFill>
                <a:latin typeface="Time new roman"/>
              </a:rPr>
              <a:t> </a:t>
            </a:r>
            <a:r>
              <a:rPr lang="en-SG" sz="2600" dirty="0" err="1">
                <a:solidFill>
                  <a:schemeClr val="tx1"/>
                </a:solidFill>
                <a:latin typeface="Time new roman"/>
              </a:rPr>
              <a:t>đạo</a:t>
            </a:r>
            <a:r>
              <a:rPr lang="en-SG" sz="2600" dirty="0">
                <a:solidFill>
                  <a:schemeClr val="tx1"/>
                </a:solidFill>
                <a:latin typeface="Time new roman"/>
              </a:rPr>
              <a:t> </a:t>
            </a:r>
            <a:r>
              <a:rPr lang="en-SG" sz="2600" dirty="0" err="1">
                <a:solidFill>
                  <a:schemeClr val="tx1"/>
                </a:solidFill>
                <a:latin typeface="Time new roman"/>
              </a:rPr>
              <a:t>toàn</a:t>
            </a:r>
            <a:r>
              <a:rPr lang="en-SG" sz="2600" dirty="0">
                <a:solidFill>
                  <a:schemeClr val="tx1"/>
                </a:solidFill>
                <a:latin typeface="Time new roman"/>
              </a:rPr>
              <a:t> </a:t>
            </a:r>
            <a:r>
              <a:rPr lang="en-SG" sz="2600" dirty="0" err="1">
                <a:solidFill>
                  <a:schemeClr val="tx1"/>
                </a:solidFill>
                <a:latin typeface="Time new roman"/>
              </a:rPr>
              <a:t>quốc</a:t>
            </a:r>
            <a:r>
              <a:rPr lang="en-SG" sz="2600" dirty="0">
                <a:solidFill>
                  <a:schemeClr val="tx1"/>
                </a:solidFill>
                <a:latin typeface="Time new roman"/>
              </a:rPr>
              <a:t> </a:t>
            </a:r>
            <a:r>
              <a:rPr lang="en-SG" sz="2600" dirty="0" err="1">
                <a:solidFill>
                  <a:schemeClr val="tx1"/>
                </a:solidFill>
                <a:latin typeface="Time new roman"/>
              </a:rPr>
              <a:t>kháng</a:t>
            </a:r>
            <a:r>
              <a:rPr lang="en-SG" sz="2600" dirty="0">
                <a:solidFill>
                  <a:schemeClr val="tx1"/>
                </a:solidFill>
                <a:latin typeface="Time new roman"/>
              </a:rPr>
              <a:t> </a:t>
            </a:r>
            <a:r>
              <a:rPr lang="en-SG" sz="2600" dirty="0" err="1">
                <a:solidFill>
                  <a:schemeClr val="tx1"/>
                </a:solidFill>
                <a:latin typeface="Time new roman"/>
              </a:rPr>
              <a:t>chiến</a:t>
            </a:r>
            <a:r>
              <a:rPr lang="en-SG" sz="2600" dirty="0">
                <a:solidFill>
                  <a:schemeClr val="tx1"/>
                </a:solidFill>
                <a:latin typeface="Time new roman"/>
              </a:rPr>
              <a:t> </a:t>
            </a:r>
            <a:r>
              <a:rPr lang="en-SG" sz="2600" dirty="0" err="1">
                <a:solidFill>
                  <a:schemeClr val="tx1"/>
                </a:solidFill>
                <a:latin typeface="Time new roman"/>
              </a:rPr>
              <a:t>chống</a:t>
            </a:r>
            <a:r>
              <a:rPr lang="en-SG" sz="2600" dirty="0">
                <a:solidFill>
                  <a:schemeClr val="tx1"/>
                </a:solidFill>
                <a:latin typeface="Time new roman"/>
              </a:rPr>
              <a:t> </a:t>
            </a:r>
            <a:r>
              <a:rPr lang="en-SG" sz="2600" dirty="0" err="1">
                <a:solidFill>
                  <a:schemeClr val="tx1"/>
                </a:solidFill>
                <a:latin typeface="Time new roman"/>
              </a:rPr>
              <a:t>Mĩ</a:t>
            </a:r>
            <a:r>
              <a:rPr lang="en-SG" sz="2600" dirty="0">
                <a:solidFill>
                  <a:schemeClr val="tx1"/>
                </a:solidFill>
                <a:latin typeface="Time new roman"/>
              </a:rPr>
              <a:t> </a:t>
            </a:r>
            <a:endParaRPr lang="vi-VN" sz="2600" dirty="0">
              <a:solidFill>
                <a:schemeClr val="tx1"/>
              </a:solidFill>
              <a:latin typeface="+mj-lt"/>
            </a:endParaRPr>
          </a:p>
        </p:txBody>
      </p:sp>
      <p:sp>
        <p:nvSpPr>
          <p:cNvPr id="7" name="Rectangle 6">
            <a:extLst>
              <a:ext uri="{FF2B5EF4-FFF2-40B4-BE49-F238E27FC236}">
                <a16:creationId xmlns:a16="http://schemas.microsoft.com/office/drawing/2014/main" id="{8409E2AF-064D-4B33-B7DB-AFEDEF589B0D}"/>
              </a:ext>
            </a:extLst>
          </p:cNvPr>
          <p:cNvSpPr/>
          <p:nvPr/>
        </p:nvSpPr>
        <p:spPr>
          <a:xfrm>
            <a:off x="6130615" y="4301392"/>
            <a:ext cx="4906798" cy="1422513"/>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vi-VN" sz="2600" dirty="0">
                <a:solidFill>
                  <a:schemeClr val="tx1"/>
                </a:solidFill>
                <a:latin typeface="+mj-lt"/>
              </a:rPr>
              <a:t>D. </a:t>
            </a:r>
            <a:r>
              <a:rPr lang="en-SG" sz="2600" dirty="0" err="1">
                <a:solidFill>
                  <a:schemeClr val="tx1"/>
                </a:solidFill>
                <a:latin typeface="Time new roman"/>
              </a:rPr>
              <a:t>Trong</a:t>
            </a:r>
            <a:r>
              <a:rPr lang="en-SG" sz="2600" dirty="0">
                <a:solidFill>
                  <a:schemeClr val="tx1"/>
                </a:solidFill>
                <a:latin typeface="Time new roman"/>
              </a:rPr>
              <a:t> </a:t>
            </a:r>
            <a:r>
              <a:rPr lang="en-SG" sz="2600" dirty="0" err="1">
                <a:solidFill>
                  <a:schemeClr val="tx1"/>
                </a:solidFill>
                <a:latin typeface="Time new roman"/>
              </a:rPr>
              <a:t>thời</a:t>
            </a:r>
            <a:r>
              <a:rPr lang="en-SG" sz="2600" dirty="0">
                <a:solidFill>
                  <a:schemeClr val="tx1"/>
                </a:solidFill>
                <a:latin typeface="Time new roman"/>
              </a:rPr>
              <a:t> </a:t>
            </a:r>
            <a:r>
              <a:rPr lang="en-SG" sz="2600" dirty="0" err="1">
                <a:solidFill>
                  <a:schemeClr val="tx1"/>
                </a:solidFill>
                <a:latin typeface="Time new roman"/>
              </a:rPr>
              <a:t>gian</a:t>
            </a:r>
            <a:r>
              <a:rPr lang="en-SG" sz="2600" dirty="0">
                <a:solidFill>
                  <a:schemeClr val="tx1"/>
                </a:solidFill>
                <a:latin typeface="Time new roman"/>
              </a:rPr>
              <a:t> </a:t>
            </a:r>
            <a:r>
              <a:rPr lang="en-SG" sz="2600" dirty="0" err="1">
                <a:solidFill>
                  <a:schemeClr val="tx1"/>
                </a:solidFill>
                <a:latin typeface="Time new roman"/>
              </a:rPr>
              <a:t>Bác</a:t>
            </a:r>
            <a:r>
              <a:rPr lang="en-SG" sz="2600" dirty="0">
                <a:solidFill>
                  <a:schemeClr val="tx1"/>
                </a:solidFill>
                <a:latin typeface="Time new roman"/>
              </a:rPr>
              <a:t> </a:t>
            </a:r>
            <a:r>
              <a:rPr lang="en-SG" sz="2600" dirty="0" err="1">
                <a:solidFill>
                  <a:schemeClr val="tx1"/>
                </a:solidFill>
                <a:latin typeface="Time new roman"/>
              </a:rPr>
              <a:t>bôn</a:t>
            </a:r>
            <a:r>
              <a:rPr lang="en-SG" sz="2600" dirty="0">
                <a:solidFill>
                  <a:schemeClr val="tx1"/>
                </a:solidFill>
                <a:latin typeface="Time new roman"/>
              </a:rPr>
              <a:t> </a:t>
            </a:r>
            <a:r>
              <a:rPr lang="en-SG" sz="2600" dirty="0" err="1">
                <a:solidFill>
                  <a:schemeClr val="tx1"/>
                </a:solidFill>
                <a:latin typeface="Time new roman"/>
              </a:rPr>
              <a:t>ba</a:t>
            </a:r>
            <a:r>
              <a:rPr lang="en-SG" sz="2600" dirty="0">
                <a:solidFill>
                  <a:schemeClr val="tx1"/>
                </a:solidFill>
                <a:latin typeface="Time new roman"/>
              </a:rPr>
              <a:t> </a:t>
            </a:r>
            <a:r>
              <a:rPr lang="en-SG" sz="2600" dirty="0" err="1">
                <a:solidFill>
                  <a:schemeClr val="tx1"/>
                </a:solidFill>
                <a:latin typeface="Time new roman"/>
              </a:rPr>
              <a:t>hoạt</a:t>
            </a:r>
            <a:r>
              <a:rPr lang="en-SG" sz="2600" dirty="0">
                <a:solidFill>
                  <a:schemeClr val="tx1"/>
                </a:solidFill>
                <a:latin typeface="Time new roman"/>
              </a:rPr>
              <a:t> </a:t>
            </a:r>
            <a:r>
              <a:rPr lang="en-SG" sz="2600" dirty="0" err="1">
                <a:solidFill>
                  <a:schemeClr val="tx1"/>
                </a:solidFill>
                <a:latin typeface="Time new roman"/>
              </a:rPr>
              <a:t>động</a:t>
            </a:r>
            <a:r>
              <a:rPr lang="en-SG" sz="2600" dirty="0">
                <a:solidFill>
                  <a:schemeClr val="tx1"/>
                </a:solidFill>
                <a:latin typeface="Time new roman"/>
              </a:rPr>
              <a:t> </a:t>
            </a:r>
            <a:r>
              <a:rPr lang="en-SG" sz="2600" dirty="0" err="1">
                <a:solidFill>
                  <a:schemeClr val="tx1"/>
                </a:solidFill>
                <a:latin typeface="Time new roman"/>
              </a:rPr>
              <a:t>cách</a:t>
            </a:r>
            <a:r>
              <a:rPr lang="en-SG" sz="2600" dirty="0">
                <a:solidFill>
                  <a:schemeClr val="tx1"/>
                </a:solidFill>
                <a:latin typeface="Time new roman"/>
              </a:rPr>
              <a:t> </a:t>
            </a:r>
            <a:r>
              <a:rPr lang="en-SG" sz="2600" dirty="0" err="1">
                <a:solidFill>
                  <a:schemeClr val="tx1"/>
                </a:solidFill>
                <a:latin typeface="Time new roman"/>
              </a:rPr>
              <a:t>mạng</a:t>
            </a:r>
            <a:r>
              <a:rPr lang="en-SG" sz="2600" dirty="0">
                <a:solidFill>
                  <a:schemeClr val="tx1"/>
                </a:solidFill>
                <a:latin typeface="Time new roman"/>
              </a:rPr>
              <a:t> ở </a:t>
            </a:r>
            <a:r>
              <a:rPr lang="en-SG" sz="2600" dirty="0" err="1">
                <a:solidFill>
                  <a:schemeClr val="tx1"/>
                </a:solidFill>
                <a:latin typeface="Time new roman"/>
              </a:rPr>
              <a:t>nước</a:t>
            </a:r>
            <a:r>
              <a:rPr lang="en-SG" sz="2600" dirty="0">
                <a:solidFill>
                  <a:schemeClr val="tx1"/>
                </a:solidFill>
                <a:latin typeface="Time new roman"/>
              </a:rPr>
              <a:t> </a:t>
            </a:r>
            <a:r>
              <a:rPr lang="en-SG" sz="2600" dirty="0" err="1">
                <a:solidFill>
                  <a:schemeClr val="tx1"/>
                </a:solidFill>
                <a:latin typeface="Time new roman"/>
              </a:rPr>
              <a:t>ngoài</a:t>
            </a:r>
            <a:endParaRPr lang="vi-VN" sz="2600" dirty="0">
              <a:solidFill>
                <a:schemeClr val="tx1"/>
              </a:solidFill>
              <a:latin typeface="+mj-lt"/>
            </a:endParaRPr>
          </a:p>
        </p:txBody>
      </p:sp>
      <p:pic>
        <p:nvPicPr>
          <p:cNvPr id="8" name="Picture 7">
            <a:extLst>
              <a:ext uri="{FF2B5EF4-FFF2-40B4-BE49-F238E27FC236}">
                <a16:creationId xmlns:a16="http://schemas.microsoft.com/office/drawing/2014/main" id="{42B3F47A-F0DD-4494-ABC5-A18B6F987E23}"/>
              </a:ext>
            </a:extLst>
          </p:cNvPr>
          <p:cNvPicPr>
            <a:picLocks noChangeAspect="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2852464"/>
            <a:ext cx="885137" cy="708059"/>
          </a:xfrm>
          <a:prstGeom prst="rect">
            <a:avLst/>
          </a:prstGeom>
          <a:ln>
            <a:noFill/>
          </a:ln>
          <a:effectLst>
            <a:softEdge rad="112500"/>
          </a:effectLst>
        </p:spPr>
        <p:style>
          <a:lnRef idx="2">
            <a:schemeClr val="accent6"/>
          </a:lnRef>
          <a:fillRef idx="1">
            <a:schemeClr val="lt1"/>
          </a:fillRef>
          <a:effectRef idx="0">
            <a:schemeClr val="accent6"/>
          </a:effectRef>
          <a:fontRef idx="minor">
            <a:schemeClr val="dk1"/>
          </a:fontRef>
        </p:style>
      </p:pic>
      <p:pic>
        <p:nvPicPr>
          <p:cNvPr id="9" name="Picture 8">
            <a:extLst>
              <a:ext uri="{FF2B5EF4-FFF2-40B4-BE49-F238E27FC236}">
                <a16:creationId xmlns:a16="http://schemas.microsoft.com/office/drawing/2014/main" id="{24775BC1-06D3-46D7-8048-5FBFFCF751B5}"/>
              </a:ext>
            </a:extLst>
          </p:cNvPr>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4620382"/>
            <a:ext cx="804536" cy="704088"/>
          </a:xfrm>
          <a:prstGeom prst="rect">
            <a:avLst/>
          </a:prstGeom>
          <a:ln>
            <a:noFill/>
          </a:ln>
          <a:effectLst>
            <a:softEdge rad="112500"/>
          </a:effectLst>
        </p:spPr>
        <p:style>
          <a:lnRef idx="2">
            <a:schemeClr val="accent6"/>
          </a:lnRef>
          <a:fillRef idx="1">
            <a:schemeClr val="lt1"/>
          </a:fillRef>
          <a:effectRef idx="0">
            <a:schemeClr val="accent6"/>
          </a:effectRef>
          <a:fontRef idx="minor">
            <a:schemeClr val="dk1"/>
          </a:fontRef>
        </p:style>
      </p:pic>
      <p:pic>
        <p:nvPicPr>
          <p:cNvPr id="10" name="Picture 9">
            <a:extLst>
              <a:ext uri="{FF2B5EF4-FFF2-40B4-BE49-F238E27FC236}">
                <a16:creationId xmlns:a16="http://schemas.microsoft.com/office/drawing/2014/main" id="{1E1D202C-0EFE-4F1B-8227-392878911D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2671" y="4697229"/>
            <a:ext cx="804742" cy="707197"/>
          </a:xfrm>
          <a:prstGeom prst="rect">
            <a:avLst/>
          </a:prstGeom>
          <a:ln>
            <a:noFill/>
          </a:ln>
          <a:effectLst>
            <a:softEdge rad="112500"/>
          </a:effectLst>
        </p:spPr>
        <p:style>
          <a:lnRef idx="2">
            <a:schemeClr val="accent6"/>
          </a:lnRef>
          <a:fillRef idx="1">
            <a:schemeClr val="lt1"/>
          </a:fillRef>
          <a:effectRef idx="0">
            <a:schemeClr val="accent6"/>
          </a:effectRef>
          <a:fontRef idx="minor">
            <a:schemeClr val="dk1"/>
          </a:fontRef>
        </p:style>
      </p:pic>
      <p:pic>
        <p:nvPicPr>
          <p:cNvPr id="11" name="Picture 10">
            <a:extLst>
              <a:ext uri="{FF2B5EF4-FFF2-40B4-BE49-F238E27FC236}">
                <a16:creationId xmlns:a16="http://schemas.microsoft.com/office/drawing/2014/main" id="{9C8D51CB-C538-4986-80FF-051CBD0C39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2671" y="2872434"/>
            <a:ext cx="804742" cy="707197"/>
          </a:xfrm>
          <a:prstGeom prst="rect">
            <a:avLst/>
          </a:prstGeom>
          <a:ln>
            <a:noFill/>
          </a:ln>
          <a:effectLst>
            <a:softEdge rad="112500"/>
          </a:effectLst>
        </p:spPr>
        <p:style>
          <a:lnRef idx="2">
            <a:schemeClr val="accent6"/>
          </a:lnRef>
          <a:fillRef idx="1">
            <a:schemeClr val="lt1"/>
          </a:fillRef>
          <a:effectRef idx="0">
            <a:schemeClr val="accent6"/>
          </a:effectRef>
          <a:fontRef idx="minor">
            <a:schemeClr val="dk1"/>
          </a:fontRef>
        </p:style>
      </p:pic>
    </p:spTree>
    <p:extLst>
      <p:ext uri="{BB962C8B-B14F-4D97-AF65-F5344CB8AC3E}">
        <p14:creationId xmlns:p14="http://schemas.microsoft.com/office/powerpoint/2010/main" val="1920794344"/>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3"/>
                                        </p:tgtEl>
                                        <p:attrNameLst>
                                          <p:attrName>fillcolor</p:attrName>
                                        </p:attrNameLst>
                                      </p:cBhvr>
                                      <p:to>
                                        <a:srgbClr val="FFF2CC"/>
                                      </p:to>
                                    </p:animClr>
                                    <p:set>
                                      <p:cBhvr>
                                        <p:cTn id="35" dur="250" fill="hold"/>
                                        <p:tgtEl>
                                          <p:spTgt spid="3"/>
                                        </p:tgtEl>
                                        <p:attrNameLst>
                                          <p:attrName>fill.type</p:attrName>
                                        </p:attrNameLst>
                                      </p:cBhvr>
                                      <p:to>
                                        <p:strVal val="solid"/>
                                      </p:to>
                                    </p:set>
                                    <p:set>
                                      <p:cBhvr>
                                        <p:cTn id="36" dur="25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3"/>
                                        </p:tgtEl>
                                        <p:attrNameLst>
                                          <p:attrName>fillcolor</p:attrName>
                                        </p:attrNameLst>
                                      </p:cBhvr>
                                      <p:to>
                                        <a:srgbClr val="00B050"/>
                                      </p:to>
                                    </p:animClr>
                                    <p:set>
                                      <p:cBhvr>
                                        <p:cTn id="43" dur="250" fill="hold"/>
                                        <p:tgtEl>
                                          <p:spTgt spid="3"/>
                                        </p:tgtEl>
                                        <p:attrNameLst>
                                          <p:attrName>fill.type</p:attrName>
                                        </p:attrNameLst>
                                      </p:cBhvr>
                                      <p:to>
                                        <p:strVal val="solid"/>
                                      </p:to>
                                    </p:set>
                                    <p:set>
                                      <p:cBhvr>
                                        <p:cTn id="44"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2" grpId="0" animBg="1"/>
      <p:bldP spid="3" grpId="0" animBg="1"/>
      <p:bldP spid="5" grpId="0" animBg="1"/>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3">
            <a:extLst>
              <a:ext uri="{FF2B5EF4-FFF2-40B4-BE49-F238E27FC236}">
                <a16:creationId xmlns:a16="http://schemas.microsoft.com/office/drawing/2014/main" id="{CED393B4-273B-4132-A427-CB370556447A}"/>
              </a:ext>
            </a:extLst>
          </p:cNvPr>
          <p:cNvSpPr/>
          <p:nvPr/>
        </p:nvSpPr>
        <p:spPr>
          <a:xfrm>
            <a:off x="897951" y="662513"/>
            <a:ext cx="10526728" cy="1604597"/>
          </a:xfrm>
          <a:prstGeom prst="snip2DiagRect">
            <a:avLst/>
          </a:prstGeom>
          <a:ln/>
        </p:spPr>
        <p:style>
          <a:lnRef idx="2">
            <a:schemeClr val="accent5"/>
          </a:lnRef>
          <a:fillRef idx="1">
            <a:schemeClr val="lt1"/>
          </a:fillRef>
          <a:effectRef idx="0">
            <a:schemeClr val="accent5"/>
          </a:effectRef>
          <a:fontRef idx="minor">
            <a:schemeClr val="dk1"/>
          </a:fontRef>
        </p:style>
        <p:txBody>
          <a:bodyPr rtlCol="0" anchor="ctr"/>
          <a:lstStyle/>
          <a:p>
            <a:pPr lvl="0" algn="ctr">
              <a:defRPr/>
            </a:pPr>
            <a:r>
              <a:rPr lang="en-SG" sz="3600" b="1" dirty="0" err="1">
                <a:solidFill>
                  <a:srgbClr val="FF0000"/>
                </a:solidFill>
                <a:latin typeface="Time new roman"/>
              </a:rPr>
              <a:t>Dòng</a:t>
            </a:r>
            <a:r>
              <a:rPr lang="en-SG" sz="3600" b="1" dirty="0">
                <a:solidFill>
                  <a:srgbClr val="FF0000"/>
                </a:solidFill>
                <a:latin typeface="Time new roman"/>
              </a:rPr>
              <a:t> </a:t>
            </a:r>
            <a:r>
              <a:rPr lang="en-SG" sz="3600" b="1" dirty="0" err="1">
                <a:solidFill>
                  <a:srgbClr val="FF0000"/>
                </a:solidFill>
                <a:latin typeface="Time new roman"/>
              </a:rPr>
              <a:t>nào</a:t>
            </a:r>
            <a:r>
              <a:rPr lang="en-SG" sz="3600" b="1" dirty="0">
                <a:solidFill>
                  <a:srgbClr val="FF0000"/>
                </a:solidFill>
                <a:latin typeface="Time new roman"/>
              </a:rPr>
              <a:t> </a:t>
            </a:r>
            <a:r>
              <a:rPr lang="en-SG" sz="3600" b="1" dirty="0" err="1">
                <a:solidFill>
                  <a:srgbClr val="FF0000"/>
                </a:solidFill>
                <a:latin typeface="Time new roman"/>
              </a:rPr>
              <a:t>nói</a:t>
            </a:r>
            <a:r>
              <a:rPr lang="en-SG" sz="3600" b="1" dirty="0">
                <a:solidFill>
                  <a:srgbClr val="FF0000"/>
                </a:solidFill>
                <a:latin typeface="Time new roman"/>
              </a:rPr>
              <a:t> </a:t>
            </a:r>
            <a:r>
              <a:rPr lang="en-SG" sz="3600" b="1" dirty="0" err="1">
                <a:solidFill>
                  <a:srgbClr val="FF0000"/>
                </a:solidFill>
                <a:latin typeface="Time new roman"/>
              </a:rPr>
              <a:t>đúng</a:t>
            </a:r>
            <a:r>
              <a:rPr lang="en-SG" sz="3600" b="1" dirty="0">
                <a:solidFill>
                  <a:srgbClr val="FF0000"/>
                </a:solidFill>
                <a:latin typeface="Time new roman"/>
              </a:rPr>
              <a:t> </a:t>
            </a:r>
            <a:r>
              <a:rPr lang="en-SG" sz="3600" b="1" dirty="0" err="1">
                <a:solidFill>
                  <a:srgbClr val="FF0000"/>
                </a:solidFill>
                <a:latin typeface="Time new roman"/>
              </a:rPr>
              <a:t>nhất</a:t>
            </a:r>
            <a:r>
              <a:rPr lang="en-SG" sz="3600" b="1" dirty="0">
                <a:solidFill>
                  <a:srgbClr val="FF0000"/>
                </a:solidFill>
                <a:latin typeface="Time new roman"/>
              </a:rPr>
              <a:t> </a:t>
            </a:r>
            <a:r>
              <a:rPr lang="en-SG" sz="3600" b="1" dirty="0" err="1">
                <a:solidFill>
                  <a:srgbClr val="FF0000"/>
                </a:solidFill>
                <a:latin typeface="Time new roman"/>
              </a:rPr>
              <a:t>giọng</a:t>
            </a:r>
            <a:r>
              <a:rPr lang="en-SG" sz="3600" b="1" dirty="0">
                <a:solidFill>
                  <a:srgbClr val="FF0000"/>
                </a:solidFill>
                <a:latin typeface="Time new roman"/>
              </a:rPr>
              <a:t> </a:t>
            </a:r>
            <a:r>
              <a:rPr lang="en-SG" sz="3600" b="1" dirty="0" err="1">
                <a:solidFill>
                  <a:srgbClr val="FF0000"/>
                </a:solidFill>
                <a:latin typeface="Time new roman"/>
              </a:rPr>
              <a:t>điệu</a:t>
            </a:r>
            <a:r>
              <a:rPr lang="en-SG" sz="3600" b="1" dirty="0">
                <a:solidFill>
                  <a:srgbClr val="FF0000"/>
                </a:solidFill>
                <a:latin typeface="Time new roman"/>
              </a:rPr>
              <a:t> </a:t>
            </a:r>
            <a:r>
              <a:rPr lang="en-SG" sz="3600" b="1" dirty="0" err="1">
                <a:solidFill>
                  <a:srgbClr val="FF0000"/>
                </a:solidFill>
                <a:latin typeface="Time new roman"/>
              </a:rPr>
              <a:t>chung</a:t>
            </a:r>
            <a:r>
              <a:rPr lang="en-SG" sz="3600" b="1" dirty="0">
                <a:solidFill>
                  <a:srgbClr val="FF0000"/>
                </a:solidFill>
                <a:latin typeface="Time new roman"/>
              </a:rPr>
              <a:t> </a:t>
            </a:r>
            <a:r>
              <a:rPr lang="en-SG" sz="3600" b="1" dirty="0" err="1">
                <a:solidFill>
                  <a:srgbClr val="FF0000"/>
                </a:solidFill>
                <a:latin typeface="Time new roman"/>
              </a:rPr>
              <a:t>của</a:t>
            </a:r>
            <a:r>
              <a:rPr lang="en-SG" sz="3600" b="1" dirty="0">
                <a:solidFill>
                  <a:srgbClr val="FF0000"/>
                </a:solidFill>
                <a:latin typeface="Time new roman"/>
              </a:rPr>
              <a:t> </a:t>
            </a:r>
            <a:r>
              <a:rPr lang="en-SG" sz="3600" b="1" dirty="0" err="1">
                <a:solidFill>
                  <a:srgbClr val="FF0000"/>
                </a:solidFill>
                <a:latin typeface="Time new roman"/>
              </a:rPr>
              <a:t>bài</a:t>
            </a:r>
            <a:r>
              <a:rPr lang="en-SG" sz="3600" b="1" dirty="0">
                <a:solidFill>
                  <a:srgbClr val="FF0000"/>
                </a:solidFill>
                <a:latin typeface="Time new roman"/>
              </a:rPr>
              <a:t> </a:t>
            </a:r>
            <a:r>
              <a:rPr lang="en-SG" sz="3600" b="1" dirty="0" err="1">
                <a:solidFill>
                  <a:srgbClr val="FF0000"/>
                </a:solidFill>
                <a:latin typeface="Time new roman"/>
              </a:rPr>
              <a:t>Tức</a:t>
            </a:r>
            <a:r>
              <a:rPr lang="en-SG" sz="3600" b="1" dirty="0">
                <a:solidFill>
                  <a:srgbClr val="FF0000"/>
                </a:solidFill>
                <a:latin typeface="Time new roman"/>
              </a:rPr>
              <a:t> </a:t>
            </a:r>
            <a:r>
              <a:rPr lang="en-SG" sz="3600" b="1" dirty="0" err="1">
                <a:solidFill>
                  <a:srgbClr val="FF0000"/>
                </a:solidFill>
                <a:latin typeface="Time new roman"/>
              </a:rPr>
              <a:t>cảnh</a:t>
            </a:r>
            <a:r>
              <a:rPr lang="en-SG" sz="3600" b="1" dirty="0">
                <a:solidFill>
                  <a:srgbClr val="FF0000"/>
                </a:solidFill>
                <a:latin typeface="Time new roman"/>
              </a:rPr>
              <a:t> </a:t>
            </a:r>
            <a:r>
              <a:rPr lang="en-SG" sz="3600" b="1" dirty="0" err="1">
                <a:solidFill>
                  <a:srgbClr val="FF0000"/>
                </a:solidFill>
                <a:latin typeface="Time new roman"/>
              </a:rPr>
              <a:t>Pác</a:t>
            </a:r>
            <a:r>
              <a:rPr lang="en-SG" sz="3600" b="1" dirty="0">
                <a:solidFill>
                  <a:srgbClr val="FF0000"/>
                </a:solidFill>
                <a:latin typeface="Time new roman"/>
              </a:rPr>
              <a:t> </a:t>
            </a:r>
            <a:r>
              <a:rPr lang="en-SG" sz="3600" b="1" dirty="0" err="1">
                <a:solidFill>
                  <a:srgbClr val="FF0000"/>
                </a:solidFill>
                <a:latin typeface="Time new roman"/>
              </a:rPr>
              <a:t>Bó</a:t>
            </a:r>
            <a:r>
              <a:rPr lang="en-SG" sz="3600" b="1" dirty="0">
                <a:solidFill>
                  <a:srgbClr val="FF0000"/>
                </a:solidFill>
                <a:latin typeface="Time new roman"/>
              </a:rPr>
              <a:t> ?</a:t>
            </a:r>
            <a:endParaRPr kumimoji="0" lang="vi-VN" sz="3600" b="1" i="0" u="none" strike="noStrike" kern="1200" cap="none" spc="0" normalizeH="0" baseline="0" noProof="0" dirty="0">
              <a:ln>
                <a:noFill/>
              </a:ln>
              <a:solidFill>
                <a:srgbClr val="FF0000"/>
              </a:solidFill>
              <a:effectLst/>
              <a:uLnTx/>
              <a:uFillTx/>
              <a:latin typeface="Time new roman"/>
            </a:endParaRPr>
          </a:p>
        </p:txBody>
      </p:sp>
      <p:sp>
        <p:nvSpPr>
          <p:cNvPr id="6" name="Rectangle 5">
            <a:extLst>
              <a:ext uri="{FF2B5EF4-FFF2-40B4-BE49-F238E27FC236}">
                <a16:creationId xmlns:a16="http://schemas.microsoft.com/office/drawing/2014/main" id="{38E091BF-8656-4BE9-979F-A684C370FA12}"/>
              </a:ext>
            </a:extLst>
          </p:cNvPr>
          <p:cNvSpPr/>
          <p:nvPr/>
        </p:nvSpPr>
        <p:spPr>
          <a:xfrm>
            <a:off x="1175535" y="2787547"/>
            <a:ext cx="4906798" cy="1214486"/>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r>
              <a:rPr lang="vi-VN" sz="3200" dirty="0">
                <a:latin typeface="Time new roman"/>
              </a:rPr>
              <a:t>A. Giọng tha thiết, trìu mến.</a:t>
            </a:r>
          </a:p>
        </p:txBody>
      </p:sp>
      <p:sp>
        <p:nvSpPr>
          <p:cNvPr id="9" name="Rectangle 8">
            <a:extLst>
              <a:ext uri="{FF2B5EF4-FFF2-40B4-BE49-F238E27FC236}">
                <a16:creationId xmlns:a16="http://schemas.microsoft.com/office/drawing/2014/main" id="{77633E97-DE6F-4335-AC55-BC140A8375D5}"/>
              </a:ext>
            </a:extLst>
          </p:cNvPr>
          <p:cNvSpPr/>
          <p:nvPr/>
        </p:nvSpPr>
        <p:spPr>
          <a:xfrm>
            <a:off x="6195930" y="2791736"/>
            <a:ext cx="4906798" cy="1214486"/>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r>
              <a:rPr lang="vi-VN" sz="3200" dirty="0">
                <a:latin typeface="Time new roman"/>
              </a:rPr>
              <a:t>B. Giọng vui đùa, dí dỏm.</a:t>
            </a:r>
          </a:p>
        </p:txBody>
      </p:sp>
      <p:sp>
        <p:nvSpPr>
          <p:cNvPr id="10" name="Rectangle 9">
            <a:extLst>
              <a:ext uri="{FF2B5EF4-FFF2-40B4-BE49-F238E27FC236}">
                <a16:creationId xmlns:a16="http://schemas.microsoft.com/office/drawing/2014/main" id="{4312709E-C376-4AE1-8881-C946056A1746}"/>
              </a:ext>
            </a:extLst>
          </p:cNvPr>
          <p:cNvSpPr/>
          <p:nvPr/>
        </p:nvSpPr>
        <p:spPr>
          <a:xfrm>
            <a:off x="1175535" y="4362519"/>
            <a:ext cx="4906798" cy="1729292"/>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r>
              <a:rPr lang="vi-VN" sz="3200" dirty="0">
                <a:latin typeface="Time new roman"/>
              </a:rPr>
              <a:t>C. Giọng nghiêm trang, chừng mực.</a:t>
            </a:r>
          </a:p>
        </p:txBody>
      </p:sp>
      <p:sp>
        <p:nvSpPr>
          <p:cNvPr id="11" name="Rectangle 10">
            <a:extLst>
              <a:ext uri="{FF2B5EF4-FFF2-40B4-BE49-F238E27FC236}">
                <a16:creationId xmlns:a16="http://schemas.microsoft.com/office/drawing/2014/main" id="{78D27AB6-EEB2-442D-B8F3-E8620A8351CF}"/>
              </a:ext>
            </a:extLst>
          </p:cNvPr>
          <p:cNvSpPr/>
          <p:nvPr/>
        </p:nvSpPr>
        <p:spPr>
          <a:xfrm>
            <a:off x="6195930" y="4366708"/>
            <a:ext cx="4906798" cy="1729292"/>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defRPr/>
            </a:pPr>
            <a:r>
              <a:rPr lang="vi-VN" sz="3200" dirty="0">
                <a:latin typeface="Time new roman"/>
              </a:rPr>
              <a:t>D. Giọng buồn thương, phiền muộn.</a:t>
            </a:r>
          </a:p>
        </p:txBody>
      </p:sp>
      <p:pic>
        <p:nvPicPr>
          <p:cNvPr id="12" name="Picture 11">
            <a:extLst>
              <a:ext uri="{FF2B5EF4-FFF2-40B4-BE49-F238E27FC236}">
                <a16:creationId xmlns:a16="http://schemas.microsoft.com/office/drawing/2014/main" id="{9E50F4DD-0215-4145-A5C2-D8CB77CB44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3947" y="2951074"/>
            <a:ext cx="805722" cy="708059"/>
          </a:xfrm>
          <a:prstGeom prst="rect">
            <a:avLst/>
          </a:prstGeom>
        </p:spPr>
      </p:pic>
      <p:pic>
        <p:nvPicPr>
          <p:cNvPr id="13" name="Picture 12">
            <a:extLst>
              <a:ext uri="{FF2B5EF4-FFF2-40B4-BE49-F238E27FC236}">
                <a16:creationId xmlns:a16="http://schemas.microsoft.com/office/drawing/2014/main" id="{8A5B16AA-A86F-46FF-95CF-1C97C8DDDED9}"/>
              </a:ext>
            </a:extLst>
          </p:cNvPr>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77797" y="4876675"/>
            <a:ext cx="804536" cy="704088"/>
          </a:xfrm>
          <a:prstGeom prst="rect">
            <a:avLst/>
          </a:prstGeom>
        </p:spPr>
      </p:pic>
      <p:pic>
        <p:nvPicPr>
          <p:cNvPr id="14" name="Picture 13">
            <a:extLst>
              <a:ext uri="{FF2B5EF4-FFF2-40B4-BE49-F238E27FC236}">
                <a16:creationId xmlns:a16="http://schemas.microsoft.com/office/drawing/2014/main" id="{680A1A83-C406-4EB0-9016-93F1A508B1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1723" y="4873566"/>
            <a:ext cx="804742" cy="707197"/>
          </a:xfrm>
          <a:prstGeom prst="rect">
            <a:avLst/>
          </a:prstGeom>
        </p:spPr>
      </p:pic>
      <p:pic>
        <p:nvPicPr>
          <p:cNvPr id="15" name="Picture 14">
            <a:extLst>
              <a:ext uri="{FF2B5EF4-FFF2-40B4-BE49-F238E27FC236}">
                <a16:creationId xmlns:a16="http://schemas.microsoft.com/office/drawing/2014/main" id="{F49536F9-A93D-43F0-831F-4BE27C3154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7986" y="3150871"/>
            <a:ext cx="804742" cy="643793"/>
          </a:xfrm>
          <a:prstGeom prst="rect">
            <a:avLst/>
          </a:prstGeom>
        </p:spPr>
      </p:pic>
    </p:spTree>
    <p:extLst>
      <p:ext uri="{BB962C8B-B14F-4D97-AF65-F5344CB8AC3E}">
        <p14:creationId xmlns:p14="http://schemas.microsoft.com/office/powerpoint/2010/main" val="2110392186"/>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6"/>
                                        </p:tgtEl>
                                        <p:attrNameLst>
                                          <p:attrName>fillcolor</p:attrName>
                                        </p:attrNameLst>
                                      </p:cBhvr>
                                      <p:to>
                                        <a:srgbClr val="FFF2CC"/>
                                      </p:to>
                                    </p:animClr>
                                    <p:set>
                                      <p:cBhvr>
                                        <p:cTn id="35" dur="250" fill="hold"/>
                                        <p:tgtEl>
                                          <p:spTgt spid="6"/>
                                        </p:tgtEl>
                                        <p:attrNameLst>
                                          <p:attrName>fill.type</p:attrName>
                                        </p:attrNameLst>
                                      </p:cBhvr>
                                      <p:to>
                                        <p:strVal val="solid"/>
                                      </p:to>
                                    </p:set>
                                    <p:set>
                                      <p:cBhvr>
                                        <p:cTn id="36" dur="250" fill="hold"/>
                                        <p:tgtEl>
                                          <p:spTgt spid="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2"/>
                                        </p:tgtEl>
                                        <p:attrNameLst>
                                          <p:attrName>style.visibility</p:attrName>
                                        </p:attrNameLst>
                                      </p:cBhvr>
                                      <p:to>
                                        <p:strVal val="visible"/>
                                      </p:to>
                                    </p:set>
                                    <p:anim calcmode="lin" valueType="num">
                                      <p:cBhvr>
                                        <p:cTn id="39" dur="250" fill="hold"/>
                                        <p:tgtEl>
                                          <p:spTgt spid="12"/>
                                        </p:tgtEl>
                                        <p:attrNameLst>
                                          <p:attrName>ppt_w</p:attrName>
                                        </p:attrNameLst>
                                      </p:cBhvr>
                                      <p:tavLst>
                                        <p:tav tm="0">
                                          <p:val>
                                            <p:strVal val="4*#ppt_w"/>
                                          </p:val>
                                        </p:tav>
                                        <p:tav tm="100000">
                                          <p:val>
                                            <p:strVal val="#ppt_w"/>
                                          </p:val>
                                        </p:tav>
                                      </p:tavLst>
                                    </p:anim>
                                    <p:anim calcmode="lin" valueType="num">
                                      <p:cBhvr>
                                        <p:cTn id="4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6"/>
                                        </p:tgtEl>
                                        <p:attrNameLst>
                                          <p:attrName>fillcolor</p:attrName>
                                        </p:attrNameLst>
                                      </p:cBhvr>
                                      <p:to>
                                        <a:srgbClr val="FFFF00"/>
                                      </p:to>
                                    </p:animClr>
                                    <p:set>
                                      <p:cBhvr>
                                        <p:cTn id="43" dur="250" fill="hold"/>
                                        <p:tgtEl>
                                          <p:spTgt spid="6"/>
                                        </p:tgtEl>
                                        <p:attrNameLst>
                                          <p:attrName>fill.type</p:attrName>
                                        </p:attrNameLst>
                                      </p:cBhvr>
                                      <p:to>
                                        <p:strVal val="solid"/>
                                      </p:to>
                                    </p:set>
                                    <p:set>
                                      <p:cBhvr>
                                        <p:cTn id="4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9"/>
                                        </p:tgtEl>
                                        <p:attrNameLst>
                                          <p:attrName>fillcolor</p:attrName>
                                        </p:attrNameLst>
                                      </p:cBhvr>
                                      <p:to>
                                        <a:srgbClr val="FFF2CC"/>
                                      </p:to>
                                    </p:animClr>
                                    <p:set>
                                      <p:cBhvr>
                                        <p:cTn id="50" dur="250" fill="hold"/>
                                        <p:tgtEl>
                                          <p:spTgt spid="9"/>
                                        </p:tgtEl>
                                        <p:attrNameLst>
                                          <p:attrName>fill.type</p:attrName>
                                        </p:attrNameLst>
                                      </p:cBhvr>
                                      <p:to>
                                        <p:strVal val="solid"/>
                                      </p:to>
                                    </p:set>
                                    <p:set>
                                      <p:cBhvr>
                                        <p:cTn id="51" dur="250" fill="hold"/>
                                        <p:tgtEl>
                                          <p:spTgt spid="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5"/>
                                        </p:tgtEl>
                                        <p:attrNameLst>
                                          <p:attrName>style.visibility</p:attrName>
                                        </p:attrNameLst>
                                      </p:cBhvr>
                                      <p:to>
                                        <p:strVal val="visible"/>
                                      </p:to>
                                    </p:set>
                                    <p:anim calcmode="lin" valueType="num">
                                      <p:cBhvr>
                                        <p:cTn id="54" dur="250" fill="hold"/>
                                        <p:tgtEl>
                                          <p:spTgt spid="15"/>
                                        </p:tgtEl>
                                        <p:attrNameLst>
                                          <p:attrName>ppt_w</p:attrName>
                                        </p:attrNameLst>
                                      </p:cBhvr>
                                      <p:tavLst>
                                        <p:tav tm="0">
                                          <p:val>
                                            <p:strVal val="4*#ppt_w"/>
                                          </p:val>
                                        </p:tav>
                                        <p:tav tm="100000">
                                          <p:val>
                                            <p:strVal val="#ppt_w"/>
                                          </p:val>
                                        </p:tav>
                                      </p:tavLst>
                                    </p:anim>
                                    <p:anim calcmode="lin" valueType="num">
                                      <p:cBhvr>
                                        <p:cTn id="5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9"/>
                                        </p:tgtEl>
                                        <p:attrNameLst>
                                          <p:attrName>fillcolor</p:attrName>
                                        </p:attrNameLst>
                                      </p:cBhvr>
                                      <p:to>
                                        <a:srgbClr val="00B050"/>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0"/>
                                        </p:tgtEl>
                                        <p:attrNameLst>
                                          <p:attrName>fillcolor</p:attrName>
                                        </p:attrNameLst>
                                      </p:cBhvr>
                                      <p:to>
                                        <a:srgbClr val="FFF2CC"/>
                                      </p:to>
                                    </p:animClr>
                                    <p:set>
                                      <p:cBhvr>
                                        <p:cTn id="65" dur="250" fill="hold"/>
                                        <p:tgtEl>
                                          <p:spTgt spid="10"/>
                                        </p:tgtEl>
                                        <p:attrNameLst>
                                          <p:attrName>fill.type</p:attrName>
                                        </p:attrNameLst>
                                      </p:cBhvr>
                                      <p:to>
                                        <p:strVal val="solid"/>
                                      </p:to>
                                    </p:set>
                                    <p:set>
                                      <p:cBhvr>
                                        <p:cTn id="66" dur="250" fill="hold"/>
                                        <p:tgtEl>
                                          <p:spTgt spid="1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3"/>
                                        </p:tgtEl>
                                        <p:attrNameLst>
                                          <p:attrName>style.visibility</p:attrName>
                                        </p:attrNameLst>
                                      </p:cBhvr>
                                      <p:to>
                                        <p:strVal val="visible"/>
                                      </p:to>
                                    </p:set>
                                    <p:anim calcmode="lin" valueType="num">
                                      <p:cBhvr>
                                        <p:cTn id="69" dur="250" fill="hold"/>
                                        <p:tgtEl>
                                          <p:spTgt spid="13"/>
                                        </p:tgtEl>
                                        <p:attrNameLst>
                                          <p:attrName>ppt_w</p:attrName>
                                        </p:attrNameLst>
                                      </p:cBhvr>
                                      <p:tavLst>
                                        <p:tav tm="0">
                                          <p:val>
                                            <p:strVal val="4*#ppt_w"/>
                                          </p:val>
                                        </p:tav>
                                        <p:tav tm="100000">
                                          <p:val>
                                            <p:strVal val="#ppt_w"/>
                                          </p:val>
                                        </p:tav>
                                      </p:tavLst>
                                    </p:anim>
                                    <p:anim calcmode="lin" valueType="num">
                                      <p:cBhvr>
                                        <p:cTn id="7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10"/>
                                        </p:tgtEl>
                                        <p:attrNameLst>
                                          <p:attrName>fillcolor</p:attrName>
                                        </p:attrNameLst>
                                      </p:cBhvr>
                                      <p:to>
                                        <a:srgbClr val="FFFF00"/>
                                      </p:to>
                                    </p:animClr>
                                    <p:set>
                                      <p:cBhvr>
                                        <p:cTn id="73" dur="250" fill="hold"/>
                                        <p:tgtEl>
                                          <p:spTgt spid="10"/>
                                        </p:tgtEl>
                                        <p:attrNameLst>
                                          <p:attrName>fill.type</p:attrName>
                                        </p:attrNameLst>
                                      </p:cBhvr>
                                      <p:to>
                                        <p:strVal val="solid"/>
                                      </p:to>
                                    </p:set>
                                    <p:set>
                                      <p:cBhvr>
                                        <p:cTn id="7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1"/>
                                        </p:tgtEl>
                                        <p:attrNameLst>
                                          <p:attrName>fillcolor</p:attrName>
                                        </p:attrNameLst>
                                      </p:cBhvr>
                                      <p:to>
                                        <a:srgbClr val="FFF2CC"/>
                                      </p:to>
                                    </p:animClr>
                                    <p:set>
                                      <p:cBhvr>
                                        <p:cTn id="80" dur="250" fill="hold"/>
                                        <p:tgtEl>
                                          <p:spTgt spid="11"/>
                                        </p:tgtEl>
                                        <p:attrNameLst>
                                          <p:attrName>fill.type</p:attrName>
                                        </p:attrNameLst>
                                      </p:cBhvr>
                                      <p:to>
                                        <p:strVal val="solid"/>
                                      </p:to>
                                    </p:set>
                                    <p:set>
                                      <p:cBhvr>
                                        <p:cTn id="81" dur="250" fill="hold"/>
                                        <p:tgtEl>
                                          <p:spTgt spid="11"/>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4"/>
                                        </p:tgtEl>
                                        <p:attrNameLst>
                                          <p:attrName>style.visibility</p:attrName>
                                        </p:attrNameLst>
                                      </p:cBhvr>
                                      <p:to>
                                        <p:strVal val="visible"/>
                                      </p:to>
                                    </p:set>
                                    <p:anim calcmode="lin" valueType="num">
                                      <p:cBhvr>
                                        <p:cTn id="84" dur="250" fill="hold"/>
                                        <p:tgtEl>
                                          <p:spTgt spid="14"/>
                                        </p:tgtEl>
                                        <p:attrNameLst>
                                          <p:attrName>ppt_w</p:attrName>
                                        </p:attrNameLst>
                                      </p:cBhvr>
                                      <p:tavLst>
                                        <p:tav tm="0">
                                          <p:val>
                                            <p:strVal val="4*#ppt_w"/>
                                          </p:val>
                                        </p:tav>
                                        <p:tav tm="100000">
                                          <p:val>
                                            <p:strVal val="#ppt_w"/>
                                          </p:val>
                                        </p:tav>
                                      </p:tavLst>
                                    </p:anim>
                                    <p:anim calcmode="lin" valueType="num">
                                      <p:cBhvr>
                                        <p:cTn id="8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1"/>
                                        </p:tgtEl>
                                        <p:attrNameLst>
                                          <p:attrName>fillcolor</p:attrName>
                                        </p:attrNameLst>
                                      </p:cBhvr>
                                      <p:to>
                                        <a:srgbClr val="FFFF00"/>
                                      </p:to>
                                    </p:animClr>
                                    <p:set>
                                      <p:cBhvr>
                                        <p:cTn id="88" dur="250" fill="hold"/>
                                        <p:tgtEl>
                                          <p:spTgt spid="11"/>
                                        </p:tgtEl>
                                        <p:attrNameLst>
                                          <p:attrName>fill.type</p:attrName>
                                        </p:attrNameLst>
                                      </p:cBhvr>
                                      <p:to>
                                        <p:strVal val="solid"/>
                                      </p:to>
                                    </p:set>
                                    <p:set>
                                      <p:cBhvr>
                                        <p:cTn id="8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5" grpId="0" animBg="1"/>
      <p:bldP spid="6" grpId="0" animBg="1"/>
      <p:bldP spid="9" grpId="0" animBg="1"/>
      <p:bldP spid="10"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Diagonal Corner Rectangle 3">
            <a:extLst>
              <a:ext uri="{FF2B5EF4-FFF2-40B4-BE49-F238E27FC236}">
                <a16:creationId xmlns:a16="http://schemas.microsoft.com/office/drawing/2014/main" id="{CFBEC9FE-2AF8-4184-ABB2-F18F121A2067}"/>
              </a:ext>
            </a:extLst>
          </p:cNvPr>
          <p:cNvSpPr/>
          <p:nvPr/>
        </p:nvSpPr>
        <p:spPr>
          <a:xfrm>
            <a:off x="832636" y="504669"/>
            <a:ext cx="10526728" cy="1730531"/>
          </a:xfrm>
          <a:prstGeom prst="snip2Diag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FF0000"/>
                </a:solidFill>
                <a:latin typeface="+mj-lt"/>
              </a:rPr>
              <a:t>Nhận xét nào nói đúng nhất tâm trạng của Bác Hồ được thể hịên qua câu thơ cuối</a:t>
            </a:r>
            <a:r>
              <a:rPr lang="en-SG" sz="3600" dirty="0">
                <a:solidFill>
                  <a:srgbClr val="FF0000"/>
                </a:solidFill>
                <a:latin typeface="+mj-lt"/>
              </a:rPr>
              <a:t> </a:t>
            </a:r>
            <a:r>
              <a:rPr lang="vi-VN" sz="3600" i="1" dirty="0">
                <a:solidFill>
                  <a:srgbClr val="FF0000"/>
                </a:solidFill>
                <a:latin typeface="+mj-lt"/>
              </a:rPr>
              <a:t>“Cuộc đời cách mạng thật là sang” ?</a:t>
            </a:r>
          </a:p>
        </p:txBody>
      </p:sp>
      <p:sp>
        <p:nvSpPr>
          <p:cNvPr id="3" name="Rectangle 2">
            <a:extLst>
              <a:ext uri="{FF2B5EF4-FFF2-40B4-BE49-F238E27FC236}">
                <a16:creationId xmlns:a16="http://schemas.microsoft.com/office/drawing/2014/main" id="{4375D6B1-7482-4840-A33D-AB26418E0356}"/>
              </a:ext>
            </a:extLst>
          </p:cNvPr>
          <p:cNvSpPr/>
          <p:nvPr/>
        </p:nvSpPr>
        <p:spPr>
          <a:xfrm>
            <a:off x="1110220" y="2622445"/>
            <a:ext cx="4906798" cy="1335593"/>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vi-VN" sz="3200" dirty="0">
                <a:latin typeface="+mj-lt"/>
              </a:rPr>
              <a:t>A. Vui thích vì được sống chan hoà với thiên nhiên. </a:t>
            </a:r>
          </a:p>
        </p:txBody>
      </p:sp>
      <p:sp>
        <p:nvSpPr>
          <p:cNvPr id="4" name="Rectangle 3">
            <a:extLst>
              <a:ext uri="{FF2B5EF4-FFF2-40B4-BE49-F238E27FC236}">
                <a16:creationId xmlns:a16="http://schemas.microsoft.com/office/drawing/2014/main" id="{0D11D2D6-8FF8-490B-A537-BC12E1B2AFF2}"/>
              </a:ext>
            </a:extLst>
          </p:cNvPr>
          <p:cNvSpPr/>
          <p:nvPr/>
        </p:nvSpPr>
        <p:spPr>
          <a:xfrm>
            <a:off x="6130615" y="2626634"/>
            <a:ext cx="4906798" cy="1335593"/>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vi-VN" sz="3200" dirty="0">
                <a:latin typeface="+mj-lt"/>
              </a:rPr>
              <a:t>B. Tin tưởng vào tương lai tươi sáng của đất nước.</a:t>
            </a:r>
          </a:p>
        </p:txBody>
      </p:sp>
      <p:sp>
        <p:nvSpPr>
          <p:cNvPr id="5" name="Rectangle 4">
            <a:extLst>
              <a:ext uri="{FF2B5EF4-FFF2-40B4-BE49-F238E27FC236}">
                <a16:creationId xmlns:a16="http://schemas.microsoft.com/office/drawing/2014/main" id="{130F1326-AF2A-47EF-B40C-E76F93DF979B}"/>
              </a:ext>
            </a:extLst>
          </p:cNvPr>
          <p:cNvSpPr/>
          <p:nvPr/>
        </p:nvSpPr>
        <p:spPr>
          <a:xfrm>
            <a:off x="1110220" y="4133917"/>
            <a:ext cx="4906798" cy="1335593"/>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lvl="0">
              <a:defRPr/>
            </a:pPr>
            <a:r>
              <a:rPr lang="vi-VN" sz="3200" dirty="0">
                <a:latin typeface="+mj-lt"/>
              </a:rPr>
              <a:t>C. Lạc quan với cuộc sống cách mạng đầy gian khổ</a:t>
            </a:r>
            <a:endParaRPr lang="vi-VN" sz="3200" dirty="0">
              <a:solidFill>
                <a:prstClr val="black"/>
              </a:solidFill>
              <a:latin typeface="+mj-lt"/>
            </a:endParaRPr>
          </a:p>
        </p:txBody>
      </p:sp>
      <p:sp>
        <p:nvSpPr>
          <p:cNvPr id="6" name="Rectangle 5">
            <a:extLst>
              <a:ext uri="{FF2B5EF4-FFF2-40B4-BE49-F238E27FC236}">
                <a16:creationId xmlns:a16="http://schemas.microsoft.com/office/drawing/2014/main" id="{70350D31-3297-45CD-B74B-09372EBEB5E7}"/>
              </a:ext>
            </a:extLst>
          </p:cNvPr>
          <p:cNvSpPr/>
          <p:nvPr/>
        </p:nvSpPr>
        <p:spPr>
          <a:xfrm>
            <a:off x="6130615" y="4138106"/>
            <a:ext cx="4906798" cy="1335593"/>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vi-VN" sz="3200" dirty="0">
                <a:latin typeface="+mj-lt"/>
              </a:rPr>
              <a:t>D. Gồm cả ba ý trên.</a:t>
            </a:r>
          </a:p>
        </p:txBody>
      </p:sp>
      <p:pic>
        <p:nvPicPr>
          <p:cNvPr id="7" name="Picture 6">
            <a:extLst>
              <a:ext uri="{FF2B5EF4-FFF2-40B4-BE49-F238E27FC236}">
                <a16:creationId xmlns:a16="http://schemas.microsoft.com/office/drawing/2014/main" id="{8BFDD959-C945-45FF-9D58-5BD0B50FD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1296" y="2990821"/>
            <a:ext cx="805722" cy="708059"/>
          </a:xfrm>
          <a:prstGeom prst="rect">
            <a:avLst/>
          </a:prstGeom>
        </p:spPr>
      </p:pic>
      <p:pic>
        <p:nvPicPr>
          <p:cNvPr id="8" name="Picture 7">
            <a:extLst>
              <a:ext uri="{FF2B5EF4-FFF2-40B4-BE49-F238E27FC236}">
                <a16:creationId xmlns:a16="http://schemas.microsoft.com/office/drawing/2014/main" id="{F3419F8E-EE3E-4E78-AC59-E7DD560697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2482" y="4540412"/>
            <a:ext cx="804536" cy="643628"/>
          </a:xfrm>
          <a:prstGeom prst="rect">
            <a:avLst/>
          </a:prstGeom>
        </p:spPr>
      </p:pic>
      <p:pic>
        <p:nvPicPr>
          <p:cNvPr id="9" name="Picture 8">
            <a:extLst>
              <a:ext uri="{FF2B5EF4-FFF2-40B4-BE49-F238E27FC236}">
                <a16:creationId xmlns:a16="http://schemas.microsoft.com/office/drawing/2014/main" id="{78B9A63D-58D3-49AE-88D9-7F0355C758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2671" y="4521779"/>
            <a:ext cx="804742" cy="707197"/>
          </a:xfrm>
          <a:prstGeom prst="rect">
            <a:avLst/>
          </a:prstGeom>
        </p:spPr>
      </p:pic>
      <p:pic>
        <p:nvPicPr>
          <p:cNvPr id="10" name="Picture 9">
            <a:extLst>
              <a:ext uri="{FF2B5EF4-FFF2-40B4-BE49-F238E27FC236}">
                <a16:creationId xmlns:a16="http://schemas.microsoft.com/office/drawing/2014/main" id="{01E94BBC-A568-429F-B068-D97D0F7DB4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4821" y="3042493"/>
            <a:ext cx="732592" cy="643793"/>
          </a:xfrm>
          <a:prstGeom prst="rect">
            <a:avLst/>
          </a:prstGeom>
        </p:spPr>
      </p:pic>
    </p:spTree>
    <p:extLst>
      <p:ext uri="{BB962C8B-B14F-4D97-AF65-F5344CB8AC3E}">
        <p14:creationId xmlns:p14="http://schemas.microsoft.com/office/powerpoint/2010/main" val="3083717658"/>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3"/>
                                        </p:tgtEl>
                                        <p:attrNameLst>
                                          <p:attrName>fillcolor</p:attrName>
                                        </p:attrNameLst>
                                      </p:cBhvr>
                                      <p:to>
                                        <a:srgbClr val="FFF2CC"/>
                                      </p:to>
                                    </p:animClr>
                                    <p:set>
                                      <p:cBhvr>
                                        <p:cTn id="35" dur="250" fill="hold"/>
                                        <p:tgtEl>
                                          <p:spTgt spid="3"/>
                                        </p:tgtEl>
                                        <p:attrNameLst>
                                          <p:attrName>fill.type</p:attrName>
                                        </p:attrNameLst>
                                      </p:cBhvr>
                                      <p:to>
                                        <p:strVal val="solid"/>
                                      </p:to>
                                    </p:set>
                                    <p:set>
                                      <p:cBhvr>
                                        <p:cTn id="36" dur="25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7"/>
                                        </p:tgtEl>
                                        <p:attrNameLst>
                                          <p:attrName>style.visibility</p:attrName>
                                        </p:attrNameLst>
                                      </p:cBhvr>
                                      <p:to>
                                        <p:strVal val="visible"/>
                                      </p:to>
                                    </p:set>
                                    <p:anim calcmode="lin" valueType="num">
                                      <p:cBhvr>
                                        <p:cTn id="39" dur="250" fill="hold"/>
                                        <p:tgtEl>
                                          <p:spTgt spid="7"/>
                                        </p:tgtEl>
                                        <p:attrNameLst>
                                          <p:attrName>ppt_w</p:attrName>
                                        </p:attrNameLst>
                                      </p:cBhvr>
                                      <p:tavLst>
                                        <p:tav tm="0">
                                          <p:val>
                                            <p:strVal val="4*#ppt_w"/>
                                          </p:val>
                                        </p:tav>
                                        <p:tav tm="100000">
                                          <p:val>
                                            <p:strVal val="#ppt_w"/>
                                          </p:val>
                                        </p:tav>
                                      </p:tavLst>
                                    </p:anim>
                                    <p:anim calcmode="lin" valueType="num">
                                      <p:cBhvr>
                                        <p:cTn id="40"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3"/>
                                        </p:tgtEl>
                                        <p:attrNameLst>
                                          <p:attrName>fillcolor</p:attrName>
                                        </p:attrNameLst>
                                      </p:cBhvr>
                                      <p:to>
                                        <a:srgbClr val="FFFF00"/>
                                      </p:to>
                                    </p:animClr>
                                    <p:set>
                                      <p:cBhvr>
                                        <p:cTn id="43" dur="250" fill="hold"/>
                                        <p:tgtEl>
                                          <p:spTgt spid="3"/>
                                        </p:tgtEl>
                                        <p:attrNameLst>
                                          <p:attrName>fill.type</p:attrName>
                                        </p:attrNameLst>
                                      </p:cBhvr>
                                      <p:to>
                                        <p:strVal val="solid"/>
                                      </p:to>
                                    </p:set>
                                    <p:set>
                                      <p:cBhvr>
                                        <p:cTn id="44"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
                                        </p:tgtEl>
                                        <p:attrNameLst>
                                          <p:attrName>fillcolor</p:attrName>
                                        </p:attrNameLst>
                                      </p:cBhvr>
                                      <p:to>
                                        <a:srgbClr val="FFF2CC"/>
                                      </p:to>
                                    </p:animClr>
                                    <p:set>
                                      <p:cBhvr>
                                        <p:cTn id="50" dur="250" fill="hold"/>
                                        <p:tgtEl>
                                          <p:spTgt spid="4"/>
                                        </p:tgtEl>
                                        <p:attrNameLst>
                                          <p:attrName>fill.type</p:attrName>
                                        </p:attrNameLst>
                                      </p:cBhvr>
                                      <p:to>
                                        <p:strVal val="solid"/>
                                      </p:to>
                                    </p:set>
                                    <p:set>
                                      <p:cBhvr>
                                        <p:cTn id="51" dur="250" fill="hold"/>
                                        <p:tgtEl>
                                          <p:spTgt spid="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0"/>
                                        </p:tgtEl>
                                        <p:attrNameLst>
                                          <p:attrName>style.visibility</p:attrName>
                                        </p:attrNameLst>
                                      </p:cBhvr>
                                      <p:to>
                                        <p:strVal val="visible"/>
                                      </p:to>
                                    </p:set>
                                    <p:anim calcmode="lin" valueType="num">
                                      <p:cBhvr>
                                        <p:cTn id="54" dur="250" fill="hold"/>
                                        <p:tgtEl>
                                          <p:spTgt spid="10"/>
                                        </p:tgtEl>
                                        <p:attrNameLst>
                                          <p:attrName>ppt_w</p:attrName>
                                        </p:attrNameLst>
                                      </p:cBhvr>
                                      <p:tavLst>
                                        <p:tav tm="0">
                                          <p:val>
                                            <p:strVal val="4*#ppt_w"/>
                                          </p:val>
                                        </p:tav>
                                        <p:tav tm="100000">
                                          <p:val>
                                            <p:strVal val="#ppt_w"/>
                                          </p:val>
                                        </p:tav>
                                      </p:tavLst>
                                    </p:anim>
                                    <p:anim calcmode="lin" valueType="num">
                                      <p:cBhvr>
                                        <p:cTn id="5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
                                        </p:tgtEl>
                                        <p:attrNameLst>
                                          <p:attrName>fillcolor</p:attrName>
                                        </p:attrNameLst>
                                      </p:cBhvr>
                                      <p:to>
                                        <a:srgbClr val="FFFF00"/>
                                      </p:to>
                                    </p:animClr>
                                    <p:set>
                                      <p:cBhvr>
                                        <p:cTn id="58" dur="250" fill="hold"/>
                                        <p:tgtEl>
                                          <p:spTgt spid="4"/>
                                        </p:tgtEl>
                                        <p:attrNameLst>
                                          <p:attrName>fill.type</p:attrName>
                                        </p:attrNameLst>
                                      </p:cBhvr>
                                      <p:to>
                                        <p:strVal val="solid"/>
                                      </p:to>
                                    </p:set>
                                    <p:set>
                                      <p:cBhvr>
                                        <p:cTn id="59"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5"/>
                                        </p:tgtEl>
                                        <p:attrNameLst>
                                          <p:attrName>fillcolor</p:attrName>
                                        </p:attrNameLst>
                                      </p:cBhvr>
                                      <p:to>
                                        <a:srgbClr val="FFF2CC"/>
                                      </p:to>
                                    </p:animClr>
                                    <p:set>
                                      <p:cBhvr>
                                        <p:cTn id="65" dur="250" fill="hold"/>
                                        <p:tgtEl>
                                          <p:spTgt spid="5"/>
                                        </p:tgtEl>
                                        <p:attrNameLst>
                                          <p:attrName>fill.type</p:attrName>
                                        </p:attrNameLst>
                                      </p:cBhvr>
                                      <p:to>
                                        <p:strVal val="solid"/>
                                      </p:to>
                                    </p:set>
                                    <p:set>
                                      <p:cBhvr>
                                        <p:cTn id="66" dur="250" fill="hold"/>
                                        <p:tgtEl>
                                          <p:spTgt spid="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8"/>
                                        </p:tgtEl>
                                        <p:attrNameLst>
                                          <p:attrName>style.visibility</p:attrName>
                                        </p:attrNameLst>
                                      </p:cBhvr>
                                      <p:to>
                                        <p:strVal val="visible"/>
                                      </p:to>
                                    </p:set>
                                    <p:anim calcmode="lin" valueType="num">
                                      <p:cBhvr>
                                        <p:cTn id="69" dur="250" fill="hold"/>
                                        <p:tgtEl>
                                          <p:spTgt spid="8"/>
                                        </p:tgtEl>
                                        <p:attrNameLst>
                                          <p:attrName>ppt_w</p:attrName>
                                        </p:attrNameLst>
                                      </p:cBhvr>
                                      <p:tavLst>
                                        <p:tav tm="0">
                                          <p:val>
                                            <p:strVal val="4*#ppt_w"/>
                                          </p:val>
                                        </p:tav>
                                        <p:tav tm="100000">
                                          <p:val>
                                            <p:strVal val="#ppt_w"/>
                                          </p:val>
                                        </p:tav>
                                      </p:tavLst>
                                    </p:anim>
                                    <p:anim calcmode="lin" valueType="num">
                                      <p:cBhvr>
                                        <p:cTn id="7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5"/>
                                        </p:tgtEl>
                                        <p:attrNameLst>
                                          <p:attrName>fillcolor</p:attrName>
                                        </p:attrNameLst>
                                      </p:cBhvr>
                                      <p:to>
                                        <a:srgbClr val="00B050"/>
                                      </p:to>
                                    </p:animClr>
                                    <p:set>
                                      <p:cBhvr>
                                        <p:cTn id="73" dur="250" fill="hold"/>
                                        <p:tgtEl>
                                          <p:spTgt spid="5"/>
                                        </p:tgtEl>
                                        <p:attrNameLst>
                                          <p:attrName>fill.type</p:attrName>
                                        </p:attrNameLst>
                                      </p:cBhvr>
                                      <p:to>
                                        <p:strVal val="solid"/>
                                      </p:to>
                                    </p:set>
                                    <p:set>
                                      <p:cBhvr>
                                        <p:cTn id="74"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5" restart="whenNotActive" fill="hold" evtFilter="cancelBubble" nodeType="interactiveSeq">
                <p:stCondLst>
                  <p:cond evt="onClick" delay="0">
                    <p:tgtEl>
                      <p:spTgt spid="6"/>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6"/>
                                        </p:tgtEl>
                                        <p:attrNameLst>
                                          <p:attrName>fillcolor</p:attrName>
                                        </p:attrNameLst>
                                      </p:cBhvr>
                                      <p:to>
                                        <a:srgbClr val="FFF2CC"/>
                                      </p:to>
                                    </p:animClr>
                                    <p:set>
                                      <p:cBhvr>
                                        <p:cTn id="80" dur="250" fill="hold"/>
                                        <p:tgtEl>
                                          <p:spTgt spid="6"/>
                                        </p:tgtEl>
                                        <p:attrNameLst>
                                          <p:attrName>fill.type</p:attrName>
                                        </p:attrNameLst>
                                      </p:cBhvr>
                                      <p:to>
                                        <p:strVal val="solid"/>
                                      </p:to>
                                    </p:set>
                                    <p:set>
                                      <p:cBhvr>
                                        <p:cTn id="81" dur="250" fill="hold"/>
                                        <p:tgtEl>
                                          <p:spTgt spid="6"/>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9"/>
                                        </p:tgtEl>
                                        <p:attrNameLst>
                                          <p:attrName>style.visibility</p:attrName>
                                        </p:attrNameLst>
                                      </p:cBhvr>
                                      <p:to>
                                        <p:strVal val="visible"/>
                                      </p:to>
                                    </p:set>
                                    <p:anim calcmode="lin" valueType="num">
                                      <p:cBhvr>
                                        <p:cTn id="84" dur="250" fill="hold"/>
                                        <p:tgtEl>
                                          <p:spTgt spid="9"/>
                                        </p:tgtEl>
                                        <p:attrNameLst>
                                          <p:attrName>ppt_w</p:attrName>
                                        </p:attrNameLst>
                                      </p:cBhvr>
                                      <p:tavLst>
                                        <p:tav tm="0">
                                          <p:val>
                                            <p:strVal val="4*#ppt_w"/>
                                          </p:val>
                                        </p:tav>
                                        <p:tav tm="100000">
                                          <p:val>
                                            <p:strVal val="#ppt_w"/>
                                          </p:val>
                                        </p:tav>
                                      </p:tavLst>
                                    </p:anim>
                                    <p:anim calcmode="lin" valueType="num">
                                      <p:cBhvr>
                                        <p:cTn id="85"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6"/>
                                        </p:tgtEl>
                                        <p:attrNameLst>
                                          <p:attrName>fillcolor</p:attrName>
                                        </p:attrNameLst>
                                      </p:cBhvr>
                                      <p:to>
                                        <a:srgbClr val="FFFF00"/>
                                      </p:to>
                                    </p:animClr>
                                    <p:set>
                                      <p:cBhvr>
                                        <p:cTn id="88" dur="250" fill="hold"/>
                                        <p:tgtEl>
                                          <p:spTgt spid="6"/>
                                        </p:tgtEl>
                                        <p:attrNameLst>
                                          <p:attrName>fill.type</p:attrName>
                                        </p:attrNameLst>
                                      </p:cBhvr>
                                      <p:to>
                                        <p:strVal val="solid"/>
                                      </p:to>
                                    </p:set>
                                    <p:set>
                                      <p:cBhvr>
                                        <p:cTn id="8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bldLst>
      <p:bldP spid="2" grpId="0" animBg="1"/>
      <p:bldP spid="3" grpId="0" animBg="1"/>
      <p:bldP spid="4" grpId="0" animBg="1"/>
      <p:bldP spid="5"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3">
            <a:extLst>
              <a:ext uri="{FF2B5EF4-FFF2-40B4-BE49-F238E27FC236}">
                <a16:creationId xmlns:a16="http://schemas.microsoft.com/office/drawing/2014/main" id="{CED393B4-273B-4132-A427-CB370556447A}"/>
              </a:ext>
            </a:extLst>
          </p:cNvPr>
          <p:cNvSpPr/>
          <p:nvPr/>
        </p:nvSpPr>
        <p:spPr>
          <a:xfrm>
            <a:off x="897951" y="662513"/>
            <a:ext cx="10526728" cy="1604597"/>
          </a:xfrm>
          <a:prstGeom prst="snip2DiagRect">
            <a:avLst/>
          </a:prstGeom>
          <a:ln/>
        </p:spPr>
        <p:style>
          <a:lnRef idx="2">
            <a:schemeClr val="accent5"/>
          </a:lnRef>
          <a:fillRef idx="1">
            <a:schemeClr val="lt1"/>
          </a:fillRef>
          <a:effectRef idx="0">
            <a:schemeClr val="accent5"/>
          </a:effectRef>
          <a:fontRef idx="minor">
            <a:schemeClr val="dk1"/>
          </a:fontRef>
        </p:style>
        <p:txBody>
          <a:bodyPr rtlCol="0" anchor="ctr"/>
          <a:lstStyle/>
          <a:p>
            <a:pPr lvl="0" algn="ctr">
              <a:defRPr/>
            </a:pPr>
            <a:r>
              <a:rPr lang="vi-VN" sz="4400" b="1" dirty="0">
                <a:solidFill>
                  <a:srgbClr val="FF0000"/>
                </a:solidFill>
                <a:latin typeface="+mj-lt"/>
              </a:rPr>
              <a:t>Trung tâm của bức tranh Pác Bó trong bài thơ “Tức cảnh Pác Bó”</a:t>
            </a:r>
            <a:r>
              <a:rPr lang="en-SG" sz="4400" b="1" dirty="0">
                <a:solidFill>
                  <a:srgbClr val="FF0000"/>
                </a:solidFill>
                <a:latin typeface="+mj-lt"/>
              </a:rPr>
              <a:t> </a:t>
            </a:r>
            <a:r>
              <a:rPr lang="vi-VN" sz="4400" b="1" dirty="0">
                <a:solidFill>
                  <a:srgbClr val="FF0000"/>
                </a:solidFill>
                <a:latin typeface="+mj-lt"/>
              </a:rPr>
              <a:t>là</a:t>
            </a:r>
            <a:r>
              <a:rPr lang="en-SG" sz="4400" b="1" dirty="0">
                <a:solidFill>
                  <a:srgbClr val="FF0000"/>
                </a:solidFill>
                <a:latin typeface="+mj-lt"/>
              </a:rPr>
              <a:t> </a:t>
            </a:r>
            <a:r>
              <a:rPr lang="vi-VN" sz="4400" b="1" dirty="0">
                <a:solidFill>
                  <a:srgbClr val="FF0000"/>
                </a:solidFill>
                <a:latin typeface="+mj-lt"/>
              </a:rPr>
              <a:t>:</a:t>
            </a:r>
            <a:endParaRPr kumimoji="0" lang="vi-VN" sz="4400" b="1" i="0" u="none" strike="noStrike" kern="1200" cap="none" spc="0" normalizeH="0" baseline="0" noProof="0" dirty="0">
              <a:ln>
                <a:noFill/>
              </a:ln>
              <a:solidFill>
                <a:srgbClr val="FF0000"/>
              </a:solidFill>
              <a:effectLst/>
              <a:uLnTx/>
              <a:uFillTx/>
              <a:latin typeface="+mj-lt"/>
            </a:endParaRPr>
          </a:p>
        </p:txBody>
      </p:sp>
      <p:sp>
        <p:nvSpPr>
          <p:cNvPr id="6" name="Rectangle 5">
            <a:extLst>
              <a:ext uri="{FF2B5EF4-FFF2-40B4-BE49-F238E27FC236}">
                <a16:creationId xmlns:a16="http://schemas.microsoft.com/office/drawing/2014/main" id="{38E091BF-8656-4BE9-979F-A684C370FA12}"/>
              </a:ext>
            </a:extLst>
          </p:cNvPr>
          <p:cNvSpPr/>
          <p:nvPr/>
        </p:nvSpPr>
        <p:spPr>
          <a:xfrm>
            <a:off x="1175535" y="2787547"/>
            <a:ext cx="4906798" cy="1214486"/>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r>
              <a:rPr lang="vi-VN" sz="3200" dirty="0">
                <a:latin typeface="+mj-lt"/>
              </a:rPr>
              <a:t>A. Bàn đá chông chênh.</a:t>
            </a:r>
          </a:p>
        </p:txBody>
      </p:sp>
      <p:sp>
        <p:nvSpPr>
          <p:cNvPr id="9" name="Rectangle 8">
            <a:extLst>
              <a:ext uri="{FF2B5EF4-FFF2-40B4-BE49-F238E27FC236}">
                <a16:creationId xmlns:a16="http://schemas.microsoft.com/office/drawing/2014/main" id="{77633E97-DE6F-4335-AC55-BC140A8375D5}"/>
              </a:ext>
            </a:extLst>
          </p:cNvPr>
          <p:cNvSpPr/>
          <p:nvPr/>
        </p:nvSpPr>
        <p:spPr>
          <a:xfrm>
            <a:off x="6195930" y="2791736"/>
            <a:ext cx="4906798" cy="1214486"/>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r>
              <a:rPr lang="vi-VN" sz="3200" dirty="0">
                <a:latin typeface="+mj-lt"/>
              </a:rPr>
              <a:t>B. Hình tượng người chiến sĩ Cách mạng.</a:t>
            </a:r>
          </a:p>
        </p:txBody>
      </p:sp>
      <p:sp>
        <p:nvSpPr>
          <p:cNvPr id="10" name="Rectangle 9">
            <a:extLst>
              <a:ext uri="{FF2B5EF4-FFF2-40B4-BE49-F238E27FC236}">
                <a16:creationId xmlns:a16="http://schemas.microsoft.com/office/drawing/2014/main" id="{4312709E-C376-4AE1-8881-C946056A1746}"/>
              </a:ext>
            </a:extLst>
          </p:cNvPr>
          <p:cNvSpPr/>
          <p:nvPr/>
        </p:nvSpPr>
        <p:spPr>
          <a:xfrm>
            <a:off x="1175535" y="4362519"/>
            <a:ext cx="4906798" cy="1729292"/>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r>
              <a:rPr lang="vi-VN" sz="3200" dirty="0">
                <a:latin typeface="+mj-lt"/>
              </a:rPr>
              <a:t>C. Cảnh thiên nhiên với non xanh nước biếc.</a:t>
            </a:r>
          </a:p>
        </p:txBody>
      </p:sp>
      <p:sp>
        <p:nvSpPr>
          <p:cNvPr id="11" name="Rectangle 10">
            <a:extLst>
              <a:ext uri="{FF2B5EF4-FFF2-40B4-BE49-F238E27FC236}">
                <a16:creationId xmlns:a16="http://schemas.microsoft.com/office/drawing/2014/main" id="{78D27AB6-EEB2-442D-B8F3-E8620A8351CF}"/>
              </a:ext>
            </a:extLst>
          </p:cNvPr>
          <p:cNvSpPr/>
          <p:nvPr/>
        </p:nvSpPr>
        <p:spPr>
          <a:xfrm>
            <a:off x="6195930" y="4366708"/>
            <a:ext cx="4906798" cy="1729292"/>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r>
              <a:rPr lang="vi-VN" sz="3200" dirty="0">
                <a:latin typeface="+mj-lt"/>
              </a:rPr>
              <a:t>D. Cả A,B,C.</a:t>
            </a:r>
          </a:p>
        </p:txBody>
      </p:sp>
      <p:pic>
        <p:nvPicPr>
          <p:cNvPr id="12" name="Picture 11">
            <a:extLst>
              <a:ext uri="{FF2B5EF4-FFF2-40B4-BE49-F238E27FC236}">
                <a16:creationId xmlns:a16="http://schemas.microsoft.com/office/drawing/2014/main" id="{9E50F4DD-0215-4145-A5C2-D8CB77CB44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3947" y="2951074"/>
            <a:ext cx="805722" cy="708059"/>
          </a:xfrm>
          <a:prstGeom prst="rect">
            <a:avLst/>
          </a:prstGeom>
        </p:spPr>
      </p:pic>
      <p:pic>
        <p:nvPicPr>
          <p:cNvPr id="13" name="Picture 12">
            <a:extLst>
              <a:ext uri="{FF2B5EF4-FFF2-40B4-BE49-F238E27FC236}">
                <a16:creationId xmlns:a16="http://schemas.microsoft.com/office/drawing/2014/main" id="{8A5B16AA-A86F-46FF-95CF-1C97C8DDDED9}"/>
              </a:ext>
            </a:extLst>
          </p:cNvPr>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77797" y="4876675"/>
            <a:ext cx="804536" cy="704088"/>
          </a:xfrm>
          <a:prstGeom prst="rect">
            <a:avLst/>
          </a:prstGeom>
        </p:spPr>
      </p:pic>
      <p:pic>
        <p:nvPicPr>
          <p:cNvPr id="14" name="Picture 13">
            <a:extLst>
              <a:ext uri="{FF2B5EF4-FFF2-40B4-BE49-F238E27FC236}">
                <a16:creationId xmlns:a16="http://schemas.microsoft.com/office/drawing/2014/main" id="{680A1A83-C406-4EB0-9016-93F1A508B1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1723" y="4873566"/>
            <a:ext cx="804742" cy="707197"/>
          </a:xfrm>
          <a:prstGeom prst="rect">
            <a:avLst/>
          </a:prstGeom>
        </p:spPr>
      </p:pic>
      <p:pic>
        <p:nvPicPr>
          <p:cNvPr id="15" name="Picture 14">
            <a:extLst>
              <a:ext uri="{FF2B5EF4-FFF2-40B4-BE49-F238E27FC236}">
                <a16:creationId xmlns:a16="http://schemas.microsoft.com/office/drawing/2014/main" id="{F49536F9-A93D-43F0-831F-4BE27C3154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7986" y="3150871"/>
            <a:ext cx="804742" cy="643793"/>
          </a:xfrm>
          <a:prstGeom prst="rect">
            <a:avLst/>
          </a:prstGeom>
        </p:spPr>
      </p:pic>
    </p:spTree>
    <p:extLst>
      <p:ext uri="{BB962C8B-B14F-4D97-AF65-F5344CB8AC3E}">
        <p14:creationId xmlns:p14="http://schemas.microsoft.com/office/powerpoint/2010/main" val="195663583"/>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6"/>
                                        </p:tgtEl>
                                        <p:attrNameLst>
                                          <p:attrName>fillcolor</p:attrName>
                                        </p:attrNameLst>
                                      </p:cBhvr>
                                      <p:to>
                                        <a:srgbClr val="FFF2CC"/>
                                      </p:to>
                                    </p:animClr>
                                    <p:set>
                                      <p:cBhvr>
                                        <p:cTn id="35" dur="250" fill="hold"/>
                                        <p:tgtEl>
                                          <p:spTgt spid="6"/>
                                        </p:tgtEl>
                                        <p:attrNameLst>
                                          <p:attrName>fill.type</p:attrName>
                                        </p:attrNameLst>
                                      </p:cBhvr>
                                      <p:to>
                                        <p:strVal val="solid"/>
                                      </p:to>
                                    </p:set>
                                    <p:set>
                                      <p:cBhvr>
                                        <p:cTn id="36" dur="250" fill="hold"/>
                                        <p:tgtEl>
                                          <p:spTgt spid="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2"/>
                                        </p:tgtEl>
                                        <p:attrNameLst>
                                          <p:attrName>style.visibility</p:attrName>
                                        </p:attrNameLst>
                                      </p:cBhvr>
                                      <p:to>
                                        <p:strVal val="visible"/>
                                      </p:to>
                                    </p:set>
                                    <p:anim calcmode="lin" valueType="num">
                                      <p:cBhvr>
                                        <p:cTn id="39" dur="250" fill="hold"/>
                                        <p:tgtEl>
                                          <p:spTgt spid="12"/>
                                        </p:tgtEl>
                                        <p:attrNameLst>
                                          <p:attrName>ppt_w</p:attrName>
                                        </p:attrNameLst>
                                      </p:cBhvr>
                                      <p:tavLst>
                                        <p:tav tm="0">
                                          <p:val>
                                            <p:strVal val="4*#ppt_w"/>
                                          </p:val>
                                        </p:tav>
                                        <p:tav tm="100000">
                                          <p:val>
                                            <p:strVal val="#ppt_w"/>
                                          </p:val>
                                        </p:tav>
                                      </p:tavLst>
                                    </p:anim>
                                    <p:anim calcmode="lin" valueType="num">
                                      <p:cBhvr>
                                        <p:cTn id="4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6"/>
                                        </p:tgtEl>
                                        <p:attrNameLst>
                                          <p:attrName>fillcolor</p:attrName>
                                        </p:attrNameLst>
                                      </p:cBhvr>
                                      <p:to>
                                        <a:srgbClr val="FFFF00"/>
                                      </p:to>
                                    </p:animClr>
                                    <p:set>
                                      <p:cBhvr>
                                        <p:cTn id="43" dur="250" fill="hold"/>
                                        <p:tgtEl>
                                          <p:spTgt spid="6"/>
                                        </p:tgtEl>
                                        <p:attrNameLst>
                                          <p:attrName>fill.type</p:attrName>
                                        </p:attrNameLst>
                                      </p:cBhvr>
                                      <p:to>
                                        <p:strVal val="solid"/>
                                      </p:to>
                                    </p:set>
                                    <p:set>
                                      <p:cBhvr>
                                        <p:cTn id="4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9"/>
                                        </p:tgtEl>
                                        <p:attrNameLst>
                                          <p:attrName>fillcolor</p:attrName>
                                        </p:attrNameLst>
                                      </p:cBhvr>
                                      <p:to>
                                        <a:srgbClr val="FFF2CC"/>
                                      </p:to>
                                    </p:animClr>
                                    <p:set>
                                      <p:cBhvr>
                                        <p:cTn id="50" dur="250" fill="hold"/>
                                        <p:tgtEl>
                                          <p:spTgt spid="9"/>
                                        </p:tgtEl>
                                        <p:attrNameLst>
                                          <p:attrName>fill.type</p:attrName>
                                        </p:attrNameLst>
                                      </p:cBhvr>
                                      <p:to>
                                        <p:strVal val="solid"/>
                                      </p:to>
                                    </p:set>
                                    <p:set>
                                      <p:cBhvr>
                                        <p:cTn id="51" dur="250" fill="hold"/>
                                        <p:tgtEl>
                                          <p:spTgt spid="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5"/>
                                        </p:tgtEl>
                                        <p:attrNameLst>
                                          <p:attrName>style.visibility</p:attrName>
                                        </p:attrNameLst>
                                      </p:cBhvr>
                                      <p:to>
                                        <p:strVal val="visible"/>
                                      </p:to>
                                    </p:set>
                                    <p:anim calcmode="lin" valueType="num">
                                      <p:cBhvr>
                                        <p:cTn id="54" dur="250" fill="hold"/>
                                        <p:tgtEl>
                                          <p:spTgt spid="15"/>
                                        </p:tgtEl>
                                        <p:attrNameLst>
                                          <p:attrName>ppt_w</p:attrName>
                                        </p:attrNameLst>
                                      </p:cBhvr>
                                      <p:tavLst>
                                        <p:tav tm="0">
                                          <p:val>
                                            <p:strVal val="4*#ppt_w"/>
                                          </p:val>
                                        </p:tav>
                                        <p:tav tm="100000">
                                          <p:val>
                                            <p:strVal val="#ppt_w"/>
                                          </p:val>
                                        </p:tav>
                                      </p:tavLst>
                                    </p:anim>
                                    <p:anim calcmode="lin" valueType="num">
                                      <p:cBhvr>
                                        <p:cTn id="5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9"/>
                                        </p:tgtEl>
                                        <p:attrNameLst>
                                          <p:attrName>fillcolor</p:attrName>
                                        </p:attrNameLst>
                                      </p:cBhvr>
                                      <p:to>
                                        <a:srgbClr val="00B050"/>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0"/>
                                        </p:tgtEl>
                                        <p:attrNameLst>
                                          <p:attrName>fillcolor</p:attrName>
                                        </p:attrNameLst>
                                      </p:cBhvr>
                                      <p:to>
                                        <a:srgbClr val="FFF2CC"/>
                                      </p:to>
                                    </p:animClr>
                                    <p:set>
                                      <p:cBhvr>
                                        <p:cTn id="65" dur="250" fill="hold"/>
                                        <p:tgtEl>
                                          <p:spTgt spid="10"/>
                                        </p:tgtEl>
                                        <p:attrNameLst>
                                          <p:attrName>fill.type</p:attrName>
                                        </p:attrNameLst>
                                      </p:cBhvr>
                                      <p:to>
                                        <p:strVal val="solid"/>
                                      </p:to>
                                    </p:set>
                                    <p:set>
                                      <p:cBhvr>
                                        <p:cTn id="66" dur="250" fill="hold"/>
                                        <p:tgtEl>
                                          <p:spTgt spid="1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3"/>
                                        </p:tgtEl>
                                        <p:attrNameLst>
                                          <p:attrName>style.visibility</p:attrName>
                                        </p:attrNameLst>
                                      </p:cBhvr>
                                      <p:to>
                                        <p:strVal val="visible"/>
                                      </p:to>
                                    </p:set>
                                    <p:anim calcmode="lin" valueType="num">
                                      <p:cBhvr>
                                        <p:cTn id="69" dur="250" fill="hold"/>
                                        <p:tgtEl>
                                          <p:spTgt spid="13"/>
                                        </p:tgtEl>
                                        <p:attrNameLst>
                                          <p:attrName>ppt_w</p:attrName>
                                        </p:attrNameLst>
                                      </p:cBhvr>
                                      <p:tavLst>
                                        <p:tav tm="0">
                                          <p:val>
                                            <p:strVal val="4*#ppt_w"/>
                                          </p:val>
                                        </p:tav>
                                        <p:tav tm="100000">
                                          <p:val>
                                            <p:strVal val="#ppt_w"/>
                                          </p:val>
                                        </p:tav>
                                      </p:tavLst>
                                    </p:anim>
                                    <p:anim calcmode="lin" valueType="num">
                                      <p:cBhvr>
                                        <p:cTn id="7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10"/>
                                        </p:tgtEl>
                                        <p:attrNameLst>
                                          <p:attrName>fillcolor</p:attrName>
                                        </p:attrNameLst>
                                      </p:cBhvr>
                                      <p:to>
                                        <a:srgbClr val="FFFF00"/>
                                      </p:to>
                                    </p:animClr>
                                    <p:set>
                                      <p:cBhvr>
                                        <p:cTn id="73" dur="250" fill="hold"/>
                                        <p:tgtEl>
                                          <p:spTgt spid="10"/>
                                        </p:tgtEl>
                                        <p:attrNameLst>
                                          <p:attrName>fill.type</p:attrName>
                                        </p:attrNameLst>
                                      </p:cBhvr>
                                      <p:to>
                                        <p:strVal val="solid"/>
                                      </p:to>
                                    </p:set>
                                    <p:set>
                                      <p:cBhvr>
                                        <p:cTn id="7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1"/>
                                        </p:tgtEl>
                                        <p:attrNameLst>
                                          <p:attrName>fillcolor</p:attrName>
                                        </p:attrNameLst>
                                      </p:cBhvr>
                                      <p:to>
                                        <a:srgbClr val="FFF2CC"/>
                                      </p:to>
                                    </p:animClr>
                                    <p:set>
                                      <p:cBhvr>
                                        <p:cTn id="80" dur="250" fill="hold"/>
                                        <p:tgtEl>
                                          <p:spTgt spid="11"/>
                                        </p:tgtEl>
                                        <p:attrNameLst>
                                          <p:attrName>fill.type</p:attrName>
                                        </p:attrNameLst>
                                      </p:cBhvr>
                                      <p:to>
                                        <p:strVal val="solid"/>
                                      </p:to>
                                    </p:set>
                                    <p:set>
                                      <p:cBhvr>
                                        <p:cTn id="81" dur="250" fill="hold"/>
                                        <p:tgtEl>
                                          <p:spTgt spid="11"/>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4"/>
                                        </p:tgtEl>
                                        <p:attrNameLst>
                                          <p:attrName>style.visibility</p:attrName>
                                        </p:attrNameLst>
                                      </p:cBhvr>
                                      <p:to>
                                        <p:strVal val="visible"/>
                                      </p:to>
                                    </p:set>
                                    <p:anim calcmode="lin" valueType="num">
                                      <p:cBhvr>
                                        <p:cTn id="84" dur="250" fill="hold"/>
                                        <p:tgtEl>
                                          <p:spTgt spid="14"/>
                                        </p:tgtEl>
                                        <p:attrNameLst>
                                          <p:attrName>ppt_w</p:attrName>
                                        </p:attrNameLst>
                                      </p:cBhvr>
                                      <p:tavLst>
                                        <p:tav tm="0">
                                          <p:val>
                                            <p:strVal val="4*#ppt_w"/>
                                          </p:val>
                                        </p:tav>
                                        <p:tav tm="100000">
                                          <p:val>
                                            <p:strVal val="#ppt_w"/>
                                          </p:val>
                                        </p:tav>
                                      </p:tavLst>
                                    </p:anim>
                                    <p:anim calcmode="lin" valueType="num">
                                      <p:cBhvr>
                                        <p:cTn id="8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1"/>
                                        </p:tgtEl>
                                        <p:attrNameLst>
                                          <p:attrName>fillcolor</p:attrName>
                                        </p:attrNameLst>
                                      </p:cBhvr>
                                      <p:to>
                                        <a:srgbClr val="FFFF00"/>
                                      </p:to>
                                    </p:animClr>
                                    <p:set>
                                      <p:cBhvr>
                                        <p:cTn id="88" dur="250" fill="hold"/>
                                        <p:tgtEl>
                                          <p:spTgt spid="11"/>
                                        </p:tgtEl>
                                        <p:attrNameLst>
                                          <p:attrName>fill.type</p:attrName>
                                        </p:attrNameLst>
                                      </p:cBhvr>
                                      <p:to>
                                        <p:strVal val="solid"/>
                                      </p:to>
                                    </p:set>
                                    <p:set>
                                      <p:cBhvr>
                                        <p:cTn id="8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5" grpId="0" animBg="1"/>
      <p:bldP spid="6" grpId="0" animBg="1"/>
      <p:bldP spid="9" grpId="0" animBg="1"/>
      <p:bldP spid="10"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3">
            <a:extLst>
              <a:ext uri="{FF2B5EF4-FFF2-40B4-BE49-F238E27FC236}">
                <a16:creationId xmlns:a16="http://schemas.microsoft.com/office/drawing/2014/main" id="{CED393B4-273B-4132-A427-CB370556447A}"/>
              </a:ext>
            </a:extLst>
          </p:cNvPr>
          <p:cNvSpPr/>
          <p:nvPr/>
        </p:nvSpPr>
        <p:spPr>
          <a:xfrm>
            <a:off x="897951" y="662513"/>
            <a:ext cx="10526728" cy="1604597"/>
          </a:xfrm>
          <a:prstGeom prst="snip2DiagRect">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000" b="0" i="0" u="none" strike="noStrike" kern="1200" cap="none" spc="0" normalizeH="0" baseline="0" noProof="0" dirty="0" err="1">
                <a:ln>
                  <a:noFill/>
                </a:ln>
                <a:solidFill>
                  <a:srgbClr val="FF0000"/>
                </a:solidFill>
                <a:effectLst/>
                <a:uLnTx/>
                <a:uFillTx/>
                <a:latin typeface="Time new roman"/>
              </a:rPr>
              <a:t>Nhận</a:t>
            </a:r>
            <a:r>
              <a:rPr kumimoji="0" lang="en-SG" sz="4000" b="0" i="0" u="none" strike="noStrike" kern="1200" cap="none" spc="0" normalizeH="0" noProof="0" dirty="0">
                <a:ln>
                  <a:noFill/>
                </a:ln>
                <a:solidFill>
                  <a:srgbClr val="FF0000"/>
                </a:solidFill>
                <a:effectLst/>
                <a:uLnTx/>
                <a:uFillTx/>
                <a:latin typeface="Time new roman"/>
              </a:rPr>
              <a:t> </a:t>
            </a:r>
            <a:r>
              <a:rPr kumimoji="0" lang="en-SG" sz="4000" b="0" i="0" u="none" strike="noStrike" kern="1200" cap="none" spc="0" normalizeH="0" noProof="0" dirty="0" err="1">
                <a:ln>
                  <a:noFill/>
                </a:ln>
                <a:solidFill>
                  <a:srgbClr val="FF0000"/>
                </a:solidFill>
                <a:effectLst/>
                <a:uLnTx/>
                <a:uFillTx/>
                <a:latin typeface="Time new roman"/>
              </a:rPr>
              <a:t>định</a:t>
            </a:r>
            <a:r>
              <a:rPr kumimoji="0" lang="en-SG" sz="4000" b="0" i="0" u="none" strike="noStrike" kern="1200" cap="none" spc="0" normalizeH="0" noProof="0" dirty="0">
                <a:ln>
                  <a:noFill/>
                </a:ln>
                <a:solidFill>
                  <a:srgbClr val="FF0000"/>
                </a:solidFill>
                <a:effectLst/>
                <a:uLnTx/>
                <a:uFillTx/>
                <a:latin typeface="Time new roman"/>
              </a:rPr>
              <a:t> </a:t>
            </a:r>
            <a:r>
              <a:rPr kumimoji="0" lang="en-SG" sz="4000" b="0" i="0" u="none" strike="noStrike" kern="1200" cap="none" spc="0" normalizeH="0" noProof="0" dirty="0" err="1">
                <a:ln>
                  <a:noFill/>
                </a:ln>
                <a:solidFill>
                  <a:srgbClr val="FF0000"/>
                </a:solidFill>
                <a:effectLst/>
                <a:uLnTx/>
                <a:uFillTx/>
                <a:latin typeface="Time new roman"/>
              </a:rPr>
              <a:t>nào</a:t>
            </a:r>
            <a:r>
              <a:rPr kumimoji="0" lang="en-SG" sz="4000" b="0" i="0" u="none" strike="noStrike" kern="1200" cap="none" spc="0" normalizeH="0" noProof="0" dirty="0">
                <a:ln>
                  <a:noFill/>
                </a:ln>
                <a:solidFill>
                  <a:srgbClr val="FF0000"/>
                </a:solidFill>
                <a:effectLst/>
                <a:uLnTx/>
                <a:uFillTx/>
                <a:latin typeface="Time new roman"/>
              </a:rPr>
              <a:t> </a:t>
            </a:r>
            <a:r>
              <a:rPr kumimoji="0" lang="en-SG" sz="4000" b="0" i="0" u="none" strike="noStrike" kern="1200" cap="none" spc="0" normalizeH="0" noProof="0" dirty="0" err="1">
                <a:ln>
                  <a:noFill/>
                </a:ln>
                <a:solidFill>
                  <a:srgbClr val="FF0000"/>
                </a:solidFill>
                <a:effectLst/>
                <a:uLnTx/>
                <a:uFillTx/>
                <a:latin typeface="Time new roman"/>
              </a:rPr>
              <a:t>nói</a:t>
            </a:r>
            <a:r>
              <a:rPr kumimoji="0" lang="en-SG" sz="4000" b="0" i="0" u="none" strike="noStrike" kern="1200" cap="none" spc="0" normalizeH="0" noProof="0" dirty="0">
                <a:ln>
                  <a:noFill/>
                </a:ln>
                <a:solidFill>
                  <a:srgbClr val="FF0000"/>
                </a:solidFill>
                <a:effectLst/>
                <a:uLnTx/>
                <a:uFillTx/>
                <a:latin typeface="Time new roman"/>
              </a:rPr>
              <a:t> </a:t>
            </a:r>
            <a:r>
              <a:rPr kumimoji="0" lang="en-SG" sz="4000" b="0" i="0" u="none" strike="noStrike" kern="1200" cap="none" spc="0" normalizeH="0" noProof="0" dirty="0" err="1">
                <a:ln>
                  <a:noFill/>
                </a:ln>
                <a:solidFill>
                  <a:srgbClr val="FF0000"/>
                </a:solidFill>
                <a:effectLst/>
                <a:uLnTx/>
                <a:uFillTx/>
                <a:latin typeface="Time new roman"/>
              </a:rPr>
              <a:t>đúng</a:t>
            </a:r>
            <a:r>
              <a:rPr kumimoji="0" lang="en-SG" sz="4000" b="0" i="0" u="none" strike="noStrike" kern="1200" cap="none" spc="0" normalizeH="0" noProof="0" dirty="0">
                <a:ln>
                  <a:noFill/>
                </a:ln>
                <a:solidFill>
                  <a:srgbClr val="FF0000"/>
                </a:solidFill>
                <a:effectLst/>
                <a:uLnTx/>
                <a:uFillTx/>
                <a:latin typeface="Time new roman"/>
              </a:rPr>
              <a:t> </a:t>
            </a:r>
            <a:r>
              <a:rPr kumimoji="0" lang="en-SG" sz="4000" b="0" i="0" u="none" strike="noStrike" kern="1200" cap="none" spc="0" normalizeH="0" noProof="0" dirty="0" err="1">
                <a:ln>
                  <a:noFill/>
                </a:ln>
                <a:solidFill>
                  <a:srgbClr val="FF0000"/>
                </a:solidFill>
                <a:effectLst/>
                <a:uLnTx/>
                <a:uFillTx/>
                <a:latin typeface="Time new roman"/>
              </a:rPr>
              <a:t>nhất</a:t>
            </a:r>
            <a:r>
              <a:rPr kumimoji="0" lang="en-SG" sz="4000" b="0" i="0" u="none" strike="noStrike" kern="1200" cap="none" spc="0" normalizeH="0" noProof="0" dirty="0">
                <a:ln>
                  <a:noFill/>
                </a:ln>
                <a:solidFill>
                  <a:srgbClr val="FF0000"/>
                </a:solidFill>
                <a:effectLst/>
                <a:uLnTx/>
                <a:uFillTx/>
                <a:latin typeface="Time new roman"/>
              </a:rPr>
              <a:t> </a:t>
            </a:r>
            <a:r>
              <a:rPr kumimoji="0" lang="en-SG" sz="4000" b="0" i="0" u="none" strike="noStrike" kern="1200" cap="none" spc="0" normalizeH="0" noProof="0" dirty="0" err="1">
                <a:ln>
                  <a:noFill/>
                </a:ln>
                <a:solidFill>
                  <a:srgbClr val="FF0000"/>
                </a:solidFill>
                <a:effectLst/>
                <a:uLnTx/>
                <a:uFillTx/>
                <a:latin typeface="Time new roman"/>
              </a:rPr>
              <a:t>về</a:t>
            </a:r>
            <a:r>
              <a:rPr kumimoji="0" lang="en-SG" sz="4000" b="0" i="0" u="none" strike="noStrike" kern="1200" cap="none" spc="0" normalizeH="0" noProof="0" dirty="0">
                <a:ln>
                  <a:noFill/>
                </a:ln>
                <a:solidFill>
                  <a:srgbClr val="FF0000"/>
                </a:solidFill>
                <a:effectLst/>
                <a:uLnTx/>
                <a:uFillTx/>
                <a:latin typeface="Time new roman"/>
              </a:rPr>
              <a:t> con </a:t>
            </a:r>
            <a:r>
              <a:rPr kumimoji="0" lang="en-SG" sz="4000" b="0" i="0" u="none" strike="noStrike" kern="1200" cap="none" spc="0" normalizeH="0" noProof="0" dirty="0" err="1">
                <a:ln>
                  <a:noFill/>
                </a:ln>
                <a:solidFill>
                  <a:srgbClr val="FF0000"/>
                </a:solidFill>
                <a:effectLst/>
                <a:uLnTx/>
                <a:uFillTx/>
                <a:latin typeface="Time new roman"/>
              </a:rPr>
              <a:t>người</a:t>
            </a:r>
            <a:r>
              <a:rPr kumimoji="0" lang="en-SG" sz="4000" b="0" i="0" u="none" strike="noStrike" kern="1200" cap="none" spc="0" normalizeH="0" noProof="0" dirty="0">
                <a:ln>
                  <a:noFill/>
                </a:ln>
                <a:solidFill>
                  <a:srgbClr val="FF0000"/>
                </a:solidFill>
                <a:effectLst/>
                <a:uLnTx/>
                <a:uFillTx/>
                <a:latin typeface="Time new roman"/>
              </a:rPr>
              <a:t> </a:t>
            </a:r>
            <a:r>
              <a:rPr kumimoji="0" lang="en-SG" sz="4000" b="0" i="0" u="none" strike="noStrike" kern="1200" cap="none" spc="0" normalizeH="0" noProof="0" dirty="0" err="1">
                <a:ln>
                  <a:noFill/>
                </a:ln>
                <a:solidFill>
                  <a:srgbClr val="FF0000"/>
                </a:solidFill>
                <a:effectLst/>
                <a:uLnTx/>
                <a:uFillTx/>
                <a:latin typeface="Time new roman"/>
              </a:rPr>
              <a:t>của</a:t>
            </a:r>
            <a:r>
              <a:rPr kumimoji="0" lang="en-SG" sz="4000" b="0" i="0" u="none" strike="noStrike" kern="1200" cap="none" spc="0" normalizeH="0" noProof="0" dirty="0">
                <a:ln>
                  <a:noFill/>
                </a:ln>
                <a:solidFill>
                  <a:srgbClr val="FF0000"/>
                </a:solidFill>
                <a:effectLst/>
                <a:uLnTx/>
                <a:uFillTx/>
                <a:latin typeface="Time new roman"/>
              </a:rPr>
              <a:t> </a:t>
            </a:r>
            <a:r>
              <a:rPr kumimoji="0" lang="en-SG" sz="4000" b="0" i="0" u="none" strike="noStrike" kern="1200" cap="none" spc="0" normalizeH="0" noProof="0" dirty="0" err="1">
                <a:ln>
                  <a:noFill/>
                </a:ln>
                <a:solidFill>
                  <a:srgbClr val="FF0000"/>
                </a:solidFill>
                <a:effectLst/>
                <a:uLnTx/>
                <a:uFillTx/>
                <a:latin typeface="Time new roman"/>
              </a:rPr>
              <a:t>Bác</a:t>
            </a:r>
            <a:r>
              <a:rPr kumimoji="0" lang="en-SG" sz="4000" b="0" i="0" u="none" strike="noStrike" kern="1200" cap="none" spc="0" normalizeH="0" noProof="0" dirty="0">
                <a:ln>
                  <a:noFill/>
                </a:ln>
                <a:solidFill>
                  <a:srgbClr val="FF0000"/>
                </a:solidFill>
                <a:effectLst/>
                <a:uLnTx/>
                <a:uFillTx/>
                <a:latin typeface="Time new roman"/>
              </a:rPr>
              <a:t> </a:t>
            </a:r>
            <a:r>
              <a:rPr kumimoji="0" lang="en-SG" sz="4000" b="0" i="0" u="none" strike="noStrike" kern="1200" cap="none" spc="0" normalizeH="0" noProof="0" dirty="0" err="1">
                <a:ln>
                  <a:noFill/>
                </a:ln>
                <a:solidFill>
                  <a:srgbClr val="FF0000"/>
                </a:solidFill>
                <a:effectLst/>
                <a:uLnTx/>
                <a:uFillTx/>
                <a:latin typeface="Time new roman"/>
              </a:rPr>
              <a:t>trong</a:t>
            </a:r>
            <a:r>
              <a:rPr kumimoji="0" lang="en-SG" sz="4000" b="0" i="0" u="none" strike="noStrike" kern="1200" cap="none" spc="0" normalizeH="0" noProof="0" dirty="0">
                <a:ln>
                  <a:noFill/>
                </a:ln>
                <a:solidFill>
                  <a:srgbClr val="FF0000"/>
                </a:solidFill>
                <a:effectLst/>
                <a:uLnTx/>
                <a:uFillTx/>
                <a:latin typeface="Time new roman"/>
              </a:rPr>
              <a:t> </a:t>
            </a:r>
            <a:r>
              <a:rPr kumimoji="0" lang="en-SG" sz="4000" b="0" i="0" u="none" strike="noStrike" kern="1200" cap="none" spc="0" normalizeH="0" noProof="0" dirty="0" err="1">
                <a:ln>
                  <a:noFill/>
                </a:ln>
                <a:solidFill>
                  <a:srgbClr val="FF0000"/>
                </a:solidFill>
                <a:effectLst/>
                <a:uLnTx/>
                <a:uFillTx/>
                <a:latin typeface="Time new roman"/>
              </a:rPr>
              <a:t>bài</a:t>
            </a:r>
            <a:r>
              <a:rPr kumimoji="0" lang="en-SG" sz="4000" b="0" i="0" u="none" strike="noStrike" kern="1200" cap="none" spc="0" normalizeH="0" noProof="0" dirty="0">
                <a:ln>
                  <a:noFill/>
                </a:ln>
                <a:solidFill>
                  <a:srgbClr val="FF0000"/>
                </a:solidFill>
                <a:effectLst/>
                <a:uLnTx/>
                <a:uFillTx/>
                <a:latin typeface="Time new roman"/>
              </a:rPr>
              <a:t> “</a:t>
            </a:r>
            <a:r>
              <a:rPr kumimoji="0" lang="en-SG" sz="4000" b="0" i="0" u="none" strike="noStrike" kern="1200" cap="none" spc="0" normalizeH="0" noProof="0" dirty="0" err="1">
                <a:ln>
                  <a:noFill/>
                </a:ln>
                <a:solidFill>
                  <a:srgbClr val="FF0000"/>
                </a:solidFill>
                <a:effectLst/>
                <a:uLnTx/>
                <a:uFillTx/>
                <a:latin typeface="Time new roman"/>
              </a:rPr>
              <a:t>Tức</a:t>
            </a:r>
            <a:r>
              <a:rPr kumimoji="0" lang="en-SG" sz="4000" b="0" i="0" u="none" strike="noStrike" kern="1200" cap="none" spc="0" normalizeH="0" noProof="0" dirty="0">
                <a:ln>
                  <a:noFill/>
                </a:ln>
                <a:solidFill>
                  <a:srgbClr val="FF0000"/>
                </a:solidFill>
                <a:effectLst/>
                <a:uLnTx/>
                <a:uFillTx/>
                <a:latin typeface="Time new roman"/>
              </a:rPr>
              <a:t> </a:t>
            </a:r>
            <a:r>
              <a:rPr kumimoji="0" lang="en-SG" sz="4000" b="0" i="0" u="none" strike="noStrike" kern="1200" cap="none" spc="0" normalizeH="0" noProof="0" dirty="0" err="1">
                <a:ln>
                  <a:noFill/>
                </a:ln>
                <a:solidFill>
                  <a:srgbClr val="FF0000"/>
                </a:solidFill>
                <a:effectLst/>
                <a:uLnTx/>
                <a:uFillTx/>
                <a:latin typeface="Time new roman"/>
              </a:rPr>
              <a:t>cảnh</a:t>
            </a:r>
            <a:r>
              <a:rPr kumimoji="0" lang="en-SG" sz="4000" b="0" i="0" u="none" strike="noStrike" kern="1200" cap="none" spc="0" normalizeH="0" noProof="0" dirty="0">
                <a:ln>
                  <a:noFill/>
                </a:ln>
                <a:solidFill>
                  <a:srgbClr val="FF0000"/>
                </a:solidFill>
                <a:effectLst/>
                <a:uLnTx/>
                <a:uFillTx/>
                <a:latin typeface="Time new roman"/>
              </a:rPr>
              <a:t> </a:t>
            </a:r>
            <a:r>
              <a:rPr kumimoji="0" lang="en-SG" sz="4000" b="0" i="0" u="none" strike="noStrike" kern="1200" cap="none" spc="0" normalizeH="0" noProof="0" dirty="0" err="1">
                <a:ln>
                  <a:noFill/>
                </a:ln>
                <a:solidFill>
                  <a:srgbClr val="FF0000"/>
                </a:solidFill>
                <a:effectLst/>
                <a:uLnTx/>
                <a:uFillTx/>
                <a:latin typeface="Time new roman"/>
              </a:rPr>
              <a:t>Pác</a:t>
            </a:r>
            <a:r>
              <a:rPr kumimoji="0" lang="en-SG" sz="4000" b="0" i="0" u="none" strike="noStrike" kern="1200" cap="none" spc="0" normalizeH="0" noProof="0" dirty="0">
                <a:ln>
                  <a:noFill/>
                </a:ln>
                <a:solidFill>
                  <a:srgbClr val="FF0000"/>
                </a:solidFill>
                <a:effectLst/>
                <a:uLnTx/>
                <a:uFillTx/>
                <a:latin typeface="Time new roman"/>
              </a:rPr>
              <a:t> </a:t>
            </a:r>
            <a:r>
              <a:rPr kumimoji="0" lang="en-SG" sz="4000" b="0" i="0" u="none" strike="noStrike" kern="1200" cap="none" spc="0" normalizeH="0" noProof="0" dirty="0" err="1">
                <a:ln>
                  <a:noFill/>
                </a:ln>
                <a:solidFill>
                  <a:srgbClr val="FF0000"/>
                </a:solidFill>
                <a:effectLst/>
                <a:uLnTx/>
                <a:uFillTx/>
                <a:latin typeface="Time new roman"/>
              </a:rPr>
              <a:t>Bó</a:t>
            </a:r>
            <a:r>
              <a:rPr kumimoji="0" lang="en-SG" sz="4000" b="0" i="0" u="none" strike="noStrike" kern="1200" cap="none" spc="0" normalizeH="0" noProof="0" dirty="0">
                <a:ln>
                  <a:noFill/>
                </a:ln>
                <a:solidFill>
                  <a:srgbClr val="FF0000"/>
                </a:solidFill>
                <a:effectLst/>
                <a:uLnTx/>
                <a:uFillTx/>
                <a:latin typeface="Time new roman"/>
              </a:rPr>
              <a:t>”?</a:t>
            </a:r>
            <a:endParaRPr kumimoji="0" lang="vi-VN" sz="4000" b="0" i="0" u="none" strike="noStrike" kern="1200" cap="none" spc="0" normalizeH="0" baseline="0" noProof="0" dirty="0">
              <a:ln>
                <a:noFill/>
              </a:ln>
              <a:solidFill>
                <a:srgbClr val="FF0000"/>
              </a:solidFill>
              <a:effectLst/>
              <a:uLnTx/>
              <a:uFillTx/>
              <a:latin typeface="Time new roman"/>
            </a:endParaRPr>
          </a:p>
        </p:txBody>
      </p:sp>
      <p:sp>
        <p:nvSpPr>
          <p:cNvPr id="6" name="Rectangle 5">
            <a:extLst>
              <a:ext uri="{FF2B5EF4-FFF2-40B4-BE49-F238E27FC236}">
                <a16:creationId xmlns:a16="http://schemas.microsoft.com/office/drawing/2014/main" id="{38E091BF-8656-4BE9-979F-A684C370FA12}"/>
              </a:ext>
            </a:extLst>
          </p:cNvPr>
          <p:cNvSpPr/>
          <p:nvPr/>
        </p:nvSpPr>
        <p:spPr>
          <a:xfrm>
            <a:off x="1175535" y="2787547"/>
            <a:ext cx="4906798" cy="1729292"/>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mj-lt"/>
              </a:rPr>
              <a:t>A</a:t>
            </a:r>
            <a:r>
              <a:rPr lang="vi-VN" sz="3200" dirty="0">
                <a:solidFill>
                  <a:prstClr val="black"/>
                </a:solidFill>
                <a:latin typeface="+mj-lt"/>
              </a:rPr>
              <a:t>. </a:t>
            </a:r>
            <a:r>
              <a:rPr lang="en-SG" sz="3200" dirty="0" err="1">
                <a:solidFill>
                  <a:prstClr val="black"/>
                </a:solidFill>
                <a:latin typeface="Time new roman"/>
              </a:rPr>
              <a:t>Bình</a:t>
            </a:r>
            <a:r>
              <a:rPr lang="en-SG" sz="3200" dirty="0">
                <a:solidFill>
                  <a:prstClr val="black"/>
                </a:solidFill>
                <a:latin typeface="Time new roman"/>
              </a:rPr>
              <a:t> </a:t>
            </a:r>
            <a:r>
              <a:rPr lang="en-SG" sz="3200" dirty="0" err="1">
                <a:solidFill>
                  <a:prstClr val="black"/>
                </a:solidFill>
                <a:latin typeface="Time new roman"/>
              </a:rPr>
              <a:t>tĩnh</a:t>
            </a:r>
            <a:r>
              <a:rPr lang="en-SG" sz="3200" dirty="0">
                <a:solidFill>
                  <a:prstClr val="black"/>
                </a:solidFill>
                <a:latin typeface="Time new roman"/>
              </a:rPr>
              <a:t>, </a:t>
            </a:r>
            <a:r>
              <a:rPr lang="en-SG" sz="3200" dirty="0" err="1">
                <a:solidFill>
                  <a:prstClr val="black"/>
                </a:solidFill>
                <a:latin typeface="Time new roman"/>
              </a:rPr>
              <a:t>tự</a:t>
            </a:r>
            <a:r>
              <a:rPr lang="en-SG" sz="3200" dirty="0">
                <a:solidFill>
                  <a:prstClr val="black"/>
                </a:solidFill>
                <a:latin typeface="Time new roman"/>
              </a:rPr>
              <a:t> </a:t>
            </a:r>
            <a:r>
              <a:rPr lang="en-SG" sz="3200" dirty="0" err="1">
                <a:solidFill>
                  <a:prstClr val="black"/>
                </a:solidFill>
                <a:latin typeface="Time new roman"/>
              </a:rPr>
              <a:t>chủ</a:t>
            </a:r>
            <a:r>
              <a:rPr lang="en-SG" sz="3200" dirty="0">
                <a:solidFill>
                  <a:prstClr val="black"/>
                </a:solidFill>
                <a:latin typeface="Time new roman"/>
              </a:rPr>
              <a:t> </a:t>
            </a:r>
            <a:r>
              <a:rPr lang="en-SG" sz="3200" dirty="0" err="1">
                <a:solidFill>
                  <a:prstClr val="black"/>
                </a:solidFill>
                <a:latin typeface="Time new roman"/>
              </a:rPr>
              <a:t>trong</a:t>
            </a:r>
            <a:r>
              <a:rPr lang="en-SG" sz="3200" dirty="0">
                <a:solidFill>
                  <a:prstClr val="black"/>
                </a:solidFill>
                <a:latin typeface="Time new roman"/>
              </a:rPr>
              <a:t> </a:t>
            </a:r>
            <a:r>
              <a:rPr lang="en-SG" sz="3200" dirty="0" err="1">
                <a:solidFill>
                  <a:prstClr val="black"/>
                </a:solidFill>
                <a:latin typeface="Time new roman"/>
              </a:rPr>
              <a:t>mọi</a:t>
            </a:r>
            <a:r>
              <a:rPr lang="en-SG" sz="3200" dirty="0">
                <a:solidFill>
                  <a:prstClr val="black"/>
                </a:solidFill>
                <a:latin typeface="Time new roman"/>
              </a:rPr>
              <a:t> </a:t>
            </a:r>
            <a:r>
              <a:rPr lang="en-SG" sz="3200" dirty="0" err="1">
                <a:solidFill>
                  <a:prstClr val="black"/>
                </a:solidFill>
                <a:latin typeface="Time new roman"/>
              </a:rPr>
              <a:t>hoàn</a:t>
            </a:r>
            <a:r>
              <a:rPr lang="en-SG" sz="3200" dirty="0">
                <a:solidFill>
                  <a:prstClr val="black"/>
                </a:solidFill>
                <a:latin typeface="Time new roman"/>
              </a:rPr>
              <a:t> </a:t>
            </a:r>
            <a:r>
              <a:rPr lang="en-SG" sz="3200" dirty="0" err="1">
                <a:solidFill>
                  <a:prstClr val="black"/>
                </a:solidFill>
                <a:latin typeface="Time new roman"/>
              </a:rPr>
              <a:t>cảnh</a:t>
            </a:r>
            <a:endParaRPr lang="vi-VN" sz="3200" dirty="0">
              <a:solidFill>
                <a:prstClr val="black"/>
              </a:solidFill>
              <a:latin typeface="Time new roman"/>
            </a:endParaRPr>
          </a:p>
        </p:txBody>
      </p:sp>
      <p:sp>
        <p:nvSpPr>
          <p:cNvPr id="9" name="Rectangle 8">
            <a:extLst>
              <a:ext uri="{FF2B5EF4-FFF2-40B4-BE49-F238E27FC236}">
                <a16:creationId xmlns:a16="http://schemas.microsoft.com/office/drawing/2014/main" id="{77633E97-DE6F-4335-AC55-BC140A8375D5}"/>
              </a:ext>
            </a:extLst>
          </p:cNvPr>
          <p:cNvSpPr/>
          <p:nvPr/>
        </p:nvSpPr>
        <p:spPr>
          <a:xfrm>
            <a:off x="6195930" y="2791736"/>
            <a:ext cx="4906798" cy="1729292"/>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mj-lt"/>
              </a:rPr>
              <a:t>B</a:t>
            </a:r>
            <a:r>
              <a:rPr lang="vi-VN" sz="3200" dirty="0">
                <a:solidFill>
                  <a:prstClr val="black"/>
                </a:solidFill>
                <a:latin typeface="+mj-lt"/>
              </a:rPr>
              <a:t>. </a:t>
            </a:r>
            <a:r>
              <a:rPr lang="en-SG" sz="3200" dirty="0">
                <a:solidFill>
                  <a:prstClr val="black"/>
                </a:solidFill>
                <a:latin typeface="Time new roman"/>
              </a:rPr>
              <a:t>Ung dung, </a:t>
            </a:r>
            <a:r>
              <a:rPr lang="en-SG" sz="3200" dirty="0" err="1">
                <a:solidFill>
                  <a:prstClr val="black"/>
                </a:solidFill>
                <a:latin typeface="Time new roman"/>
              </a:rPr>
              <a:t>lạc</a:t>
            </a:r>
            <a:r>
              <a:rPr lang="en-SG" sz="3200" dirty="0">
                <a:solidFill>
                  <a:prstClr val="black"/>
                </a:solidFill>
                <a:latin typeface="Time new roman"/>
              </a:rPr>
              <a:t> </a:t>
            </a:r>
            <a:r>
              <a:rPr lang="en-SG" sz="3200" dirty="0" err="1">
                <a:solidFill>
                  <a:prstClr val="black"/>
                </a:solidFill>
                <a:latin typeface="Time new roman"/>
              </a:rPr>
              <a:t>quan</a:t>
            </a:r>
            <a:r>
              <a:rPr lang="en-SG" sz="3200" dirty="0">
                <a:solidFill>
                  <a:prstClr val="black"/>
                </a:solidFill>
                <a:latin typeface="Time new roman"/>
              </a:rPr>
              <a:t> </a:t>
            </a:r>
            <a:r>
              <a:rPr lang="en-SG" sz="3200" dirty="0" err="1">
                <a:solidFill>
                  <a:prstClr val="black"/>
                </a:solidFill>
                <a:latin typeface="Time new roman"/>
              </a:rPr>
              <a:t>trong</a:t>
            </a:r>
            <a:r>
              <a:rPr lang="en-SG" sz="3200" dirty="0">
                <a:solidFill>
                  <a:prstClr val="black"/>
                </a:solidFill>
                <a:latin typeface="Time new roman"/>
              </a:rPr>
              <a:t> </a:t>
            </a:r>
            <a:r>
              <a:rPr lang="en-SG" sz="3200" dirty="0" err="1">
                <a:solidFill>
                  <a:prstClr val="black"/>
                </a:solidFill>
                <a:latin typeface="Time new roman"/>
              </a:rPr>
              <a:t>cuộc</a:t>
            </a:r>
            <a:r>
              <a:rPr lang="en-SG" sz="3200" dirty="0">
                <a:solidFill>
                  <a:prstClr val="black"/>
                </a:solidFill>
                <a:latin typeface="Time new roman"/>
              </a:rPr>
              <a:t> </a:t>
            </a:r>
            <a:r>
              <a:rPr lang="en-SG" sz="3200" dirty="0" err="1">
                <a:solidFill>
                  <a:prstClr val="black"/>
                </a:solidFill>
                <a:latin typeface="Time new roman"/>
              </a:rPr>
              <a:t>sống</a:t>
            </a:r>
            <a:r>
              <a:rPr lang="en-SG" sz="3200" dirty="0">
                <a:solidFill>
                  <a:prstClr val="black"/>
                </a:solidFill>
                <a:latin typeface="Time new roman"/>
              </a:rPr>
              <a:t> </a:t>
            </a:r>
            <a:r>
              <a:rPr lang="en-SG" sz="3200" dirty="0" err="1">
                <a:solidFill>
                  <a:prstClr val="black"/>
                </a:solidFill>
                <a:latin typeface="Time new roman"/>
              </a:rPr>
              <a:t>cách</a:t>
            </a:r>
            <a:r>
              <a:rPr lang="en-SG" sz="3200" dirty="0">
                <a:solidFill>
                  <a:prstClr val="black"/>
                </a:solidFill>
                <a:latin typeface="Time new roman"/>
              </a:rPr>
              <a:t> </a:t>
            </a:r>
            <a:r>
              <a:rPr lang="en-SG" sz="3200" dirty="0" err="1">
                <a:solidFill>
                  <a:prstClr val="black"/>
                </a:solidFill>
                <a:latin typeface="Time new roman"/>
              </a:rPr>
              <a:t>mạng</a:t>
            </a:r>
            <a:r>
              <a:rPr lang="en-SG" sz="3200" dirty="0">
                <a:solidFill>
                  <a:prstClr val="black"/>
                </a:solidFill>
                <a:latin typeface="Time new roman"/>
              </a:rPr>
              <a:t> </a:t>
            </a:r>
            <a:r>
              <a:rPr lang="en-SG" sz="3200" dirty="0" err="1">
                <a:solidFill>
                  <a:prstClr val="black"/>
                </a:solidFill>
                <a:latin typeface="Time new roman"/>
              </a:rPr>
              <a:t>đầy</a:t>
            </a:r>
            <a:r>
              <a:rPr lang="en-SG" sz="3200" dirty="0">
                <a:solidFill>
                  <a:prstClr val="black"/>
                </a:solidFill>
                <a:latin typeface="Time new roman"/>
              </a:rPr>
              <a:t> </a:t>
            </a:r>
            <a:r>
              <a:rPr lang="en-SG" sz="3200" dirty="0" err="1">
                <a:solidFill>
                  <a:prstClr val="black"/>
                </a:solidFill>
                <a:latin typeface="Time new roman"/>
              </a:rPr>
              <a:t>khó</a:t>
            </a:r>
            <a:r>
              <a:rPr lang="en-SG" sz="3200" dirty="0">
                <a:solidFill>
                  <a:prstClr val="black"/>
                </a:solidFill>
                <a:latin typeface="Time new roman"/>
              </a:rPr>
              <a:t> </a:t>
            </a:r>
            <a:r>
              <a:rPr lang="en-SG" sz="3200" dirty="0" err="1">
                <a:solidFill>
                  <a:prstClr val="black"/>
                </a:solidFill>
                <a:latin typeface="Time new roman"/>
              </a:rPr>
              <a:t>khăn</a:t>
            </a:r>
            <a:endParaRPr lang="vi-VN" sz="3200" dirty="0">
              <a:solidFill>
                <a:prstClr val="black"/>
              </a:solidFill>
              <a:latin typeface="Time new roman"/>
            </a:endParaRPr>
          </a:p>
        </p:txBody>
      </p:sp>
      <p:sp>
        <p:nvSpPr>
          <p:cNvPr id="10" name="Rectangle 9">
            <a:extLst>
              <a:ext uri="{FF2B5EF4-FFF2-40B4-BE49-F238E27FC236}">
                <a16:creationId xmlns:a16="http://schemas.microsoft.com/office/drawing/2014/main" id="{4312709E-C376-4AE1-8881-C946056A1746}"/>
              </a:ext>
            </a:extLst>
          </p:cNvPr>
          <p:cNvSpPr/>
          <p:nvPr/>
        </p:nvSpPr>
        <p:spPr>
          <a:xfrm>
            <a:off x="1175535" y="4756219"/>
            <a:ext cx="4906798" cy="1729292"/>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rPr>
              <a:t>C. </a:t>
            </a:r>
            <a:r>
              <a:rPr kumimoji="0" lang="en-SG" sz="3200" b="0" i="0" u="none" strike="noStrike" kern="1200" cap="none" spc="0" normalizeH="0" baseline="0" noProof="0" dirty="0" err="1">
                <a:ln>
                  <a:noFill/>
                </a:ln>
                <a:solidFill>
                  <a:prstClr val="black"/>
                </a:solidFill>
                <a:effectLst/>
                <a:uLnTx/>
                <a:uFillTx/>
                <a:latin typeface="Time new roman"/>
              </a:rPr>
              <a:t>Quyết</a:t>
            </a:r>
            <a:r>
              <a:rPr kumimoji="0" lang="en-SG" sz="3200" b="0" i="0" u="none" strike="noStrike" kern="1200" cap="none" spc="0" normalizeH="0" noProof="0" dirty="0">
                <a:ln>
                  <a:noFill/>
                </a:ln>
                <a:solidFill>
                  <a:prstClr val="black"/>
                </a:solidFill>
                <a:effectLst/>
                <a:uLnTx/>
                <a:uFillTx/>
                <a:latin typeface="Time new roman"/>
              </a:rPr>
              <a:t> </a:t>
            </a:r>
            <a:r>
              <a:rPr kumimoji="0" lang="en-SG" sz="3200" b="0" i="0" u="none" strike="noStrike" kern="1200" cap="none" spc="0" normalizeH="0" noProof="0" dirty="0" err="1">
                <a:ln>
                  <a:noFill/>
                </a:ln>
                <a:solidFill>
                  <a:prstClr val="black"/>
                </a:solidFill>
                <a:effectLst/>
                <a:uLnTx/>
                <a:uFillTx/>
                <a:latin typeface="Time new roman"/>
              </a:rPr>
              <a:t>đoán</a:t>
            </a:r>
            <a:r>
              <a:rPr kumimoji="0" lang="en-SG" sz="3200" b="0" i="0" u="none" strike="noStrike" kern="1200" cap="none" spc="0" normalizeH="0" noProof="0" dirty="0">
                <a:ln>
                  <a:noFill/>
                </a:ln>
                <a:solidFill>
                  <a:prstClr val="black"/>
                </a:solidFill>
                <a:effectLst/>
                <a:uLnTx/>
                <a:uFillTx/>
                <a:latin typeface="Time new roman"/>
              </a:rPr>
              <a:t>, </a:t>
            </a:r>
            <a:r>
              <a:rPr kumimoji="0" lang="en-SG" sz="3200" b="0" i="0" u="none" strike="noStrike" kern="1200" cap="none" spc="0" normalizeH="0" noProof="0" dirty="0" err="1">
                <a:ln>
                  <a:noFill/>
                </a:ln>
                <a:solidFill>
                  <a:prstClr val="black"/>
                </a:solidFill>
                <a:effectLst/>
                <a:uLnTx/>
                <a:uFillTx/>
                <a:latin typeface="Time new roman"/>
              </a:rPr>
              <a:t>tự</a:t>
            </a:r>
            <a:r>
              <a:rPr kumimoji="0" lang="en-SG" sz="3200" b="0" i="0" u="none" strike="noStrike" kern="1200" cap="none" spc="0" normalizeH="0" noProof="0" dirty="0">
                <a:ln>
                  <a:noFill/>
                </a:ln>
                <a:solidFill>
                  <a:prstClr val="black"/>
                </a:solidFill>
                <a:effectLst/>
                <a:uLnTx/>
                <a:uFillTx/>
                <a:latin typeface="Time new roman"/>
              </a:rPr>
              <a:t> tin </a:t>
            </a:r>
            <a:r>
              <a:rPr kumimoji="0" lang="en-SG" sz="3200" b="0" i="0" u="none" strike="noStrike" kern="1200" cap="none" spc="0" normalizeH="0" noProof="0" dirty="0" err="1">
                <a:ln>
                  <a:noFill/>
                </a:ln>
                <a:solidFill>
                  <a:prstClr val="black"/>
                </a:solidFill>
                <a:effectLst/>
                <a:uLnTx/>
                <a:uFillTx/>
                <a:latin typeface="Time new roman"/>
              </a:rPr>
              <a:t>trước</a:t>
            </a:r>
            <a:r>
              <a:rPr kumimoji="0" lang="en-SG" sz="3200" b="0" i="0" u="none" strike="noStrike" kern="1200" cap="none" spc="0" normalizeH="0" noProof="0" dirty="0">
                <a:ln>
                  <a:noFill/>
                </a:ln>
                <a:solidFill>
                  <a:prstClr val="black"/>
                </a:solidFill>
                <a:effectLst/>
                <a:uLnTx/>
                <a:uFillTx/>
                <a:latin typeface="Time new roman"/>
              </a:rPr>
              <a:t> </a:t>
            </a:r>
            <a:r>
              <a:rPr kumimoji="0" lang="en-SG" sz="3200" b="0" i="0" u="none" strike="noStrike" kern="1200" cap="none" spc="0" normalizeH="0" noProof="0" dirty="0" err="1">
                <a:ln>
                  <a:noFill/>
                </a:ln>
                <a:solidFill>
                  <a:prstClr val="black"/>
                </a:solidFill>
                <a:effectLst/>
                <a:uLnTx/>
                <a:uFillTx/>
                <a:latin typeface="Time new roman"/>
              </a:rPr>
              <a:t>tình</a:t>
            </a:r>
            <a:r>
              <a:rPr kumimoji="0" lang="en-SG" sz="3200" b="0" i="0" u="none" strike="noStrike" kern="1200" cap="none" spc="0" normalizeH="0" noProof="0" dirty="0">
                <a:ln>
                  <a:noFill/>
                </a:ln>
                <a:solidFill>
                  <a:prstClr val="black"/>
                </a:solidFill>
                <a:effectLst/>
                <a:uLnTx/>
                <a:uFillTx/>
                <a:latin typeface="Time new roman"/>
              </a:rPr>
              <a:t> </a:t>
            </a:r>
            <a:r>
              <a:rPr kumimoji="0" lang="en-SG" sz="3200" b="0" i="0" u="none" strike="noStrike" kern="1200" cap="none" spc="0" normalizeH="0" noProof="0" dirty="0" err="1">
                <a:ln>
                  <a:noFill/>
                </a:ln>
                <a:solidFill>
                  <a:prstClr val="black"/>
                </a:solidFill>
                <a:effectLst/>
                <a:uLnTx/>
                <a:uFillTx/>
                <a:latin typeface="Time new roman"/>
              </a:rPr>
              <a:t>thế</a:t>
            </a:r>
            <a:r>
              <a:rPr kumimoji="0" lang="en-SG" sz="3200" b="0" i="0" u="none" strike="noStrike" kern="1200" cap="none" spc="0" normalizeH="0" noProof="0" dirty="0">
                <a:ln>
                  <a:noFill/>
                </a:ln>
                <a:solidFill>
                  <a:prstClr val="black"/>
                </a:solidFill>
                <a:effectLst/>
                <a:uLnTx/>
                <a:uFillTx/>
                <a:latin typeface="Time new roman"/>
              </a:rPr>
              <a:t> </a:t>
            </a:r>
            <a:r>
              <a:rPr kumimoji="0" lang="en-SG" sz="3200" b="0" i="0" u="none" strike="noStrike" kern="1200" cap="none" spc="0" normalizeH="0" noProof="0" dirty="0" err="1">
                <a:ln>
                  <a:noFill/>
                </a:ln>
                <a:solidFill>
                  <a:prstClr val="black"/>
                </a:solidFill>
                <a:effectLst/>
                <a:uLnTx/>
                <a:uFillTx/>
                <a:latin typeface="Time new roman"/>
              </a:rPr>
              <a:t>của</a:t>
            </a:r>
            <a:r>
              <a:rPr kumimoji="0" lang="en-SG" sz="3200" b="0" i="0" u="none" strike="noStrike" kern="1200" cap="none" spc="0" normalizeH="0" noProof="0" dirty="0">
                <a:ln>
                  <a:noFill/>
                </a:ln>
                <a:solidFill>
                  <a:prstClr val="black"/>
                </a:solidFill>
                <a:effectLst/>
                <a:uLnTx/>
                <a:uFillTx/>
                <a:latin typeface="Time new roman"/>
              </a:rPr>
              <a:t> </a:t>
            </a:r>
            <a:r>
              <a:rPr kumimoji="0" lang="en-SG" sz="3200" b="0" i="0" u="none" strike="noStrike" kern="1200" cap="none" spc="0" normalizeH="0" noProof="0" dirty="0" err="1">
                <a:ln>
                  <a:noFill/>
                </a:ln>
                <a:solidFill>
                  <a:prstClr val="black"/>
                </a:solidFill>
                <a:effectLst/>
                <a:uLnTx/>
                <a:uFillTx/>
                <a:latin typeface="Time new roman"/>
              </a:rPr>
              <a:t>cách</a:t>
            </a:r>
            <a:r>
              <a:rPr lang="en-SG" sz="3200" noProof="0" dirty="0">
                <a:solidFill>
                  <a:prstClr val="black"/>
                </a:solidFill>
                <a:latin typeface="Time new roman"/>
              </a:rPr>
              <a:t> </a:t>
            </a:r>
            <a:r>
              <a:rPr lang="en-SG" sz="3200" noProof="0" dirty="0" err="1">
                <a:solidFill>
                  <a:prstClr val="black"/>
                </a:solidFill>
                <a:latin typeface="Time new roman"/>
              </a:rPr>
              <a:t>mạng</a:t>
            </a:r>
            <a:endParaRPr kumimoji="0" lang="vi-VN" sz="3200" b="0" i="0" u="none" strike="noStrike" kern="1200" cap="none" spc="0" normalizeH="0" baseline="0" noProof="0" dirty="0">
              <a:ln>
                <a:noFill/>
              </a:ln>
              <a:solidFill>
                <a:prstClr val="black"/>
              </a:solidFill>
              <a:effectLst/>
              <a:uLnTx/>
              <a:uFillTx/>
              <a:latin typeface="Time new roman"/>
            </a:endParaRPr>
          </a:p>
        </p:txBody>
      </p:sp>
      <p:sp>
        <p:nvSpPr>
          <p:cNvPr id="11" name="Rectangle 10">
            <a:extLst>
              <a:ext uri="{FF2B5EF4-FFF2-40B4-BE49-F238E27FC236}">
                <a16:creationId xmlns:a16="http://schemas.microsoft.com/office/drawing/2014/main" id="{78D27AB6-EEB2-442D-B8F3-E8620A8351CF}"/>
              </a:ext>
            </a:extLst>
          </p:cNvPr>
          <p:cNvSpPr/>
          <p:nvPr/>
        </p:nvSpPr>
        <p:spPr>
          <a:xfrm>
            <a:off x="6195930" y="4760408"/>
            <a:ext cx="4906798" cy="1729292"/>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rPr>
              <a:t>D. </a:t>
            </a:r>
            <a:r>
              <a:rPr kumimoji="0" lang="en-SG" sz="3200" b="0" i="0" u="none" strike="noStrike" kern="1200" cap="none" spc="0" normalizeH="0" baseline="0" noProof="0" dirty="0" err="1">
                <a:ln>
                  <a:noFill/>
                </a:ln>
                <a:solidFill>
                  <a:prstClr val="black"/>
                </a:solidFill>
                <a:effectLst/>
                <a:uLnTx/>
                <a:uFillTx/>
                <a:latin typeface="Time new roman"/>
              </a:rPr>
              <a:t>Yêu</a:t>
            </a:r>
            <a:r>
              <a:rPr kumimoji="0" lang="en-SG" sz="3200" b="0" i="0" u="none" strike="noStrike" kern="1200" cap="none" spc="0" normalizeH="0" noProof="0" dirty="0">
                <a:ln>
                  <a:noFill/>
                </a:ln>
                <a:solidFill>
                  <a:prstClr val="black"/>
                </a:solidFill>
                <a:effectLst/>
                <a:uLnTx/>
                <a:uFillTx/>
                <a:latin typeface="Time new roman"/>
              </a:rPr>
              <a:t> </a:t>
            </a:r>
            <a:r>
              <a:rPr kumimoji="0" lang="en-SG" sz="3200" b="0" i="0" u="none" strike="noStrike" kern="1200" cap="none" spc="0" normalizeH="0" noProof="0" dirty="0" err="1">
                <a:ln>
                  <a:noFill/>
                </a:ln>
                <a:solidFill>
                  <a:prstClr val="black"/>
                </a:solidFill>
                <a:effectLst/>
                <a:uLnTx/>
                <a:uFillTx/>
                <a:latin typeface="Time new roman"/>
              </a:rPr>
              <a:t>nước</a:t>
            </a:r>
            <a:r>
              <a:rPr kumimoji="0" lang="en-SG" sz="3200" b="0" i="0" u="none" strike="noStrike" kern="1200" cap="none" spc="0" normalizeH="0" noProof="0" dirty="0">
                <a:ln>
                  <a:noFill/>
                </a:ln>
                <a:solidFill>
                  <a:prstClr val="black"/>
                </a:solidFill>
                <a:effectLst/>
                <a:uLnTx/>
                <a:uFillTx/>
                <a:latin typeface="Time new roman"/>
              </a:rPr>
              <a:t> </a:t>
            </a:r>
            <a:r>
              <a:rPr kumimoji="0" lang="en-SG" sz="3200" b="0" i="0" u="none" strike="noStrike" kern="1200" cap="none" spc="0" normalizeH="0" noProof="0" dirty="0" err="1">
                <a:ln>
                  <a:noFill/>
                </a:ln>
                <a:solidFill>
                  <a:prstClr val="black"/>
                </a:solidFill>
                <a:effectLst/>
                <a:uLnTx/>
                <a:uFillTx/>
                <a:latin typeface="Time new roman"/>
              </a:rPr>
              <a:t>thương</a:t>
            </a:r>
            <a:r>
              <a:rPr kumimoji="0" lang="en-SG" sz="3200" b="0" i="0" u="none" strike="noStrike" kern="1200" cap="none" spc="0" normalizeH="0" noProof="0" dirty="0">
                <a:ln>
                  <a:noFill/>
                </a:ln>
                <a:solidFill>
                  <a:prstClr val="black"/>
                </a:solidFill>
                <a:effectLst/>
                <a:uLnTx/>
                <a:uFillTx/>
                <a:latin typeface="Time new roman"/>
              </a:rPr>
              <a:t> </a:t>
            </a:r>
            <a:r>
              <a:rPr kumimoji="0" lang="en-SG" sz="3200" b="0" i="0" u="none" strike="noStrike" kern="1200" cap="none" spc="0" normalizeH="0" noProof="0" dirty="0" err="1">
                <a:ln>
                  <a:noFill/>
                </a:ln>
                <a:solidFill>
                  <a:prstClr val="black"/>
                </a:solidFill>
                <a:effectLst/>
                <a:uLnTx/>
                <a:uFillTx/>
                <a:latin typeface="Time new roman"/>
              </a:rPr>
              <a:t>dân</a:t>
            </a:r>
            <a:r>
              <a:rPr kumimoji="0" lang="en-SG" sz="3200" b="0" i="0" u="none" strike="noStrike" kern="1200" cap="none" spc="0" normalizeH="0" noProof="0" dirty="0">
                <a:ln>
                  <a:noFill/>
                </a:ln>
                <a:solidFill>
                  <a:prstClr val="black"/>
                </a:solidFill>
                <a:effectLst/>
                <a:uLnTx/>
                <a:uFillTx/>
                <a:latin typeface="Time new roman"/>
              </a:rPr>
              <a:t>, </a:t>
            </a:r>
            <a:r>
              <a:rPr kumimoji="0" lang="en-SG" sz="3200" b="0" i="0" u="none" strike="noStrike" kern="1200" cap="none" spc="0" normalizeH="0" noProof="0" dirty="0" err="1">
                <a:ln>
                  <a:noFill/>
                </a:ln>
                <a:solidFill>
                  <a:prstClr val="black"/>
                </a:solidFill>
                <a:effectLst/>
                <a:uLnTx/>
                <a:uFillTx/>
                <a:latin typeface="Time new roman"/>
              </a:rPr>
              <a:t>sẵn</a:t>
            </a:r>
            <a:r>
              <a:rPr kumimoji="0" lang="en-SG" sz="3200" b="0" i="0" u="none" strike="noStrike" kern="1200" cap="none" spc="0" normalizeH="0" noProof="0" dirty="0">
                <a:ln>
                  <a:noFill/>
                </a:ln>
                <a:solidFill>
                  <a:prstClr val="black"/>
                </a:solidFill>
                <a:effectLst/>
                <a:uLnTx/>
                <a:uFillTx/>
                <a:latin typeface="Time new roman"/>
              </a:rPr>
              <a:t> </a:t>
            </a:r>
            <a:r>
              <a:rPr kumimoji="0" lang="en-SG" sz="3200" b="0" i="0" u="none" strike="noStrike" kern="1200" cap="none" spc="0" normalizeH="0" noProof="0" dirty="0" err="1">
                <a:ln>
                  <a:noFill/>
                </a:ln>
                <a:solidFill>
                  <a:prstClr val="black"/>
                </a:solidFill>
                <a:effectLst/>
                <a:uLnTx/>
                <a:uFillTx/>
                <a:latin typeface="Time new roman"/>
              </a:rPr>
              <a:t>sàng</a:t>
            </a:r>
            <a:r>
              <a:rPr kumimoji="0" lang="en-SG" sz="3200" b="0" i="0" u="none" strike="noStrike" kern="1200" cap="none" spc="0" normalizeH="0" noProof="0" dirty="0">
                <a:ln>
                  <a:noFill/>
                </a:ln>
                <a:solidFill>
                  <a:prstClr val="black"/>
                </a:solidFill>
                <a:effectLst/>
                <a:uLnTx/>
                <a:uFillTx/>
                <a:latin typeface="Time new roman"/>
              </a:rPr>
              <a:t> </a:t>
            </a:r>
            <a:r>
              <a:rPr kumimoji="0" lang="en-SG" sz="3200" b="0" i="0" u="none" strike="noStrike" kern="1200" cap="none" spc="0" normalizeH="0" noProof="0" dirty="0" err="1">
                <a:ln>
                  <a:noFill/>
                </a:ln>
                <a:solidFill>
                  <a:prstClr val="black"/>
                </a:solidFill>
                <a:effectLst/>
                <a:uLnTx/>
                <a:uFillTx/>
                <a:latin typeface="Time new roman"/>
              </a:rPr>
              <a:t>cống</a:t>
            </a:r>
            <a:r>
              <a:rPr kumimoji="0" lang="en-SG" sz="3200" b="0" i="0" u="none" strike="noStrike" kern="1200" cap="none" spc="0" normalizeH="0" noProof="0" dirty="0">
                <a:ln>
                  <a:noFill/>
                </a:ln>
                <a:solidFill>
                  <a:prstClr val="black"/>
                </a:solidFill>
                <a:effectLst/>
                <a:uLnTx/>
                <a:uFillTx/>
                <a:latin typeface="Time new roman"/>
              </a:rPr>
              <a:t> </a:t>
            </a:r>
            <a:r>
              <a:rPr kumimoji="0" lang="en-SG" sz="3200" b="0" i="0" u="none" strike="noStrike" kern="1200" cap="none" spc="0" normalizeH="0" noProof="0" dirty="0" err="1">
                <a:ln>
                  <a:noFill/>
                </a:ln>
                <a:solidFill>
                  <a:prstClr val="black"/>
                </a:solidFill>
                <a:effectLst/>
                <a:uLnTx/>
                <a:uFillTx/>
                <a:latin typeface="Time new roman"/>
              </a:rPr>
              <a:t>hiên</a:t>
            </a:r>
            <a:r>
              <a:rPr kumimoji="0" lang="en-SG" sz="3200" b="0" i="0" u="none" strike="noStrike" kern="1200" cap="none" spc="0" normalizeH="0" noProof="0" dirty="0">
                <a:ln>
                  <a:noFill/>
                </a:ln>
                <a:solidFill>
                  <a:prstClr val="black"/>
                </a:solidFill>
                <a:effectLst/>
                <a:uLnTx/>
                <a:uFillTx/>
                <a:latin typeface="Time new roman"/>
              </a:rPr>
              <a:t> </a:t>
            </a:r>
            <a:r>
              <a:rPr kumimoji="0" lang="en-SG" sz="3200" b="0" i="0" u="none" strike="noStrike" kern="1200" cap="none" spc="0" normalizeH="0" noProof="0" dirty="0" err="1">
                <a:ln>
                  <a:noFill/>
                </a:ln>
                <a:solidFill>
                  <a:prstClr val="black"/>
                </a:solidFill>
                <a:effectLst/>
                <a:uLnTx/>
                <a:uFillTx/>
                <a:latin typeface="Time new roman"/>
              </a:rPr>
              <a:t>cả</a:t>
            </a:r>
            <a:r>
              <a:rPr kumimoji="0" lang="en-SG" sz="3200" b="0" i="0" u="none" strike="noStrike" kern="1200" cap="none" spc="0" normalizeH="0" noProof="0" dirty="0">
                <a:ln>
                  <a:noFill/>
                </a:ln>
                <a:solidFill>
                  <a:prstClr val="black"/>
                </a:solidFill>
                <a:effectLst/>
                <a:uLnTx/>
                <a:uFillTx/>
                <a:latin typeface="Time new roman"/>
              </a:rPr>
              <a:t> </a:t>
            </a:r>
            <a:r>
              <a:rPr kumimoji="0" lang="en-SG" sz="3200" b="0" i="0" u="none" strike="noStrike" kern="1200" cap="none" spc="0" normalizeH="0" noProof="0" dirty="0" err="1">
                <a:ln>
                  <a:noFill/>
                </a:ln>
                <a:solidFill>
                  <a:prstClr val="black"/>
                </a:solidFill>
                <a:effectLst/>
                <a:uLnTx/>
                <a:uFillTx/>
                <a:latin typeface="Time new roman"/>
              </a:rPr>
              <a:t>cuộc</a:t>
            </a:r>
            <a:r>
              <a:rPr kumimoji="0" lang="en-SG" sz="3200" b="0" i="0" u="none" strike="noStrike" kern="1200" cap="none" spc="0" normalizeH="0" noProof="0" dirty="0">
                <a:ln>
                  <a:noFill/>
                </a:ln>
                <a:solidFill>
                  <a:prstClr val="black"/>
                </a:solidFill>
                <a:effectLst/>
                <a:uLnTx/>
                <a:uFillTx/>
                <a:latin typeface="Time new roman"/>
              </a:rPr>
              <a:t> </a:t>
            </a:r>
            <a:r>
              <a:rPr kumimoji="0" lang="en-SG" sz="3200" b="0" i="0" u="none" strike="noStrike" kern="1200" cap="none" spc="0" normalizeH="0" noProof="0" dirty="0" err="1">
                <a:ln>
                  <a:noFill/>
                </a:ln>
                <a:solidFill>
                  <a:prstClr val="black"/>
                </a:solidFill>
                <a:effectLst/>
                <a:uLnTx/>
                <a:uFillTx/>
                <a:latin typeface="Time new roman"/>
              </a:rPr>
              <a:t>đời</a:t>
            </a:r>
            <a:r>
              <a:rPr kumimoji="0" lang="en-SG" sz="3200" b="0" i="0" u="none" strike="noStrike" kern="1200" cap="none" spc="0" normalizeH="0" noProof="0" dirty="0">
                <a:ln>
                  <a:noFill/>
                </a:ln>
                <a:solidFill>
                  <a:prstClr val="black"/>
                </a:solidFill>
                <a:effectLst/>
                <a:uLnTx/>
                <a:uFillTx/>
                <a:latin typeface="Time new roman"/>
              </a:rPr>
              <a:t> </a:t>
            </a:r>
            <a:r>
              <a:rPr kumimoji="0" lang="en-SG" sz="3200" b="0" i="0" u="none" strike="noStrike" kern="1200" cap="none" spc="0" normalizeH="0" noProof="0" dirty="0" err="1">
                <a:ln>
                  <a:noFill/>
                </a:ln>
                <a:solidFill>
                  <a:prstClr val="black"/>
                </a:solidFill>
                <a:effectLst/>
                <a:uLnTx/>
                <a:uFillTx/>
                <a:latin typeface="Time new roman"/>
              </a:rPr>
              <a:t>cho</a:t>
            </a:r>
            <a:r>
              <a:rPr kumimoji="0" lang="en-SG" sz="3200" b="0" i="0" u="none" strike="noStrike" kern="1200" cap="none" spc="0" normalizeH="0" noProof="0" dirty="0">
                <a:ln>
                  <a:noFill/>
                </a:ln>
                <a:solidFill>
                  <a:prstClr val="black"/>
                </a:solidFill>
                <a:effectLst/>
                <a:uLnTx/>
                <a:uFillTx/>
                <a:latin typeface="Time new roman"/>
              </a:rPr>
              <a:t> </a:t>
            </a:r>
            <a:r>
              <a:rPr kumimoji="0" lang="en-SG" sz="3200" b="0" i="0" u="none" strike="noStrike" kern="1200" cap="none" spc="0" normalizeH="0" noProof="0" dirty="0" err="1">
                <a:ln>
                  <a:noFill/>
                </a:ln>
                <a:solidFill>
                  <a:prstClr val="black"/>
                </a:solidFill>
                <a:effectLst/>
                <a:uLnTx/>
                <a:uFillTx/>
                <a:latin typeface="Time new roman"/>
              </a:rPr>
              <a:t>tổ</a:t>
            </a:r>
            <a:r>
              <a:rPr lang="en-SG" sz="3200" dirty="0">
                <a:solidFill>
                  <a:prstClr val="black"/>
                </a:solidFill>
                <a:latin typeface="Time new roman"/>
              </a:rPr>
              <a:t> </a:t>
            </a:r>
            <a:r>
              <a:rPr lang="en-SG" sz="3200" dirty="0" err="1">
                <a:solidFill>
                  <a:prstClr val="black"/>
                </a:solidFill>
                <a:latin typeface="Time new roman"/>
              </a:rPr>
              <a:t>quốc</a:t>
            </a:r>
            <a:endParaRPr kumimoji="0" lang="vi-VN" sz="3200" b="0" i="0" u="none" strike="noStrike" kern="1200" cap="none" spc="0" normalizeH="0" baseline="0" noProof="0" dirty="0">
              <a:ln>
                <a:noFill/>
              </a:ln>
              <a:solidFill>
                <a:prstClr val="black"/>
              </a:solidFill>
              <a:effectLst/>
              <a:uLnTx/>
              <a:uFillTx/>
              <a:latin typeface="Time new roman"/>
            </a:endParaRPr>
          </a:p>
        </p:txBody>
      </p:sp>
      <p:pic>
        <p:nvPicPr>
          <p:cNvPr id="12" name="Picture 11">
            <a:extLst>
              <a:ext uri="{FF2B5EF4-FFF2-40B4-BE49-F238E27FC236}">
                <a16:creationId xmlns:a16="http://schemas.microsoft.com/office/drawing/2014/main" id="{9E50F4DD-0215-4145-A5C2-D8CB77CB44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3947" y="3298163"/>
            <a:ext cx="805722" cy="708059"/>
          </a:xfrm>
          <a:prstGeom prst="rect">
            <a:avLst/>
          </a:prstGeom>
        </p:spPr>
      </p:pic>
      <p:pic>
        <p:nvPicPr>
          <p:cNvPr id="13" name="Picture 12">
            <a:extLst>
              <a:ext uri="{FF2B5EF4-FFF2-40B4-BE49-F238E27FC236}">
                <a16:creationId xmlns:a16="http://schemas.microsoft.com/office/drawing/2014/main" id="{8A5B16AA-A86F-46FF-95CF-1C97C8DDDED9}"/>
              </a:ext>
            </a:extLst>
          </p:cNvPr>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77797" y="5270375"/>
            <a:ext cx="804536" cy="704088"/>
          </a:xfrm>
          <a:prstGeom prst="rect">
            <a:avLst/>
          </a:prstGeom>
        </p:spPr>
      </p:pic>
      <p:pic>
        <p:nvPicPr>
          <p:cNvPr id="14" name="Picture 13">
            <a:extLst>
              <a:ext uri="{FF2B5EF4-FFF2-40B4-BE49-F238E27FC236}">
                <a16:creationId xmlns:a16="http://schemas.microsoft.com/office/drawing/2014/main" id="{680A1A83-C406-4EB0-9016-93F1A508B1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1723" y="5267266"/>
            <a:ext cx="804742" cy="707197"/>
          </a:xfrm>
          <a:prstGeom prst="rect">
            <a:avLst/>
          </a:prstGeom>
        </p:spPr>
      </p:pic>
      <p:pic>
        <p:nvPicPr>
          <p:cNvPr id="15" name="Picture 14">
            <a:extLst>
              <a:ext uri="{FF2B5EF4-FFF2-40B4-BE49-F238E27FC236}">
                <a16:creationId xmlns:a16="http://schemas.microsoft.com/office/drawing/2014/main" id="{F49536F9-A93D-43F0-831F-4BE27C3154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7986" y="3497960"/>
            <a:ext cx="804742" cy="643793"/>
          </a:xfrm>
          <a:prstGeom prst="rect">
            <a:avLst/>
          </a:prstGeom>
        </p:spPr>
      </p:pic>
    </p:spTree>
    <p:extLst>
      <p:ext uri="{BB962C8B-B14F-4D97-AF65-F5344CB8AC3E}">
        <p14:creationId xmlns:p14="http://schemas.microsoft.com/office/powerpoint/2010/main" val="1161900917"/>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6"/>
                                        </p:tgtEl>
                                        <p:attrNameLst>
                                          <p:attrName>fillcolor</p:attrName>
                                        </p:attrNameLst>
                                      </p:cBhvr>
                                      <p:to>
                                        <a:srgbClr val="FFF2CC"/>
                                      </p:to>
                                    </p:animClr>
                                    <p:set>
                                      <p:cBhvr>
                                        <p:cTn id="35" dur="250" fill="hold"/>
                                        <p:tgtEl>
                                          <p:spTgt spid="6"/>
                                        </p:tgtEl>
                                        <p:attrNameLst>
                                          <p:attrName>fill.type</p:attrName>
                                        </p:attrNameLst>
                                      </p:cBhvr>
                                      <p:to>
                                        <p:strVal val="solid"/>
                                      </p:to>
                                    </p:set>
                                    <p:set>
                                      <p:cBhvr>
                                        <p:cTn id="36" dur="250" fill="hold"/>
                                        <p:tgtEl>
                                          <p:spTgt spid="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2"/>
                                        </p:tgtEl>
                                        <p:attrNameLst>
                                          <p:attrName>style.visibility</p:attrName>
                                        </p:attrNameLst>
                                      </p:cBhvr>
                                      <p:to>
                                        <p:strVal val="visible"/>
                                      </p:to>
                                    </p:set>
                                    <p:anim calcmode="lin" valueType="num">
                                      <p:cBhvr>
                                        <p:cTn id="39" dur="250" fill="hold"/>
                                        <p:tgtEl>
                                          <p:spTgt spid="12"/>
                                        </p:tgtEl>
                                        <p:attrNameLst>
                                          <p:attrName>ppt_w</p:attrName>
                                        </p:attrNameLst>
                                      </p:cBhvr>
                                      <p:tavLst>
                                        <p:tav tm="0">
                                          <p:val>
                                            <p:strVal val="4*#ppt_w"/>
                                          </p:val>
                                        </p:tav>
                                        <p:tav tm="100000">
                                          <p:val>
                                            <p:strVal val="#ppt_w"/>
                                          </p:val>
                                        </p:tav>
                                      </p:tavLst>
                                    </p:anim>
                                    <p:anim calcmode="lin" valueType="num">
                                      <p:cBhvr>
                                        <p:cTn id="4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6"/>
                                        </p:tgtEl>
                                        <p:attrNameLst>
                                          <p:attrName>fillcolor</p:attrName>
                                        </p:attrNameLst>
                                      </p:cBhvr>
                                      <p:to>
                                        <a:srgbClr val="FFFF00"/>
                                      </p:to>
                                    </p:animClr>
                                    <p:set>
                                      <p:cBhvr>
                                        <p:cTn id="43" dur="250" fill="hold"/>
                                        <p:tgtEl>
                                          <p:spTgt spid="6"/>
                                        </p:tgtEl>
                                        <p:attrNameLst>
                                          <p:attrName>fill.type</p:attrName>
                                        </p:attrNameLst>
                                      </p:cBhvr>
                                      <p:to>
                                        <p:strVal val="solid"/>
                                      </p:to>
                                    </p:set>
                                    <p:set>
                                      <p:cBhvr>
                                        <p:cTn id="4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9"/>
                                        </p:tgtEl>
                                        <p:attrNameLst>
                                          <p:attrName>fillcolor</p:attrName>
                                        </p:attrNameLst>
                                      </p:cBhvr>
                                      <p:to>
                                        <a:srgbClr val="FFF2CC"/>
                                      </p:to>
                                    </p:animClr>
                                    <p:set>
                                      <p:cBhvr>
                                        <p:cTn id="50" dur="250" fill="hold"/>
                                        <p:tgtEl>
                                          <p:spTgt spid="9"/>
                                        </p:tgtEl>
                                        <p:attrNameLst>
                                          <p:attrName>fill.type</p:attrName>
                                        </p:attrNameLst>
                                      </p:cBhvr>
                                      <p:to>
                                        <p:strVal val="solid"/>
                                      </p:to>
                                    </p:set>
                                    <p:set>
                                      <p:cBhvr>
                                        <p:cTn id="51" dur="250" fill="hold"/>
                                        <p:tgtEl>
                                          <p:spTgt spid="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5"/>
                                        </p:tgtEl>
                                        <p:attrNameLst>
                                          <p:attrName>style.visibility</p:attrName>
                                        </p:attrNameLst>
                                      </p:cBhvr>
                                      <p:to>
                                        <p:strVal val="visible"/>
                                      </p:to>
                                    </p:set>
                                    <p:anim calcmode="lin" valueType="num">
                                      <p:cBhvr>
                                        <p:cTn id="54" dur="250" fill="hold"/>
                                        <p:tgtEl>
                                          <p:spTgt spid="15"/>
                                        </p:tgtEl>
                                        <p:attrNameLst>
                                          <p:attrName>ppt_w</p:attrName>
                                        </p:attrNameLst>
                                      </p:cBhvr>
                                      <p:tavLst>
                                        <p:tav tm="0">
                                          <p:val>
                                            <p:strVal val="4*#ppt_w"/>
                                          </p:val>
                                        </p:tav>
                                        <p:tav tm="100000">
                                          <p:val>
                                            <p:strVal val="#ppt_w"/>
                                          </p:val>
                                        </p:tav>
                                      </p:tavLst>
                                    </p:anim>
                                    <p:anim calcmode="lin" valueType="num">
                                      <p:cBhvr>
                                        <p:cTn id="5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9"/>
                                        </p:tgtEl>
                                        <p:attrNameLst>
                                          <p:attrName>fillcolor</p:attrName>
                                        </p:attrNameLst>
                                      </p:cBhvr>
                                      <p:to>
                                        <a:srgbClr val="00B050"/>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0"/>
                                        </p:tgtEl>
                                        <p:attrNameLst>
                                          <p:attrName>fillcolor</p:attrName>
                                        </p:attrNameLst>
                                      </p:cBhvr>
                                      <p:to>
                                        <a:srgbClr val="FFF2CC"/>
                                      </p:to>
                                    </p:animClr>
                                    <p:set>
                                      <p:cBhvr>
                                        <p:cTn id="65" dur="250" fill="hold"/>
                                        <p:tgtEl>
                                          <p:spTgt spid="10"/>
                                        </p:tgtEl>
                                        <p:attrNameLst>
                                          <p:attrName>fill.type</p:attrName>
                                        </p:attrNameLst>
                                      </p:cBhvr>
                                      <p:to>
                                        <p:strVal val="solid"/>
                                      </p:to>
                                    </p:set>
                                    <p:set>
                                      <p:cBhvr>
                                        <p:cTn id="66" dur="250" fill="hold"/>
                                        <p:tgtEl>
                                          <p:spTgt spid="1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3"/>
                                        </p:tgtEl>
                                        <p:attrNameLst>
                                          <p:attrName>style.visibility</p:attrName>
                                        </p:attrNameLst>
                                      </p:cBhvr>
                                      <p:to>
                                        <p:strVal val="visible"/>
                                      </p:to>
                                    </p:set>
                                    <p:anim calcmode="lin" valueType="num">
                                      <p:cBhvr>
                                        <p:cTn id="69" dur="250" fill="hold"/>
                                        <p:tgtEl>
                                          <p:spTgt spid="13"/>
                                        </p:tgtEl>
                                        <p:attrNameLst>
                                          <p:attrName>ppt_w</p:attrName>
                                        </p:attrNameLst>
                                      </p:cBhvr>
                                      <p:tavLst>
                                        <p:tav tm="0">
                                          <p:val>
                                            <p:strVal val="4*#ppt_w"/>
                                          </p:val>
                                        </p:tav>
                                        <p:tav tm="100000">
                                          <p:val>
                                            <p:strVal val="#ppt_w"/>
                                          </p:val>
                                        </p:tav>
                                      </p:tavLst>
                                    </p:anim>
                                    <p:anim calcmode="lin" valueType="num">
                                      <p:cBhvr>
                                        <p:cTn id="7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10"/>
                                        </p:tgtEl>
                                        <p:attrNameLst>
                                          <p:attrName>fillcolor</p:attrName>
                                        </p:attrNameLst>
                                      </p:cBhvr>
                                      <p:to>
                                        <a:srgbClr val="FFFF00"/>
                                      </p:to>
                                    </p:animClr>
                                    <p:set>
                                      <p:cBhvr>
                                        <p:cTn id="73" dur="250" fill="hold"/>
                                        <p:tgtEl>
                                          <p:spTgt spid="10"/>
                                        </p:tgtEl>
                                        <p:attrNameLst>
                                          <p:attrName>fill.type</p:attrName>
                                        </p:attrNameLst>
                                      </p:cBhvr>
                                      <p:to>
                                        <p:strVal val="solid"/>
                                      </p:to>
                                    </p:set>
                                    <p:set>
                                      <p:cBhvr>
                                        <p:cTn id="7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1"/>
                                        </p:tgtEl>
                                        <p:attrNameLst>
                                          <p:attrName>fillcolor</p:attrName>
                                        </p:attrNameLst>
                                      </p:cBhvr>
                                      <p:to>
                                        <a:srgbClr val="FFF2CC"/>
                                      </p:to>
                                    </p:animClr>
                                    <p:set>
                                      <p:cBhvr>
                                        <p:cTn id="80" dur="250" fill="hold"/>
                                        <p:tgtEl>
                                          <p:spTgt spid="11"/>
                                        </p:tgtEl>
                                        <p:attrNameLst>
                                          <p:attrName>fill.type</p:attrName>
                                        </p:attrNameLst>
                                      </p:cBhvr>
                                      <p:to>
                                        <p:strVal val="solid"/>
                                      </p:to>
                                    </p:set>
                                    <p:set>
                                      <p:cBhvr>
                                        <p:cTn id="81" dur="250" fill="hold"/>
                                        <p:tgtEl>
                                          <p:spTgt spid="11"/>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4"/>
                                        </p:tgtEl>
                                        <p:attrNameLst>
                                          <p:attrName>style.visibility</p:attrName>
                                        </p:attrNameLst>
                                      </p:cBhvr>
                                      <p:to>
                                        <p:strVal val="visible"/>
                                      </p:to>
                                    </p:set>
                                    <p:anim calcmode="lin" valueType="num">
                                      <p:cBhvr>
                                        <p:cTn id="84" dur="250" fill="hold"/>
                                        <p:tgtEl>
                                          <p:spTgt spid="14"/>
                                        </p:tgtEl>
                                        <p:attrNameLst>
                                          <p:attrName>ppt_w</p:attrName>
                                        </p:attrNameLst>
                                      </p:cBhvr>
                                      <p:tavLst>
                                        <p:tav tm="0">
                                          <p:val>
                                            <p:strVal val="4*#ppt_w"/>
                                          </p:val>
                                        </p:tav>
                                        <p:tav tm="100000">
                                          <p:val>
                                            <p:strVal val="#ppt_w"/>
                                          </p:val>
                                        </p:tav>
                                      </p:tavLst>
                                    </p:anim>
                                    <p:anim calcmode="lin" valueType="num">
                                      <p:cBhvr>
                                        <p:cTn id="8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1"/>
                                        </p:tgtEl>
                                        <p:attrNameLst>
                                          <p:attrName>fillcolor</p:attrName>
                                        </p:attrNameLst>
                                      </p:cBhvr>
                                      <p:to>
                                        <a:srgbClr val="FFFF00"/>
                                      </p:to>
                                    </p:animClr>
                                    <p:set>
                                      <p:cBhvr>
                                        <p:cTn id="88" dur="250" fill="hold"/>
                                        <p:tgtEl>
                                          <p:spTgt spid="11"/>
                                        </p:tgtEl>
                                        <p:attrNameLst>
                                          <p:attrName>fill.type</p:attrName>
                                        </p:attrNameLst>
                                      </p:cBhvr>
                                      <p:to>
                                        <p:strVal val="solid"/>
                                      </p:to>
                                    </p:set>
                                    <p:set>
                                      <p:cBhvr>
                                        <p:cTn id="8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5" grpId="0" animBg="1"/>
      <p:bldP spid="6" grpId="0" animBg="1"/>
      <p:bldP spid="9" grpId="0" animBg="1"/>
      <p:bldP spid="10"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Diagonal Corner Rectangle 3">
            <a:extLst>
              <a:ext uri="{FF2B5EF4-FFF2-40B4-BE49-F238E27FC236}">
                <a16:creationId xmlns:a16="http://schemas.microsoft.com/office/drawing/2014/main" id="{CFBEC9FE-2AF8-4184-ABB2-F18F121A2067}"/>
              </a:ext>
            </a:extLst>
          </p:cNvPr>
          <p:cNvSpPr/>
          <p:nvPr/>
        </p:nvSpPr>
        <p:spPr>
          <a:xfrm>
            <a:off x="832636" y="504669"/>
            <a:ext cx="10526728" cy="1730531"/>
          </a:xfrm>
          <a:prstGeom prst="snip2Diag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FF0000"/>
                </a:solidFill>
                <a:latin typeface="+mj-lt"/>
              </a:rPr>
              <a:t>Khi nhận xét về Bác Hồ, nhiều nhà thơ, nhà nghiên cứu đều có chung nhận định: “Trong người Bác luôn có sẵn cái thú lâm tuyền”. “Thú lâm tuyền” ở đây có nghĩa là:</a:t>
            </a:r>
            <a:endParaRPr lang="vi-VN" sz="3200" b="1" i="1" dirty="0">
              <a:solidFill>
                <a:srgbClr val="FF0000"/>
              </a:solidFill>
              <a:latin typeface="+mj-lt"/>
            </a:endParaRPr>
          </a:p>
        </p:txBody>
      </p:sp>
      <p:sp>
        <p:nvSpPr>
          <p:cNvPr id="3" name="Rectangle 2">
            <a:extLst>
              <a:ext uri="{FF2B5EF4-FFF2-40B4-BE49-F238E27FC236}">
                <a16:creationId xmlns:a16="http://schemas.microsoft.com/office/drawing/2014/main" id="{4375D6B1-7482-4840-A33D-AB26418E0356}"/>
              </a:ext>
            </a:extLst>
          </p:cNvPr>
          <p:cNvSpPr/>
          <p:nvPr/>
        </p:nvSpPr>
        <p:spPr>
          <a:xfrm>
            <a:off x="1110220" y="2622445"/>
            <a:ext cx="4906798" cy="1640394"/>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vi-VN" sz="3200" dirty="0">
                <a:latin typeface="+mj-lt"/>
              </a:rPr>
              <a:t>A. Bác Hồ luôn yêu quý và thường hay nuôi dưỡng</a:t>
            </a:r>
            <a:r>
              <a:rPr lang="en-SG" sz="3200" dirty="0">
                <a:latin typeface="+mj-lt"/>
              </a:rPr>
              <a:t> </a:t>
            </a:r>
            <a:r>
              <a:rPr lang="vi-VN" sz="3200" dirty="0">
                <a:latin typeface="+mj-lt"/>
              </a:rPr>
              <a:t>những con thú để bầu bạn</a:t>
            </a:r>
            <a:r>
              <a:rPr lang="en-SG" sz="3200" dirty="0">
                <a:latin typeface="+mj-lt"/>
              </a:rPr>
              <a:t>.</a:t>
            </a:r>
            <a:endParaRPr lang="vi-VN" sz="3200" dirty="0">
              <a:latin typeface="+mj-lt"/>
            </a:endParaRPr>
          </a:p>
        </p:txBody>
      </p:sp>
      <p:sp>
        <p:nvSpPr>
          <p:cNvPr id="4" name="Rectangle 3">
            <a:extLst>
              <a:ext uri="{FF2B5EF4-FFF2-40B4-BE49-F238E27FC236}">
                <a16:creationId xmlns:a16="http://schemas.microsoft.com/office/drawing/2014/main" id="{0D11D2D6-8FF8-490B-A537-BC12E1B2AFF2}"/>
              </a:ext>
            </a:extLst>
          </p:cNvPr>
          <p:cNvSpPr/>
          <p:nvPr/>
        </p:nvSpPr>
        <p:spPr>
          <a:xfrm>
            <a:off x="6130615" y="2626634"/>
            <a:ext cx="4906798" cy="1640394"/>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vi-VN" sz="3200" dirty="0">
                <a:latin typeface="+mj-lt"/>
              </a:rPr>
              <a:t>B. Đó là những con vật ở chốn núi rừng.</a:t>
            </a:r>
          </a:p>
        </p:txBody>
      </p:sp>
      <p:sp>
        <p:nvSpPr>
          <p:cNvPr id="5" name="Rectangle 4">
            <a:extLst>
              <a:ext uri="{FF2B5EF4-FFF2-40B4-BE49-F238E27FC236}">
                <a16:creationId xmlns:a16="http://schemas.microsoft.com/office/drawing/2014/main" id="{130F1326-AF2A-47EF-B40C-E76F93DF979B}"/>
              </a:ext>
            </a:extLst>
          </p:cNvPr>
          <p:cNvSpPr/>
          <p:nvPr/>
        </p:nvSpPr>
        <p:spPr>
          <a:xfrm>
            <a:off x="1110220" y="4400617"/>
            <a:ext cx="4906798" cy="1640394"/>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defRPr/>
            </a:pPr>
            <a:r>
              <a:rPr lang="vi-VN" sz="3200" dirty="0">
                <a:latin typeface="+mj-lt"/>
              </a:rPr>
              <a:t>C.</a:t>
            </a:r>
            <a:r>
              <a:rPr lang="en-SG" sz="3200" dirty="0">
                <a:latin typeface="+mj-lt"/>
              </a:rPr>
              <a:t> </a:t>
            </a:r>
            <a:r>
              <a:rPr lang="vi-VN" sz="3200" dirty="0">
                <a:latin typeface="+mj-lt"/>
              </a:rPr>
              <a:t>Bác luôn yêu thích thiên nhiên, sống gần gũi, hòa hợp với hiên nhiên.</a:t>
            </a:r>
          </a:p>
        </p:txBody>
      </p:sp>
      <p:sp>
        <p:nvSpPr>
          <p:cNvPr id="6" name="Rectangle 5">
            <a:extLst>
              <a:ext uri="{FF2B5EF4-FFF2-40B4-BE49-F238E27FC236}">
                <a16:creationId xmlns:a16="http://schemas.microsoft.com/office/drawing/2014/main" id="{70350D31-3297-45CD-B74B-09372EBEB5E7}"/>
              </a:ext>
            </a:extLst>
          </p:cNvPr>
          <p:cNvSpPr/>
          <p:nvPr/>
        </p:nvSpPr>
        <p:spPr>
          <a:xfrm>
            <a:off x="6130615" y="4404806"/>
            <a:ext cx="4906798" cy="1640394"/>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vi-VN" sz="3200" dirty="0">
                <a:latin typeface="+mj-lt"/>
              </a:rPr>
              <a:t>D. Sở thích đi săn thú của Bác Hồ.</a:t>
            </a:r>
          </a:p>
        </p:txBody>
      </p:sp>
      <p:pic>
        <p:nvPicPr>
          <p:cNvPr id="7" name="Picture 6">
            <a:extLst>
              <a:ext uri="{FF2B5EF4-FFF2-40B4-BE49-F238E27FC236}">
                <a16:creationId xmlns:a16="http://schemas.microsoft.com/office/drawing/2014/main" id="{8BFDD959-C945-45FF-9D58-5BD0B50FD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1296" y="2990821"/>
            <a:ext cx="805722" cy="708059"/>
          </a:xfrm>
          <a:prstGeom prst="rect">
            <a:avLst/>
          </a:prstGeom>
        </p:spPr>
      </p:pic>
      <p:pic>
        <p:nvPicPr>
          <p:cNvPr id="8" name="Picture 7">
            <a:extLst>
              <a:ext uri="{FF2B5EF4-FFF2-40B4-BE49-F238E27FC236}">
                <a16:creationId xmlns:a16="http://schemas.microsoft.com/office/drawing/2014/main" id="{F3419F8E-EE3E-4E78-AC59-E7DD560697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2482" y="4807112"/>
            <a:ext cx="804536" cy="643628"/>
          </a:xfrm>
          <a:prstGeom prst="rect">
            <a:avLst/>
          </a:prstGeom>
        </p:spPr>
      </p:pic>
      <p:pic>
        <p:nvPicPr>
          <p:cNvPr id="9" name="Picture 8">
            <a:extLst>
              <a:ext uri="{FF2B5EF4-FFF2-40B4-BE49-F238E27FC236}">
                <a16:creationId xmlns:a16="http://schemas.microsoft.com/office/drawing/2014/main" id="{78B9A63D-58D3-49AE-88D9-7F0355C758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2671" y="4788479"/>
            <a:ext cx="804742" cy="707197"/>
          </a:xfrm>
          <a:prstGeom prst="rect">
            <a:avLst/>
          </a:prstGeom>
        </p:spPr>
      </p:pic>
      <p:pic>
        <p:nvPicPr>
          <p:cNvPr id="10" name="Picture 9">
            <a:extLst>
              <a:ext uri="{FF2B5EF4-FFF2-40B4-BE49-F238E27FC236}">
                <a16:creationId xmlns:a16="http://schemas.microsoft.com/office/drawing/2014/main" id="{01E94BBC-A568-429F-B068-D97D0F7DB4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4821" y="3042493"/>
            <a:ext cx="732592" cy="643793"/>
          </a:xfrm>
          <a:prstGeom prst="rect">
            <a:avLst/>
          </a:prstGeom>
        </p:spPr>
      </p:pic>
    </p:spTree>
    <p:extLst>
      <p:ext uri="{BB962C8B-B14F-4D97-AF65-F5344CB8AC3E}">
        <p14:creationId xmlns:p14="http://schemas.microsoft.com/office/powerpoint/2010/main" val="3625739180"/>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3"/>
                                        </p:tgtEl>
                                        <p:attrNameLst>
                                          <p:attrName>fillcolor</p:attrName>
                                        </p:attrNameLst>
                                      </p:cBhvr>
                                      <p:to>
                                        <a:srgbClr val="FFF2CC"/>
                                      </p:to>
                                    </p:animClr>
                                    <p:set>
                                      <p:cBhvr>
                                        <p:cTn id="35" dur="250" fill="hold"/>
                                        <p:tgtEl>
                                          <p:spTgt spid="3"/>
                                        </p:tgtEl>
                                        <p:attrNameLst>
                                          <p:attrName>fill.type</p:attrName>
                                        </p:attrNameLst>
                                      </p:cBhvr>
                                      <p:to>
                                        <p:strVal val="solid"/>
                                      </p:to>
                                    </p:set>
                                    <p:set>
                                      <p:cBhvr>
                                        <p:cTn id="36" dur="25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7"/>
                                        </p:tgtEl>
                                        <p:attrNameLst>
                                          <p:attrName>style.visibility</p:attrName>
                                        </p:attrNameLst>
                                      </p:cBhvr>
                                      <p:to>
                                        <p:strVal val="visible"/>
                                      </p:to>
                                    </p:set>
                                    <p:anim calcmode="lin" valueType="num">
                                      <p:cBhvr>
                                        <p:cTn id="39" dur="250" fill="hold"/>
                                        <p:tgtEl>
                                          <p:spTgt spid="7"/>
                                        </p:tgtEl>
                                        <p:attrNameLst>
                                          <p:attrName>ppt_w</p:attrName>
                                        </p:attrNameLst>
                                      </p:cBhvr>
                                      <p:tavLst>
                                        <p:tav tm="0">
                                          <p:val>
                                            <p:strVal val="4*#ppt_w"/>
                                          </p:val>
                                        </p:tav>
                                        <p:tav tm="100000">
                                          <p:val>
                                            <p:strVal val="#ppt_w"/>
                                          </p:val>
                                        </p:tav>
                                      </p:tavLst>
                                    </p:anim>
                                    <p:anim calcmode="lin" valueType="num">
                                      <p:cBhvr>
                                        <p:cTn id="40"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3"/>
                                        </p:tgtEl>
                                        <p:attrNameLst>
                                          <p:attrName>fillcolor</p:attrName>
                                        </p:attrNameLst>
                                      </p:cBhvr>
                                      <p:to>
                                        <a:srgbClr val="FFFF00"/>
                                      </p:to>
                                    </p:animClr>
                                    <p:set>
                                      <p:cBhvr>
                                        <p:cTn id="43" dur="250" fill="hold"/>
                                        <p:tgtEl>
                                          <p:spTgt spid="3"/>
                                        </p:tgtEl>
                                        <p:attrNameLst>
                                          <p:attrName>fill.type</p:attrName>
                                        </p:attrNameLst>
                                      </p:cBhvr>
                                      <p:to>
                                        <p:strVal val="solid"/>
                                      </p:to>
                                    </p:set>
                                    <p:set>
                                      <p:cBhvr>
                                        <p:cTn id="44"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
                                        </p:tgtEl>
                                        <p:attrNameLst>
                                          <p:attrName>fillcolor</p:attrName>
                                        </p:attrNameLst>
                                      </p:cBhvr>
                                      <p:to>
                                        <a:srgbClr val="FFF2CC"/>
                                      </p:to>
                                    </p:animClr>
                                    <p:set>
                                      <p:cBhvr>
                                        <p:cTn id="50" dur="250" fill="hold"/>
                                        <p:tgtEl>
                                          <p:spTgt spid="4"/>
                                        </p:tgtEl>
                                        <p:attrNameLst>
                                          <p:attrName>fill.type</p:attrName>
                                        </p:attrNameLst>
                                      </p:cBhvr>
                                      <p:to>
                                        <p:strVal val="solid"/>
                                      </p:to>
                                    </p:set>
                                    <p:set>
                                      <p:cBhvr>
                                        <p:cTn id="51" dur="250" fill="hold"/>
                                        <p:tgtEl>
                                          <p:spTgt spid="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0"/>
                                        </p:tgtEl>
                                        <p:attrNameLst>
                                          <p:attrName>style.visibility</p:attrName>
                                        </p:attrNameLst>
                                      </p:cBhvr>
                                      <p:to>
                                        <p:strVal val="visible"/>
                                      </p:to>
                                    </p:set>
                                    <p:anim calcmode="lin" valueType="num">
                                      <p:cBhvr>
                                        <p:cTn id="54" dur="250" fill="hold"/>
                                        <p:tgtEl>
                                          <p:spTgt spid="10"/>
                                        </p:tgtEl>
                                        <p:attrNameLst>
                                          <p:attrName>ppt_w</p:attrName>
                                        </p:attrNameLst>
                                      </p:cBhvr>
                                      <p:tavLst>
                                        <p:tav tm="0">
                                          <p:val>
                                            <p:strVal val="4*#ppt_w"/>
                                          </p:val>
                                        </p:tav>
                                        <p:tav tm="100000">
                                          <p:val>
                                            <p:strVal val="#ppt_w"/>
                                          </p:val>
                                        </p:tav>
                                      </p:tavLst>
                                    </p:anim>
                                    <p:anim calcmode="lin" valueType="num">
                                      <p:cBhvr>
                                        <p:cTn id="5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
                                        </p:tgtEl>
                                        <p:attrNameLst>
                                          <p:attrName>fillcolor</p:attrName>
                                        </p:attrNameLst>
                                      </p:cBhvr>
                                      <p:to>
                                        <a:srgbClr val="FFFF00"/>
                                      </p:to>
                                    </p:animClr>
                                    <p:set>
                                      <p:cBhvr>
                                        <p:cTn id="58" dur="250" fill="hold"/>
                                        <p:tgtEl>
                                          <p:spTgt spid="4"/>
                                        </p:tgtEl>
                                        <p:attrNameLst>
                                          <p:attrName>fill.type</p:attrName>
                                        </p:attrNameLst>
                                      </p:cBhvr>
                                      <p:to>
                                        <p:strVal val="solid"/>
                                      </p:to>
                                    </p:set>
                                    <p:set>
                                      <p:cBhvr>
                                        <p:cTn id="59"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5"/>
                                        </p:tgtEl>
                                        <p:attrNameLst>
                                          <p:attrName>fillcolor</p:attrName>
                                        </p:attrNameLst>
                                      </p:cBhvr>
                                      <p:to>
                                        <a:srgbClr val="FFF2CC"/>
                                      </p:to>
                                    </p:animClr>
                                    <p:set>
                                      <p:cBhvr>
                                        <p:cTn id="65" dur="250" fill="hold"/>
                                        <p:tgtEl>
                                          <p:spTgt spid="5"/>
                                        </p:tgtEl>
                                        <p:attrNameLst>
                                          <p:attrName>fill.type</p:attrName>
                                        </p:attrNameLst>
                                      </p:cBhvr>
                                      <p:to>
                                        <p:strVal val="solid"/>
                                      </p:to>
                                    </p:set>
                                    <p:set>
                                      <p:cBhvr>
                                        <p:cTn id="66" dur="250" fill="hold"/>
                                        <p:tgtEl>
                                          <p:spTgt spid="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8"/>
                                        </p:tgtEl>
                                        <p:attrNameLst>
                                          <p:attrName>style.visibility</p:attrName>
                                        </p:attrNameLst>
                                      </p:cBhvr>
                                      <p:to>
                                        <p:strVal val="visible"/>
                                      </p:to>
                                    </p:set>
                                    <p:anim calcmode="lin" valueType="num">
                                      <p:cBhvr>
                                        <p:cTn id="69" dur="250" fill="hold"/>
                                        <p:tgtEl>
                                          <p:spTgt spid="8"/>
                                        </p:tgtEl>
                                        <p:attrNameLst>
                                          <p:attrName>ppt_w</p:attrName>
                                        </p:attrNameLst>
                                      </p:cBhvr>
                                      <p:tavLst>
                                        <p:tav tm="0">
                                          <p:val>
                                            <p:strVal val="4*#ppt_w"/>
                                          </p:val>
                                        </p:tav>
                                        <p:tav tm="100000">
                                          <p:val>
                                            <p:strVal val="#ppt_w"/>
                                          </p:val>
                                        </p:tav>
                                      </p:tavLst>
                                    </p:anim>
                                    <p:anim calcmode="lin" valueType="num">
                                      <p:cBhvr>
                                        <p:cTn id="7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5"/>
                                        </p:tgtEl>
                                        <p:attrNameLst>
                                          <p:attrName>fillcolor</p:attrName>
                                        </p:attrNameLst>
                                      </p:cBhvr>
                                      <p:to>
                                        <a:srgbClr val="00B050"/>
                                      </p:to>
                                    </p:animClr>
                                    <p:set>
                                      <p:cBhvr>
                                        <p:cTn id="73" dur="250" fill="hold"/>
                                        <p:tgtEl>
                                          <p:spTgt spid="5"/>
                                        </p:tgtEl>
                                        <p:attrNameLst>
                                          <p:attrName>fill.type</p:attrName>
                                        </p:attrNameLst>
                                      </p:cBhvr>
                                      <p:to>
                                        <p:strVal val="solid"/>
                                      </p:to>
                                    </p:set>
                                    <p:set>
                                      <p:cBhvr>
                                        <p:cTn id="74"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5" restart="whenNotActive" fill="hold" evtFilter="cancelBubble" nodeType="interactiveSeq">
                <p:stCondLst>
                  <p:cond evt="onClick" delay="0">
                    <p:tgtEl>
                      <p:spTgt spid="6"/>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6"/>
                                        </p:tgtEl>
                                        <p:attrNameLst>
                                          <p:attrName>fillcolor</p:attrName>
                                        </p:attrNameLst>
                                      </p:cBhvr>
                                      <p:to>
                                        <a:srgbClr val="FFF2CC"/>
                                      </p:to>
                                    </p:animClr>
                                    <p:set>
                                      <p:cBhvr>
                                        <p:cTn id="80" dur="250" fill="hold"/>
                                        <p:tgtEl>
                                          <p:spTgt spid="6"/>
                                        </p:tgtEl>
                                        <p:attrNameLst>
                                          <p:attrName>fill.type</p:attrName>
                                        </p:attrNameLst>
                                      </p:cBhvr>
                                      <p:to>
                                        <p:strVal val="solid"/>
                                      </p:to>
                                    </p:set>
                                    <p:set>
                                      <p:cBhvr>
                                        <p:cTn id="81" dur="250" fill="hold"/>
                                        <p:tgtEl>
                                          <p:spTgt spid="6"/>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9"/>
                                        </p:tgtEl>
                                        <p:attrNameLst>
                                          <p:attrName>style.visibility</p:attrName>
                                        </p:attrNameLst>
                                      </p:cBhvr>
                                      <p:to>
                                        <p:strVal val="visible"/>
                                      </p:to>
                                    </p:set>
                                    <p:anim calcmode="lin" valueType="num">
                                      <p:cBhvr>
                                        <p:cTn id="84" dur="250" fill="hold"/>
                                        <p:tgtEl>
                                          <p:spTgt spid="9"/>
                                        </p:tgtEl>
                                        <p:attrNameLst>
                                          <p:attrName>ppt_w</p:attrName>
                                        </p:attrNameLst>
                                      </p:cBhvr>
                                      <p:tavLst>
                                        <p:tav tm="0">
                                          <p:val>
                                            <p:strVal val="4*#ppt_w"/>
                                          </p:val>
                                        </p:tav>
                                        <p:tav tm="100000">
                                          <p:val>
                                            <p:strVal val="#ppt_w"/>
                                          </p:val>
                                        </p:tav>
                                      </p:tavLst>
                                    </p:anim>
                                    <p:anim calcmode="lin" valueType="num">
                                      <p:cBhvr>
                                        <p:cTn id="85"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6"/>
                                        </p:tgtEl>
                                        <p:attrNameLst>
                                          <p:attrName>fillcolor</p:attrName>
                                        </p:attrNameLst>
                                      </p:cBhvr>
                                      <p:to>
                                        <a:srgbClr val="FFFF00"/>
                                      </p:to>
                                    </p:animClr>
                                    <p:set>
                                      <p:cBhvr>
                                        <p:cTn id="88" dur="250" fill="hold"/>
                                        <p:tgtEl>
                                          <p:spTgt spid="6"/>
                                        </p:tgtEl>
                                        <p:attrNameLst>
                                          <p:attrName>fill.type</p:attrName>
                                        </p:attrNameLst>
                                      </p:cBhvr>
                                      <p:to>
                                        <p:strVal val="solid"/>
                                      </p:to>
                                    </p:set>
                                    <p:set>
                                      <p:cBhvr>
                                        <p:cTn id="8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bldLst>
      <p:bldP spid="2" grpId="0" animBg="1"/>
      <p:bldP spid="3" grpId="0" animBg="1"/>
      <p:bldP spid="4" grpId="0" animBg="1"/>
      <p:bldP spid="5" grpId="0"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Diagonal Corner Rectangle 3">
            <a:extLst>
              <a:ext uri="{FF2B5EF4-FFF2-40B4-BE49-F238E27FC236}">
                <a16:creationId xmlns:a16="http://schemas.microsoft.com/office/drawing/2014/main" id="{39D2B0CF-6937-436F-B793-C7A3A2FAEAF2}"/>
              </a:ext>
            </a:extLst>
          </p:cNvPr>
          <p:cNvSpPr/>
          <p:nvPr/>
        </p:nvSpPr>
        <p:spPr>
          <a:xfrm>
            <a:off x="832636" y="580869"/>
            <a:ext cx="10526728" cy="1604597"/>
          </a:xfrm>
          <a:prstGeom prst="snip2Diag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spcBef>
                <a:spcPct val="0"/>
              </a:spcBef>
              <a:buClrTx/>
              <a:buSzTx/>
              <a:buFontTx/>
              <a:buNone/>
            </a:pPr>
            <a:r>
              <a:rPr lang="en-US" altLang="en-US" sz="4800" b="1" dirty="0" err="1">
                <a:solidFill>
                  <a:srgbClr val="FF0000"/>
                </a:solidFill>
                <a:latin typeface="Times New Roman" panose="02020603050405020304" pitchFamily="18" charset="0"/>
              </a:rPr>
              <a:t>Chọn</a:t>
            </a:r>
            <a:r>
              <a:rPr lang="en-US" altLang="en-US" sz="4800" b="1" dirty="0">
                <a:solidFill>
                  <a:srgbClr val="FF0000"/>
                </a:solidFill>
                <a:latin typeface="Times New Roman" panose="02020603050405020304" pitchFamily="18" charset="0"/>
              </a:rPr>
              <a:t> </a:t>
            </a:r>
            <a:r>
              <a:rPr lang="vi-VN" altLang="en-US" sz="4800" b="1" dirty="0">
                <a:solidFill>
                  <a:srgbClr val="FF0000"/>
                </a:solidFill>
                <a:latin typeface="Times New Roman" panose="02020603050405020304" pitchFamily="18" charset="0"/>
              </a:rPr>
              <a:t>đ</a:t>
            </a:r>
            <a:r>
              <a:rPr lang="en-US" altLang="en-US" sz="4800" b="1" dirty="0" err="1">
                <a:solidFill>
                  <a:srgbClr val="FF0000"/>
                </a:solidFill>
                <a:latin typeface="Times New Roman" panose="02020603050405020304" pitchFamily="18" charset="0"/>
              </a:rPr>
              <a:t>áp</a:t>
            </a:r>
            <a:r>
              <a:rPr lang="en-US" altLang="en-US" sz="4800" b="1" dirty="0">
                <a:solidFill>
                  <a:srgbClr val="FF0000"/>
                </a:solidFill>
                <a:latin typeface="Times New Roman" panose="02020603050405020304" pitchFamily="18" charset="0"/>
              </a:rPr>
              <a:t> </a:t>
            </a:r>
            <a:r>
              <a:rPr lang="en-US" altLang="en-US" sz="4800" b="1" dirty="0" err="1">
                <a:solidFill>
                  <a:srgbClr val="FF0000"/>
                </a:solidFill>
                <a:latin typeface="Times New Roman" panose="02020603050405020304" pitchFamily="18" charset="0"/>
              </a:rPr>
              <a:t>án</a:t>
            </a:r>
            <a:r>
              <a:rPr lang="en-US" altLang="en-US" sz="4800" b="1" dirty="0">
                <a:solidFill>
                  <a:srgbClr val="FF0000"/>
                </a:solidFill>
                <a:latin typeface="Times New Roman" panose="02020603050405020304" pitchFamily="18" charset="0"/>
              </a:rPr>
              <a:t> </a:t>
            </a:r>
            <a:r>
              <a:rPr lang="vi-VN" altLang="en-US" sz="4800" b="1" dirty="0">
                <a:solidFill>
                  <a:srgbClr val="FF0000"/>
                </a:solidFill>
                <a:latin typeface="Times New Roman" panose="02020603050405020304" pitchFamily="18" charset="0"/>
              </a:rPr>
              <a:t>đ</a:t>
            </a:r>
            <a:r>
              <a:rPr lang="en-US" altLang="en-US" sz="4800" b="1" dirty="0" err="1">
                <a:solidFill>
                  <a:srgbClr val="FF0000"/>
                </a:solidFill>
                <a:latin typeface="Times New Roman" panose="02020603050405020304" pitchFamily="18" charset="0"/>
              </a:rPr>
              <a:t>úng</a:t>
            </a:r>
            <a:r>
              <a:rPr lang="en-US" altLang="en-US" sz="4800" b="1" dirty="0">
                <a:solidFill>
                  <a:srgbClr val="FF0000"/>
                </a:solidFill>
                <a:latin typeface="Times New Roman" panose="02020603050405020304" pitchFamily="18" charset="0"/>
              </a:rPr>
              <a:t> </a:t>
            </a:r>
            <a:r>
              <a:rPr lang="en-US" altLang="en-US" sz="4800" b="1" dirty="0" err="1">
                <a:solidFill>
                  <a:srgbClr val="FF0000"/>
                </a:solidFill>
                <a:latin typeface="Times New Roman" panose="02020603050405020304" pitchFamily="18" charset="0"/>
              </a:rPr>
              <a:t>cho</a:t>
            </a:r>
            <a:r>
              <a:rPr lang="en-US" altLang="en-US" sz="4800" b="1" dirty="0">
                <a:solidFill>
                  <a:srgbClr val="FF0000"/>
                </a:solidFill>
                <a:latin typeface="Times New Roman" panose="02020603050405020304" pitchFamily="18" charset="0"/>
              </a:rPr>
              <a:t> </a:t>
            </a:r>
            <a:r>
              <a:rPr lang="en-US" altLang="en-US" sz="4800" b="1" dirty="0" err="1">
                <a:solidFill>
                  <a:srgbClr val="FF0000"/>
                </a:solidFill>
                <a:latin typeface="Times New Roman" panose="02020603050405020304" pitchFamily="18" charset="0"/>
              </a:rPr>
              <a:t>nội</a:t>
            </a:r>
            <a:r>
              <a:rPr lang="en-US" altLang="en-US" sz="4800" b="1" dirty="0">
                <a:solidFill>
                  <a:srgbClr val="FF0000"/>
                </a:solidFill>
                <a:latin typeface="Times New Roman" panose="02020603050405020304" pitchFamily="18" charset="0"/>
              </a:rPr>
              <a:t> dung </a:t>
            </a:r>
            <a:r>
              <a:rPr lang="en-US" altLang="en-US" sz="4800" b="1" dirty="0" err="1">
                <a:solidFill>
                  <a:srgbClr val="FF0000"/>
                </a:solidFill>
                <a:latin typeface="Times New Roman" panose="02020603050405020304" pitchFamily="18" charset="0"/>
              </a:rPr>
              <a:t>của</a:t>
            </a:r>
            <a:r>
              <a:rPr lang="en-US" altLang="en-US" sz="4800" b="1" dirty="0">
                <a:solidFill>
                  <a:srgbClr val="FF0000"/>
                </a:solidFill>
                <a:latin typeface="Times New Roman" panose="02020603050405020304" pitchFamily="18" charset="0"/>
              </a:rPr>
              <a:t> </a:t>
            </a:r>
            <a:r>
              <a:rPr lang="en-US" altLang="en-US" sz="4800" b="1" dirty="0" err="1">
                <a:solidFill>
                  <a:srgbClr val="FF0000"/>
                </a:solidFill>
                <a:latin typeface="Times New Roman" panose="02020603050405020304" pitchFamily="18" charset="0"/>
              </a:rPr>
              <a:t>bài</a:t>
            </a:r>
            <a:r>
              <a:rPr lang="en-US" altLang="en-US" sz="4800" b="1" dirty="0">
                <a:solidFill>
                  <a:srgbClr val="FF0000"/>
                </a:solidFill>
                <a:latin typeface="Times New Roman" panose="02020603050405020304" pitchFamily="18" charset="0"/>
              </a:rPr>
              <a:t> </a:t>
            </a:r>
            <a:r>
              <a:rPr lang="en-US" altLang="en-US" sz="4800" b="1" dirty="0" err="1">
                <a:solidFill>
                  <a:srgbClr val="FF0000"/>
                </a:solidFill>
                <a:latin typeface="Times New Roman" panose="02020603050405020304" pitchFamily="18" charset="0"/>
              </a:rPr>
              <a:t>th</a:t>
            </a:r>
            <a:r>
              <a:rPr lang="vi-VN" altLang="en-US" sz="4800" b="1" dirty="0">
                <a:solidFill>
                  <a:srgbClr val="FF0000"/>
                </a:solidFill>
                <a:latin typeface="Times New Roman" panose="02020603050405020304" pitchFamily="18" charset="0"/>
              </a:rPr>
              <a:t>ơ</a:t>
            </a:r>
            <a:r>
              <a:rPr lang="en-US" altLang="en-US" sz="4800" b="1" dirty="0">
                <a:solidFill>
                  <a:srgbClr val="FF0000"/>
                </a:solidFill>
                <a:latin typeface="Times New Roman" panose="02020603050405020304" pitchFamily="18" charset="0"/>
              </a:rPr>
              <a:t>? </a:t>
            </a:r>
          </a:p>
        </p:txBody>
      </p:sp>
      <p:sp>
        <p:nvSpPr>
          <p:cNvPr id="3" name="Rectangle 2">
            <a:extLst>
              <a:ext uri="{FF2B5EF4-FFF2-40B4-BE49-F238E27FC236}">
                <a16:creationId xmlns:a16="http://schemas.microsoft.com/office/drawing/2014/main" id="{FD2E3DAF-93E0-4072-A18A-1934314A3F94}"/>
              </a:ext>
            </a:extLst>
          </p:cNvPr>
          <p:cNvSpPr/>
          <p:nvPr/>
        </p:nvSpPr>
        <p:spPr>
          <a:xfrm>
            <a:off x="1110220" y="2571163"/>
            <a:ext cx="4906798" cy="1604596"/>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spcBef>
                <a:spcPct val="0"/>
              </a:spcBef>
              <a:buClrTx/>
              <a:buSzTx/>
              <a:buFontTx/>
              <a:buNone/>
            </a:pPr>
            <a:r>
              <a:rPr lang="en-US" altLang="en-US" sz="3200" b="1" dirty="0">
                <a:latin typeface="Times New Roman" panose="02020603050405020304" pitchFamily="18" charset="0"/>
              </a:rPr>
              <a:t>A. </a:t>
            </a:r>
            <a:r>
              <a:rPr lang="en-US" altLang="en-US" sz="3200" b="1" dirty="0" err="1">
                <a:latin typeface="Times New Roman" panose="02020603050405020304" pitchFamily="18" charset="0"/>
              </a:rPr>
              <a:t>Cảnh</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sinh</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hoạt</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và</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làm</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việc</a:t>
            </a:r>
            <a:r>
              <a:rPr lang="en-US" altLang="en-US" sz="3200" b="1" dirty="0">
                <a:latin typeface="Times New Roman" panose="02020603050405020304" pitchFamily="18" charset="0"/>
              </a:rPr>
              <a:t> </a:t>
            </a:r>
            <a:r>
              <a:rPr lang="vi-VN" altLang="en-US" sz="3200" b="1" dirty="0">
                <a:latin typeface="Times New Roman" panose="02020603050405020304" pitchFamily="18" charset="0"/>
              </a:rPr>
              <a:t>đơ</a:t>
            </a:r>
            <a:r>
              <a:rPr lang="en-US" altLang="en-US" sz="3200" b="1" dirty="0">
                <a:latin typeface="Times New Roman" panose="02020603050405020304" pitchFamily="18" charset="0"/>
              </a:rPr>
              <a:t>n s</a:t>
            </a:r>
            <a:r>
              <a:rPr lang="vi-VN" altLang="en-US" sz="3200" b="1" dirty="0">
                <a:latin typeface="Times New Roman" panose="02020603050405020304" pitchFamily="18" charset="0"/>
              </a:rPr>
              <a:t>ơ</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tràn</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đầy</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niềm</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vui</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và</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sự</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sống</a:t>
            </a:r>
            <a:r>
              <a:rPr lang="en-US" altLang="en-US" sz="3200" b="1" dirty="0">
                <a:latin typeface="Times New Roman" panose="02020603050405020304" pitchFamily="18" charset="0"/>
              </a:rPr>
              <a:t>.</a:t>
            </a:r>
          </a:p>
        </p:txBody>
      </p:sp>
      <p:sp>
        <p:nvSpPr>
          <p:cNvPr id="4" name="Rectangle 3">
            <a:extLst>
              <a:ext uri="{FF2B5EF4-FFF2-40B4-BE49-F238E27FC236}">
                <a16:creationId xmlns:a16="http://schemas.microsoft.com/office/drawing/2014/main" id="{97EC600D-9071-4812-822A-15462B3A1594}"/>
              </a:ext>
            </a:extLst>
          </p:cNvPr>
          <p:cNvSpPr/>
          <p:nvPr/>
        </p:nvSpPr>
        <p:spPr>
          <a:xfrm>
            <a:off x="6130615" y="2575352"/>
            <a:ext cx="4906798" cy="1604596"/>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spcBef>
                <a:spcPct val="0"/>
              </a:spcBef>
              <a:buClrTx/>
              <a:buSzTx/>
              <a:buFontTx/>
              <a:buNone/>
            </a:pPr>
            <a:r>
              <a:rPr lang="en-US" altLang="en-US" sz="3200" b="1" dirty="0">
                <a:latin typeface="Times New Roman" panose="02020603050405020304" pitchFamily="18" charset="0"/>
              </a:rPr>
              <a:t>B. </a:t>
            </a:r>
            <a:r>
              <a:rPr lang="en-US" altLang="en-US" sz="3200" b="1" dirty="0" err="1">
                <a:latin typeface="Times New Roman" panose="02020603050405020304" pitchFamily="18" charset="0"/>
              </a:rPr>
              <a:t>Tinh</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thần</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lạc</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quan</a:t>
            </a:r>
            <a:r>
              <a:rPr lang="en-US" altLang="en-US" sz="3200" b="1" dirty="0">
                <a:latin typeface="Times New Roman" panose="02020603050405020304" pitchFamily="18" charset="0"/>
              </a:rPr>
              <a:t> , </a:t>
            </a:r>
            <a:r>
              <a:rPr lang="en-US" altLang="en-US" sz="3200" b="1" dirty="0" err="1">
                <a:latin typeface="Times New Roman" panose="02020603050405020304" pitchFamily="18" charset="0"/>
              </a:rPr>
              <a:t>niềm</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tự</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hào</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và</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phong</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thái</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ung</a:t>
            </a:r>
            <a:r>
              <a:rPr lang="en-US" altLang="en-US" sz="3200" b="1" dirty="0">
                <a:latin typeface="Times New Roman" panose="02020603050405020304" pitchFamily="18" charset="0"/>
              </a:rPr>
              <a:t> dung </a:t>
            </a:r>
            <a:r>
              <a:rPr lang="en-US" altLang="en-US" sz="3200" b="1" dirty="0" err="1">
                <a:latin typeface="Times New Roman" panose="02020603050405020304" pitchFamily="18" charset="0"/>
              </a:rPr>
              <a:t>của</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Bác</a:t>
            </a:r>
            <a:r>
              <a:rPr lang="en-US" altLang="en-US" sz="3200" b="1" dirty="0">
                <a:latin typeface="Times New Roman" panose="02020603050405020304" pitchFamily="18" charset="0"/>
              </a:rPr>
              <a:t> . </a:t>
            </a:r>
          </a:p>
        </p:txBody>
      </p:sp>
      <p:sp>
        <p:nvSpPr>
          <p:cNvPr id="5" name="Rectangle 4">
            <a:extLst>
              <a:ext uri="{FF2B5EF4-FFF2-40B4-BE49-F238E27FC236}">
                <a16:creationId xmlns:a16="http://schemas.microsoft.com/office/drawing/2014/main" id="{C06966D3-3889-4441-AAB1-58E799595130}"/>
              </a:ext>
            </a:extLst>
          </p:cNvPr>
          <p:cNvSpPr/>
          <p:nvPr/>
        </p:nvSpPr>
        <p:spPr>
          <a:xfrm>
            <a:off x="1110220" y="4426018"/>
            <a:ext cx="4906798" cy="1604596"/>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spcBef>
                <a:spcPct val="0"/>
              </a:spcBef>
              <a:buClrTx/>
              <a:buSzTx/>
              <a:buFontTx/>
              <a:buNone/>
            </a:pPr>
            <a:r>
              <a:rPr lang="en-US" altLang="en-US" sz="3200" b="1" dirty="0">
                <a:latin typeface="Times New Roman" panose="02020603050405020304" pitchFamily="18" charset="0"/>
              </a:rPr>
              <a:t>C. </a:t>
            </a:r>
            <a:r>
              <a:rPr lang="en-US" altLang="en-US" sz="3200" b="1" dirty="0" err="1">
                <a:latin typeface="Times New Roman" panose="02020603050405020304" pitchFamily="18" charset="0"/>
              </a:rPr>
              <a:t>Niềm</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vui</a:t>
            </a:r>
            <a:r>
              <a:rPr lang="en-US" altLang="en-US" sz="3200" b="1" dirty="0">
                <a:latin typeface="Times New Roman" panose="02020603050405020304" pitchFamily="18" charset="0"/>
              </a:rPr>
              <a:t> </a:t>
            </a:r>
            <a:r>
              <a:rPr lang="vi-VN" altLang="en-US" sz="3200" b="1" dirty="0">
                <a:latin typeface="Times New Roman" panose="02020603050405020304" pitchFamily="18" charset="0"/>
              </a:rPr>
              <a:t>đư</a:t>
            </a:r>
            <a:r>
              <a:rPr lang="en-US" altLang="en-US" sz="3200" b="1" dirty="0" err="1">
                <a:latin typeface="Times New Roman" panose="02020603050405020304" pitchFamily="18" charset="0"/>
              </a:rPr>
              <a:t>ợc</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sống</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giữa</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cảnh</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thiên</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nhiên</a:t>
            </a:r>
            <a:r>
              <a:rPr lang="en-US" altLang="en-US" sz="3200" b="1" dirty="0">
                <a:latin typeface="Times New Roman" panose="02020603050405020304" pitchFamily="18" charset="0"/>
              </a:rPr>
              <a:t> t</a:t>
            </a:r>
            <a:r>
              <a:rPr lang="vi-VN" altLang="en-US" sz="3200" b="1" dirty="0">
                <a:latin typeface="Times New Roman" panose="02020603050405020304" pitchFamily="18" charset="0"/>
              </a:rPr>
              <a:t>ươ</a:t>
            </a:r>
            <a:r>
              <a:rPr lang="en-US" altLang="en-US" sz="3200" b="1" dirty="0" err="1">
                <a:latin typeface="Times New Roman" panose="02020603050405020304" pitchFamily="18" charset="0"/>
              </a:rPr>
              <a:t>i</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đẹp</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của</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đất</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nước</a:t>
            </a:r>
            <a:r>
              <a:rPr lang="en-US" altLang="en-US" sz="3200" b="1" dirty="0">
                <a:latin typeface="Times New Roman" panose="02020603050405020304" pitchFamily="18" charset="0"/>
              </a:rPr>
              <a:t>.</a:t>
            </a:r>
          </a:p>
        </p:txBody>
      </p:sp>
      <p:sp>
        <p:nvSpPr>
          <p:cNvPr id="6" name="Rectangle 5">
            <a:extLst>
              <a:ext uri="{FF2B5EF4-FFF2-40B4-BE49-F238E27FC236}">
                <a16:creationId xmlns:a16="http://schemas.microsoft.com/office/drawing/2014/main" id="{F159BE9E-98B9-448D-B5DA-68652E19A6DE}"/>
              </a:ext>
            </a:extLst>
          </p:cNvPr>
          <p:cNvSpPr/>
          <p:nvPr/>
        </p:nvSpPr>
        <p:spPr>
          <a:xfrm>
            <a:off x="6130615" y="4430207"/>
            <a:ext cx="4906798" cy="1604596"/>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en-US" altLang="en-US" sz="3200" b="1" dirty="0">
                <a:latin typeface="Times New Roman" panose="02020603050405020304" pitchFamily="18" charset="0"/>
              </a:rPr>
              <a:t>D. </a:t>
            </a:r>
            <a:r>
              <a:rPr lang="en-US" altLang="en-US" sz="3200" b="1" dirty="0" err="1">
                <a:latin typeface="Times New Roman" panose="02020603050405020304" pitchFamily="18" charset="0"/>
              </a:rPr>
              <a:t>Cả</a:t>
            </a:r>
            <a:r>
              <a:rPr lang="en-US" altLang="en-US" sz="3200" b="1" dirty="0">
                <a:latin typeface="Times New Roman" panose="02020603050405020304" pitchFamily="18" charset="0"/>
              </a:rPr>
              <a:t> A, B,C </a:t>
            </a:r>
            <a:r>
              <a:rPr lang="vi-VN" altLang="en-US" sz="3200" b="1" dirty="0">
                <a:latin typeface="Times New Roman" panose="02020603050405020304" pitchFamily="18" charset="0"/>
              </a:rPr>
              <a:t>đ</a:t>
            </a:r>
            <a:r>
              <a:rPr lang="en-US" altLang="en-US" sz="3200" b="1" dirty="0" err="1">
                <a:latin typeface="Times New Roman" panose="02020603050405020304" pitchFamily="18" charset="0"/>
              </a:rPr>
              <a:t>ều</a:t>
            </a:r>
            <a:r>
              <a:rPr lang="en-US" altLang="en-US" sz="3200" b="1" dirty="0">
                <a:latin typeface="Times New Roman" panose="02020603050405020304" pitchFamily="18" charset="0"/>
              </a:rPr>
              <a:t> </a:t>
            </a:r>
            <a:r>
              <a:rPr lang="vi-VN" altLang="en-US" sz="3200" b="1" dirty="0">
                <a:latin typeface="Times New Roman" panose="02020603050405020304" pitchFamily="18" charset="0"/>
              </a:rPr>
              <a:t>đ</a:t>
            </a:r>
            <a:r>
              <a:rPr lang="en-US" altLang="en-US" sz="3200" b="1" dirty="0" err="1">
                <a:latin typeface="Times New Roman" panose="02020603050405020304" pitchFamily="18" charset="0"/>
              </a:rPr>
              <a:t>úng</a:t>
            </a:r>
            <a:endParaRPr lang="vi-VN" sz="3200" dirty="0">
              <a:solidFill>
                <a:prstClr val="black"/>
              </a:solidFill>
            </a:endParaRPr>
          </a:p>
        </p:txBody>
      </p:sp>
      <p:pic>
        <p:nvPicPr>
          <p:cNvPr id="7" name="Picture 6">
            <a:extLst>
              <a:ext uri="{FF2B5EF4-FFF2-40B4-BE49-F238E27FC236}">
                <a16:creationId xmlns:a16="http://schemas.microsoft.com/office/drawing/2014/main" id="{20F8E857-713A-450B-86B5-7D914E3C69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1296" y="2940021"/>
            <a:ext cx="805722" cy="708059"/>
          </a:xfrm>
          <a:prstGeom prst="rect">
            <a:avLst/>
          </a:prstGeom>
        </p:spPr>
      </p:pic>
      <p:pic>
        <p:nvPicPr>
          <p:cNvPr id="8" name="Picture 7">
            <a:extLst>
              <a:ext uri="{FF2B5EF4-FFF2-40B4-BE49-F238E27FC236}">
                <a16:creationId xmlns:a16="http://schemas.microsoft.com/office/drawing/2014/main" id="{DF3C9A76-F62E-42ED-A785-3BFA60F45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4614" y="5010312"/>
            <a:ext cx="732404" cy="643628"/>
          </a:xfrm>
          <a:prstGeom prst="rect">
            <a:avLst/>
          </a:prstGeom>
        </p:spPr>
      </p:pic>
      <p:pic>
        <p:nvPicPr>
          <p:cNvPr id="9" name="Picture 8">
            <a:extLst>
              <a:ext uri="{FF2B5EF4-FFF2-40B4-BE49-F238E27FC236}">
                <a16:creationId xmlns:a16="http://schemas.microsoft.com/office/drawing/2014/main" id="{9B51D8B1-7A79-4380-A7EF-915109C3D3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1" y="5023381"/>
            <a:ext cx="804742" cy="643793"/>
          </a:xfrm>
          <a:prstGeom prst="rect">
            <a:avLst/>
          </a:prstGeom>
        </p:spPr>
      </p:pic>
      <p:pic>
        <p:nvPicPr>
          <p:cNvPr id="10" name="Picture 9">
            <a:extLst>
              <a:ext uri="{FF2B5EF4-FFF2-40B4-BE49-F238E27FC236}">
                <a16:creationId xmlns:a16="http://schemas.microsoft.com/office/drawing/2014/main" id="{5C2E74E3-2828-4EC2-8688-3B139B23E8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4821" y="2991693"/>
            <a:ext cx="732592" cy="643793"/>
          </a:xfrm>
          <a:prstGeom prst="rect">
            <a:avLst/>
          </a:prstGeom>
        </p:spPr>
      </p:pic>
    </p:spTree>
    <p:extLst>
      <p:ext uri="{BB962C8B-B14F-4D97-AF65-F5344CB8AC3E}">
        <p14:creationId xmlns:p14="http://schemas.microsoft.com/office/powerpoint/2010/main" val="999378869"/>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3"/>
                                        </p:tgtEl>
                                        <p:attrNameLst>
                                          <p:attrName>fillcolor</p:attrName>
                                        </p:attrNameLst>
                                      </p:cBhvr>
                                      <p:to>
                                        <a:srgbClr val="FFF2CC"/>
                                      </p:to>
                                    </p:animClr>
                                    <p:set>
                                      <p:cBhvr>
                                        <p:cTn id="35" dur="250" fill="hold"/>
                                        <p:tgtEl>
                                          <p:spTgt spid="3"/>
                                        </p:tgtEl>
                                        <p:attrNameLst>
                                          <p:attrName>fill.type</p:attrName>
                                        </p:attrNameLst>
                                      </p:cBhvr>
                                      <p:to>
                                        <p:strVal val="solid"/>
                                      </p:to>
                                    </p:set>
                                    <p:set>
                                      <p:cBhvr>
                                        <p:cTn id="36" dur="25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7"/>
                                        </p:tgtEl>
                                        <p:attrNameLst>
                                          <p:attrName>style.visibility</p:attrName>
                                        </p:attrNameLst>
                                      </p:cBhvr>
                                      <p:to>
                                        <p:strVal val="visible"/>
                                      </p:to>
                                    </p:set>
                                    <p:anim calcmode="lin" valueType="num">
                                      <p:cBhvr>
                                        <p:cTn id="39" dur="250" fill="hold"/>
                                        <p:tgtEl>
                                          <p:spTgt spid="7"/>
                                        </p:tgtEl>
                                        <p:attrNameLst>
                                          <p:attrName>ppt_w</p:attrName>
                                        </p:attrNameLst>
                                      </p:cBhvr>
                                      <p:tavLst>
                                        <p:tav tm="0">
                                          <p:val>
                                            <p:strVal val="4*#ppt_w"/>
                                          </p:val>
                                        </p:tav>
                                        <p:tav tm="100000">
                                          <p:val>
                                            <p:strVal val="#ppt_w"/>
                                          </p:val>
                                        </p:tav>
                                      </p:tavLst>
                                    </p:anim>
                                    <p:anim calcmode="lin" valueType="num">
                                      <p:cBhvr>
                                        <p:cTn id="40"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3"/>
                                        </p:tgtEl>
                                        <p:attrNameLst>
                                          <p:attrName>fillcolor</p:attrName>
                                        </p:attrNameLst>
                                      </p:cBhvr>
                                      <p:to>
                                        <a:srgbClr val="FFFF00"/>
                                      </p:to>
                                    </p:animClr>
                                    <p:set>
                                      <p:cBhvr>
                                        <p:cTn id="43" dur="250" fill="hold"/>
                                        <p:tgtEl>
                                          <p:spTgt spid="3"/>
                                        </p:tgtEl>
                                        <p:attrNameLst>
                                          <p:attrName>fill.type</p:attrName>
                                        </p:attrNameLst>
                                      </p:cBhvr>
                                      <p:to>
                                        <p:strVal val="solid"/>
                                      </p:to>
                                    </p:set>
                                    <p:set>
                                      <p:cBhvr>
                                        <p:cTn id="44"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
                                        </p:tgtEl>
                                        <p:attrNameLst>
                                          <p:attrName>fillcolor</p:attrName>
                                        </p:attrNameLst>
                                      </p:cBhvr>
                                      <p:to>
                                        <a:srgbClr val="FFF2CC"/>
                                      </p:to>
                                    </p:animClr>
                                    <p:set>
                                      <p:cBhvr>
                                        <p:cTn id="50" dur="250" fill="hold"/>
                                        <p:tgtEl>
                                          <p:spTgt spid="4"/>
                                        </p:tgtEl>
                                        <p:attrNameLst>
                                          <p:attrName>fill.type</p:attrName>
                                        </p:attrNameLst>
                                      </p:cBhvr>
                                      <p:to>
                                        <p:strVal val="solid"/>
                                      </p:to>
                                    </p:set>
                                    <p:set>
                                      <p:cBhvr>
                                        <p:cTn id="51" dur="250" fill="hold"/>
                                        <p:tgtEl>
                                          <p:spTgt spid="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0"/>
                                        </p:tgtEl>
                                        <p:attrNameLst>
                                          <p:attrName>style.visibility</p:attrName>
                                        </p:attrNameLst>
                                      </p:cBhvr>
                                      <p:to>
                                        <p:strVal val="visible"/>
                                      </p:to>
                                    </p:set>
                                    <p:anim calcmode="lin" valueType="num">
                                      <p:cBhvr>
                                        <p:cTn id="54" dur="250" fill="hold"/>
                                        <p:tgtEl>
                                          <p:spTgt spid="10"/>
                                        </p:tgtEl>
                                        <p:attrNameLst>
                                          <p:attrName>ppt_w</p:attrName>
                                        </p:attrNameLst>
                                      </p:cBhvr>
                                      <p:tavLst>
                                        <p:tav tm="0">
                                          <p:val>
                                            <p:strVal val="4*#ppt_w"/>
                                          </p:val>
                                        </p:tav>
                                        <p:tav tm="100000">
                                          <p:val>
                                            <p:strVal val="#ppt_w"/>
                                          </p:val>
                                        </p:tav>
                                      </p:tavLst>
                                    </p:anim>
                                    <p:anim calcmode="lin" valueType="num">
                                      <p:cBhvr>
                                        <p:cTn id="5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
                                        </p:tgtEl>
                                        <p:attrNameLst>
                                          <p:attrName>fillcolor</p:attrName>
                                        </p:attrNameLst>
                                      </p:cBhvr>
                                      <p:to>
                                        <a:srgbClr val="FFFF00"/>
                                      </p:to>
                                    </p:animClr>
                                    <p:set>
                                      <p:cBhvr>
                                        <p:cTn id="58" dur="250" fill="hold"/>
                                        <p:tgtEl>
                                          <p:spTgt spid="4"/>
                                        </p:tgtEl>
                                        <p:attrNameLst>
                                          <p:attrName>fill.type</p:attrName>
                                        </p:attrNameLst>
                                      </p:cBhvr>
                                      <p:to>
                                        <p:strVal val="solid"/>
                                      </p:to>
                                    </p:set>
                                    <p:set>
                                      <p:cBhvr>
                                        <p:cTn id="59"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5"/>
                                        </p:tgtEl>
                                        <p:attrNameLst>
                                          <p:attrName>fillcolor</p:attrName>
                                        </p:attrNameLst>
                                      </p:cBhvr>
                                      <p:to>
                                        <a:srgbClr val="FFF2CC"/>
                                      </p:to>
                                    </p:animClr>
                                    <p:set>
                                      <p:cBhvr>
                                        <p:cTn id="65" dur="250" fill="hold"/>
                                        <p:tgtEl>
                                          <p:spTgt spid="5"/>
                                        </p:tgtEl>
                                        <p:attrNameLst>
                                          <p:attrName>fill.type</p:attrName>
                                        </p:attrNameLst>
                                      </p:cBhvr>
                                      <p:to>
                                        <p:strVal val="solid"/>
                                      </p:to>
                                    </p:set>
                                    <p:set>
                                      <p:cBhvr>
                                        <p:cTn id="66" dur="250" fill="hold"/>
                                        <p:tgtEl>
                                          <p:spTgt spid="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8"/>
                                        </p:tgtEl>
                                        <p:attrNameLst>
                                          <p:attrName>style.visibility</p:attrName>
                                        </p:attrNameLst>
                                      </p:cBhvr>
                                      <p:to>
                                        <p:strVal val="visible"/>
                                      </p:to>
                                    </p:set>
                                    <p:anim calcmode="lin" valueType="num">
                                      <p:cBhvr>
                                        <p:cTn id="69" dur="250" fill="hold"/>
                                        <p:tgtEl>
                                          <p:spTgt spid="8"/>
                                        </p:tgtEl>
                                        <p:attrNameLst>
                                          <p:attrName>ppt_w</p:attrName>
                                        </p:attrNameLst>
                                      </p:cBhvr>
                                      <p:tavLst>
                                        <p:tav tm="0">
                                          <p:val>
                                            <p:strVal val="4*#ppt_w"/>
                                          </p:val>
                                        </p:tav>
                                        <p:tav tm="100000">
                                          <p:val>
                                            <p:strVal val="#ppt_w"/>
                                          </p:val>
                                        </p:tav>
                                      </p:tavLst>
                                    </p:anim>
                                    <p:anim calcmode="lin" valueType="num">
                                      <p:cBhvr>
                                        <p:cTn id="7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5"/>
                                        </p:tgtEl>
                                        <p:attrNameLst>
                                          <p:attrName>fillcolor</p:attrName>
                                        </p:attrNameLst>
                                      </p:cBhvr>
                                      <p:to>
                                        <a:srgbClr val="FFFF00"/>
                                      </p:to>
                                    </p:animClr>
                                    <p:set>
                                      <p:cBhvr>
                                        <p:cTn id="73" dur="250" fill="hold"/>
                                        <p:tgtEl>
                                          <p:spTgt spid="5"/>
                                        </p:tgtEl>
                                        <p:attrNameLst>
                                          <p:attrName>fill.type</p:attrName>
                                        </p:attrNameLst>
                                      </p:cBhvr>
                                      <p:to>
                                        <p:strVal val="solid"/>
                                      </p:to>
                                    </p:set>
                                    <p:set>
                                      <p:cBhvr>
                                        <p:cTn id="74"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5" restart="whenNotActive" fill="hold" evtFilter="cancelBubble" nodeType="interactiveSeq">
                <p:stCondLst>
                  <p:cond evt="onClick" delay="0">
                    <p:tgtEl>
                      <p:spTgt spid="6"/>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6"/>
                                        </p:tgtEl>
                                        <p:attrNameLst>
                                          <p:attrName>fillcolor</p:attrName>
                                        </p:attrNameLst>
                                      </p:cBhvr>
                                      <p:to>
                                        <a:srgbClr val="FFF2CC"/>
                                      </p:to>
                                    </p:animClr>
                                    <p:set>
                                      <p:cBhvr>
                                        <p:cTn id="80" dur="250" fill="hold"/>
                                        <p:tgtEl>
                                          <p:spTgt spid="6"/>
                                        </p:tgtEl>
                                        <p:attrNameLst>
                                          <p:attrName>fill.type</p:attrName>
                                        </p:attrNameLst>
                                      </p:cBhvr>
                                      <p:to>
                                        <p:strVal val="solid"/>
                                      </p:to>
                                    </p:set>
                                    <p:set>
                                      <p:cBhvr>
                                        <p:cTn id="81" dur="250" fill="hold"/>
                                        <p:tgtEl>
                                          <p:spTgt spid="6"/>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9"/>
                                        </p:tgtEl>
                                        <p:attrNameLst>
                                          <p:attrName>style.visibility</p:attrName>
                                        </p:attrNameLst>
                                      </p:cBhvr>
                                      <p:to>
                                        <p:strVal val="visible"/>
                                      </p:to>
                                    </p:set>
                                    <p:anim calcmode="lin" valueType="num">
                                      <p:cBhvr>
                                        <p:cTn id="84" dur="250" fill="hold"/>
                                        <p:tgtEl>
                                          <p:spTgt spid="9"/>
                                        </p:tgtEl>
                                        <p:attrNameLst>
                                          <p:attrName>ppt_w</p:attrName>
                                        </p:attrNameLst>
                                      </p:cBhvr>
                                      <p:tavLst>
                                        <p:tav tm="0">
                                          <p:val>
                                            <p:strVal val="4*#ppt_w"/>
                                          </p:val>
                                        </p:tav>
                                        <p:tav tm="100000">
                                          <p:val>
                                            <p:strVal val="#ppt_w"/>
                                          </p:val>
                                        </p:tav>
                                      </p:tavLst>
                                    </p:anim>
                                    <p:anim calcmode="lin" valueType="num">
                                      <p:cBhvr>
                                        <p:cTn id="85"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6"/>
                                        </p:tgtEl>
                                        <p:attrNameLst>
                                          <p:attrName>fillcolor</p:attrName>
                                        </p:attrNameLst>
                                      </p:cBhvr>
                                      <p:to>
                                        <a:srgbClr val="00B050"/>
                                      </p:to>
                                    </p:animClr>
                                    <p:set>
                                      <p:cBhvr>
                                        <p:cTn id="88" dur="250" fill="hold"/>
                                        <p:tgtEl>
                                          <p:spTgt spid="6"/>
                                        </p:tgtEl>
                                        <p:attrNameLst>
                                          <p:attrName>fill.type</p:attrName>
                                        </p:attrNameLst>
                                      </p:cBhvr>
                                      <p:to>
                                        <p:strVal val="solid"/>
                                      </p:to>
                                    </p:set>
                                    <p:set>
                                      <p:cBhvr>
                                        <p:cTn id="8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bldLst>
      <p:bldP spid="2" grpId="0" animBg="1"/>
      <p:bldP spid="3" grpId="0" animBg="1"/>
      <p:bldP spid="4" grpId="0" animBg="1"/>
      <p:bldP spid="5" grpId="0" animBg="1"/>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4F5A4D50-30CB-4CA9-8C09-01968A804687}"/>
              </a:ext>
            </a:extLst>
          </p:cNvPr>
          <p:cNvSpPr txBox="1">
            <a:spLocks noChangeArrowheads="1"/>
          </p:cNvSpPr>
          <p:nvPr/>
        </p:nvSpPr>
        <p:spPr>
          <a:xfrm>
            <a:off x="1079500" y="876300"/>
            <a:ext cx="10337800" cy="3429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4625" indent="0">
              <a:lnSpc>
                <a:spcPct val="80000"/>
              </a:lnSpc>
              <a:buNone/>
              <a:defRPr/>
            </a:pPr>
            <a:r>
              <a:rPr lang="en-US" sz="6600" b="1" dirty="0">
                <a:solidFill>
                  <a:srgbClr val="FF0000"/>
                </a:solidFill>
                <a:latin typeface="Time new roman"/>
              </a:rPr>
              <a:t>                </a:t>
            </a:r>
            <a:r>
              <a:rPr lang="en-US" sz="6600" b="1" dirty="0" err="1">
                <a:solidFill>
                  <a:srgbClr val="FF0000"/>
                </a:solidFill>
                <a:latin typeface="Time new roman"/>
              </a:rPr>
              <a:t>Pác</a:t>
            </a:r>
            <a:r>
              <a:rPr lang="en-US" sz="6600" b="1" dirty="0">
                <a:solidFill>
                  <a:srgbClr val="FF0000"/>
                </a:solidFill>
                <a:latin typeface="Time new roman"/>
              </a:rPr>
              <a:t> </a:t>
            </a:r>
            <a:r>
              <a:rPr lang="en-US" sz="6600" b="1" dirty="0" err="1">
                <a:solidFill>
                  <a:srgbClr val="FF0000"/>
                </a:solidFill>
                <a:latin typeface="Time new roman"/>
              </a:rPr>
              <a:t>Bó</a:t>
            </a:r>
            <a:r>
              <a:rPr lang="en-US" sz="6600" b="1" dirty="0">
                <a:solidFill>
                  <a:srgbClr val="FF0000"/>
                </a:solidFill>
                <a:latin typeface="Time new roman"/>
              </a:rPr>
              <a:t> </a:t>
            </a:r>
            <a:r>
              <a:rPr lang="en-US" sz="6600" b="1" dirty="0" err="1">
                <a:solidFill>
                  <a:srgbClr val="FF0000"/>
                </a:solidFill>
                <a:latin typeface="Time new roman"/>
              </a:rPr>
              <a:t>hùng</a:t>
            </a:r>
            <a:r>
              <a:rPr lang="en-US" sz="6600" b="1" dirty="0">
                <a:solidFill>
                  <a:srgbClr val="FF0000"/>
                </a:solidFill>
                <a:latin typeface="Time new roman"/>
              </a:rPr>
              <a:t> </a:t>
            </a:r>
            <a:r>
              <a:rPr lang="en-US" sz="6600" b="1" dirty="0" err="1">
                <a:solidFill>
                  <a:srgbClr val="FF0000"/>
                </a:solidFill>
                <a:latin typeface="Time new roman"/>
              </a:rPr>
              <a:t>vĩ</a:t>
            </a:r>
            <a:endParaRPr lang="en-US" sz="6600" b="1" dirty="0">
              <a:solidFill>
                <a:srgbClr val="FF0000"/>
              </a:solidFill>
              <a:latin typeface="Time new roman"/>
            </a:endParaRPr>
          </a:p>
          <a:p>
            <a:pPr marL="174625" indent="0">
              <a:lnSpc>
                <a:spcPct val="80000"/>
              </a:lnSpc>
              <a:buNone/>
              <a:defRPr/>
            </a:pPr>
            <a:endParaRPr lang="en-US" sz="4400" b="1" i="1" dirty="0">
              <a:solidFill>
                <a:schemeClr val="folHlink"/>
              </a:solidFill>
              <a:latin typeface="Time new roman"/>
            </a:endParaRPr>
          </a:p>
          <a:p>
            <a:pPr marL="174625" indent="0">
              <a:lnSpc>
                <a:spcPct val="80000"/>
              </a:lnSpc>
              <a:buNone/>
              <a:defRPr/>
            </a:pPr>
            <a:r>
              <a:rPr lang="en-US" sz="4400" b="1" i="1" dirty="0">
                <a:solidFill>
                  <a:schemeClr val="folHlink"/>
                </a:solidFill>
                <a:latin typeface="Time new roman"/>
              </a:rPr>
              <a:t>Non </a:t>
            </a:r>
            <a:r>
              <a:rPr lang="en-US" sz="4400" b="1" i="1" dirty="0" err="1">
                <a:solidFill>
                  <a:schemeClr val="folHlink"/>
                </a:solidFill>
                <a:latin typeface="Time new roman"/>
              </a:rPr>
              <a:t>xa</a:t>
            </a:r>
            <a:r>
              <a:rPr lang="en-US" sz="4400" b="1" i="1" dirty="0">
                <a:solidFill>
                  <a:schemeClr val="folHlink"/>
                </a:solidFill>
                <a:latin typeface="Time new roman"/>
              </a:rPr>
              <a:t> </a:t>
            </a:r>
            <a:r>
              <a:rPr lang="en-US" sz="4400" b="1" i="1" dirty="0" err="1">
                <a:solidFill>
                  <a:schemeClr val="folHlink"/>
                </a:solidFill>
                <a:latin typeface="Time new roman"/>
              </a:rPr>
              <a:t>xa</a:t>
            </a:r>
            <a:r>
              <a:rPr lang="en-US" sz="4400" b="1" i="1" dirty="0">
                <a:solidFill>
                  <a:schemeClr val="folHlink"/>
                </a:solidFill>
                <a:latin typeface="Time new roman"/>
              </a:rPr>
              <a:t>, </a:t>
            </a:r>
            <a:r>
              <a:rPr lang="en-US" sz="4400" b="1" i="1" dirty="0" err="1">
                <a:solidFill>
                  <a:schemeClr val="folHlink"/>
                </a:solidFill>
                <a:latin typeface="Time new roman"/>
              </a:rPr>
              <a:t>nước</a:t>
            </a:r>
            <a:r>
              <a:rPr lang="en-US" sz="4400" b="1" i="1" dirty="0">
                <a:solidFill>
                  <a:schemeClr val="folHlink"/>
                </a:solidFill>
                <a:latin typeface="Time new roman"/>
              </a:rPr>
              <a:t> </a:t>
            </a:r>
            <a:r>
              <a:rPr lang="en-US" sz="4400" b="1" i="1" dirty="0" err="1">
                <a:solidFill>
                  <a:schemeClr val="folHlink"/>
                </a:solidFill>
                <a:latin typeface="Time new roman"/>
              </a:rPr>
              <a:t>xa</a:t>
            </a:r>
            <a:r>
              <a:rPr lang="en-US" sz="4400" b="1" i="1" dirty="0">
                <a:solidFill>
                  <a:schemeClr val="folHlink"/>
                </a:solidFill>
                <a:latin typeface="Time new roman"/>
              </a:rPr>
              <a:t> </a:t>
            </a:r>
            <a:r>
              <a:rPr lang="en-US" sz="4400" b="1" i="1" dirty="0" err="1">
                <a:solidFill>
                  <a:schemeClr val="folHlink"/>
                </a:solidFill>
                <a:latin typeface="Time new roman"/>
              </a:rPr>
              <a:t>xa</a:t>
            </a:r>
            <a:endParaRPr lang="en-US" sz="4400" b="1" i="1" dirty="0">
              <a:solidFill>
                <a:schemeClr val="folHlink"/>
              </a:solidFill>
              <a:latin typeface="Time new roman"/>
            </a:endParaRPr>
          </a:p>
          <a:p>
            <a:pPr marL="174625" indent="0">
              <a:lnSpc>
                <a:spcPct val="80000"/>
              </a:lnSpc>
              <a:buNone/>
              <a:defRPr/>
            </a:pPr>
            <a:r>
              <a:rPr lang="en-US" sz="4400" b="1" i="1" dirty="0" err="1">
                <a:solidFill>
                  <a:schemeClr val="folHlink"/>
                </a:solidFill>
                <a:latin typeface="Time new roman"/>
              </a:rPr>
              <a:t>Nào</a:t>
            </a:r>
            <a:r>
              <a:rPr lang="en-US" sz="4400" b="1" i="1" dirty="0">
                <a:solidFill>
                  <a:schemeClr val="folHlink"/>
                </a:solidFill>
                <a:latin typeface="Time new roman"/>
              </a:rPr>
              <a:t> </a:t>
            </a:r>
            <a:r>
              <a:rPr lang="en-US" sz="4400" b="1" i="1" dirty="0" err="1">
                <a:solidFill>
                  <a:schemeClr val="folHlink"/>
                </a:solidFill>
                <a:latin typeface="Time new roman"/>
              </a:rPr>
              <a:t>phải</a:t>
            </a:r>
            <a:r>
              <a:rPr lang="en-US" sz="4400" b="1" i="1" dirty="0">
                <a:solidFill>
                  <a:schemeClr val="folHlink"/>
                </a:solidFill>
                <a:latin typeface="Time new roman"/>
              </a:rPr>
              <a:t> </a:t>
            </a:r>
            <a:r>
              <a:rPr lang="en-US" sz="4400" b="1" i="1" dirty="0" err="1">
                <a:solidFill>
                  <a:schemeClr val="folHlink"/>
                </a:solidFill>
                <a:latin typeface="Time new roman"/>
              </a:rPr>
              <a:t>thênh</a:t>
            </a:r>
            <a:r>
              <a:rPr lang="en-US" sz="4400" b="1" i="1" dirty="0">
                <a:solidFill>
                  <a:schemeClr val="folHlink"/>
                </a:solidFill>
                <a:latin typeface="Time new roman"/>
              </a:rPr>
              <a:t> thang </a:t>
            </a:r>
            <a:r>
              <a:rPr lang="en-US" sz="4400" b="1" i="1" dirty="0" err="1">
                <a:solidFill>
                  <a:schemeClr val="folHlink"/>
                </a:solidFill>
                <a:latin typeface="Time new roman"/>
              </a:rPr>
              <a:t>mới</a:t>
            </a:r>
            <a:r>
              <a:rPr lang="en-US" sz="4400" b="1" i="1" dirty="0">
                <a:solidFill>
                  <a:schemeClr val="folHlink"/>
                </a:solidFill>
                <a:latin typeface="Time new roman"/>
              </a:rPr>
              <a:t> </a:t>
            </a:r>
            <a:r>
              <a:rPr lang="en-US" sz="4400" b="1" i="1" dirty="0" err="1">
                <a:solidFill>
                  <a:schemeClr val="folHlink"/>
                </a:solidFill>
                <a:latin typeface="Time new roman"/>
              </a:rPr>
              <a:t>gọi</a:t>
            </a:r>
            <a:r>
              <a:rPr lang="en-US" sz="4400" b="1" i="1" dirty="0">
                <a:solidFill>
                  <a:schemeClr val="folHlink"/>
                </a:solidFill>
                <a:latin typeface="Time new roman"/>
              </a:rPr>
              <a:t> </a:t>
            </a:r>
            <a:r>
              <a:rPr lang="en-US" sz="4400" b="1" i="1" dirty="0" err="1">
                <a:solidFill>
                  <a:schemeClr val="folHlink"/>
                </a:solidFill>
                <a:latin typeface="Time new roman"/>
              </a:rPr>
              <a:t>là</a:t>
            </a:r>
            <a:endParaRPr lang="en-US" sz="4400" b="1" i="1" dirty="0">
              <a:solidFill>
                <a:schemeClr val="folHlink"/>
              </a:solidFill>
              <a:latin typeface="Time new roman"/>
            </a:endParaRPr>
          </a:p>
          <a:p>
            <a:pPr marL="174625" indent="0">
              <a:lnSpc>
                <a:spcPct val="80000"/>
              </a:lnSpc>
              <a:buNone/>
              <a:defRPr/>
            </a:pPr>
            <a:r>
              <a:rPr lang="en-US" sz="4400" b="1" i="1" dirty="0" err="1">
                <a:solidFill>
                  <a:schemeClr val="folHlink"/>
                </a:solidFill>
                <a:latin typeface="Time new roman"/>
              </a:rPr>
              <a:t>Đây</a:t>
            </a:r>
            <a:r>
              <a:rPr lang="en-US" sz="4400" b="1" i="1" dirty="0">
                <a:solidFill>
                  <a:schemeClr val="folHlink"/>
                </a:solidFill>
                <a:latin typeface="Time new roman"/>
              </a:rPr>
              <a:t> </a:t>
            </a:r>
            <a:r>
              <a:rPr lang="en-US" sz="4400" b="1" i="1" dirty="0" err="1">
                <a:solidFill>
                  <a:schemeClr val="folHlink"/>
                </a:solidFill>
                <a:latin typeface="Time new roman"/>
              </a:rPr>
              <a:t>suối</a:t>
            </a:r>
            <a:r>
              <a:rPr lang="en-US" sz="4400" b="1" i="1" dirty="0">
                <a:solidFill>
                  <a:schemeClr val="folHlink"/>
                </a:solidFill>
                <a:latin typeface="Time new roman"/>
              </a:rPr>
              <a:t> Lê </a:t>
            </a:r>
            <a:r>
              <a:rPr lang="en-US" sz="4400" b="1" i="1" dirty="0" err="1">
                <a:solidFill>
                  <a:schemeClr val="folHlink"/>
                </a:solidFill>
                <a:latin typeface="Time new roman"/>
              </a:rPr>
              <a:t>nin</a:t>
            </a:r>
            <a:r>
              <a:rPr lang="en-US" sz="4400" b="1" i="1" dirty="0">
                <a:solidFill>
                  <a:schemeClr val="folHlink"/>
                </a:solidFill>
                <a:latin typeface="Time new roman"/>
              </a:rPr>
              <a:t> </a:t>
            </a:r>
            <a:r>
              <a:rPr lang="en-US" sz="4400" b="1" i="1" dirty="0" err="1">
                <a:solidFill>
                  <a:schemeClr val="folHlink"/>
                </a:solidFill>
                <a:latin typeface="Time new roman"/>
              </a:rPr>
              <a:t>kia</a:t>
            </a:r>
            <a:r>
              <a:rPr lang="en-US" sz="4400" b="1" i="1" dirty="0">
                <a:solidFill>
                  <a:schemeClr val="folHlink"/>
                </a:solidFill>
                <a:latin typeface="Time new roman"/>
              </a:rPr>
              <a:t> </a:t>
            </a:r>
            <a:r>
              <a:rPr lang="en-US" sz="4400" b="1" i="1" dirty="0" err="1">
                <a:solidFill>
                  <a:schemeClr val="folHlink"/>
                </a:solidFill>
                <a:latin typeface="Time new roman"/>
              </a:rPr>
              <a:t>núi</a:t>
            </a:r>
            <a:r>
              <a:rPr lang="en-US" sz="4400" b="1" i="1" dirty="0">
                <a:solidFill>
                  <a:schemeClr val="folHlink"/>
                </a:solidFill>
                <a:latin typeface="Time new roman"/>
              </a:rPr>
              <a:t> </a:t>
            </a:r>
            <a:r>
              <a:rPr lang="en-US" sz="4400" b="1" i="1" dirty="0" err="1">
                <a:solidFill>
                  <a:schemeClr val="folHlink"/>
                </a:solidFill>
                <a:latin typeface="Time new roman"/>
              </a:rPr>
              <a:t>Mác</a:t>
            </a:r>
            <a:endParaRPr lang="en-US" sz="4400" b="1" i="1" dirty="0">
              <a:solidFill>
                <a:schemeClr val="folHlink"/>
              </a:solidFill>
              <a:latin typeface="Time new roman"/>
            </a:endParaRPr>
          </a:p>
          <a:p>
            <a:pPr marL="174625" indent="0">
              <a:lnSpc>
                <a:spcPct val="80000"/>
              </a:lnSpc>
              <a:buNone/>
              <a:defRPr/>
            </a:pPr>
            <a:r>
              <a:rPr lang="en-US" sz="4400" b="1" i="1" dirty="0">
                <a:solidFill>
                  <a:schemeClr val="folHlink"/>
                </a:solidFill>
                <a:latin typeface="Time new roman"/>
              </a:rPr>
              <a:t>Hai </a:t>
            </a:r>
            <a:r>
              <a:rPr lang="en-US" sz="4400" b="1" i="1" dirty="0" err="1">
                <a:solidFill>
                  <a:schemeClr val="folHlink"/>
                </a:solidFill>
                <a:latin typeface="Time new roman"/>
              </a:rPr>
              <a:t>tay</a:t>
            </a:r>
            <a:r>
              <a:rPr lang="en-US" sz="4400" b="1" i="1" dirty="0">
                <a:solidFill>
                  <a:schemeClr val="folHlink"/>
                </a:solidFill>
                <a:latin typeface="Time new roman"/>
              </a:rPr>
              <a:t> </a:t>
            </a:r>
            <a:r>
              <a:rPr lang="en-US" sz="4400" b="1" i="1" dirty="0" err="1">
                <a:solidFill>
                  <a:schemeClr val="folHlink"/>
                </a:solidFill>
                <a:latin typeface="Time new roman"/>
              </a:rPr>
              <a:t>xây</a:t>
            </a:r>
            <a:r>
              <a:rPr lang="en-US" sz="4400" b="1" i="1" dirty="0">
                <a:solidFill>
                  <a:schemeClr val="folHlink"/>
                </a:solidFill>
                <a:latin typeface="Time new roman"/>
              </a:rPr>
              <a:t> </a:t>
            </a:r>
            <a:r>
              <a:rPr lang="en-US" sz="4400" b="1" i="1" dirty="0" err="1">
                <a:solidFill>
                  <a:schemeClr val="folHlink"/>
                </a:solidFill>
                <a:latin typeface="Time new roman"/>
              </a:rPr>
              <a:t>dựng</a:t>
            </a:r>
            <a:r>
              <a:rPr lang="en-US" sz="4400" b="1" i="1" dirty="0">
                <a:solidFill>
                  <a:schemeClr val="folHlink"/>
                </a:solidFill>
                <a:latin typeface="Time new roman"/>
              </a:rPr>
              <a:t> </a:t>
            </a:r>
            <a:r>
              <a:rPr lang="en-US" sz="4400" b="1" i="1" dirty="0" err="1">
                <a:solidFill>
                  <a:schemeClr val="folHlink"/>
                </a:solidFill>
                <a:latin typeface="Time new roman"/>
              </a:rPr>
              <a:t>một</a:t>
            </a:r>
            <a:r>
              <a:rPr lang="en-US" sz="4400" b="1" i="1" dirty="0">
                <a:solidFill>
                  <a:schemeClr val="folHlink"/>
                </a:solidFill>
                <a:latin typeface="Time new roman"/>
              </a:rPr>
              <a:t> </a:t>
            </a:r>
            <a:r>
              <a:rPr lang="en-US" sz="4400" b="1" i="1" dirty="0" err="1">
                <a:solidFill>
                  <a:schemeClr val="folHlink"/>
                </a:solidFill>
                <a:latin typeface="Time new roman"/>
              </a:rPr>
              <a:t>sơn</a:t>
            </a:r>
            <a:r>
              <a:rPr lang="en-US" sz="4400" b="1" i="1" dirty="0">
                <a:solidFill>
                  <a:schemeClr val="folHlink"/>
                </a:solidFill>
                <a:latin typeface="Time new roman"/>
              </a:rPr>
              <a:t> </a:t>
            </a:r>
            <a:r>
              <a:rPr lang="en-US" sz="4400" b="1" i="1" dirty="0" err="1">
                <a:solidFill>
                  <a:schemeClr val="folHlink"/>
                </a:solidFill>
                <a:latin typeface="Time new roman"/>
              </a:rPr>
              <a:t>hà</a:t>
            </a:r>
            <a:endParaRPr lang="en-US" sz="4400" b="1" i="1" dirty="0">
              <a:solidFill>
                <a:schemeClr val="folHlink"/>
              </a:solidFill>
              <a:latin typeface="Time new roman"/>
            </a:endParaRPr>
          </a:p>
          <a:p>
            <a:pPr marL="174625" indent="0" algn="r">
              <a:lnSpc>
                <a:spcPct val="80000"/>
              </a:lnSpc>
              <a:buNone/>
              <a:defRPr/>
            </a:pPr>
            <a:endParaRPr lang="en-US" sz="1600" b="1" i="1" dirty="0">
              <a:solidFill>
                <a:schemeClr val="folHlink"/>
              </a:solidFill>
              <a:latin typeface="Time new roman"/>
            </a:endParaRPr>
          </a:p>
          <a:p>
            <a:pPr marL="174625" indent="0" algn="r">
              <a:lnSpc>
                <a:spcPct val="80000"/>
              </a:lnSpc>
              <a:buNone/>
              <a:defRPr/>
            </a:pPr>
            <a:r>
              <a:rPr lang="en-US" sz="4400" b="1" i="1" dirty="0" err="1">
                <a:solidFill>
                  <a:schemeClr val="folHlink"/>
                </a:solidFill>
                <a:latin typeface="Time new roman"/>
              </a:rPr>
              <a:t>Nguyễn</a:t>
            </a:r>
            <a:r>
              <a:rPr lang="en-US" sz="4400" b="1" i="1" dirty="0">
                <a:solidFill>
                  <a:schemeClr val="folHlink"/>
                </a:solidFill>
                <a:latin typeface="Time new roman"/>
              </a:rPr>
              <a:t> </a:t>
            </a:r>
            <a:r>
              <a:rPr lang="en-US" sz="4400" b="1" i="1" dirty="0" err="1">
                <a:solidFill>
                  <a:schemeClr val="folHlink"/>
                </a:solidFill>
                <a:latin typeface="Time new roman"/>
              </a:rPr>
              <a:t>Ái</a:t>
            </a:r>
            <a:r>
              <a:rPr lang="en-US" sz="4400" b="1" i="1" dirty="0">
                <a:solidFill>
                  <a:schemeClr val="folHlink"/>
                </a:solidFill>
                <a:latin typeface="Time new roman"/>
              </a:rPr>
              <a:t> </a:t>
            </a:r>
            <a:r>
              <a:rPr lang="en-US" sz="4400" b="1" i="1" dirty="0" err="1">
                <a:solidFill>
                  <a:schemeClr val="folHlink"/>
                </a:solidFill>
                <a:latin typeface="Time new roman"/>
              </a:rPr>
              <a:t>Quốc</a:t>
            </a:r>
            <a:endParaRPr lang="en-US" sz="4400" b="1" i="1" dirty="0">
              <a:solidFill>
                <a:schemeClr val="folHlink"/>
              </a:solidFill>
              <a:latin typeface="Time new roman"/>
            </a:endParaRPr>
          </a:p>
        </p:txBody>
      </p:sp>
    </p:spTree>
    <p:extLst>
      <p:ext uri="{BB962C8B-B14F-4D97-AF65-F5344CB8AC3E}">
        <p14:creationId xmlns:p14="http://schemas.microsoft.com/office/powerpoint/2010/main" val="3090203919"/>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heckerboard(across)">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checkerboard(across)">
                                      <p:cBhvr>
                                        <p:cTn id="12" dur="2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checkerboard(across)">
                                      <p:cBhvr>
                                        <p:cTn id="17" dur="20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checkerboard(across)">
                                      <p:cBhvr>
                                        <p:cTn id="22" dur="20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checkerboard(across)">
                                      <p:cBhvr>
                                        <p:cTn id="27" dur="20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checkerboard(across)">
                                      <p:cBhvr>
                                        <p:cTn id="32" dur="20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2">
            <a:extLst>
              <a:ext uri="{FF2B5EF4-FFF2-40B4-BE49-F238E27FC236}">
                <a16:creationId xmlns:a16="http://schemas.microsoft.com/office/drawing/2014/main" id="{5A2D2E87-EDC6-4853-8CAD-8B72A12EFFA3}"/>
              </a:ext>
            </a:extLst>
          </p:cNvPr>
          <p:cNvGrpSpPr/>
          <p:nvPr/>
        </p:nvGrpSpPr>
        <p:grpSpPr>
          <a:xfrm>
            <a:off x="4495154" y="136385"/>
            <a:ext cx="3678691" cy="1304897"/>
            <a:chOff x="4468355" y="2674828"/>
            <a:chExt cx="2044890" cy="942007"/>
          </a:xfrm>
        </p:grpSpPr>
        <p:pic>
          <p:nvPicPr>
            <p:cNvPr id="3" name="Picture 2" descr="E:\水墨图表素材\图片1.png">
              <a:extLst>
                <a:ext uri="{FF2B5EF4-FFF2-40B4-BE49-F238E27FC236}">
                  <a16:creationId xmlns:a16="http://schemas.microsoft.com/office/drawing/2014/main" id="{CF3FA24A-D718-4323-9FEC-22D7517ACC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8355" y="2674828"/>
              <a:ext cx="2044890" cy="942007"/>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26">
              <a:extLst>
                <a:ext uri="{FF2B5EF4-FFF2-40B4-BE49-F238E27FC236}">
                  <a16:creationId xmlns:a16="http://schemas.microsoft.com/office/drawing/2014/main" id="{73CE886C-A47F-4EB4-9F50-642083C81AE1}"/>
                </a:ext>
              </a:extLst>
            </p:cNvPr>
            <p:cNvSpPr/>
            <p:nvPr/>
          </p:nvSpPr>
          <p:spPr>
            <a:xfrm>
              <a:off x="4746142" y="2848318"/>
              <a:ext cx="1491114" cy="511024"/>
            </a:xfrm>
            <a:prstGeom prst="rect">
              <a:avLst/>
            </a:prstGeom>
          </p:spPr>
          <p:txBody>
            <a:bodyPr wrap="none">
              <a:spAutoFit/>
            </a:bodyPr>
            <a:lstStyle/>
            <a:p>
              <a:pPr algn="ctr"/>
              <a:r>
                <a:rPr lang="en-US" altLang="zh-CN" sz="4000" b="1" spc="300" dirty="0">
                  <a:solidFill>
                    <a:srgbClr val="FF0000"/>
                  </a:solidFill>
                  <a:latin typeface="Times New Roman" pitchFamily="18" charset="0"/>
                  <a:ea typeface="华文中宋" panose="02010600040101010101" pitchFamily="2" charset="-122"/>
                  <a:cs typeface="Times New Roman" pitchFamily="18" charset="0"/>
                  <a:sym typeface="+mn-lt"/>
                </a:rPr>
                <a:t>1. </a:t>
              </a:r>
              <a:r>
                <a:rPr lang="en-US" altLang="zh-CN" sz="4000" b="1" spc="300" dirty="0" err="1">
                  <a:solidFill>
                    <a:srgbClr val="FF0000"/>
                  </a:solidFill>
                  <a:latin typeface="Times New Roman" pitchFamily="18" charset="0"/>
                  <a:ea typeface="华文中宋" panose="02010600040101010101" pitchFamily="2" charset="-122"/>
                  <a:cs typeface="Times New Roman" pitchFamily="18" charset="0"/>
                  <a:sym typeface="+mn-lt"/>
                </a:rPr>
                <a:t>Tác</a:t>
              </a:r>
              <a:r>
                <a:rPr lang="en-US" altLang="zh-CN" sz="40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4000" b="1" spc="300" dirty="0" err="1">
                  <a:solidFill>
                    <a:srgbClr val="FF0000"/>
                  </a:solidFill>
                  <a:latin typeface="Times New Roman" pitchFamily="18" charset="0"/>
                  <a:ea typeface="华文中宋" panose="02010600040101010101" pitchFamily="2" charset="-122"/>
                  <a:cs typeface="Times New Roman" pitchFamily="18" charset="0"/>
                  <a:sym typeface="+mn-lt"/>
                </a:rPr>
                <a:t>giả</a:t>
              </a:r>
              <a:endParaRPr lang="zh-CN" altLang="en-US" sz="4000" b="1" spc="300" dirty="0">
                <a:solidFill>
                  <a:srgbClr val="FF0000"/>
                </a:solidFill>
                <a:latin typeface="Times New Roman" pitchFamily="18" charset="0"/>
                <a:ea typeface="华文中宋" panose="02010600040101010101" pitchFamily="2" charset="-122"/>
                <a:cs typeface="Times New Roman" pitchFamily="18" charset="0"/>
                <a:sym typeface="+mn-lt"/>
              </a:endParaRPr>
            </a:p>
          </p:txBody>
        </p:sp>
      </p:grpSp>
      <p:grpSp>
        <p:nvGrpSpPr>
          <p:cNvPr id="5" name="Group 15">
            <a:extLst>
              <a:ext uri="{FF2B5EF4-FFF2-40B4-BE49-F238E27FC236}">
                <a16:creationId xmlns:a16="http://schemas.microsoft.com/office/drawing/2014/main" id="{6456AAA8-BB68-4591-824F-40D696CA06CC}"/>
              </a:ext>
            </a:extLst>
          </p:cNvPr>
          <p:cNvGrpSpPr>
            <a:grpSpLocks/>
          </p:cNvGrpSpPr>
          <p:nvPr/>
        </p:nvGrpSpPr>
        <p:grpSpPr bwMode="auto">
          <a:xfrm>
            <a:off x="37053" y="1681606"/>
            <a:ext cx="4592995" cy="4700591"/>
            <a:chOff x="96" y="1547"/>
            <a:chExt cx="2674" cy="2961"/>
          </a:xfrm>
        </p:grpSpPr>
        <p:pic>
          <p:nvPicPr>
            <p:cNvPr id="6" name="Picture 16" descr="Bac Ho quan sat tran dia Dong Khe">
              <a:extLst>
                <a:ext uri="{FF2B5EF4-FFF2-40B4-BE49-F238E27FC236}">
                  <a16:creationId xmlns:a16="http://schemas.microsoft.com/office/drawing/2014/main" id="{F6B66B54-531A-4302-9C93-240DBB108487}"/>
                </a:ext>
              </a:extLst>
            </p:cNvPr>
            <p:cNvPicPr>
              <a:picLocks noChangeAspect="1" noChangeArrowheads="1"/>
            </p:cNvPicPr>
            <p:nvPr/>
          </p:nvPicPr>
          <p:blipFill>
            <a:blip r:embed="rId3"/>
            <a:srcRect/>
            <a:stretch>
              <a:fillRect/>
            </a:stretch>
          </p:blipFill>
          <p:spPr bwMode="auto">
            <a:xfrm>
              <a:off x="96" y="1547"/>
              <a:ext cx="2674" cy="2389"/>
            </a:xfrm>
            <a:prstGeom prst="ellipse">
              <a:avLst/>
            </a:prstGeom>
            <a:ln>
              <a:noFill/>
            </a:ln>
            <a:effectLst>
              <a:softEdge rad="112500"/>
            </a:effectLst>
          </p:spPr>
        </p:pic>
        <p:sp>
          <p:nvSpPr>
            <p:cNvPr id="7" name="Text Box 17">
              <a:extLst>
                <a:ext uri="{FF2B5EF4-FFF2-40B4-BE49-F238E27FC236}">
                  <a16:creationId xmlns:a16="http://schemas.microsoft.com/office/drawing/2014/main" id="{BB3BD23E-4C84-4FC9-8577-80922AA65808}"/>
                </a:ext>
              </a:extLst>
            </p:cNvPr>
            <p:cNvSpPr txBox="1">
              <a:spLocks noChangeArrowheads="1"/>
            </p:cNvSpPr>
            <p:nvPr/>
          </p:nvSpPr>
          <p:spPr bwMode="auto">
            <a:xfrm>
              <a:off x="210" y="4024"/>
              <a:ext cx="2328" cy="484"/>
            </a:xfrm>
            <a:prstGeom prst="rect">
              <a:avLst/>
            </a:prstGeom>
            <a:noFill/>
            <a:ln w="38100">
              <a:noFill/>
              <a:miter lim="800000"/>
              <a:headEnd/>
              <a:tailEnd/>
            </a:ln>
            <a:effectLst/>
          </p:spPr>
          <p:txBody>
            <a:bodyPr wrap="square">
              <a:spAutoFit/>
            </a:bodyPr>
            <a:lstStyle/>
            <a:p>
              <a:pPr algn="ctr" eaLnBrk="1" hangingPunct="1">
                <a:lnSpc>
                  <a:spcPct val="50000"/>
                </a:lnSpc>
                <a:spcBef>
                  <a:spcPct val="50000"/>
                </a:spcBef>
                <a:defRPr/>
              </a:pPr>
              <a:r>
                <a:rPr lang="en-US" sz="2800" b="1" dirty="0" err="1">
                  <a:latin typeface="Times New Roman" pitchFamily="18" charset="0"/>
                  <a:cs typeface="Times New Roman" pitchFamily="18" charset="0"/>
                </a:rPr>
                <a:t>Hồ</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Chí</a:t>
              </a:r>
              <a:r>
                <a:rPr lang="en-US" sz="2800" b="1" dirty="0">
                  <a:latin typeface="Times New Roman" pitchFamily="18" charset="0"/>
                  <a:cs typeface="Times New Roman" pitchFamily="18" charset="0"/>
                </a:rPr>
                <a:t> Minh </a:t>
              </a:r>
            </a:p>
            <a:p>
              <a:pPr algn="ctr" eaLnBrk="1" hangingPunct="1">
                <a:lnSpc>
                  <a:spcPct val="50000"/>
                </a:lnSpc>
                <a:spcBef>
                  <a:spcPct val="50000"/>
                </a:spcBef>
                <a:defRPr/>
              </a:pPr>
              <a:r>
                <a:rPr lang="en-US" sz="2800" b="1" dirty="0">
                  <a:latin typeface="Times New Roman" pitchFamily="18" charset="0"/>
                  <a:cs typeface="Times New Roman" pitchFamily="18" charset="0"/>
                </a:rPr>
                <a:t>(1890 -1969)</a:t>
              </a:r>
            </a:p>
          </p:txBody>
        </p:sp>
      </p:grpSp>
      <p:sp>
        <p:nvSpPr>
          <p:cNvPr id="8" name="Rectangle 7">
            <a:extLst>
              <a:ext uri="{FF2B5EF4-FFF2-40B4-BE49-F238E27FC236}">
                <a16:creationId xmlns:a16="http://schemas.microsoft.com/office/drawing/2014/main" id="{30F46AAC-EA62-471A-BA8C-5F3138FDCC8F}"/>
              </a:ext>
            </a:extLst>
          </p:cNvPr>
          <p:cNvSpPr/>
          <p:nvPr/>
        </p:nvSpPr>
        <p:spPr>
          <a:xfrm>
            <a:off x="6280173" y="2382267"/>
            <a:ext cx="5783052" cy="1077218"/>
          </a:xfrm>
          <a:prstGeom prst="rect">
            <a:avLst/>
          </a:prstGeom>
        </p:spPr>
        <p:txBody>
          <a:bodyPr wrap="square">
            <a:spAutoFit/>
          </a:bodyPr>
          <a:lstStyle/>
          <a:p>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vị</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lãnh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tụ</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thiên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tài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dân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tộc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thơ</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lớn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đất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nước</a:t>
            </a:r>
            <a:r>
              <a:rPr lang="en-US" sz="3200" b="1"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pic>
        <p:nvPicPr>
          <p:cNvPr id="9" name="图片 25">
            <a:extLst>
              <a:ext uri="{FF2B5EF4-FFF2-40B4-BE49-F238E27FC236}">
                <a16:creationId xmlns:a16="http://schemas.microsoft.com/office/drawing/2014/main" id="{36F0C0BA-0D39-4CE8-B568-6C347D052737}"/>
              </a:ext>
            </a:extLst>
          </p:cNvPr>
          <p:cNvPicPr>
            <a:picLocks noChangeAspect="1"/>
          </p:cNvPicPr>
          <p:nvPr/>
        </p:nvPicPr>
        <p:blipFill>
          <a:blip r:embed="rId4" cstate="print">
            <a:extLst>
              <a:ext uri="{BEBA8EAE-BF5A-486C-A8C5-ECC9F3942E4B}">
                <a14:imgProps xmlns:a14="http://schemas.microsoft.com/office/drawing/2010/main">
                  <a14:imgLayer>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5084138" y="2561118"/>
            <a:ext cx="1096422" cy="710847"/>
          </a:xfrm>
          <a:prstGeom prst="rect">
            <a:avLst/>
          </a:prstGeom>
        </p:spPr>
      </p:pic>
      <p:sp>
        <p:nvSpPr>
          <p:cNvPr id="10" name="Rectangle 9">
            <a:extLst>
              <a:ext uri="{FF2B5EF4-FFF2-40B4-BE49-F238E27FC236}">
                <a16:creationId xmlns:a16="http://schemas.microsoft.com/office/drawing/2014/main" id="{EA1A4780-2D60-45C5-93E3-0DFEC05F5A79}"/>
              </a:ext>
            </a:extLst>
          </p:cNvPr>
          <p:cNvSpPr/>
          <p:nvPr/>
        </p:nvSpPr>
        <p:spPr>
          <a:xfrm>
            <a:off x="6287609" y="4033493"/>
            <a:ext cx="5274527" cy="584775"/>
          </a:xfrm>
          <a:prstGeom prst="rect">
            <a:avLst/>
          </a:prstGeom>
        </p:spPr>
        <p:txBody>
          <a:bodyPr wrap="square">
            <a:spAutoFit/>
          </a:bodyPr>
          <a:lstStyle/>
          <a:p>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chiến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sĩ</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cộng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sản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quốc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tế</a:t>
            </a:r>
            <a:r>
              <a:rPr lang="en-US" sz="3200" b="1"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pic>
        <p:nvPicPr>
          <p:cNvPr id="11" name="图片 25">
            <a:extLst>
              <a:ext uri="{FF2B5EF4-FFF2-40B4-BE49-F238E27FC236}">
                <a16:creationId xmlns:a16="http://schemas.microsoft.com/office/drawing/2014/main" id="{4337F940-E352-46F1-9927-0BF8A9EDA11D}"/>
              </a:ext>
            </a:extLst>
          </p:cNvPr>
          <p:cNvPicPr>
            <a:picLocks noChangeAspect="1"/>
          </p:cNvPicPr>
          <p:nvPr/>
        </p:nvPicPr>
        <p:blipFill>
          <a:blip r:embed="rId4" cstate="print">
            <a:extLst>
              <a:ext uri="{BEBA8EAE-BF5A-486C-A8C5-ECC9F3942E4B}">
                <a14:imgProps xmlns:a14="http://schemas.microsoft.com/office/drawing/2010/main">
                  <a14:imgLayer>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5091574" y="3953080"/>
            <a:ext cx="1096422" cy="710847"/>
          </a:xfrm>
          <a:prstGeom prst="rect">
            <a:avLst/>
          </a:prstGeom>
        </p:spPr>
      </p:pic>
      <p:sp>
        <p:nvSpPr>
          <p:cNvPr id="12" name="Rectangle 11">
            <a:extLst>
              <a:ext uri="{FF2B5EF4-FFF2-40B4-BE49-F238E27FC236}">
                <a16:creationId xmlns:a16="http://schemas.microsoft.com/office/drawing/2014/main" id="{5EB8B6E7-A782-40DC-A213-4E744C0B6B59}"/>
              </a:ext>
            </a:extLst>
          </p:cNvPr>
          <p:cNvSpPr/>
          <p:nvPr/>
        </p:nvSpPr>
        <p:spPr>
          <a:xfrm>
            <a:off x="6295043" y="5230052"/>
            <a:ext cx="5851095" cy="584775"/>
          </a:xfrm>
          <a:prstGeom prst="rect">
            <a:avLst/>
          </a:prstGeom>
        </p:spPr>
        <p:txBody>
          <a:bodyPr wrap="square">
            <a:spAutoFit/>
          </a:bodyPr>
          <a:lstStyle/>
          <a:p>
            <a:pPr>
              <a:spcBef>
                <a:spcPct val="50000"/>
              </a:spcBef>
            </a:pP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danh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nhân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văn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hoá</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thế</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giới</a:t>
            </a:r>
            <a:r>
              <a:rPr lang="en-US" sz="3200" b="1" dirty="0">
                <a:latin typeface="Times New Roman" pitchFamily="18" charset="0"/>
                <a:cs typeface="Times New Roman" pitchFamily="18" charset="0"/>
              </a:rPr>
              <a:t>.</a:t>
            </a:r>
          </a:p>
        </p:txBody>
      </p:sp>
      <p:pic>
        <p:nvPicPr>
          <p:cNvPr id="13" name="图片 25">
            <a:extLst>
              <a:ext uri="{FF2B5EF4-FFF2-40B4-BE49-F238E27FC236}">
                <a16:creationId xmlns:a16="http://schemas.microsoft.com/office/drawing/2014/main" id="{8805D431-7DEF-4D1A-9088-26A97D366EA7}"/>
              </a:ext>
            </a:extLst>
          </p:cNvPr>
          <p:cNvPicPr>
            <a:picLocks noChangeAspect="1"/>
          </p:cNvPicPr>
          <p:nvPr/>
        </p:nvPicPr>
        <p:blipFill>
          <a:blip r:embed="rId4" cstate="print">
            <a:extLst>
              <a:ext uri="{BEBA8EAE-BF5A-486C-A8C5-ECC9F3942E4B}">
                <a14:imgProps xmlns:a14="http://schemas.microsoft.com/office/drawing/2010/main">
                  <a14:imgLayer>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5099009" y="5118466"/>
            <a:ext cx="1096422" cy="710847"/>
          </a:xfrm>
          <a:prstGeom prst="rect">
            <a:avLst/>
          </a:prstGeom>
        </p:spPr>
      </p:pic>
    </p:spTree>
    <p:extLst>
      <p:ext uri="{BB962C8B-B14F-4D97-AF65-F5344CB8AC3E}">
        <p14:creationId xmlns:p14="http://schemas.microsoft.com/office/powerpoint/2010/main" val="1598975619"/>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dissolv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dissolve">
                                      <p:cBhvr>
                                        <p:cTn id="35" dur="500"/>
                                        <p:tgtEl>
                                          <p:spTgt spid="13"/>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dissolv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26" descr="Cover">
            <a:extLst>
              <a:ext uri="{FF2B5EF4-FFF2-40B4-BE49-F238E27FC236}">
                <a16:creationId xmlns:a16="http://schemas.microsoft.com/office/drawing/2014/main" id="{87A99218-EA2C-4797-95CF-3A798AC92B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9712" y="5532120"/>
            <a:ext cx="4076700" cy="1346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25" descr="Cover">
            <a:extLst>
              <a:ext uri="{FF2B5EF4-FFF2-40B4-BE49-F238E27FC236}">
                <a16:creationId xmlns:a16="http://schemas.microsoft.com/office/drawing/2014/main" id="{69B231F4-0882-4D1E-8267-3E5E79703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5723" y="5440680"/>
            <a:ext cx="3659506" cy="1263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24" descr="Cover">
            <a:extLst>
              <a:ext uri="{FF2B5EF4-FFF2-40B4-BE49-F238E27FC236}">
                <a16:creationId xmlns:a16="http://schemas.microsoft.com/office/drawing/2014/main" id="{D94C297E-7BB8-478A-A339-508B52A26F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3116" y="2971801"/>
            <a:ext cx="2127884" cy="3089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23" descr="Cover">
            <a:extLst>
              <a:ext uri="{FF2B5EF4-FFF2-40B4-BE49-F238E27FC236}">
                <a16:creationId xmlns:a16="http://schemas.microsoft.com/office/drawing/2014/main" id="{16E2D281-5EE2-4B7F-91EE-6DBAAE932B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959" y="5421631"/>
            <a:ext cx="2922270" cy="1482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22" descr="Cover">
            <a:extLst>
              <a:ext uri="{FF2B5EF4-FFF2-40B4-BE49-F238E27FC236}">
                <a16:creationId xmlns:a16="http://schemas.microsoft.com/office/drawing/2014/main" id="{CA73AD77-B4B1-44F1-A6D6-12662E2043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968" y="5240656"/>
            <a:ext cx="2842260" cy="74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21" descr="Cover">
            <a:extLst>
              <a:ext uri="{FF2B5EF4-FFF2-40B4-BE49-F238E27FC236}">
                <a16:creationId xmlns:a16="http://schemas.microsoft.com/office/drawing/2014/main" id="{8A7AD83D-B059-4CF9-ADEE-F4BECF483C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51860" y="3072766"/>
            <a:ext cx="2653666" cy="278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20" descr="Cover">
            <a:extLst>
              <a:ext uri="{FF2B5EF4-FFF2-40B4-BE49-F238E27FC236}">
                <a16:creationId xmlns:a16="http://schemas.microsoft.com/office/drawing/2014/main" id="{27A1F9DC-C305-4385-9C1E-9414CFD570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4948" y="3337560"/>
            <a:ext cx="3316606" cy="1937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19" descr="Cover">
            <a:extLst>
              <a:ext uri="{FF2B5EF4-FFF2-40B4-BE49-F238E27FC236}">
                <a16:creationId xmlns:a16="http://schemas.microsoft.com/office/drawing/2014/main" id="{237A2C8D-4CFB-44E6-AEA4-5950025835B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3715" y="3352800"/>
            <a:ext cx="326517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18" descr="Cover">
            <a:extLst>
              <a:ext uri="{FF2B5EF4-FFF2-40B4-BE49-F238E27FC236}">
                <a16:creationId xmlns:a16="http://schemas.microsoft.com/office/drawing/2014/main" id="{68D93522-CC54-478D-9595-1A54AD0FC5A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9264" y="2642236"/>
            <a:ext cx="3257550" cy="87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17" descr="Cover">
            <a:extLst>
              <a:ext uri="{FF2B5EF4-FFF2-40B4-BE49-F238E27FC236}">
                <a16:creationId xmlns:a16="http://schemas.microsoft.com/office/drawing/2014/main" id="{76EA226E-886F-4641-82EC-F0D6B4E105B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69996" y="2990851"/>
            <a:ext cx="2337434"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16" descr="Cover">
            <a:extLst>
              <a:ext uri="{FF2B5EF4-FFF2-40B4-BE49-F238E27FC236}">
                <a16:creationId xmlns:a16="http://schemas.microsoft.com/office/drawing/2014/main" id="{8CD507C0-09FC-40B0-80AE-B6212C78C32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0182" y="1234440"/>
            <a:ext cx="3773806"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15" descr="Cover">
            <a:extLst>
              <a:ext uri="{FF2B5EF4-FFF2-40B4-BE49-F238E27FC236}">
                <a16:creationId xmlns:a16="http://schemas.microsoft.com/office/drawing/2014/main" id="{EEFBA006-9015-4B90-A94A-159152949A4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8779" y="975360"/>
            <a:ext cx="3585210" cy="89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14" descr="Cover">
            <a:extLst>
              <a:ext uri="{FF2B5EF4-FFF2-40B4-BE49-F238E27FC236}">
                <a16:creationId xmlns:a16="http://schemas.microsoft.com/office/drawing/2014/main" id="{60878C32-8DE3-481C-A4E9-9431241F9A6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93588" y="137161"/>
            <a:ext cx="3320416" cy="1230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13" descr="Cover">
            <a:extLst>
              <a:ext uri="{FF2B5EF4-FFF2-40B4-BE49-F238E27FC236}">
                <a16:creationId xmlns:a16="http://schemas.microsoft.com/office/drawing/2014/main" id="{DF5D2FC6-06C2-4003-9454-DEF96910C62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75760" y="1051560"/>
            <a:ext cx="1691640" cy="2306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12" descr="Cover">
            <a:extLst>
              <a:ext uri="{FF2B5EF4-FFF2-40B4-BE49-F238E27FC236}">
                <a16:creationId xmlns:a16="http://schemas.microsoft.com/office/drawing/2014/main" id="{FEF505E4-8D79-423E-B44D-67D1729559C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275492" y="3333751"/>
            <a:ext cx="3295650" cy="20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11" descr="Cover">
            <a:extLst>
              <a:ext uri="{FF2B5EF4-FFF2-40B4-BE49-F238E27FC236}">
                <a16:creationId xmlns:a16="http://schemas.microsoft.com/office/drawing/2014/main" id="{8739E1AC-70B1-40F0-AA5F-58F740C4B8C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09782" y="3333751"/>
            <a:ext cx="3299460" cy="1215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10" descr="Cover">
            <a:extLst>
              <a:ext uri="{FF2B5EF4-FFF2-40B4-BE49-F238E27FC236}">
                <a16:creationId xmlns:a16="http://schemas.microsoft.com/office/drawing/2014/main" id="{D583C53E-422B-436D-9A90-48CCB464CFD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309782" y="3158490"/>
            <a:ext cx="3324224" cy="754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9" descr="Cover">
            <a:extLst>
              <a:ext uri="{FF2B5EF4-FFF2-40B4-BE49-F238E27FC236}">
                <a16:creationId xmlns:a16="http://schemas.microsoft.com/office/drawing/2014/main" id="{B96C1625-BB2C-4A8F-AF89-249F12A3FFC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157382" y="2240280"/>
            <a:ext cx="3476624" cy="124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8" descr="Cover">
            <a:extLst>
              <a:ext uri="{FF2B5EF4-FFF2-40B4-BE49-F238E27FC236}">
                <a16:creationId xmlns:a16="http://schemas.microsoft.com/office/drawing/2014/main" id="{72DFA10A-5F99-4359-AEAD-BB73221498B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873116" y="3044190"/>
            <a:ext cx="2527934" cy="78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7" descr="Cover">
            <a:extLst>
              <a:ext uri="{FF2B5EF4-FFF2-40B4-BE49-F238E27FC236}">
                <a16:creationId xmlns:a16="http://schemas.microsoft.com/office/drawing/2014/main" id="{050A2759-2E4B-473E-B625-E207F2CD78B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025648" y="1161880"/>
            <a:ext cx="3072764" cy="1022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6" descr="Cover">
            <a:extLst>
              <a:ext uri="{FF2B5EF4-FFF2-40B4-BE49-F238E27FC236}">
                <a16:creationId xmlns:a16="http://schemas.microsoft.com/office/drawing/2014/main" id="{B719A06F-1D7D-4B1B-9008-9822C0F9324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882773" y="356064"/>
            <a:ext cx="3143250" cy="89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5" descr="Cover">
            <a:extLst>
              <a:ext uri="{FF2B5EF4-FFF2-40B4-BE49-F238E27FC236}">
                <a16:creationId xmlns:a16="http://schemas.microsoft.com/office/drawing/2014/main" id="{02436DAB-9A76-4492-94E2-EF304BD5428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307456" y="960120"/>
            <a:ext cx="1800224" cy="223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4" descr="Cover">
            <a:extLst>
              <a:ext uri="{FF2B5EF4-FFF2-40B4-BE49-F238E27FC236}">
                <a16:creationId xmlns:a16="http://schemas.microsoft.com/office/drawing/2014/main" id="{53EA45BD-F6D6-45EB-91C2-0BE6C28E7A48}"/>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471160" y="2882266"/>
            <a:ext cx="1173480" cy="883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28" descr="Hình ảnh có liên quan">
            <a:extLst>
              <a:ext uri="{FF2B5EF4-FFF2-40B4-BE49-F238E27FC236}">
                <a16:creationId xmlns:a16="http://schemas.microsoft.com/office/drawing/2014/main" id="{A118080F-2A11-4346-9D5F-A93A60EA98B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471162" y="40616"/>
            <a:ext cx="1173479" cy="15788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0" name="Picture 30" descr="https://lamvanmau.com/wp-content/uploads/2018/01/soan-bai-tuc-canh-pac-bo-1.jpg">
            <a:extLst>
              <a:ext uri="{FF2B5EF4-FFF2-40B4-BE49-F238E27FC236}">
                <a16:creationId xmlns:a16="http://schemas.microsoft.com/office/drawing/2014/main" id="{58BF6918-E100-4FE2-8042-DEB1E8787A01}"/>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370320" y="3887000"/>
            <a:ext cx="1850136" cy="15078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1" name="Picture 32" descr="https://cdn.doctailieu.com/images/2019/03/29/phan-tich-bai-tho-tuc-canh-pac-bo-cua-ho-chi-minh-1-rs650.jpg">
            <a:extLst>
              <a:ext uri="{FF2B5EF4-FFF2-40B4-BE49-F238E27FC236}">
                <a16:creationId xmlns:a16="http://schemas.microsoft.com/office/drawing/2014/main" id="{046FB8C7-7D7F-4326-8D5D-228F26188189}"/>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32614" t="9085" r="27648" b="46027"/>
          <a:stretch/>
        </p:blipFill>
        <p:spPr bwMode="auto">
          <a:xfrm>
            <a:off x="6758411" y="1986244"/>
            <a:ext cx="1461666" cy="12395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2" name="Picture 34" descr="Kết quả hình ảnh cho suối lenin">
            <a:extLst>
              <a:ext uri="{FF2B5EF4-FFF2-40B4-BE49-F238E27FC236}">
                <a16:creationId xmlns:a16="http://schemas.microsoft.com/office/drawing/2014/main" id="{F61F5539-4393-43B2-B745-1F29A2A6DE02}"/>
              </a:ext>
            </a:extLst>
          </p:cNvPr>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r="35147"/>
          <a:stretch/>
        </p:blipFill>
        <p:spPr bwMode="auto">
          <a:xfrm>
            <a:off x="4086420" y="2178315"/>
            <a:ext cx="1329808" cy="9028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3" name="Picture 36" descr="Kết quả hình ảnh cho hang cốc bó">
            <a:extLst>
              <a:ext uri="{FF2B5EF4-FFF2-40B4-BE49-F238E27FC236}">
                <a16:creationId xmlns:a16="http://schemas.microsoft.com/office/drawing/2014/main" id="{8332469D-C5B5-4070-98EA-C391C40D626E}"/>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l="9412" t="17916" r="12671" b="24336"/>
          <a:stretch/>
        </p:blipFill>
        <p:spPr bwMode="auto">
          <a:xfrm>
            <a:off x="3866935" y="3641001"/>
            <a:ext cx="1406106" cy="10681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962092"/>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box(out)">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wipe(left)">
                                      <p:cBhvr>
                                        <p:cTn id="12" dur="500"/>
                                        <p:tgtEl>
                                          <p:spTgt spid="77"/>
                                        </p:tgtEl>
                                      </p:cBhvr>
                                    </p:animEffect>
                                  </p:childTnLst>
                                </p:cTn>
                              </p:par>
                              <p:par>
                                <p:cTn id="13" presetID="16" presetClass="entr" presetSubtype="21" fill="hold" nodeType="with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barn(inVertical)">
                                      <p:cBhvr>
                                        <p:cTn id="15" dur="500"/>
                                        <p:tgtEl>
                                          <p:spTgt spid="79"/>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wipe(left)">
                                      <p:cBhvr>
                                        <p:cTn id="19" dur="500"/>
                                        <p:tgtEl>
                                          <p:spTgt spid="7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75"/>
                                        </p:tgtEl>
                                        <p:attrNameLst>
                                          <p:attrName>style.visibility</p:attrName>
                                        </p:attrNameLst>
                                      </p:cBhvr>
                                      <p:to>
                                        <p:strVal val="visible"/>
                                      </p:to>
                                    </p:set>
                                    <p:animEffect transition="in" filter="wipe(left)">
                                      <p:cBhvr>
                                        <p:cTn id="23" dur="500"/>
                                        <p:tgtEl>
                                          <p:spTgt spid="7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wipe(left)">
                                      <p:cBhvr>
                                        <p:cTn id="28" dur="500"/>
                                        <p:tgtEl>
                                          <p:spTgt spid="74"/>
                                        </p:tgtEl>
                                      </p:cBhvr>
                                    </p:animEffect>
                                  </p:childTnLst>
                                </p:cTn>
                              </p:par>
                              <p:par>
                                <p:cTn id="29" presetID="16" presetClass="entr" presetSubtype="21" fill="hold" nodeType="withEffect">
                                  <p:stCondLst>
                                    <p:cond delay="0"/>
                                  </p:stCondLst>
                                  <p:childTnLst>
                                    <p:set>
                                      <p:cBhvr>
                                        <p:cTn id="30" dur="1" fill="hold">
                                          <p:stCondLst>
                                            <p:cond delay="0"/>
                                          </p:stCondLst>
                                        </p:cTn>
                                        <p:tgtEl>
                                          <p:spTgt spid="81"/>
                                        </p:tgtEl>
                                        <p:attrNameLst>
                                          <p:attrName>style.visibility</p:attrName>
                                        </p:attrNameLst>
                                      </p:cBhvr>
                                      <p:to>
                                        <p:strVal val="visible"/>
                                      </p:to>
                                    </p:set>
                                    <p:animEffect transition="in" filter="barn(inVertical)">
                                      <p:cBhvr>
                                        <p:cTn id="31" dur="500"/>
                                        <p:tgtEl>
                                          <p:spTgt spid="81"/>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wipe(left)">
                                      <p:cBhvr>
                                        <p:cTn id="35" dur="500"/>
                                        <p:tgtEl>
                                          <p:spTgt spid="73"/>
                                        </p:tgtEl>
                                      </p:cBhvr>
                                    </p:animEffect>
                                  </p:childTnLst>
                                </p:cTn>
                              </p:par>
                            </p:childTnLst>
                          </p:cTn>
                        </p:par>
                        <p:par>
                          <p:cTn id="36" fill="hold">
                            <p:stCondLst>
                              <p:cond delay="1000"/>
                            </p:stCondLst>
                            <p:childTnLst>
                              <p:par>
                                <p:cTn id="37" presetID="22" presetClass="entr" presetSubtype="8" fill="hold" nodeType="afterEffect">
                                  <p:stCondLst>
                                    <p:cond delay="0"/>
                                  </p:stCondLst>
                                  <p:childTnLst>
                                    <p:set>
                                      <p:cBhvr>
                                        <p:cTn id="38" dur="1" fill="hold">
                                          <p:stCondLst>
                                            <p:cond delay="0"/>
                                          </p:stCondLst>
                                        </p:cTn>
                                        <p:tgtEl>
                                          <p:spTgt spid="72"/>
                                        </p:tgtEl>
                                        <p:attrNameLst>
                                          <p:attrName>style.visibility</p:attrName>
                                        </p:attrNameLst>
                                      </p:cBhvr>
                                      <p:to>
                                        <p:strVal val="visible"/>
                                      </p:to>
                                    </p:set>
                                    <p:animEffect transition="in" filter="wipe(left)">
                                      <p:cBhvr>
                                        <p:cTn id="39" dur="500"/>
                                        <p:tgtEl>
                                          <p:spTgt spid="72"/>
                                        </p:tgtEl>
                                      </p:cBhvr>
                                    </p:animEffect>
                                  </p:childTnLst>
                                </p:cTn>
                              </p:par>
                            </p:childTnLst>
                          </p:cTn>
                        </p:par>
                        <p:par>
                          <p:cTn id="40" fill="hold">
                            <p:stCondLst>
                              <p:cond delay="1500"/>
                            </p:stCondLst>
                            <p:childTnLst>
                              <p:par>
                                <p:cTn id="41" presetID="22" presetClass="entr" presetSubtype="8" fill="hold" nodeType="afterEffect">
                                  <p:stCondLst>
                                    <p:cond delay="0"/>
                                  </p:stCondLst>
                                  <p:childTnLst>
                                    <p:set>
                                      <p:cBhvr>
                                        <p:cTn id="42" dur="1" fill="hold">
                                          <p:stCondLst>
                                            <p:cond delay="0"/>
                                          </p:stCondLst>
                                        </p:cTn>
                                        <p:tgtEl>
                                          <p:spTgt spid="71"/>
                                        </p:tgtEl>
                                        <p:attrNameLst>
                                          <p:attrName>style.visibility</p:attrName>
                                        </p:attrNameLst>
                                      </p:cBhvr>
                                      <p:to>
                                        <p:strVal val="visible"/>
                                      </p:to>
                                    </p:set>
                                    <p:animEffect transition="in" filter="wipe(left)">
                                      <p:cBhvr>
                                        <p:cTn id="43" dur="500"/>
                                        <p:tgtEl>
                                          <p:spTgt spid="71"/>
                                        </p:tgtEl>
                                      </p:cBhvr>
                                    </p:animEffect>
                                  </p:childTnLst>
                                </p:cTn>
                              </p:par>
                            </p:childTnLst>
                          </p:cTn>
                        </p:par>
                        <p:par>
                          <p:cTn id="44" fill="hold">
                            <p:stCondLst>
                              <p:cond delay="2000"/>
                            </p:stCondLst>
                            <p:childTnLst>
                              <p:par>
                                <p:cTn id="45" presetID="22" presetClass="entr" presetSubtype="8" fill="hold" nodeType="after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wipe(left)">
                                      <p:cBhvr>
                                        <p:cTn id="47" dur="500"/>
                                        <p:tgtEl>
                                          <p:spTgt spid="7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69"/>
                                        </p:tgtEl>
                                        <p:attrNameLst>
                                          <p:attrName>style.visibility</p:attrName>
                                        </p:attrNameLst>
                                      </p:cBhvr>
                                      <p:to>
                                        <p:strVal val="visible"/>
                                      </p:to>
                                    </p:set>
                                    <p:animEffect transition="in" filter="wipe(right)">
                                      <p:cBhvr>
                                        <p:cTn id="52" dur="500"/>
                                        <p:tgtEl>
                                          <p:spTgt spid="69"/>
                                        </p:tgtEl>
                                      </p:cBhvr>
                                    </p:animEffect>
                                  </p:childTnLst>
                                </p:cTn>
                              </p:par>
                              <p:par>
                                <p:cTn id="53" presetID="16" presetClass="entr" presetSubtype="21" fill="hold" nodeType="withEffect">
                                  <p:stCondLst>
                                    <p:cond delay="0"/>
                                  </p:stCondLst>
                                  <p:childTnLst>
                                    <p:set>
                                      <p:cBhvr>
                                        <p:cTn id="54" dur="1" fill="hold">
                                          <p:stCondLst>
                                            <p:cond delay="0"/>
                                          </p:stCondLst>
                                        </p:cTn>
                                        <p:tgtEl>
                                          <p:spTgt spid="82"/>
                                        </p:tgtEl>
                                        <p:attrNameLst>
                                          <p:attrName>style.visibility</p:attrName>
                                        </p:attrNameLst>
                                      </p:cBhvr>
                                      <p:to>
                                        <p:strVal val="visible"/>
                                      </p:to>
                                    </p:set>
                                    <p:animEffect transition="in" filter="barn(inVertical)">
                                      <p:cBhvr>
                                        <p:cTn id="55" dur="500"/>
                                        <p:tgtEl>
                                          <p:spTgt spid="82"/>
                                        </p:tgtEl>
                                      </p:cBhvr>
                                    </p:animEffect>
                                  </p:childTnLst>
                                </p:cTn>
                              </p:par>
                            </p:childTnLst>
                          </p:cTn>
                        </p:par>
                        <p:par>
                          <p:cTn id="56" fill="hold">
                            <p:stCondLst>
                              <p:cond delay="500"/>
                            </p:stCondLst>
                            <p:childTnLst>
                              <p:par>
                                <p:cTn id="57" presetID="22" presetClass="entr" presetSubtype="2" fill="hold" nodeType="afterEffect">
                                  <p:stCondLst>
                                    <p:cond delay="0"/>
                                  </p:stCondLst>
                                  <p:childTnLst>
                                    <p:set>
                                      <p:cBhvr>
                                        <p:cTn id="58" dur="1" fill="hold">
                                          <p:stCondLst>
                                            <p:cond delay="0"/>
                                          </p:stCondLst>
                                        </p:cTn>
                                        <p:tgtEl>
                                          <p:spTgt spid="68"/>
                                        </p:tgtEl>
                                        <p:attrNameLst>
                                          <p:attrName>style.visibility</p:attrName>
                                        </p:attrNameLst>
                                      </p:cBhvr>
                                      <p:to>
                                        <p:strVal val="visible"/>
                                      </p:to>
                                    </p:set>
                                    <p:animEffect transition="in" filter="wipe(right)">
                                      <p:cBhvr>
                                        <p:cTn id="59" dur="500"/>
                                        <p:tgtEl>
                                          <p:spTgt spid="68"/>
                                        </p:tgtEl>
                                      </p:cBhvr>
                                    </p:animEffect>
                                  </p:childTnLst>
                                </p:cTn>
                              </p:par>
                            </p:childTnLst>
                          </p:cTn>
                        </p:par>
                        <p:par>
                          <p:cTn id="60" fill="hold">
                            <p:stCondLst>
                              <p:cond delay="1000"/>
                            </p:stCondLst>
                            <p:childTnLst>
                              <p:par>
                                <p:cTn id="61" presetID="22" presetClass="entr" presetSubtype="2" fill="hold" nodeType="afterEffect">
                                  <p:stCondLst>
                                    <p:cond delay="0"/>
                                  </p:stCondLst>
                                  <p:childTnLst>
                                    <p:set>
                                      <p:cBhvr>
                                        <p:cTn id="62" dur="1" fill="hold">
                                          <p:stCondLst>
                                            <p:cond delay="0"/>
                                          </p:stCondLst>
                                        </p:cTn>
                                        <p:tgtEl>
                                          <p:spTgt spid="67"/>
                                        </p:tgtEl>
                                        <p:attrNameLst>
                                          <p:attrName>style.visibility</p:attrName>
                                        </p:attrNameLst>
                                      </p:cBhvr>
                                      <p:to>
                                        <p:strVal val="visible"/>
                                      </p:to>
                                    </p:set>
                                    <p:animEffect transition="in" filter="wipe(right)">
                                      <p:cBhvr>
                                        <p:cTn id="63" dur="500"/>
                                        <p:tgtEl>
                                          <p:spTgt spid="67"/>
                                        </p:tgtEl>
                                      </p:cBhvr>
                                    </p:animEffect>
                                  </p:childTnLst>
                                </p:cTn>
                              </p:par>
                            </p:childTnLst>
                          </p:cTn>
                        </p:par>
                        <p:par>
                          <p:cTn id="64" fill="hold">
                            <p:stCondLst>
                              <p:cond delay="1500"/>
                            </p:stCondLst>
                            <p:childTnLst>
                              <p:par>
                                <p:cTn id="65" presetID="22" presetClass="entr" presetSubtype="2" fill="hold" nodeType="after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wipe(right)">
                                      <p:cBhvr>
                                        <p:cTn id="67" dur="500"/>
                                        <p:tgtEl>
                                          <p:spTgt spid="6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65"/>
                                        </p:tgtEl>
                                        <p:attrNameLst>
                                          <p:attrName>style.visibility</p:attrName>
                                        </p:attrNameLst>
                                      </p:cBhvr>
                                      <p:to>
                                        <p:strVal val="visible"/>
                                      </p:to>
                                    </p:set>
                                    <p:animEffect transition="in" filter="wipe(right)">
                                      <p:cBhvr>
                                        <p:cTn id="72" dur="500"/>
                                        <p:tgtEl>
                                          <p:spTgt spid="65"/>
                                        </p:tgtEl>
                                      </p:cBhvr>
                                    </p:animEffect>
                                  </p:childTnLst>
                                </p:cTn>
                              </p:par>
                              <p:par>
                                <p:cTn id="73" presetID="16" presetClass="entr" presetSubtype="21" fill="hold" nodeType="withEffect">
                                  <p:stCondLst>
                                    <p:cond delay="0"/>
                                  </p:stCondLst>
                                  <p:childTnLst>
                                    <p:set>
                                      <p:cBhvr>
                                        <p:cTn id="74" dur="1" fill="hold">
                                          <p:stCondLst>
                                            <p:cond delay="0"/>
                                          </p:stCondLst>
                                        </p:cTn>
                                        <p:tgtEl>
                                          <p:spTgt spid="83"/>
                                        </p:tgtEl>
                                        <p:attrNameLst>
                                          <p:attrName>style.visibility</p:attrName>
                                        </p:attrNameLst>
                                      </p:cBhvr>
                                      <p:to>
                                        <p:strVal val="visible"/>
                                      </p:to>
                                    </p:set>
                                    <p:animEffect transition="in" filter="barn(inVertical)">
                                      <p:cBhvr>
                                        <p:cTn id="75" dur="500"/>
                                        <p:tgtEl>
                                          <p:spTgt spid="83"/>
                                        </p:tgtEl>
                                      </p:cBhvr>
                                    </p:animEffect>
                                  </p:childTnLst>
                                </p:cTn>
                              </p:par>
                            </p:childTnLst>
                          </p:cTn>
                        </p:par>
                        <p:par>
                          <p:cTn id="76" fill="hold">
                            <p:stCondLst>
                              <p:cond delay="500"/>
                            </p:stCondLst>
                            <p:childTnLst>
                              <p:par>
                                <p:cTn id="77" presetID="22" presetClass="entr" presetSubtype="2" fill="hold" nodeType="afterEffect">
                                  <p:stCondLst>
                                    <p:cond delay="0"/>
                                  </p:stCondLst>
                                  <p:childTnLst>
                                    <p:set>
                                      <p:cBhvr>
                                        <p:cTn id="78" dur="1" fill="hold">
                                          <p:stCondLst>
                                            <p:cond delay="0"/>
                                          </p:stCondLst>
                                        </p:cTn>
                                        <p:tgtEl>
                                          <p:spTgt spid="64"/>
                                        </p:tgtEl>
                                        <p:attrNameLst>
                                          <p:attrName>style.visibility</p:attrName>
                                        </p:attrNameLst>
                                      </p:cBhvr>
                                      <p:to>
                                        <p:strVal val="visible"/>
                                      </p:to>
                                    </p:set>
                                    <p:animEffect transition="in" filter="wipe(right)">
                                      <p:cBhvr>
                                        <p:cTn id="79" dur="500"/>
                                        <p:tgtEl>
                                          <p:spTgt spid="64"/>
                                        </p:tgtEl>
                                      </p:cBhvr>
                                    </p:animEffect>
                                  </p:childTnLst>
                                </p:cTn>
                              </p:par>
                            </p:childTnLst>
                          </p:cTn>
                        </p:par>
                        <p:par>
                          <p:cTn id="80" fill="hold">
                            <p:stCondLst>
                              <p:cond delay="1000"/>
                            </p:stCondLst>
                            <p:childTnLst>
                              <p:par>
                                <p:cTn id="81" presetID="22" presetClass="entr" presetSubtype="2" fill="hold" nodeType="afterEffect">
                                  <p:stCondLst>
                                    <p:cond delay="0"/>
                                  </p:stCondLst>
                                  <p:childTnLst>
                                    <p:set>
                                      <p:cBhvr>
                                        <p:cTn id="82" dur="1" fill="hold">
                                          <p:stCondLst>
                                            <p:cond delay="0"/>
                                          </p:stCondLst>
                                        </p:cTn>
                                        <p:tgtEl>
                                          <p:spTgt spid="63"/>
                                        </p:tgtEl>
                                        <p:attrNameLst>
                                          <p:attrName>style.visibility</p:attrName>
                                        </p:attrNameLst>
                                      </p:cBhvr>
                                      <p:to>
                                        <p:strVal val="visible"/>
                                      </p:to>
                                    </p:set>
                                    <p:animEffect transition="in" filter="wipe(right)">
                                      <p:cBhvr>
                                        <p:cTn id="83" dur="500"/>
                                        <p:tgtEl>
                                          <p:spTgt spid="63"/>
                                        </p:tgtEl>
                                      </p:cBhvr>
                                    </p:animEffect>
                                  </p:childTnLst>
                                </p:cTn>
                              </p:par>
                            </p:childTnLst>
                          </p:cTn>
                        </p:par>
                        <p:par>
                          <p:cTn id="84" fill="hold">
                            <p:stCondLst>
                              <p:cond delay="1500"/>
                            </p:stCondLst>
                            <p:childTnLst>
                              <p:par>
                                <p:cTn id="85" presetID="22" presetClass="entr" presetSubtype="2" fill="hold" nodeType="afterEffect">
                                  <p:stCondLst>
                                    <p:cond delay="0"/>
                                  </p:stCondLst>
                                  <p:childTnLst>
                                    <p:set>
                                      <p:cBhvr>
                                        <p:cTn id="86" dur="1" fill="hold">
                                          <p:stCondLst>
                                            <p:cond delay="0"/>
                                          </p:stCondLst>
                                        </p:cTn>
                                        <p:tgtEl>
                                          <p:spTgt spid="62"/>
                                        </p:tgtEl>
                                        <p:attrNameLst>
                                          <p:attrName>style.visibility</p:attrName>
                                        </p:attrNameLst>
                                      </p:cBhvr>
                                      <p:to>
                                        <p:strVal val="visible"/>
                                      </p:to>
                                    </p:set>
                                    <p:animEffect transition="in" filter="wipe(right)">
                                      <p:cBhvr>
                                        <p:cTn id="87" dur="500"/>
                                        <p:tgtEl>
                                          <p:spTgt spid="62"/>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2" fill="hold" nodeType="clickEffect">
                                  <p:stCondLst>
                                    <p:cond delay="0"/>
                                  </p:stCondLst>
                                  <p:childTnLst>
                                    <p:set>
                                      <p:cBhvr>
                                        <p:cTn id="91" dur="1" fill="hold">
                                          <p:stCondLst>
                                            <p:cond delay="0"/>
                                          </p:stCondLst>
                                        </p:cTn>
                                        <p:tgtEl>
                                          <p:spTgt spid="61"/>
                                        </p:tgtEl>
                                        <p:attrNameLst>
                                          <p:attrName>style.visibility</p:attrName>
                                        </p:attrNameLst>
                                      </p:cBhvr>
                                      <p:to>
                                        <p:strVal val="visible"/>
                                      </p:to>
                                    </p:set>
                                    <p:animEffect transition="in" filter="wipe(right)">
                                      <p:cBhvr>
                                        <p:cTn id="92" dur="500"/>
                                        <p:tgtEl>
                                          <p:spTgt spid="61"/>
                                        </p:tgtEl>
                                      </p:cBhvr>
                                    </p:animEffect>
                                  </p:childTnLst>
                                </p:cTn>
                              </p:par>
                            </p:childTnLst>
                          </p:cTn>
                        </p:par>
                        <p:par>
                          <p:cTn id="93" fill="hold">
                            <p:stCondLst>
                              <p:cond delay="500"/>
                            </p:stCondLst>
                            <p:childTnLst>
                              <p:par>
                                <p:cTn id="94" presetID="22" presetClass="entr" presetSubtype="2" fill="hold" nodeType="afterEffect">
                                  <p:stCondLst>
                                    <p:cond delay="0"/>
                                  </p:stCondLst>
                                  <p:childTnLst>
                                    <p:set>
                                      <p:cBhvr>
                                        <p:cTn id="95" dur="1" fill="hold">
                                          <p:stCondLst>
                                            <p:cond delay="0"/>
                                          </p:stCondLst>
                                        </p:cTn>
                                        <p:tgtEl>
                                          <p:spTgt spid="60"/>
                                        </p:tgtEl>
                                        <p:attrNameLst>
                                          <p:attrName>style.visibility</p:attrName>
                                        </p:attrNameLst>
                                      </p:cBhvr>
                                      <p:to>
                                        <p:strVal val="visible"/>
                                      </p:to>
                                    </p:set>
                                    <p:animEffect transition="in" filter="wipe(right)">
                                      <p:cBhvr>
                                        <p:cTn id="96" dur="500"/>
                                        <p:tgtEl>
                                          <p:spTgt spid="60"/>
                                        </p:tgtEl>
                                      </p:cBhvr>
                                    </p:animEffect>
                                  </p:childTnLst>
                                </p:cTn>
                              </p:par>
                            </p:childTnLst>
                          </p:cTn>
                        </p:par>
                        <p:par>
                          <p:cTn id="97" fill="hold">
                            <p:stCondLst>
                              <p:cond delay="1000"/>
                            </p:stCondLst>
                            <p:childTnLst>
                              <p:par>
                                <p:cTn id="98" presetID="22" presetClass="entr" presetSubtype="2" fill="hold" nodeType="afterEffect">
                                  <p:stCondLst>
                                    <p:cond delay="0"/>
                                  </p:stCondLst>
                                  <p:childTnLst>
                                    <p:set>
                                      <p:cBhvr>
                                        <p:cTn id="99" dur="1" fill="hold">
                                          <p:stCondLst>
                                            <p:cond delay="0"/>
                                          </p:stCondLst>
                                        </p:cTn>
                                        <p:tgtEl>
                                          <p:spTgt spid="59"/>
                                        </p:tgtEl>
                                        <p:attrNameLst>
                                          <p:attrName>style.visibility</p:attrName>
                                        </p:attrNameLst>
                                      </p:cBhvr>
                                      <p:to>
                                        <p:strVal val="visible"/>
                                      </p:to>
                                    </p:set>
                                    <p:animEffect transition="in" filter="wipe(right)">
                                      <p:cBhvr>
                                        <p:cTn id="100" dur="500"/>
                                        <p:tgtEl>
                                          <p:spTgt spid="59"/>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nodeType="clickEffect">
                                  <p:stCondLst>
                                    <p:cond delay="0"/>
                                  </p:stCondLst>
                                  <p:childTnLst>
                                    <p:set>
                                      <p:cBhvr>
                                        <p:cTn id="104" dur="1" fill="hold">
                                          <p:stCondLst>
                                            <p:cond delay="0"/>
                                          </p:stCondLst>
                                        </p:cTn>
                                        <p:tgtEl>
                                          <p:spTgt spid="58"/>
                                        </p:tgtEl>
                                        <p:attrNameLst>
                                          <p:attrName>style.visibility</p:attrName>
                                        </p:attrNameLst>
                                      </p:cBhvr>
                                      <p:to>
                                        <p:strVal val="visible"/>
                                      </p:to>
                                    </p:set>
                                    <p:animEffect transition="in" filter="wipe(left)">
                                      <p:cBhvr>
                                        <p:cTn id="105" dur="500"/>
                                        <p:tgtEl>
                                          <p:spTgt spid="58"/>
                                        </p:tgtEl>
                                      </p:cBhvr>
                                    </p:animEffect>
                                  </p:childTnLst>
                                </p:cTn>
                              </p:par>
                              <p:par>
                                <p:cTn id="106" presetID="16" presetClass="entr" presetSubtype="21" fill="hold" nodeType="withEffect">
                                  <p:stCondLst>
                                    <p:cond delay="0"/>
                                  </p:stCondLst>
                                  <p:childTnLst>
                                    <p:set>
                                      <p:cBhvr>
                                        <p:cTn id="107" dur="1" fill="hold">
                                          <p:stCondLst>
                                            <p:cond delay="0"/>
                                          </p:stCondLst>
                                        </p:cTn>
                                        <p:tgtEl>
                                          <p:spTgt spid="80"/>
                                        </p:tgtEl>
                                        <p:attrNameLst>
                                          <p:attrName>style.visibility</p:attrName>
                                        </p:attrNameLst>
                                      </p:cBhvr>
                                      <p:to>
                                        <p:strVal val="visible"/>
                                      </p:to>
                                    </p:set>
                                    <p:animEffect transition="in" filter="barn(inVertical)">
                                      <p:cBhvr>
                                        <p:cTn id="108" dur="500"/>
                                        <p:tgtEl>
                                          <p:spTgt spid="80"/>
                                        </p:tgtEl>
                                      </p:cBhvr>
                                    </p:animEffect>
                                  </p:childTnLst>
                                </p:cTn>
                              </p:par>
                            </p:childTnLst>
                          </p:cTn>
                        </p:par>
                        <p:par>
                          <p:cTn id="109" fill="hold">
                            <p:stCondLst>
                              <p:cond delay="500"/>
                            </p:stCondLst>
                            <p:childTnLst>
                              <p:par>
                                <p:cTn id="110" presetID="22" presetClass="entr" presetSubtype="8" fill="hold" nodeType="afterEffect">
                                  <p:stCondLst>
                                    <p:cond delay="0"/>
                                  </p:stCondLst>
                                  <p:childTnLst>
                                    <p:set>
                                      <p:cBhvr>
                                        <p:cTn id="111" dur="1" fill="hold">
                                          <p:stCondLst>
                                            <p:cond delay="0"/>
                                          </p:stCondLst>
                                        </p:cTn>
                                        <p:tgtEl>
                                          <p:spTgt spid="57"/>
                                        </p:tgtEl>
                                        <p:attrNameLst>
                                          <p:attrName>style.visibility</p:attrName>
                                        </p:attrNameLst>
                                      </p:cBhvr>
                                      <p:to>
                                        <p:strVal val="visible"/>
                                      </p:to>
                                    </p:set>
                                    <p:animEffect transition="in" filter="wipe(left)">
                                      <p:cBhvr>
                                        <p:cTn id="112" dur="500"/>
                                        <p:tgtEl>
                                          <p:spTgt spid="57"/>
                                        </p:tgtEl>
                                      </p:cBhvr>
                                    </p:animEffect>
                                  </p:childTnLst>
                                </p:cTn>
                              </p:par>
                            </p:childTnLst>
                          </p:cTn>
                        </p:par>
                        <p:par>
                          <p:cTn id="113" fill="hold">
                            <p:stCondLst>
                              <p:cond delay="1000"/>
                            </p:stCondLst>
                            <p:childTnLst>
                              <p:par>
                                <p:cTn id="114" presetID="22" presetClass="entr" presetSubtype="2" fill="hold" nodeType="afterEffect">
                                  <p:stCondLst>
                                    <p:cond delay="0"/>
                                  </p:stCondLst>
                                  <p:childTnLst>
                                    <p:set>
                                      <p:cBhvr>
                                        <p:cTn id="115" dur="1" fill="hold">
                                          <p:stCondLst>
                                            <p:cond delay="0"/>
                                          </p:stCondLst>
                                        </p:cTn>
                                        <p:tgtEl>
                                          <p:spTgt spid="56"/>
                                        </p:tgtEl>
                                        <p:attrNameLst>
                                          <p:attrName>style.visibility</p:attrName>
                                        </p:attrNameLst>
                                      </p:cBhvr>
                                      <p:to>
                                        <p:strVal val="visible"/>
                                      </p:to>
                                    </p:set>
                                    <p:animEffect transition="in" filter="wipe(right)">
                                      <p:cBhvr>
                                        <p:cTn id="1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159">
            <a:extLst>
              <a:ext uri="{FF2B5EF4-FFF2-40B4-BE49-F238E27FC236}">
                <a16:creationId xmlns:a16="http://schemas.microsoft.com/office/drawing/2014/main" id="{6A37346E-4785-4BE5-A59E-05A48ABFA5B0}"/>
              </a:ext>
            </a:extLst>
          </p:cNvPr>
          <p:cNvSpPr/>
          <p:nvPr/>
        </p:nvSpPr>
        <p:spPr>
          <a:xfrm rot="20100220">
            <a:off x="1223276" y="1720443"/>
            <a:ext cx="3682463" cy="7409740"/>
          </a:xfrm>
          <a:custGeom>
            <a:avLst/>
            <a:gdLst/>
            <a:ahLst/>
            <a:cxnLst>
              <a:cxn ang="0">
                <a:pos x="wd2" y="hd2"/>
              </a:cxn>
              <a:cxn ang="5400000">
                <a:pos x="wd2" y="hd2"/>
              </a:cxn>
              <a:cxn ang="10800000">
                <a:pos x="wd2" y="hd2"/>
              </a:cxn>
              <a:cxn ang="16200000">
                <a:pos x="wd2" y="hd2"/>
              </a:cxn>
            </a:cxnLst>
            <a:rect l="0" t="0" r="r" b="b"/>
            <a:pathLst>
              <a:path w="20025" h="20820" extrusionOk="0">
                <a:moveTo>
                  <a:pt x="6920" y="8159"/>
                </a:moveTo>
                <a:cubicBezTo>
                  <a:pt x="3317" y="7491"/>
                  <a:pt x="1444" y="5440"/>
                  <a:pt x="2738" y="3578"/>
                </a:cubicBezTo>
                <a:cubicBezTo>
                  <a:pt x="4031" y="1716"/>
                  <a:pt x="8001" y="749"/>
                  <a:pt x="11604" y="1417"/>
                </a:cubicBezTo>
                <a:cubicBezTo>
                  <a:pt x="15207" y="2085"/>
                  <a:pt x="17079" y="4136"/>
                  <a:pt x="15786" y="5998"/>
                </a:cubicBezTo>
                <a:cubicBezTo>
                  <a:pt x="14493" y="7860"/>
                  <a:pt x="10523" y="8827"/>
                  <a:pt x="6920" y="8159"/>
                </a:cubicBezTo>
                <a:close/>
                <a:moveTo>
                  <a:pt x="19989" y="20009"/>
                </a:moveTo>
                <a:cubicBezTo>
                  <a:pt x="19702" y="19345"/>
                  <a:pt x="14734" y="11897"/>
                  <a:pt x="14734" y="11897"/>
                </a:cubicBezTo>
                <a:cubicBezTo>
                  <a:pt x="14734" y="11897"/>
                  <a:pt x="14597" y="11709"/>
                  <a:pt x="14207" y="11734"/>
                </a:cubicBezTo>
                <a:lnTo>
                  <a:pt x="12631" y="9299"/>
                </a:lnTo>
                <a:cubicBezTo>
                  <a:pt x="13045" y="9217"/>
                  <a:pt x="13453" y="9119"/>
                  <a:pt x="13852" y="9004"/>
                </a:cubicBezTo>
                <a:cubicBezTo>
                  <a:pt x="18336" y="7706"/>
                  <a:pt x="19936" y="4777"/>
                  <a:pt x="17426" y="2460"/>
                </a:cubicBezTo>
                <a:cubicBezTo>
                  <a:pt x="14915" y="143"/>
                  <a:pt x="9245" y="-684"/>
                  <a:pt x="4761" y="613"/>
                </a:cubicBezTo>
                <a:cubicBezTo>
                  <a:pt x="277" y="1910"/>
                  <a:pt x="-1323" y="4840"/>
                  <a:pt x="1188" y="7157"/>
                </a:cubicBezTo>
                <a:cubicBezTo>
                  <a:pt x="3160" y="8978"/>
                  <a:pt x="7085" y="9878"/>
                  <a:pt x="10852" y="9551"/>
                </a:cubicBezTo>
                <a:lnTo>
                  <a:pt x="12372" y="12022"/>
                </a:lnTo>
                <a:cubicBezTo>
                  <a:pt x="12029" y="12121"/>
                  <a:pt x="12133" y="12314"/>
                  <a:pt x="12133" y="12314"/>
                </a:cubicBezTo>
                <a:cubicBezTo>
                  <a:pt x="12133" y="12314"/>
                  <a:pt x="16623" y="19843"/>
                  <a:pt x="17149" y="20467"/>
                </a:cubicBezTo>
                <a:cubicBezTo>
                  <a:pt x="17527" y="20916"/>
                  <a:pt x="18326" y="20838"/>
                  <a:pt x="18744" y="20759"/>
                </a:cubicBezTo>
                <a:lnTo>
                  <a:pt x="18747" y="20763"/>
                </a:lnTo>
                <a:cubicBezTo>
                  <a:pt x="18747" y="20763"/>
                  <a:pt x="20277" y="20673"/>
                  <a:pt x="19989" y="20009"/>
                </a:cubicBezTo>
                <a:close/>
              </a:path>
            </a:pathLst>
          </a:custGeom>
          <a:solidFill>
            <a:srgbClr val="2F2D2A"/>
          </a:solidFill>
          <a:ln w="12700">
            <a:miter lim="400000"/>
          </a:ln>
        </p:spPr>
        <p:txBody>
          <a:bodyPr anchor="ctr"/>
          <a:lstStyle/>
          <a:p>
            <a:pPr algn="ctr"/>
            <a:endParaRPr/>
          </a:p>
        </p:txBody>
      </p:sp>
      <p:pic>
        <p:nvPicPr>
          <p:cNvPr id="8" name="Picture 3" descr="C:\Users\Soloman\Desktop\未标题-3.png">
            <a:extLst>
              <a:ext uri="{FF2B5EF4-FFF2-40B4-BE49-F238E27FC236}">
                <a16:creationId xmlns:a16="http://schemas.microsoft.com/office/drawing/2014/main" id="{41CBCCD2-7B1F-46E1-A7FF-EE2EC612E5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305985">
            <a:off x="-5259" y="1508518"/>
            <a:ext cx="4214602" cy="421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a:extLst>
              <a:ext uri="{FF2B5EF4-FFF2-40B4-BE49-F238E27FC236}">
                <a16:creationId xmlns:a16="http://schemas.microsoft.com/office/drawing/2014/main" id="{81B9C40C-B783-4A84-BA90-61B099F99F20}"/>
              </a:ext>
            </a:extLst>
          </p:cNvPr>
          <p:cNvSpPr txBox="1"/>
          <p:nvPr/>
        </p:nvSpPr>
        <p:spPr>
          <a:xfrm>
            <a:off x="956726" y="2835726"/>
            <a:ext cx="2123931" cy="1556657"/>
          </a:xfrm>
          <a:prstGeom prst="rect">
            <a:avLst/>
          </a:prstGeom>
          <a:noFill/>
        </p:spPr>
        <p:txBody>
          <a:bodyPr wrap="square" rtlCol="0">
            <a:prstTxWarp prst="textStop">
              <a:avLst/>
            </a:prstTxWarp>
            <a:spAutoFit/>
          </a:bodyPr>
          <a:lstStyle/>
          <a:p>
            <a:pPr algn="ctr"/>
            <a:r>
              <a:rPr lang="en-SG" altLang="zh-CN" sz="3200" dirty="0">
                <a:solidFill>
                  <a:srgbClr val="FF0000"/>
                </a:solidFill>
                <a:latin typeface="华文中宋" panose="02010600040101010101" pitchFamily="2" charset="-122"/>
                <a:ea typeface="华文中宋" panose="02010600040101010101" pitchFamily="2" charset="-122"/>
              </a:rPr>
              <a:t>H</a:t>
            </a:r>
            <a:r>
              <a:rPr lang="vi-VN" altLang="zh-CN" sz="3200" dirty="0">
                <a:solidFill>
                  <a:srgbClr val="FF0000"/>
                </a:solidFill>
                <a:latin typeface="华文中宋" panose="02010600040101010101" pitchFamily="2" charset="-122"/>
                <a:ea typeface="华文中宋" panose="02010600040101010101" pitchFamily="2" charset="-122"/>
              </a:rPr>
              <a:t>ư</a:t>
            </a:r>
            <a:r>
              <a:rPr lang="en-SG" altLang="zh-CN" sz="3200" dirty="0" err="1">
                <a:solidFill>
                  <a:srgbClr val="FF0000"/>
                </a:solidFill>
                <a:latin typeface="华文中宋" panose="02010600040101010101" pitchFamily="2" charset="-122"/>
                <a:ea typeface="华文中宋" panose="02010600040101010101" pitchFamily="2" charset="-122"/>
              </a:rPr>
              <a:t>ớng</a:t>
            </a:r>
            <a:r>
              <a:rPr lang="en-SG" altLang="zh-CN" sz="3200" dirty="0">
                <a:solidFill>
                  <a:srgbClr val="FF0000"/>
                </a:solidFill>
                <a:latin typeface="华文中宋" panose="02010600040101010101" pitchFamily="2" charset="-122"/>
                <a:ea typeface="华文中宋" panose="02010600040101010101" pitchFamily="2" charset="-122"/>
              </a:rPr>
              <a:t> </a:t>
            </a:r>
            <a:r>
              <a:rPr lang="en-SG" altLang="zh-CN" sz="3200" dirty="0" err="1">
                <a:solidFill>
                  <a:srgbClr val="FF0000"/>
                </a:solidFill>
                <a:latin typeface="华文中宋" panose="02010600040101010101" pitchFamily="2" charset="-122"/>
                <a:ea typeface="华文中宋" panose="02010600040101010101" pitchFamily="2" charset="-122"/>
              </a:rPr>
              <a:t>dẫn</a:t>
            </a:r>
            <a:r>
              <a:rPr lang="en-SG" altLang="zh-CN" sz="3200" dirty="0">
                <a:solidFill>
                  <a:srgbClr val="FF0000"/>
                </a:solidFill>
                <a:latin typeface="华文中宋" panose="02010600040101010101" pitchFamily="2" charset="-122"/>
                <a:ea typeface="华文中宋" panose="02010600040101010101" pitchFamily="2" charset="-122"/>
              </a:rPr>
              <a:t> </a:t>
            </a:r>
            <a:r>
              <a:rPr lang="en-SG" altLang="zh-CN" sz="3200" dirty="0" err="1">
                <a:solidFill>
                  <a:srgbClr val="FF0000"/>
                </a:solidFill>
                <a:latin typeface="华文中宋" panose="02010600040101010101" pitchFamily="2" charset="-122"/>
                <a:ea typeface="华文中宋" panose="02010600040101010101" pitchFamily="2" charset="-122"/>
              </a:rPr>
              <a:t>tự</a:t>
            </a:r>
            <a:r>
              <a:rPr lang="en-SG" altLang="zh-CN" sz="3200" dirty="0">
                <a:solidFill>
                  <a:srgbClr val="FF0000"/>
                </a:solidFill>
                <a:latin typeface="华文中宋" panose="02010600040101010101" pitchFamily="2" charset="-122"/>
                <a:ea typeface="华文中宋" panose="02010600040101010101" pitchFamily="2" charset="-122"/>
              </a:rPr>
              <a:t> </a:t>
            </a:r>
            <a:r>
              <a:rPr lang="en-SG" altLang="zh-CN" sz="3200" dirty="0" err="1">
                <a:solidFill>
                  <a:srgbClr val="FF0000"/>
                </a:solidFill>
                <a:latin typeface="华文中宋" panose="02010600040101010101" pitchFamily="2" charset="-122"/>
                <a:ea typeface="华文中宋" panose="02010600040101010101" pitchFamily="2" charset="-122"/>
              </a:rPr>
              <a:t>học</a:t>
            </a:r>
            <a:endParaRPr lang="zh-CN" altLang="en-US" sz="3200" dirty="0">
              <a:solidFill>
                <a:srgbClr val="FF0000"/>
              </a:solidFill>
              <a:latin typeface="华文中宋" panose="02010600040101010101" pitchFamily="2" charset="-122"/>
              <a:ea typeface="华文中宋" panose="02010600040101010101" pitchFamily="2" charset="-122"/>
            </a:endParaRPr>
          </a:p>
        </p:txBody>
      </p:sp>
      <p:sp>
        <p:nvSpPr>
          <p:cNvPr id="3" name="TextBox 2">
            <a:extLst>
              <a:ext uri="{FF2B5EF4-FFF2-40B4-BE49-F238E27FC236}">
                <a16:creationId xmlns:a16="http://schemas.microsoft.com/office/drawing/2014/main" id="{792D6D6D-1E35-4A96-8E72-0EB96A0D15A9}"/>
              </a:ext>
            </a:extLst>
          </p:cNvPr>
          <p:cNvSpPr txBox="1"/>
          <p:nvPr/>
        </p:nvSpPr>
        <p:spPr>
          <a:xfrm flipH="1">
            <a:off x="4617718" y="1318480"/>
            <a:ext cx="9936481" cy="646331"/>
          </a:xfrm>
          <a:prstGeom prst="rect">
            <a:avLst/>
          </a:prstGeom>
          <a:noFill/>
        </p:spPr>
        <p:txBody>
          <a:bodyPr wrap="square" rtlCol="0">
            <a:spAutoFit/>
          </a:bodyPr>
          <a:lstStyle/>
          <a:p>
            <a:pPr marL="571500" indent="-571500">
              <a:buFont typeface="Wingdings" panose="05000000000000000000" pitchFamily="2" charset="2"/>
              <a:buChar char="v"/>
            </a:pPr>
            <a:r>
              <a:rPr lang="en-SG" sz="3600" dirty="0" err="1">
                <a:latin typeface="Time new roman"/>
              </a:rPr>
              <a:t>Ôn</a:t>
            </a:r>
            <a:r>
              <a:rPr lang="en-SG" sz="3600" dirty="0">
                <a:latin typeface="Time new roman"/>
              </a:rPr>
              <a:t> </a:t>
            </a:r>
            <a:r>
              <a:rPr lang="en-SG" sz="3600" dirty="0" err="1">
                <a:latin typeface="Time new roman"/>
              </a:rPr>
              <a:t>lại</a:t>
            </a:r>
            <a:r>
              <a:rPr lang="en-SG" sz="3600" dirty="0">
                <a:latin typeface="Time new roman"/>
              </a:rPr>
              <a:t> </a:t>
            </a:r>
            <a:r>
              <a:rPr lang="en-SG" sz="3600" dirty="0" err="1">
                <a:latin typeface="Time new roman"/>
              </a:rPr>
              <a:t>bài</a:t>
            </a:r>
            <a:r>
              <a:rPr lang="en-SG" sz="3600" dirty="0">
                <a:latin typeface="Time new roman"/>
              </a:rPr>
              <a:t> + </a:t>
            </a:r>
            <a:r>
              <a:rPr lang="en-SG" sz="3600" dirty="0" err="1">
                <a:latin typeface="Time new roman"/>
              </a:rPr>
              <a:t>Vẽ</a:t>
            </a:r>
            <a:r>
              <a:rPr lang="en-SG" sz="3600" dirty="0">
                <a:latin typeface="Time new roman"/>
              </a:rPr>
              <a:t> SĐTD </a:t>
            </a:r>
            <a:r>
              <a:rPr lang="en-SG" sz="3600" dirty="0" err="1">
                <a:latin typeface="Time new roman"/>
              </a:rPr>
              <a:t>tổng</a:t>
            </a:r>
            <a:r>
              <a:rPr lang="en-SG" sz="3600" dirty="0">
                <a:latin typeface="Time new roman"/>
              </a:rPr>
              <a:t> </a:t>
            </a:r>
            <a:r>
              <a:rPr lang="en-SG" sz="3600" dirty="0" err="1">
                <a:latin typeface="Time new roman"/>
              </a:rPr>
              <a:t>kết</a:t>
            </a:r>
            <a:r>
              <a:rPr lang="en-SG" sz="3600" dirty="0">
                <a:latin typeface="Time new roman"/>
              </a:rPr>
              <a:t> </a:t>
            </a:r>
            <a:r>
              <a:rPr lang="en-SG" sz="3600" dirty="0" err="1">
                <a:latin typeface="Time new roman"/>
              </a:rPr>
              <a:t>bài</a:t>
            </a:r>
            <a:endParaRPr lang="en-SG" sz="3600" dirty="0">
              <a:latin typeface="Time new roman"/>
            </a:endParaRPr>
          </a:p>
        </p:txBody>
      </p:sp>
      <p:sp>
        <p:nvSpPr>
          <p:cNvPr id="7" name="TextBox 6">
            <a:extLst>
              <a:ext uri="{FF2B5EF4-FFF2-40B4-BE49-F238E27FC236}">
                <a16:creationId xmlns:a16="http://schemas.microsoft.com/office/drawing/2014/main" id="{170BBA49-DE8B-4DB0-BD51-5E672F27008A}"/>
              </a:ext>
            </a:extLst>
          </p:cNvPr>
          <p:cNvSpPr txBox="1"/>
          <p:nvPr/>
        </p:nvSpPr>
        <p:spPr>
          <a:xfrm flipH="1">
            <a:off x="4617718" y="2572737"/>
            <a:ext cx="7294881" cy="989823"/>
          </a:xfrm>
          <a:prstGeom prst="rect">
            <a:avLst/>
          </a:prstGeom>
          <a:noFill/>
        </p:spPr>
        <p:txBody>
          <a:bodyPr wrap="square" rtlCol="0">
            <a:spAutoFit/>
          </a:bodyPr>
          <a:lstStyle/>
          <a:p>
            <a:pPr marL="571500" indent="-571500">
              <a:lnSpc>
                <a:spcPct val="80000"/>
              </a:lnSpc>
              <a:buFont typeface="Wingdings" panose="05000000000000000000" pitchFamily="2" charset="2"/>
              <a:buChar char="v"/>
              <a:defRPr/>
            </a:pPr>
            <a:r>
              <a:rPr lang="en-US" sz="3600" dirty="0">
                <a:latin typeface="Time new roman"/>
              </a:rPr>
              <a:t>S</a:t>
            </a:r>
            <a:r>
              <a:rPr lang="vi-VN" sz="3600" dirty="0">
                <a:latin typeface="Time new roman"/>
              </a:rPr>
              <a:t>ư</a:t>
            </a:r>
            <a:r>
              <a:rPr lang="en-SG" sz="3600" dirty="0">
                <a:latin typeface="Time new roman"/>
              </a:rPr>
              <a:t>u </a:t>
            </a:r>
            <a:r>
              <a:rPr lang="en-SG" sz="3600" dirty="0" err="1">
                <a:latin typeface="Time new roman"/>
              </a:rPr>
              <a:t>tầm</a:t>
            </a:r>
            <a:r>
              <a:rPr lang="en-SG" sz="3600" dirty="0">
                <a:latin typeface="Time new roman"/>
              </a:rPr>
              <a:t> </a:t>
            </a:r>
            <a:r>
              <a:rPr lang="en-SG" sz="3600" dirty="0" err="1">
                <a:latin typeface="Time new roman"/>
              </a:rPr>
              <a:t>một</a:t>
            </a:r>
            <a:r>
              <a:rPr lang="en-SG" sz="3600" dirty="0">
                <a:latin typeface="Time new roman"/>
              </a:rPr>
              <a:t> </a:t>
            </a:r>
            <a:r>
              <a:rPr lang="en-SG" sz="3600" dirty="0" err="1">
                <a:latin typeface="Time new roman"/>
              </a:rPr>
              <a:t>số</a:t>
            </a:r>
            <a:r>
              <a:rPr lang="en-SG" sz="3600" dirty="0">
                <a:latin typeface="Time new roman"/>
              </a:rPr>
              <a:t> </a:t>
            </a:r>
            <a:r>
              <a:rPr lang="en-SG" sz="3600" dirty="0" err="1">
                <a:latin typeface="Time new roman"/>
              </a:rPr>
              <a:t>câu</a:t>
            </a:r>
            <a:r>
              <a:rPr lang="en-SG" sz="3600" dirty="0">
                <a:latin typeface="Time new roman"/>
              </a:rPr>
              <a:t> </a:t>
            </a:r>
            <a:r>
              <a:rPr lang="en-SG" sz="3600" dirty="0" err="1">
                <a:latin typeface="Time new roman"/>
              </a:rPr>
              <a:t>th</a:t>
            </a:r>
            <a:r>
              <a:rPr lang="vi-VN" sz="3600" dirty="0">
                <a:latin typeface="Time new roman"/>
              </a:rPr>
              <a:t>ơ</a:t>
            </a:r>
            <a:r>
              <a:rPr lang="en-SG" sz="3600" dirty="0">
                <a:latin typeface="Time new roman"/>
              </a:rPr>
              <a:t>/ </a:t>
            </a:r>
            <a:r>
              <a:rPr lang="en-SG" sz="3600" dirty="0" err="1">
                <a:latin typeface="Time new roman"/>
              </a:rPr>
              <a:t>bài</a:t>
            </a:r>
            <a:r>
              <a:rPr lang="en-SG" sz="3600" dirty="0">
                <a:latin typeface="Time new roman"/>
              </a:rPr>
              <a:t> </a:t>
            </a:r>
            <a:r>
              <a:rPr lang="en-SG" sz="3600" dirty="0" err="1">
                <a:latin typeface="Time new roman"/>
              </a:rPr>
              <a:t>th</a:t>
            </a:r>
            <a:r>
              <a:rPr lang="vi-VN" sz="3600" dirty="0">
                <a:latin typeface="Time new roman"/>
              </a:rPr>
              <a:t>ơ</a:t>
            </a:r>
            <a:r>
              <a:rPr lang="en-SG" sz="3600" dirty="0">
                <a:latin typeface="Time new roman"/>
              </a:rPr>
              <a:t> </a:t>
            </a:r>
            <a:r>
              <a:rPr lang="en-SG" sz="3600" dirty="0" err="1">
                <a:latin typeface="Time new roman"/>
              </a:rPr>
              <a:t>về</a:t>
            </a:r>
            <a:r>
              <a:rPr lang="en-SG" sz="3600" dirty="0">
                <a:latin typeface="Time new roman"/>
              </a:rPr>
              <a:t> </a:t>
            </a:r>
            <a:r>
              <a:rPr lang="en-SG" sz="3600" dirty="0" err="1">
                <a:latin typeface="Time new roman"/>
              </a:rPr>
              <a:t>tinh</a:t>
            </a:r>
            <a:r>
              <a:rPr lang="en-SG" sz="3600" dirty="0">
                <a:latin typeface="Time new roman"/>
              </a:rPr>
              <a:t> </a:t>
            </a:r>
            <a:r>
              <a:rPr lang="en-SG" sz="3600" dirty="0" err="1">
                <a:latin typeface="Time new roman"/>
              </a:rPr>
              <a:t>thần</a:t>
            </a:r>
            <a:r>
              <a:rPr lang="en-SG" sz="3600" dirty="0">
                <a:latin typeface="Time new roman"/>
              </a:rPr>
              <a:t> </a:t>
            </a:r>
            <a:r>
              <a:rPr lang="en-SG" sz="3600" dirty="0" err="1">
                <a:latin typeface="Time new roman"/>
              </a:rPr>
              <a:t>lạc</a:t>
            </a:r>
            <a:r>
              <a:rPr lang="en-SG" sz="3600" dirty="0">
                <a:latin typeface="Time new roman"/>
              </a:rPr>
              <a:t> </a:t>
            </a:r>
            <a:r>
              <a:rPr lang="en-SG" sz="3600" dirty="0" err="1">
                <a:latin typeface="Time new roman"/>
              </a:rPr>
              <a:t>quan</a:t>
            </a:r>
            <a:r>
              <a:rPr lang="en-SG" sz="3600" dirty="0">
                <a:latin typeface="Time new roman"/>
              </a:rPr>
              <a:t> </a:t>
            </a:r>
            <a:r>
              <a:rPr lang="en-SG" sz="3600" dirty="0" err="1">
                <a:latin typeface="Time new roman"/>
              </a:rPr>
              <a:t>của</a:t>
            </a:r>
            <a:r>
              <a:rPr lang="en-SG" sz="3600" dirty="0">
                <a:latin typeface="Time new roman"/>
              </a:rPr>
              <a:t> </a:t>
            </a:r>
            <a:r>
              <a:rPr lang="en-SG" sz="3600" dirty="0" err="1">
                <a:latin typeface="Time new roman"/>
              </a:rPr>
              <a:t>Bác</a:t>
            </a:r>
            <a:endParaRPr lang="en-SG" sz="3600" dirty="0">
              <a:latin typeface="Time new roman"/>
            </a:endParaRPr>
          </a:p>
        </p:txBody>
      </p:sp>
      <p:sp>
        <p:nvSpPr>
          <p:cNvPr id="9" name="Rectangle 2">
            <a:extLst>
              <a:ext uri="{FF2B5EF4-FFF2-40B4-BE49-F238E27FC236}">
                <a16:creationId xmlns:a16="http://schemas.microsoft.com/office/drawing/2014/main" id="{9237FBD9-3B76-46B6-9E1E-FA75FBC94054}"/>
              </a:ext>
            </a:extLst>
          </p:cNvPr>
          <p:cNvSpPr txBox="1">
            <a:spLocks noChangeArrowheads="1"/>
          </p:cNvSpPr>
          <p:nvPr/>
        </p:nvSpPr>
        <p:spPr>
          <a:xfrm>
            <a:off x="6159501" y="7102882"/>
            <a:ext cx="6464299" cy="63246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87350">
              <a:defRPr/>
            </a:pPr>
            <a:r>
              <a:rPr lang="en-US" sz="2800" dirty="0">
                <a:latin typeface="VNI-Times" pitchFamily="2" charset="0"/>
              </a:rPr>
              <a:t>      </a:t>
            </a:r>
            <a:r>
              <a:rPr lang="en-US" sz="2800" dirty="0" err="1">
                <a:latin typeface="VNI-Times" pitchFamily="2" charset="0"/>
              </a:rPr>
              <a:t>Caûnh</a:t>
            </a:r>
            <a:r>
              <a:rPr lang="en-US" sz="2800" dirty="0">
                <a:latin typeface="VNI-Times" pitchFamily="2" charset="0"/>
              </a:rPr>
              <a:t> </a:t>
            </a:r>
            <a:r>
              <a:rPr lang="en-US" sz="2800" dirty="0" err="1">
                <a:latin typeface="VNI-Times" pitchFamily="2" charset="0"/>
              </a:rPr>
              <a:t>röøng</a:t>
            </a:r>
            <a:r>
              <a:rPr lang="en-US" sz="2800" dirty="0">
                <a:latin typeface="VNI-Times" pitchFamily="2" charset="0"/>
              </a:rPr>
              <a:t> </a:t>
            </a:r>
            <a:r>
              <a:rPr lang="en-US" sz="2800" dirty="0" err="1">
                <a:latin typeface="VNI-Times" pitchFamily="2" charset="0"/>
              </a:rPr>
              <a:t>Vieât</a:t>
            </a:r>
            <a:r>
              <a:rPr lang="en-US" sz="2800" dirty="0">
                <a:latin typeface="VNI-Times" pitchFamily="2" charset="0"/>
              </a:rPr>
              <a:t> </a:t>
            </a:r>
            <a:r>
              <a:rPr lang="en-US" sz="2800" dirty="0" err="1">
                <a:latin typeface="VNI-Times" pitchFamily="2" charset="0"/>
              </a:rPr>
              <a:t>Baéc</a:t>
            </a:r>
            <a:r>
              <a:rPr lang="en-US" sz="2800" dirty="0">
                <a:latin typeface="VNI-Times" pitchFamily="2" charset="0"/>
              </a:rPr>
              <a:t/>
            </a:r>
            <a:br>
              <a:rPr lang="en-US" sz="2800" dirty="0">
                <a:latin typeface="VNI-Times" pitchFamily="2" charset="0"/>
              </a:rPr>
            </a:br>
            <a:r>
              <a:rPr lang="en-US" sz="2800" dirty="0" err="1">
                <a:latin typeface="VNI-Times" pitchFamily="2" charset="0"/>
              </a:rPr>
              <a:t>Khaùch</a:t>
            </a:r>
            <a:r>
              <a:rPr lang="en-US" sz="2800" dirty="0">
                <a:latin typeface="VNI-Times" pitchFamily="2" charset="0"/>
              </a:rPr>
              <a:t> </a:t>
            </a:r>
            <a:r>
              <a:rPr lang="en-US" sz="2800" dirty="0" err="1">
                <a:latin typeface="VNI-Times" pitchFamily="2" charset="0"/>
              </a:rPr>
              <a:t>ñeán</a:t>
            </a:r>
            <a:r>
              <a:rPr lang="en-US" sz="2800" dirty="0">
                <a:latin typeface="VNI-Times" pitchFamily="2" charset="0"/>
              </a:rPr>
              <a:t> </a:t>
            </a:r>
            <a:r>
              <a:rPr lang="en-US" sz="2800" dirty="0" err="1">
                <a:latin typeface="VNI-Times" pitchFamily="2" charset="0"/>
              </a:rPr>
              <a:t>thì</a:t>
            </a:r>
            <a:r>
              <a:rPr lang="en-US" sz="2800" dirty="0">
                <a:latin typeface="VNI-Times" pitchFamily="2" charset="0"/>
              </a:rPr>
              <a:t> </a:t>
            </a:r>
            <a:r>
              <a:rPr lang="en-US" sz="2800" dirty="0" err="1">
                <a:latin typeface="VNI-Times" pitchFamily="2" charset="0"/>
              </a:rPr>
              <a:t>môøi</a:t>
            </a:r>
            <a:r>
              <a:rPr lang="en-US" sz="2800" dirty="0">
                <a:latin typeface="VNI-Times" pitchFamily="2" charset="0"/>
              </a:rPr>
              <a:t> </a:t>
            </a:r>
            <a:r>
              <a:rPr lang="en-US" sz="2800" dirty="0" err="1">
                <a:latin typeface="VNI-Times" pitchFamily="2" charset="0"/>
              </a:rPr>
              <a:t>ngoâ</a:t>
            </a:r>
            <a:r>
              <a:rPr lang="en-US" sz="2800" dirty="0">
                <a:latin typeface="VNI-Times" pitchFamily="2" charset="0"/>
              </a:rPr>
              <a:t> </a:t>
            </a:r>
            <a:r>
              <a:rPr lang="en-US" sz="2800" dirty="0" err="1">
                <a:latin typeface="VNI-Times" pitchFamily="2" charset="0"/>
              </a:rPr>
              <a:t>neáp</a:t>
            </a:r>
            <a:r>
              <a:rPr lang="en-US" sz="2800" dirty="0">
                <a:latin typeface="VNI-Times" pitchFamily="2" charset="0"/>
              </a:rPr>
              <a:t> </a:t>
            </a:r>
            <a:r>
              <a:rPr lang="en-US" sz="2800" dirty="0" err="1">
                <a:latin typeface="VNI-Times" pitchFamily="2" charset="0"/>
              </a:rPr>
              <a:t>nöôùng</a:t>
            </a:r>
            <a:r>
              <a:rPr lang="en-US" sz="3600" dirty="0">
                <a:latin typeface="VNI-Times" pitchFamily="2" charset="0"/>
              </a:rPr>
              <a:t> </a:t>
            </a:r>
            <a:br>
              <a:rPr lang="en-US" sz="3600" dirty="0">
                <a:latin typeface="VNI-Times" pitchFamily="2" charset="0"/>
              </a:rPr>
            </a:br>
            <a:r>
              <a:rPr lang="en-US" sz="2800" dirty="0" err="1">
                <a:latin typeface="VNI-Times" pitchFamily="2" charset="0"/>
              </a:rPr>
              <a:t>Saên</a:t>
            </a:r>
            <a:r>
              <a:rPr lang="en-US" sz="2800" dirty="0">
                <a:latin typeface="VNI-Times" pitchFamily="2" charset="0"/>
              </a:rPr>
              <a:t> </a:t>
            </a:r>
            <a:r>
              <a:rPr lang="en-US" sz="2800" dirty="0" err="1">
                <a:latin typeface="VNI-Times" pitchFamily="2" charset="0"/>
              </a:rPr>
              <a:t>veà</a:t>
            </a:r>
            <a:r>
              <a:rPr lang="en-US" sz="2800" dirty="0">
                <a:latin typeface="VNI-Times" pitchFamily="2" charset="0"/>
              </a:rPr>
              <a:t> </a:t>
            </a:r>
            <a:r>
              <a:rPr lang="en-US" sz="2800" dirty="0" err="1">
                <a:latin typeface="VNI-Times" pitchFamily="2" charset="0"/>
              </a:rPr>
              <a:t>thöôøng</a:t>
            </a:r>
            <a:r>
              <a:rPr lang="en-US" sz="2800" dirty="0">
                <a:latin typeface="VNI-Times" pitchFamily="2" charset="0"/>
              </a:rPr>
              <a:t> </a:t>
            </a:r>
            <a:r>
              <a:rPr lang="en-US" sz="2800" dirty="0" err="1">
                <a:latin typeface="VNI-Times" pitchFamily="2" charset="0"/>
              </a:rPr>
              <a:t>cheùn</a:t>
            </a:r>
            <a:r>
              <a:rPr lang="en-US" sz="2800" dirty="0">
                <a:latin typeface="VNI-Times" pitchFamily="2" charset="0"/>
              </a:rPr>
              <a:t> </a:t>
            </a:r>
            <a:r>
              <a:rPr lang="en-US" sz="2800" dirty="0" err="1">
                <a:latin typeface="VNI-Times" pitchFamily="2" charset="0"/>
              </a:rPr>
              <a:t>thòt</a:t>
            </a:r>
            <a:r>
              <a:rPr lang="en-US" sz="2800" dirty="0">
                <a:latin typeface="VNI-Times" pitchFamily="2" charset="0"/>
              </a:rPr>
              <a:t> </a:t>
            </a:r>
            <a:r>
              <a:rPr lang="en-US" sz="2800" dirty="0" err="1">
                <a:latin typeface="VNI-Times" pitchFamily="2" charset="0"/>
              </a:rPr>
              <a:t>röøng</a:t>
            </a:r>
            <a:r>
              <a:rPr lang="en-US" sz="2800" dirty="0">
                <a:latin typeface="VNI-Times" pitchFamily="2" charset="0"/>
              </a:rPr>
              <a:t> quay</a:t>
            </a:r>
            <a:br>
              <a:rPr lang="en-US" sz="2800" dirty="0">
                <a:latin typeface="VNI-Times" pitchFamily="2" charset="0"/>
              </a:rPr>
            </a:br>
            <a:r>
              <a:rPr lang="en-US" sz="2800" dirty="0">
                <a:latin typeface="VNI-Times" pitchFamily="2" charset="0"/>
              </a:rPr>
              <a:t>Non </a:t>
            </a:r>
            <a:r>
              <a:rPr lang="en-US" sz="2800" dirty="0" err="1">
                <a:latin typeface="VNI-Times" pitchFamily="2" charset="0"/>
              </a:rPr>
              <a:t>xanh</a:t>
            </a:r>
            <a:r>
              <a:rPr lang="en-US" sz="2800" dirty="0">
                <a:latin typeface="VNI-Times" pitchFamily="2" charset="0"/>
              </a:rPr>
              <a:t> </a:t>
            </a:r>
            <a:r>
              <a:rPr lang="en-US" sz="2800" dirty="0" err="1">
                <a:latin typeface="VNI-Times" pitchFamily="2" charset="0"/>
              </a:rPr>
              <a:t>nöôùc</a:t>
            </a:r>
            <a:r>
              <a:rPr lang="en-US" sz="2800" dirty="0">
                <a:latin typeface="VNI-Times" pitchFamily="2" charset="0"/>
              </a:rPr>
              <a:t> </a:t>
            </a:r>
            <a:r>
              <a:rPr lang="en-US" sz="2800" dirty="0" err="1">
                <a:latin typeface="VNI-Times" pitchFamily="2" charset="0"/>
              </a:rPr>
              <a:t>bieác</a:t>
            </a:r>
            <a:r>
              <a:rPr lang="en-US" sz="2800" dirty="0">
                <a:latin typeface="VNI-Times" pitchFamily="2" charset="0"/>
              </a:rPr>
              <a:t> </a:t>
            </a:r>
            <a:r>
              <a:rPr lang="en-US" sz="2800" dirty="0" err="1">
                <a:latin typeface="VNI-Times" pitchFamily="2" charset="0"/>
              </a:rPr>
              <a:t>tha</a:t>
            </a:r>
            <a:r>
              <a:rPr lang="en-US" sz="2800" dirty="0">
                <a:latin typeface="VNI-Times" pitchFamily="2" charset="0"/>
              </a:rPr>
              <a:t> </a:t>
            </a:r>
            <a:r>
              <a:rPr lang="en-US" sz="2800" dirty="0" err="1">
                <a:latin typeface="VNI-Times" pitchFamily="2" charset="0"/>
              </a:rPr>
              <a:t>hoà</a:t>
            </a:r>
            <a:r>
              <a:rPr lang="en-US" sz="2800" dirty="0">
                <a:latin typeface="VNI-Times" pitchFamily="2" charset="0"/>
              </a:rPr>
              <a:t> </a:t>
            </a:r>
            <a:r>
              <a:rPr lang="en-US" sz="2800" dirty="0" err="1">
                <a:latin typeface="VNI-Times" pitchFamily="2" charset="0"/>
              </a:rPr>
              <a:t>daïo</a:t>
            </a:r>
            <a:r>
              <a:rPr lang="en-US" sz="2800" dirty="0">
                <a:latin typeface="VNI-Times" pitchFamily="2" charset="0"/>
              </a:rPr>
              <a:t/>
            </a:r>
            <a:br>
              <a:rPr lang="en-US" sz="2800" dirty="0">
                <a:latin typeface="VNI-Times" pitchFamily="2" charset="0"/>
              </a:rPr>
            </a:br>
            <a:r>
              <a:rPr lang="en-US" sz="2800" dirty="0" err="1">
                <a:latin typeface="VNI-Times" pitchFamily="2" charset="0"/>
              </a:rPr>
              <a:t>Röôuï</a:t>
            </a:r>
            <a:r>
              <a:rPr lang="en-US" sz="2800" dirty="0">
                <a:latin typeface="VNI-Times" pitchFamily="2" charset="0"/>
              </a:rPr>
              <a:t> </a:t>
            </a:r>
            <a:r>
              <a:rPr lang="en-US" sz="2800" dirty="0" err="1">
                <a:latin typeface="VNI-Times" pitchFamily="2" charset="0"/>
              </a:rPr>
              <a:t>ngoït</a:t>
            </a:r>
            <a:r>
              <a:rPr lang="en-US" sz="2800" dirty="0">
                <a:latin typeface="VNI-Times" pitchFamily="2" charset="0"/>
              </a:rPr>
              <a:t>, </a:t>
            </a:r>
            <a:r>
              <a:rPr lang="en-US" sz="2800" dirty="0" err="1">
                <a:latin typeface="VNI-Times" pitchFamily="2" charset="0"/>
              </a:rPr>
              <a:t>cheø</a:t>
            </a:r>
            <a:r>
              <a:rPr lang="en-US" sz="2800" dirty="0">
                <a:latin typeface="VNI-Times" pitchFamily="2" charset="0"/>
              </a:rPr>
              <a:t> </a:t>
            </a:r>
            <a:r>
              <a:rPr lang="en-US" sz="2800" dirty="0" err="1">
                <a:latin typeface="VNI-Times" pitchFamily="2" charset="0"/>
              </a:rPr>
              <a:t>töôi</a:t>
            </a:r>
            <a:r>
              <a:rPr lang="en-US" sz="2800" dirty="0">
                <a:latin typeface="VNI-Times" pitchFamily="2" charset="0"/>
              </a:rPr>
              <a:t> </a:t>
            </a:r>
            <a:r>
              <a:rPr lang="en-US" sz="2800" dirty="0" err="1">
                <a:latin typeface="VNI-Times" pitchFamily="2" charset="0"/>
              </a:rPr>
              <a:t>maëc</a:t>
            </a:r>
            <a:r>
              <a:rPr lang="en-US" sz="2800" dirty="0">
                <a:latin typeface="VNI-Times" pitchFamily="2" charset="0"/>
              </a:rPr>
              <a:t> </a:t>
            </a:r>
            <a:r>
              <a:rPr lang="en-US" sz="2800" dirty="0" err="1">
                <a:latin typeface="VNI-Times" pitchFamily="2" charset="0"/>
              </a:rPr>
              <a:t>söùc</a:t>
            </a:r>
            <a:r>
              <a:rPr lang="en-US" sz="2800" dirty="0">
                <a:latin typeface="VNI-Times" pitchFamily="2" charset="0"/>
              </a:rPr>
              <a:t> say.</a:t>
            </a:r>
            <a:br>
              <a:rPr lang="en-US" sz="2800" dirty="0">
                <a:latin typeface="VNI-Times" pitchFamily="2" charset="0"/>
              </a:rPr>
            </a:br>
            <a:r>
              <a:rPr lang="en-US" sz="2800" dirty="0">
                <a:latin typeface="VNI-Times" pitchFamily="2" charset="0"/>
              </a:rPr>
              <a:t>                        </a:t>
            </a:r>
            <a:br>
              <a:rPr lang="en-US" sz="2800" dirty="0">
                <a:latin typeface="VNI-Times" pitchFamily="2" charset="0"/>
              </a:rPr>
            </a:br>
            <a:r>
              <a:rPr lang="en-US" sz="2800" dirty="0">
                <a:latin typeface="VNI-Times" pitchFamily="2" charset="0"/>
              </a:rPr>
              <a:t/>
            </a:r>
            <a:br>
              <a:rPr lang="en-US" sz="2800" dirty="0">
                <a:latin typeface="VNI-Times" pitchFamily="2" charset="0"/>
              </a:rPr>
            </a:br>
            <a:r>
              <a:rPr lang="en-US" sz="2800" dirty="0">
                <a:latin typeface="VNI-Times" pitchFamily="2" charset="0"/>
              </a:rPr>
              <a:t>      </a:t>
            </a:r>
            <a:r>
              <a:rPr lang="en-US" sz="2800" dirty="0" err="1">
                <a:latin typeface="VNI-Times" pitchFamily="2" charset="0"/>
              </a:rPr>
              <a:t>Treân</a:t>
            </a:r>
            <a:r>
              <a:rPr lang="en-US" sz="2800" dirty="0">
                <a:latin typeface="VNI-Times" pitchFamily="2" charset="0"/>
              </a:rPr>
              <a:t> </a:t>
            </a:r>
            <a:r>
              <a:rPr lang="en-US" sz="2800" dirty="0" err="1">
                <a:latin typeface="VNI-Times" pitchFamily="2" charset="0"/>
              </a:rPr>
              <a:t>ñöôøng</a:t>
            </a:r>
            <a:r>
              <a:rPr lang="en-US" sz="2800" dirty="0">
                <a:latin typeface="VNI-Times" pitchFamily="2" charset="0"/>
              </a:rPr>
              <a:t> </a:t>
            </a:r>
            <a:r>
              <a:rPr lang="en-US" sz="2800" dirty="0" err="1">
                <a:latin typeface="VNI-Times" pitchFamily="2" charset="0"/>
              </a:rPr>
              <a:t>ñi</a:t>
            </a:r>
            <a:r>
              <a:rPr lang="en-US" sz="2800" dirty="0">
                <a:latin typeface="VNI-Times" pitchFamily="2" charset="0"/>
              </a:rPr>
              <a:t/>
            </a:r>
            <a:br>
              <a:rPr lang="en-US" sz="2800" dirty="0">
                <a:latin typeface="VNI-Times" pitchFamily="2" charset="0"/>
              </a:rPr>
            </a:br>
            <a:r>
              <a:rPr lang="en-US" sz="2800" dirty="0" err="1">
                <a:latin typeface="VNI-Times" pitchFamily="2" charset="0"/>
              </a:rPr>
              <a:t>Hoâm</a:t>
            </a:r>
            <a:r>
              <a:rPr lang="en-US" sz="2800" dirty="0">
                <a:latin typeface="VNI-Times" pitchFamily="2" charset="0"/>
              </a:rPr>
              <a:t> nay </a:t>
            </a:r>
            <a:r>
              <a:rPr lang="en-US" sz="2800" dirty="0" err="1">
                <a:latin typeface="VNI-Times" pitchFamily="2" charset="0"/>
              </a:rPr>
              <a:t>xieàng</a:t>
            </a:r>
            <a:r>
              <a:rPr lang="en-US" sz="2800" dirty="0">
                <a:latin typeface="VNI-Times" pitchFamily="2" charset="0"/>
              </a:rPr>
              <a:t> </a:t>
            </a:r>
            <a:r>
              <a:rPr lang="en-US" sz="2800" dirty="0" err="1">
                <a:latin typeface="VNI-Times" pitchFamily="2" charset="0"/>
              </a:rPr>
              <a:t>xích</a:t>
            </a:r>
            <a:r>
              <a:rPr lang="en-US" sz="2800" dirty="0">
                <a:latin typeface="VNI-Times" pitchFamily="2" charset="0"/>
              </a:rPr>
              <a:t> </a:t>
            </a:r>
            <a:r>
              <a:rPr lang="en-US" sz="2800" dirty="0" err="1">
                <a:latin typeface="VNI-Times" pitchFamily="2" charset="0"/>
              </a:rPr>
              <a:t>thay</a:t>
            </a:r>
            <a:r>
              <a:rPr lang="en-US" sz="2800" dirty="0">
                <a:latin typeface="VNI-Times" pitchFamily="2" charset="0"/>
              </a:rPr>
              <a:t> </a:t>
            </a:r>
            <a:r>
              <a:rPr lang="en-US" sz="2800" dirty="0" err="1">
                <a:latin typeface="VNI-Times" pitchFamily="2" charset="0"/>
              </a:rPr>
              <a:t>daây</a:t>
            </a:r>
            <a:r>
              <a:rPr lang="en-US" sz="2800" dirty="0">
                <a:latin typeface="VNI-Times" pitchFamily="2" charset="0"/>
              </a:rPr>
              <a:t> </a:t>
            </a:r>
            <a:r>
              <a:rPr lang="en-US" sz="2800" dirty="0" err="1">
                <a:latin typeface="VNI-Times" pitchFamily="2" charset="0"/>
              </a:rPr>
              <a:t>troùi</a:t>
            </a:r>
            <a:r>
              <a:rPr lang="en-US" sz="2800" dirty="0">
                <a:latin typeface="VNI-Times" pitchFamily="2" charset="0"/>
              </a:rPr>
              <a:t/>
            </a:r>
            <a:br>
              <a:rPr lang="en-US" sz="2800" dirty="0">
                <a:latin typeface="VNI-Times" pitchFamily="2" charset="0"/>
              </a:rPr>
            </a:br>
            <a:r>
              <a:rPr lang="en-US" sz="2800" dirty="0" err="1">
                <a:latin typeface="VNI-Times" pitchFamily="2" charset="0"/>
              </a:rPr>
              <a:t>Moãi</a:t>
            </a:r>
            <a:r>
              <a:rPr lang="en-US" sz="2800" dirty="0">
                <a:latin typeface="VNI-Times" pitchFamily="2" charset="0"/>
              </a:rPr>
              <a:t> </a:t>
            </a:r>
            <a:r>
              <a:rPr lang="en-US" sz="2800" dirty="0" err="1">
                <a:latin typeface="VNI-Times" pitchFamily="2" charset="0"/>
              </a:rPr>
              <a:t>böôùc</a:t>
            </a:r>
            <a:r>
              <a:rPr lang="en-US" sz="2800" dirty="0">
                <a:latin typeface="VNI-Times" pitchFamily="2" charset="0"/>
              </a:rPr>
              <a:t> </a:t>
            </a:r>
            <a:r>
              <a:rPr lang="en-US" sz="2800" dirty="0" err="1">
                <a:latin typeface="VNI-Times" pitchFamily="2" charset="0"/>
              </a:rPr>
              <a:t>leng</a:t>
            </a:r>
            <a:r>
              <a:rPr lang="en-US" sz="2800" dirty="0">
                <a:latin typeface="VNI-Times" pitchFamily="2" charset="0"/>
              </a:rPr>
              <a:t> </a:t>
            </a:r>
            <a:r>
              <a:rPr lang="en-US" sz="2800" dirty="0" err="1">
                <a:latin typeface="VNI-Times" pitchFamily="2" charset="0"/>
              </a:rPr>
              <a:t>keng</a:t>
            </a:r>
            <a:r>
              <a:rPr lang="en-US" sz="2800" dirty="0">
                <a:latin typeface="VNI-Times" pitchFamily="2" charset="0"/>
              </a:rPr>
              <a:t> </a:t>
            </a:r>
            <a:r>
              <a:rPr lang="en-US" sz="2800" dirty="0" err="1">
                <a:latin typeface="VNI-Times" pitchFamily="2" charset="0"/>
              </a:rPr>
              <a:t>tieáng</a:t>
            </a:r>
            <a:r>
              <a:rPr lang="en-US" sz="2800" dirty="0">
                <a:latin typeface="VNI-Times" pitchFamily="2" charset="0"/>
              </a:rPr>
              <a:t> </a:t>
            </a:r>
            <a:r>
              <a:rPr lang="en-US" sz="2800" dirty="0" err="1">
                <a:latin typeface="VNI-Times" pitchFamily="2" charset="0"/>
              </a:rPr>
              <a:t>ngoïc</a:t>
            </a:r>
            <a:r>
              <a:rPr lang="en-US" sz="2800" dirty="0">
                <a:latin typeface="VNI-Times" pitchFamily="2" charset="0"/>
              </a:rPr>
              <a:t> rung</a:t>
            </a:r>
            <a:br>
              <a:rPr lang="en-US" sz="2800" dirty="0">
                <a:latin typeface="VNI-Times" pitchFamily="2" charset="0"/>
              </a:rPr>
            </a:br>
            <a:r>
              <a:rPr lang="en-US" sz="2800" dirty="0" err="1">
                <a:latin typeface="VNI-Times" pitchFamily="2" charset="0"/>
              </a:rPr>
              <a:t>Tuy</a:t>
            </a:r>
            <a:r>
              <a:rPr lang="en-US" sz="2800" dirty="0">
                <a:latin typeface="VNI-Times" pitchFamily="2" charset="0"/>
              </a:rPr>
              <a:t> </a:t>
            </a:r>
            <a:r>
              <a:rPr lang="en-US" sz="2800" dirty="0" err="1">
                <a:latin typeface="VNI-Times" pitchFamily="2" charset="0"/>
              </a:rPr>
              <a:t>bò</a:t>
            </a:r>
            <a:r>
              <a:rPr lang="en-US" sz="2800" dirty="0">
                <a:latin typeface="VNI-Times" pitchFamily="2" charset="0"/>
              </a:rPr>
              <a:t> </a:t>
            </a:r>
            <a:r>
              <a:rPr lang="en-US" sz="2800" dirty="0" err="1">
                <a:latin typeface="VNI-Times" pitchFamily="2" charset="0"/>
              </a:rPr>
              <a:t>tình</a:t>
            </a:r>
            <a:r>
              <a:rPr lang="en-US" sz="2800" dirty="0">
                <a:latin typeface="VNI-Times" pitchFamily="2" charset="0"/>
              </a:rPr>
              <a:t> </a:t>
            </a:r>
            <a:r>
              <a:rPr lang="en-US" sz="2800" dirty="0" err="1">
                <a:latin typeface="VNI-Times" pitchFamily="2" charset="0"/>
              </a:rPr>
              <a:t>nghi</a:t>
            </a:r>
            <a:r>
              <a:rPr lang="en-US" sz="2800" dirty="0">
                <a:latin typeface="VNI-Times" pitchFamily="2" charset="0"/>
              </a:rPr>
              <a:t> </a:t>
            </a:r>
            <a:r>
              <a:rPr lang="en-US" sz="2800" dirty="0" err="1">
                <a:latin typeface="VNI-Times" pitchFamily="2" charset="0"/>
              </a:rPr>
              <a:t>laø</a:t>
            </a:r>
            <a:r>
              <a:rPr lang="en-US" sz="2800" dirty="0">
                <a:latin typeface="VNI-Times" pitchFamily="2" charset="0"/>
              </a:rPr>
              <a:t> </a:t>
            </a:r>
            <a:r>
              <a:rPr lang="en-US" sz="2800" dirty="0" err="1">
                <a:latin typeface="VNI-Times" pitchFamily="2" charset="0"/>
              </a:rPr>
              <a:t>giaùn</a:t>
            </a:r>
            <a:r>
              <a:rPr lang="en-US" sz="2800" dirty="0">
                <a:latin typeface="VNI-Times" pitchFamily="2" charset="0"/>
              </a:rPr>
              <a:t> </a:t>
            </a:r>
            <a:r>
              <a:rPr lang="en-US" sz="2800" dirty="0" err="1">
                <a:latin typeface="VNI-Times" pitchFamily="2" charset="0"/>
              </a:rPr>
              <a:t>ñieäp</a:t>
            </a:r>
            <a:r>
              <a:rPr lang="en-US" sz="2800" dirty="0">
                <a:latin typeface="VNI-Times" pitchFamily="2" charset="0"/>
              </a:rPr>
              <a:t/>
            </a:r>
            <a:br>
              <a:rPr lang="en-US" sz="2800" dirty="0">
                <a:latin typeface="VNI-Times" pitchFamily="2" charset="0"/>
              </a:rPr>
            </a:br>
            <a:r>
              <a:rPr lang="en-US" sz="2800" dirty="0" err="1">
                <a:latin typeface="VNI-Times" pitchFamily="2" charset="0"/>
              </a:rPr>
              <a:t>Maø</a:t>
            </a:r>
            <a:r>
              <a:rPr lang="en-US" sz="2800" dirty="0">
                <a:latin typeface="VNI-Times" pitchFamily="2" charset="0"/>
              </a:rPr>
              <a:t> </a:t>
            </a:r>
            <a:r>
              <a:rPr lang="en-US" sz="2800" dirty="0" err="1">
                <a:latin typeface="VNI-Times" pitchFamily="2" charset="0"/>
              </a:rPr>
              <a:t>nhö</a:t>
            </a:r>
            <a:r>
              <a:rPr lang="en-US" sz="2800" dirty="0">
                <a:latin typeface="VNI-Times" pitchFamily="2" charset="0"/>
              </a:rPr>
              <a:t> </a:t>
            </a:r>
            <a:r>
              <a:rPr lang="en-US" sz="2800" dirty="0" err="1">
                <a:latin typeface="VNI-Times" pitchFamily="2" charset="0"/>
              </a:rPr>
              <a:t>khanh</a:t>
            </a:r>
            <a:r>
              <a:rPr lang="en-US" sz="2800" dirty="0">
                <a:latin typeface="VNI-Times" pitchFamily="2" charset="0"/>
              </a:rPr>
              <a:t> </a:t>
            </a:r>
            <a:r>
              <a:rPr lang="en-US" sz="2800" dirty="0" err="1">
                <a:latin typeface="VNI-Times" pitchFamily="2" charset="0"/>
              </a:rPr>
              <a:t>töôùng</a:t>
            </a:r>
            <a:r>
              <a:rPr lang="en-US" sz="2800" dirty="0">
                <a:latin typeface="VNI-Times" pitchFamily="2" charset="0"/>
              </a:rPr>
              <a:t> </a:t>
            </a:r>
            <a:r>
              <a:rPr lang="en-US" sz="2800" dirty="0" err="1">
                <a:latin typeface="VNI-Times" pitchFamily="2" charset="0"/>
              </a:rPr>
              <a:t>veû</a:t>
            </a:r>
            <a:r>
              <a:rPr lang="en-US" sz="2800" dirty="0">
                <a:latin typeface="VNI-Times" pitchFamily="2" charset="0"/>
              </a:rPr>
              <a:t> </a:t>
            </a:r>
            <a:r>
              <a:rPr lang="en-US" sz="2800" dirty="0" err="1">
                <a:latin typeface="VNI-Times" pitchFamily="2" charset="0"/>
              </a:rPr>
              <a:t>ung</a:t>
            </a:r>
            <a:r>
              <a:rPr lang="en-US" sz="2800" dirty="0">
                <a:latin typeface="VNI-Times" pitchFamily="2" charset="0"/>
              </a:rPr>
              <a:t> dung.</a:t>
            </a:r>
            <a:br>
              <a:rPr lang="en-US" sz="2800" dirty="0">
                <a:latin typeface="VNI-Times" pitchFamily="2" charset="0"/>
              </a:rPr>
            </a:br>
            <a:r>
              <a:rPr lang="en-US" sz="2800" dirty="0">
                <a:latin typeface="VNI-Times" pitchFamily="2" charset="0"/>
              </a:rPr>
              <a:t>                       </a:t>
            </a:r>
            <a:br>
              <a:rPr lang="en-US" sz="2800" dirty="0">
                <a:latin typeface="VNI-Times" pitchFamily="2" charset="0"/>
              </a:rPr>
            </a:br>
            <a:endParaRPr lang="en-US" sz="2800" dirty="0">
              <a:latin typeface="VNI-Times" pitchFamily="2" charset="0"/>
            </a:endParaRPr>
          </a:p>
        </p:txBody>
      </p:sp>
      <p:sp>
        <p:nvSpPr>
          <p:cNvPr id="10" name="TextBox 9">
            <a:extLst>
              <a:ext uri="{FF2B5EF4-FFF2-40B4-BE49-F238E27FC236}">
                <a16:creationId xmlns:a16="http://schemas.microsoft.com/office/drawing/2014/main" id="{7DFACC1A-E0B9-44E1-BFAD-658A8CC03299}"/>
              </a:ext>
            </a:extLst>
          </p:cNvPr>
          <p:cNvSpPr txBox="1"/>
          <p:nvPr/>
        </p:nvSpPr>
        <p:spPr>
          <a:xfrm flipH="1">
            <a:off x="4617718" y="4171351"/>
            <a:ext cx="7294881" cy="989823"/>
          </a:xfrm>
          <a:prstGeom prst="rect">
            <a:avLst/>
          </a:prstGeom>
          <a:noFill/>
        </p:spPr>
        <p:txBody>
          <a:bodyPr wrap="square" rtlCol="0">
            <a:spAutoFit/>
          </a:bodyPr>
          <a:lstStyle/>
          <a:p>
            <a:pPr marL="571500" indent="-571500">
              <a:lnSpc>
                <a:spcPct val="80000"/>
              </a:lnSpc>
              <a:buFont typeface="Wingdings" panose="05000000000000000000" pitchFamily="2" charset="2"/>
              <a:buChar char="v"/>
              <a:defRPr/>
            </a:pPr>
            <a:r>
              <a:rPr lang="en-US" sz="3600" dirty="0" err="1">
                <a:latin typeface="Time new roman"/>
              </a:rPr>
              <a:t>Soạn</a:t>
            </a:r>
            <a:r>
              <a:rPr lang="en-US" sz="3600" dirty="0">
                <a:latin typeface="Time new roman"/>
              </a:rPr>
              <a:t> </a:t>
            </a:r>
            <a:r>
              <a:rPr lang="en-US" sz="3600" dirty="0" err="1">
                <a:latin typeface="Time new roman"/>
              </a:rPr>
              <a:t>bài</a:t>
            </a:r>
            <a:r>
              <a:rPr lang="en-US" sz="3600" dirty="0">
                <a:latin typeface="Time new roman"/>
              </a:rPr>
              <a:t> “</a:t>
            </a:r>
            <a:r>
              <a:rPr lang="en-US" sz="3600" dirty="0" err="1">
                <a:latin typeface="Time new roman"/>
              </a:rPr>
              <a:t>Câu</a:t>
            </a:r>
            <a:r>
              <a:rPr lang="en-US" sz="3600" dirty="0">
                <a:latin typeface="Time new roman"/>
              </a:rPr>
              <a:t> </a:t>
            </a:r>
            <a:r>
              <a:rPr lang="en-US" sz="3600" dirty="0" err="1">
                <a:latin typeface="Time new roman"/>
              </a:rPr>
              <a:t>cầu</a:t>
            </a:r>
            <a:r>
              <a:rPr lang="en-US" sz="3600" dirty="0">
                <a:latin typeface="Time new roman"/>
              </a:rPr>
              <a:t> </a:t>
            </a:r>
            <a:r>
              <a:rPr lang="en-US" sz="3600" dirty="0" err="1">
                <a:latin typeface="Time new roman"/>
              </a:rPr>
              <a:t>khiến</a:t>
            </a:r>
            <a:r>
              <a:rPr lang="en-US" sz="3600" dirty="0">
                <a:latin typeface="Time new roman"/>
              </a:rPr>
              <a:t>”</a:t>
            </a:r>
            <a:r>
              <a:rPr lang="en-SG" sz="3600" dirty="0">
                <a:latin typeface="Time new roman"/>
              </a:rPr>
              <a:t>an </a:t>
            </a:r>
            <a:r>
              <a:rPr lang="en-SG" sz="3600" dirty="0" err="1">
                <a:latin typeface="Time new roman"/>
              </a:rPr>
              <a:t>của</a:t>
            </a:r>
            <a:r>
              <a:rPr lang="en-SG" sz="3600" dirty="0">
                <a:latin typeface="Time new roman"/>
              </a:rPr>
              <a:t> </a:t>
            </a:r>
            <a:r>
              <a:rPr lang="en-SG" sz="3600" dirty="0" err="1">
                <a:latin typeface="Time new roman"/>
              </a:rPr>
              <a:t>Bác</a:t>
            </a:r>
            <a:endParaRPr lang="en-SG" sz="3600" dirty="0">
              <a:latin typeface="Time new roman"/>
            </a:endParaRPr>
          </a:p>
        </p:txBody>
      </p:sp>
    </p:spTree>
    <p:extLst>
      <p:ext uri="{BB962C8B-B14F-4D97-AF65-F5344CB8AC3E}">
        <p14:creationId xmlns:p14="http://schemas.microsoft.com/office/powerpoint/2010/main" val="1794368201"/>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p:bldP spid="7"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2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34" name="Rectangle 2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2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 y="809619"/>
            <a:ext cx="5455917" cy="2993861"/>
          </a:xfrm>
          <a:prstGeom prst="rect">
            <a:avLst/>
          </a:prstGeom>
        </p:spPr>
      </p:pic>
      <p:pic>
        <p:nvPicPr>
          <p:cNvPr id="21" name="图片 20">
            <a:extLst>
              <a:ext uri="{FF2B5EF4-FFF2-40B4-BE49-F238E27FC236}">
                <a16:creationId xmlns:a16="http://schemas.microsoft.com/office/drawing/2014/main" id="{DE553B3D-F0F4-4E42-AA15-653F2D504B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6043" y="819812"/>
            <a:ext cx="5455917" cy="2973474"/>
          </a:xfrm>
          <a:prstGeom prst="rect">
            <a:avLst/>
          </a:prstGeom>
        </p:spPr>
      </p:pic>
      <p:sp>
        <p:nvSpPr>
          <p:cNvPr id="2" name="文本框 1">
            <a:extLst>
              <a:ext uri="{FF2B5EF4-FFF2-40B4-BE49-F238E27FC236}">
                <a16:creationId xmlns:a16="http://schemas.microsoft.com/office/drawing/2014/main" id="{E13F57E0-3C6A-4C57-B833-2C49EEC13F36}"/>
              </a:ext>
            </a:extLst>
          </p:cNvPr>
          <p:cNvSpPr txBox="1"/>
          <p:nvPr/>
        </p:nvSpPr>
        <p:spPr>
          <a:xfrm>
            <a:off x="527538" y="4756638"/>
            <a:ext cx="11139854" cy="930447"/>
          </a:xfrm>
          <a:prstGeom prst="rect">
            <a:avLst/>
          </a:prstGeom>
        </p:spPr>
        <p:txBody>
          <a:bodyPr vert="horz" lIns="91440" tIns="45720" rIns="91440" bIns="45720" rtlCol="0" anchor="b">
            <a:normAutofit lnSpcReduction="10000"/>
          </a:bodyPr>
          <a:lstStyle/>
          <a:p>
            <a:pPr algn="ctr">
              <a:lnSpc>
                <a:spcPct val="90000"/>
              </a:lnSpc>
              <a:spcBef>
                <a:spcPct val="0"/>
              </a:spcBef>
              <a:spcAft>
                <a:spcPts val="600"/>
              </a:spcAft>
            </a:pPr>
            <a:r>
              <a:rPr lang="en-SG" altLang="zh-CN" sz="6600" dirty="0" err="1">
                <a:solidFill>
                  <a:schemeClr val="bg1"/>
                </a:solidFill>
                <a:latin typeface="Times New Roman" panose="02020603050405020304" pitchFamily="18" charset="0"/>
                <a:ea typeface="叶根友毛笔行书2.0版" panose="02010601030101010101" pitchFamily="2" charset="-122"/>
                <a:cs typeface="Times New Roman" panose="02020603050405020304" pitchFamily="18" charset="0"/>
              </a:rPr>
              <a:t>Tạm</a:t>
            </a:r>
            <a:r>
              <a:rPr lang="en-SG" altLang="zh-CN" sz="6600" dirty="0">
                <a:solidFill>
                  <a:schemeClr val="bg1"/>
                </a:solidFill>
                <a:latin typeface="Times New Roman" panose="02020603050405020304" pitchFamily="18" charset="0"/>
                <a:ea typeface="叶根友毛笔行书2.0版" panose="02010601030101010101" pitchFamily="2" charset="-122"/>
                <a:cs typeface="Times New Roman" panose="02020603050405020304" pitchFamily="18" charset="0"/>
              </a:rPr>
              <a:t> </a:t>
            </a:r>
            <a:r>
              <a:rPr lang="en-SG" altLang="zh-CN" sz="6600" dirty="0" err="1">
                <a:solidFill>
                  <a:schemeClr val="bg1"/>
                </a:solidFill>
                <a:latin typeface="Times New Roman" panose="02020603050405020304" pitchFamily="18" charset="0"/>
                <a:ea typeface="叶根友毛笔行书2.0版" panose="02010601030101010101" pitchFamily="2" charset="-122"/>
                <a:cs typeface="Times New Roman" panose="02020603050405020304" pitchFamily="18" charset="0"/>
              </a:rPr>
              <a:t>biệt</a:t>
            </a:r>
            <a:r>
              <a:rPr lang="en-SG" altLang="zh-CN" sz="6600" dirty="0">
                <a:solidFill>
                  <a:schemeClr val="bg1"/>
                </a:solidFill>
                <a:latin typeface="Times New Roman" panose="02020603050405020304" pitchFamily="18" charset="0"/>
                <a:ea typeface="叶根友毛笔行书2.0版" panose="02010601030101010101" pitchFamily="2" charset="-122"/>
                <a:cs typeface="Times New Roman" panose="02020603050405020304" pitchFamily="18" charset="0"/>
              </a:rPr>
              <a:t> </a:t>
            </a:r>
            <a:r>
              <a:rPr lang="en-SG" altLang="zh-CN" sz="6600" dirty="0" err="1">
                <a:solidFill>
                  <a:schemeClr val="bg1"/>
                </a:solidFill>
                <a:latin typeface="Times New Roman" panose="02020603050405020304" pitchFamily="18" charset="0"/>
                <a:ea typeface="叶根友毛笔行书2.0版" panose="02010601030101010101" pitchFamily="2" charset="-122"/>
                <a:cs typeface="Times New Roman" panose="02020603050405020304" pitchFamily="18" charset="0"/>
              </a:rPr>
              <a:t>các</a:t>
            </a:r>
            <a:r>
              <a:rPr lang="en-SG" altLang="zh-CN" sz="6600" dirty="0">
                <a:solidFill>
                  <a:schemeClr val="bg1"/>
                </a:solidFill>
                <a:latin typeface="Times New Roman" panose="02020603050405020304" pitchFamily="18" charset="0"/>
                <a:ea typeface="叶根友毛笔行书2.0版" panose="02010601030101010101" pitchFamily="2" charset="-122"/>
                <a:cs typeface="Times New Roman" panose="02020603050405020304" pitchFamily="18" charset="0"/>
              </a:rPr>
              <a:t> </a:t>
            </a:r>
            <a:r>
              <a:rPr lang="en-SG" altLang="zh-CN" sz="6600" dirty="0" err="1">
                <a:solidFill>
                  <a:schemeClr val="bg1"/>
                </a:solidFill>
                <a:latin typeface="Times New Roman" panose="02020603050405020304" pitchFamily="18" charset="0"/>
                <a:ea typeface="叶根友毛笔行书2.0版" panose="02010601030101010101" pitchFamily="2" charset="-122"/>
                <a:cs typeface="Times New Roman" panose="02020603050405020304" pitchFamily="18" charset="0"/>
              </a:rPr>
              <a:t>em</a:t>
            </a:r>
            <a:r>
              <a:rPr lang="zh-CN" altLang="en-US" sz="6600" dirty="0">
                <a:solidFill>
                  <a:schemeClr val="bg1"/>
                </a:solidFill>
                <a:latin typeface="Times New Roman" panose="02020603050405020304" pitchFamily="18" charset="0"/>
                <a:ea typeface="+mj-ea"/>
                <a:cs typeface="Times New Roman" panose="02020603050405020304" pitchFamily="18" charset="0"/>
              </a:rPr>
              <a:t>！</a:t>
            </a:r>
          </a:p>
        </p:txBody>
      </p:sp>
    </p:spTree>
    <p:extLst>
      <p:ext uri="{BB962C8B-B14F-4D97-AF65-F5344CB8AC3E}">
        <p14:creationId xmlns:p14="http://schemas.microsoft.com/office/powerpoint/2010/main" val="888703146"/>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2">
            <a:extLst>
              <a:ext uri="{FF2B5EF4-FFF2-40B4-BE49-F238E27FC236}">
                <a16:creationId xmlns:a16="http://schemas.microsoft.com/office/drawing/2014/main" id="{15B9F314-7C60-4AC7-9F96-DBDCB47E161C}"/>
              </a:ext>
            </a:extLst>
          </p:cNvPr>
          <p:cNvGrpSpPr/>
          <p:nvPr/>
        </p:nvGrpSpPr>
        <p:grpSpPr>
          <a:xfrm>
            <a:off x="4294912" y="182563"/>
            <a:ext cx="4045189" cy="1304897"/>
            <a:chOff x="4357046" y="2708165"/>
            <a:chExt cx="2248617" cy="942007"/>
          </a:xfrm>
        </p:grpSpPr>
        <p:pic>
          <p:nvPicPr>
            <p:cNvPr id="3" name="Picture 2" descr="E:\水墨图表素材\图片1.png">
              <a:extLst>
                <a:ext uri="{FF2B5EF4-FFF2-40B4-BE49-F238E27FC236}">
                  <a16:creationId xmlns:a16="http://schemas.microsoft.com/office/drawing/2014/main" id="{25988D9F-4743-4379-8448-C80DC8474B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7046" y="2708165"/>
              <a:ext cx="2248617" cy="942007"/>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26">
              <a:extLst>
                <a:ext uri="{FF2B5EF4-FFF2-40B4-BE49-F238E27FC236}">
                  <a16:creationId xmlns:a16="http://schemas.microsoft.com/office/drawing/2014/main" id="{F6392AF0-6F66-4037-B9B8-0F4A3B27C56F}"/>
                </a:ext>
              </a:extLst>
            </p:cNvPr>
            <p:cNvSpPr/>
            <p:nvPr/>
          </p:nvSpPr>
          <p:spPr>
            <a:xfrm>
              <a:off x="4568818" y="2848318"/>
              <a:ext cx="1845759" cy="511024"/>
            </a:xfrm>
            <a:prstGeom prst="rect">
              <a:avLst/>
            </a:prstGeom>
          </p:spPr>
          <p:txBody>
            <a:bodyPr wrap="none">
              <a:spAutoFit/>
            </a:bodyPr>
            <a:lstStyle/>
            <a:p>
              <a:pPr algn="ctr"/>
              <a:r>
                <a:rPr lang="en-US" altLang="zh-CN" sz="4000" b="1" spc="300" dirty="0">
                  <a:solidFill>
                    <a:srgbClr val="FF0000"/>
                  </a:solidFill>
                  <a:latin typeface="Times New Roman" pitchFamily="18" charset="0"/>
                  <a:ea typeface="华文中宋" panose="02010600040101010101" pitchFamily="2" charset="-122"/>
                  <a:cs typeface="Times New Roman" pitchFamily="18" charset="0"/>
                  <a:sym typeface="+mn-lt"/>
                </a:rPr>
                <a:t>2. </a:t>
              </a:r>
              <a:r>
                <a:rPr lang="en-US" altLang="zh-CN" sz="4000" b="1" spc="300" dirty="0" err="1">
                  <a:solidFill>
                    <a:srgbClr val="FF0000"/>
                  </a:solidFill>
                  <a:latin typeface="Times New Roman" pitchFamily="18" charset="0"/>
                  <a:ea typeface="华文中宋" panose="02010600040101010101" pitchFamily="2" charset="-122"/>
                  <a:cs typeface="Times New Roman" pitchFamily="18" charset="0"/>
                  <a:sym typeface="+mn-lt"/>
                </a:rPr>
                <a:t>Tác</a:t>
              </a:r>
              <a:r>
                <a:rPr lang="en-US" altLang="zh-CN" sz="40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4000" b="1" spc="300" dirty="0" err="1">
                  <a:solidFill>
                    <a:srgbClr val="FF0000"/>
                  </a:solidFill>
                  <a:latin typeface="Times New Roman" pitchFamily="18" charset="0"/>
                  <a:ea typeface="华文中宋" panose="02010600040101010101" pitchFamily="2" charset="-122"/>
                  <a:cs typeface="Times New Roman" pitchFamily="18" charset="0"/>
                  <a:sym typeface="+mn-lt"/>
                </a:rPr>
                <a:t>phẩm</a:t>
              </a:r>
              <a:endParaRPr lang="zh-CN" altLang="en-US" sz="4000" b="1" spc="300" dirty="0">
                <a:solidFill>
                  <a:srgbClr val="FF0000"/>
                </a:solidFill>
                <a:latin typeface="Times New Roman" pitchFamily="18" charset="0"/>
                <a:ea typeface="华文中宋" panose="02010600040101010101" pitchFamily="2" charset="-122"/>
                <a:cs typeface="Times New Roman" pitchFamily="18" charset="0"/>
                <a:sym typeface="+mn-lt"/>
              </a:endParaRPr>
            </a:p>
          </p:txBody>
        </p:sp>
      </p:grpSp>
      <p:sp>
        <p:nvSpPr>
          <p:cNvPr id="5" name="Rectangle 4">
            <a:extLst>
              <a:ext uri="{FF2B5EF4-FFF2-40B4-BE49-F238E27FC236}">
                <a16:creationId xmlns:a16="http://schemas.microsoft.com/office/drawing/2014/main" id="{2208F71E-970A-4A61-98FD-D6DF3235308F}"/>
              </a:ext>
            </a:extLst>
          </p:cNvPr>
          <p:cNvSpPr/>
          <p:nvPr/>
        </p:nvSpPr>
        <p:spPr>
          <a:xfrm>
            <a:off x="1595035" y="2427370"/>
            <a:ext cx="3821917" cy="584775"/>
          </a:xfrm>
          <a:prstGeom prst="rect">
            <a:avLst/>
          </a:prstGeom>
        </p:spPr>
        <p:txBody>
          <a:bodyPr wrap="square">
            <a:spAutoFit/>
          </a:bodyPr>
          <a:lstStyle/>
          <a:p>
            <a:r>
              <a:rPr lang="en-US" sz="3200" b="1" dirty="0" err="1">
                <a:latin typeface="Times New Roman" pitchFamily="18" charset="0"/>
                <a:cs typeface="Times New Roman" pitchFamily="18" charset="0"/>
              </a:rPr>
              <a:t>Hoàn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cảnh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sáng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tác</a:t>
            </a:r>
            <a:r>
              <a:rPr lang="en-US" sz="3200" b="1" dirty="0">
                <a:latin typeface="Times New Roman" pitchFamily="18" charset="0"/>
                <a:cs typeface="Times New Roman" pitchFamily="18" charset="0"/>
              </a:rPr>
              <a:t>:</a:t>
            </a:r>
          </a:p>
        </p:txBody>
      </p:sp>
      <p:pic>
        <p:nvPicPr>
          <p:cNvPr id="6" name="图片 25">
            <a:extLst>
              <a:ext uri="{FF2B5EF4-FFF2-40B4-BE49-F238E27FC236}">
                <a16:creationId xmlns:a16="http://schemas.microsoft.com/office/drawing/2014/main" id="{7531F5BD-4FB9-4FC8-84D4-7D87149DB6CD}"/>
              </a:ext>
            </a:extLst>
          </p:cNvPr>
          <p:cNvPicPr>
            <a:picLocks noChangeAspect="1"/>
          </p:cNvPicPr>
          <p:nvPr/>
        </p:nvPicPr>
        <p:blipFill>
          <a:blip r:embed="rId3" cstate="print">
            <a:extLst>
              <a:ext uri="{BEBA8EAE-BF5A-486C-A8C5-ECC9F3942E4B}">
                <a14:imgProps xmlns:a14="http://schemas.microsoft.com/office/drawing/2010/main">
                  <a14:imgLayer>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361667" y="2427370"/>
            <a:ext cx="1096422" cy="710847"/>
          </a:xfrm>
          <a:prstGeom prst="rect">
            <a:avLst/>
          </a:prstGeom>
        </p:spPr>
      </p:pic>
      <p:sp>
        <p:nvSpPr>
          <p:cNvPr id="7" name="Rectangle 6">
            <a:extLst>
              <a:ext uri="{FF2B5EF4-FFF2-40B4-BE49-F238E27FC236}">
                <a16:creationId xmlns:a16="http://schemas.microsoft.com/office/drawing/2014/main" id="{3C9F2E50-7511-4346-BE37-42D069069ACF}"/>
              </a:ext>
            </a:extLst>
          </p:cNvPr>
          <p:cNvSpPr/>
          <p:nvPr/>
        </p:nvSpPr>
        <p:spPr>
          <a:xfrm>
            <a:off x="5636871" y="1945402"/>
            <a:ext cx="6030410" cy="1569660"/>
          </a:xfrm>
          <a:prstGeom prst="rect">
            <a:avLst/>
          </a:prstGeom>
        </p:spPr>
        <p:txBody>
          <a:bodyPr wrap="square">
            <a:spAutoFit/>
          </a:bodyPr>
          <a:lstStyle/>
          <a:p>
            <a:pPr algn="just"/>
            <a:r>
              <a:rPr lang="en-US" sz="3200" dirty="0">
                <a:latin typeface="Times New Roman" pitchFamily="18" charset="0"/>
              </a:rPr>
              <a:t>Ra </a:t>
            </a:r>
            <a:r>
              <a:rPr lang="vi-VN" sz="3200" dirty="0">
                <a:latin typeface="Times New Roman" pitchFamily="18" charset="0"/>
              </a:rPr>
              <a:t>đ</a:t>
            </a:r>
            <a:r>
              <a:rPr lang="en-US" sz="3200" dirty="0" err="1">
                <a:latin typeface="Times New Roman" pitchFamily="18" charset="0"/>
              </a:rPr>
              <a:t>ời</a:t>
            </a:r>
            <a:r>
              <a:rPr lang="en-US" sz="3200" dirty="0">
                <a:latin typeface="Times New Roman" pitchFamily="18" charset="0"/>
              </a:rPr>
              <a:t> </a:t>
            </a:r>
            <a:r>
              <a:rPr lang="en-US" sz="3200" dirty="0" err="1">
                <a:latin typeface="Times New Roman" pitchFamily="18" charset="0"/>
              </a:rPr>
              <a:t>tháng</a:t>
            </a:r>
            <a:r>
              <a:rPr lang="en-US" sz="3200" dirty="0">
                <a:latin typeface="Times New Roman" pitchFamily="18" charset="0"/>
              </a:rPr>
              <a:t> 2-1941 </a:t>
            </a:r>
            <a:r>
              <a:rPr lang="en-US" sz="3200" dirty="0" err="1">
                <a:latin typeface="Times New Roman" pitchFamily="18" charset="0"/>
              </a:rPr>
              <a:t>khi</a:t>
            </a:r>
            <a:r>
              <a:rPr lang="en-US" sz="3200" dirty="0">
                <a:latin typeface="Times New Roman" pitchFamily="18" charset="0"/>
              </a:rPr>
              <a:t> </a:t>
            </a:r>
            <a:r>
              <a:rPr lang="en-US" sz="3200" dirty="0" err="1">
                <a:latin typeface="Times New Roman" pitchFamily="18" charset="0"/>
              </a:rPr>
              <a:t>Bác</a:t>
            </a:r>
            <a:r>
              <a:rPr lang="en-US" sz="3200" dirty="0">
                <a:latin typeface="Times New Roman" pitchFamily="18" charset="0"/>
              </a:rPr>
              <a:t> </a:t>
            </a:r>
            <a:r>
              <a:rPr lang="en-US" sz="3200" dirty="0" err="1">
                <a:latin typeface="Times New Roman" pitchFamily="18" charset="0"/>
              </a:rPr>
              <a:t>Hồ</a:t>
            </a:r>
            <a:r>
              <a:rPr lang="en-US" sz="3200" dirty="0">
                <a:latin typeface="Times New Roman" pitchFamily="18" charset="0"/>
              </a:rPr>
              <a:t> </a:t>
            </a:r>
            <a:r>
              <a:rPr lang="en-US" sz="3200" dirty="0" err="1">
                <a:latin typeface="Times New Roman" pitchFamily="18" charset="0"/>
              </a:rPr>
              <a:t>về</a:t>
            </a:r>
            <a:r>
              <a:rPr lang="en-US" sz="3200" dirty="0">
                <a:latin typeface="Times New Roman" pitchFamily="18" charset="0"/>
              </a:rPr>
              <a:t> n</a:t>
            </a:r>
            <a:r>
              <a:rPr lang="vi-VN" sz="3200" dirty="0">
                <a:latin typeface="Times New Roman" pitchFamily="18" charset="0"/>
              </a:rPr>
              <a:t>ư</a:t>
            </a:r>
            <a:r>
              <a:rPr lang="en-US" sz="3200" dirty="0" err="1">
                <a:latin typeface="Times New Roman" pitchFamily="18" charset="0"/>
              </a:rPr>
              <a:t>ớc</a:t>
            </a:r>
            <a:r>
              <a:rPr lang="en-US" sz="3200" dirty="0">
                <a:latin typeface="Times New Roman" pitchFamily="18" charset="0"/>
              </a:rPr>
              <a:t> </a:t>
            </a:r>
            <a:r>
              <a:rPr lang="en-US" sz="3200" dirty="0" err="1">
                <a:latin typeface="Times New Roman" pitchFamily="18" charset="0"/>
              </a:rPr>
              <a:t>trực</a:t>
            </a:r>
            <a:r>
              <a:rPr lang="en-US" sz="3200" dirty="0">
                <a:latin typeface="Times New Roman" pitchFamily="18" charset="0"/>
              </a:rPr>
              <a:t> </a:t>
            </a:r>
            <a:r>
              <a:rPr lang="en-US" sz="3200" dirty="0" err="1">
                <a:latin typeface="Times New Roman" pitchFamily="18" charset="0"/>
              </a:rPr>
              <a:t>tiếp</a:t>
            </a:r>
            <a:r>
              <a:rPr lang="en-US" sz="3200" dirty="0">
                <a:latin typeface="Times New Roman" pitchFamily="18" charset="0"/>
              </a:rPr>
              <a:t> </a:t>
            </a:r>
            <a:r>
              <a:rPr lang="en-US" sz="3200" dirty="0" err="1">
                <a:latin typeface="Times New Roman" pitchFamily="18" charset="0"/>
              </a:rPr>
              <a:t>chỉ</a:t>
            </a:r>
            <a:r>
              <a:rPr lang="en-US" sz="3200" dirty="0">
                <a:latin typeface="Times New Roman" pitchFamily="18" charset="0"/>
              </a:rPr>
              <a:t> </a:t>
            </a:r>
            <a:r>
              <a:rPr lang="vi-VN" sz="3200" dirty="0">
                <a:latin typeface="Times New Roman" pitchFamily="18" charset="0"/>
              </a:rPr>
              <a:t>đ</a:t>
            </a:r>
            <a:r>
              <a:rPr lang="en-US" sz="3200" dirty="0" err="1">
                <a:latin typeface="Times New Roman" pitchFamily="18" charset="0"/>
              </a:rPr>
              <a:t>ạo</a:t>
            </a:r>
            <a:r>
              <a:rPr lang="en-US" sz="3200" dirty="0">
                <a:latin typeface="Times New Roman" pitchFamily="18" charset="0"/>
              </a:rPr>
              <a:t> </a:t>
            </a:r>
            <a:r>
              <a:rPr lang="en-US" sz="3200" dirty="0" err="1">
                <a:latin typeface="Times New Roman" pitchFamily="18" charset="0"/>
              </a:rPr>
              <a:t>cách</a:t>
            </a:r>
            <a:r>
              <a:rPr lang="en-US" sz="3200" dirty="0">
                <a:latin typeface="Times New Roman" pitchFamily="18" charset="0"/>
              </a:rPr>
              <a:t> </a:t>
            </a:r>
            <a:r>
              <a:rPr lang="en-US" sz="3200" dirty="0" err="1">
                <a:latin typeface="Times New Roman" pitchFamily="18" charset="0"/>
              </a:rPr>
              <a:t>mạng</a:t>
            </a:r>
            <a:r>
              <a:rPr lang="en-US" sz="3200" dirty="0">
                <a:latin typeface="Times New Roman" pitchFamily="18" charset="0"/>
              </a:rPr>
              <a:t> </a:t>
            </a:r>
            <a:r>
              <a:rPr lang="en-US" sz="3200" dirty="0">
                <a:latin typeface="Times New Roman" pitchFamily="18" charset="0"/>
                <a:cs typeface="Times New Roman" pitchFamily="18" charset="0"/>
              </a:rPr>
              <a:t>ở </a:t>
            </a:r>
            <a:r>
              <a:rPr lang="en-US" sz="3200" dirty="0" err="1">
                <a:latin typeface="Times New Roman" pitchFamily="18" charset="0"/>
                <a:cs typeface="Times New Roman" pitchFamily="18" charset="0"/>
              </a:rPr>
              <a:t>Pác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Bó</a:t>
            </a:r>
            <a:r>
              <a:rPr lang="en-US" sz="3200" dirty="0">
                <a:latin typeface="Times New Roman" pitchFamily="18" charset="0"/>
                <a:cs typeface="Times New Roman" pitchFamily="18" charset="0"/>
              </a:rPr>
              <a:t>.</a:t>
            </a:r>
            <a:endParaRPr lang="en-SG" sz="3200" dirty="0"/>
          </a:p>
        </p:txBody>
      </p:sp>
    </p:spTree>
    <p:extLst>
      <p:ext uri="{BB962C8B-B14F-4D97-AF65-F5344CB8AC3E}">
        <p14:creationId xmlns:p14="http://schemas.microsoft.com/office/powerpoint/2010/main" val="2734481475"/>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500"/>
                                        <p:tgtEl>
                                          <p:spTgt spid="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6">
            <a:extLst>
              <a:ext uri="{FF2B5EF4-FFF2-40B4-BE49-F238E27FC236}">
                <a16:creationId xmlns:a16="http://schemas.microsoft.com/office/drawing/2014/main" id="{07FC447B-275E-42E7-96B7-DF3F8B548FE7}"/>
              </a:ext>
            </a:extLst>
          </p:cNvPr>
          <p:cNvSpPr>
            <a:spLocks noChangeArrowheads="1"/>
          </p:cNvSpPr>
          <p:nvPr/>
        </p:nvSpPr>
        <p:spPr bwMode="auto">
          <a:xfrm>
            <a:off x="250946" y="1763950"/>
            <a:ext cx="4062714"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chemeClr val="hlink"/>
              </a:buClr>
              <a:buSzPct val="70000"/>
              <a:buFont typeface="Wingdings" panose="05000000000000000000" pitchFamily="2" charset="2"/>
              <a:buChar char="n"/>
              <a:tabLst>
                <a:tab pos="1547813" algn="l"/>
              </a:tabLst>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tabLst>
                <a:tab pos="1547813" algn="l"/>
              </a:tabLst>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tabLst>
                <a:tab pos="1547813" algn="l"/>
              </a:tabLst>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tabLst>
                <a:tab pos="1547813" algn="l"/>
              </a:tabLst>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tabLst>
                <a:tab pos="1547813"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tabLst>
                <a:tab pos="1547813"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tabLst>
                <a:tab pos="1547813"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tabLst>
                <a:tab pos="1547813"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tabLst>
                <a:tab pos="1547813" algn="l"/>
              </a:tabLst>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en-US" sz="4400" dirty="0" err="1">
                <a:latin typeface="Times New Roman" panose="02020603050405020304" pitchFamily="18" charset="0"/>
              </a:rPr>
              <a:t>Pác</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Bó</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có</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tên</a:t>
            </a:r>
            <a:r>
              <a:rPr lang="en-US" altLang="en-US" sz="4400" dirty="0">
                <a:latin typeface="Times New Roman" panose="02020603050405020304" pitchFamily="18" charset="0"/>
              </a:rPr>
              <a:t> </a:t>
            </a:r>
            <a:r>
              <a:rPr lang="vi-VN" altLang="en-US" sz="4400" dirty="0">
                <a:latin typeface="Times New Roman" panose="02020603050405020304" pitchFamily="18" charset="0"/>
              </a:rPr>
              <a:t>đ</a:t>
            </a:r>
            <a:r>
              <a:rPr lang="en-US" altLang="en-US" sz="4400" dirty="0" err="1">
                <a:latin typeface="Times New Roman" panose="02020603050405020304" pitchFamily="18" charset="0"/>
              </a:rPr>
              <a:t>ịa</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ph</a:t>
            </a:r>
            <a:r>
              <a:rPr lang="vi-VN" altLang="en-US" sz="4400" dirty="0">
                <a:latin typeface="Times New Roman" panose="02020603050405020304" pitchFamily="18" charset="0"/>
              </a:rPr>
              <a:t>ươ</a:t>
            </a:r>
            <a:r>
              <a:rPr lang="en-US" altLang="en-US" sz="4400" dirty="0">
                <a:latin typeface="Times New Roman" panose="02020603050405020304" pitchFamily="18" charset="0"/>
              </a:rPr>
              <a:t>ng </a:t>
            </a:r>
            <a:r>
              <a:rPr lang="en-US" altLang="en-US" sz="4400" dirty="0" err="1">
                <a:latin typeface="Times New Roman" panose="02020603050405020304" pitchFamily="18" charset="0"/>
              </a:rPr>
              <a:t>là</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Cốc</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Bó</a:t>
            </a:r>
            <a:r>
              <a:rPr lang="en-US" altLang="en-US" sz="4400" dirty="0">
                <a:latin typeface="Times New Roman" panose="02020603050405020304" pitchFamily="18" charset="0"/>
              </a:rPr>
              <a:t> – </a:t>
            </a:r>
            <a:r>
              <a:rPr lang="en-US" altLang="en-US" sz="4400" dirty="0" err="1">
                <a:latin typeface="Times New Roman" panose="02020603050405020304" pitchFamily="18" charset="0"/>
              </a:rPr>
              <a:t>tiếng</a:t>
            </a:r>
            <a:r>
              <a:rPr lang="en-US" altLang="en-US" sz="4400" dirty="0">
                <a:latin typeface="Times New Roman" panose="02020603050405020304" pitchFamily="18" charset="0"/>
              </a:rPr>
              <a:t> </a:t>
            </a:r>
          </a:p>
          <a:p>
            <a:pPr algn="ctr" eaLnBrk="1" hangingPunct="1">
              <a:spcBef>
                <a:spcPct val="0"/>
              </a:spcBef>
              <a:buClrTx/>
              <a:buSzTx/>
              <a:buFontTx/>
              <a:buNone/>
            </a:pPr>
            <a:r>
              <a:rPr lang="en-US" altLang="en-US" sz="4400" dirty="0" err="1">
                <a:latin typeface="Times New Roman" panose="02020603050405020304" pitchFamily="18" charset="0"/>
              </a:rPr>
              <a:t>Tày</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có</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nghĩa</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là</a:t>
            </a:r>
            <a:r>
              <a:rPr lang="en-US" altLang="en-US" sz="4400" dirty="0">
                <a:latin typeface="Times New Roman" panose="02020603050405020304" pitchFamily="18" charset="0"/>
              </a:rPr>
              <a:t>  “</a:t>
            </a:r>
            <a:r>
              <a:rPr lang="vi-VN" altLang="en-US" sz="4400" dirty="0">
                <a:latin typeface="Times New Roman" panose="02020603050405020304" pitchFamily="18" charset="0"/>
              </a:rPr>
              <a:t>đ</a:t>
            </a:r>
            <a:r>
              <a:rPr lang="en-US" altLang="en-US" sz="4400" dirty="0" err="1">
                <a:latin typeface="Times New Roman" panose="02020603050405020304" pitchFamily="18" charset="0"/>
              </a:rPr>
              <a:t>ầu</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nguồn</a:t>
            </a:r>
            <a:r>
              <a:rPr lang="en-US" altLang="en-US" sz="4400" dirty="0">
                <a:latin typeface="Times New Roman" panose="02020603050405020304" pitchFamily="18" charset="0"/>
              </a:rPr>
              <a:t>”</a:t>
            </a:r>
          </a:p>
        </p:txBody>
      </p:sp>
      <p:pic>
        <p:nvPicPr>
          <p:cNvPr id="3" name="Picture 2" descr="D:\Downloads\250px-Di_tich_quoc_gia_dac_biet2.png">
            <a:extLst>
              <a:ext uri="{FF2B5EF4-FFF2-40B4-BE49-F238E27FC236}">
                <a16:creationId xmlns:a16="http://schemas.microsoft.com/office/drawing/2014/main" id="{5B289334-6AF8-4628-A259-55017BE624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6005" y="40495"/>
            <a:ext cx="7455995" cy="10562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4887838"/>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a8.vietbao.vn/images/vn845/doi-song/45278464-01.jpg">
            <a:extLst>
              <a:ext uri="{FF2B5EF4-FFF2-40B4-BE49-F238E27FC236}">
                <a16:creationId xmlns:a16="http://schemas.microsoft.com/office/drawing/2014/main" id="{879A9103-78B6-4A3A-86C0-3ABAB9101873}"/>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6504"/>
            <a:ext cx="9886968" cy="68514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23">
            <a:extLst>
              <a:ext uri="{FF2B5EF4-FFF2-40B4-BE49-F238E27FC236}">
                <a16:creationId xmlns:a16="http://schemas.microsoft.com/office/drawing/2014/main" id="{28BB3952-44EF-4121-B2A5-AF1A58B724A4}"/>
              </a:ext>
            </a:extLst>
          </p:cNvPr>
          <p:cNvSpPr txBox="1">
            <a:spLocks noChangeArrowheads="1"/>
          </p:cNvSpPr>
          <p:nvPr/>
        </p:nvSpPr>
        <p:spPr bwMode="auto">
          <a:xfrm>
            <a:off x="9899668" y="1962140"/>
            <a:ext cx="2178032"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r>
              <a:rPr lang="en-US" altLang="en-US" sz="4800" b="1" dirty="0" err="1">
                <a:solidFill>
                  <a:schemeClr val="hlink"/>
                </a:solidFill>
                <a:latin typeface="Times New Roman" panose="02020603050405020304" pitchFamily="18" charset="0"/>
              </a:rPr>
              <a:t>Đường</a:t>
            </a:r>
            <a:r>
              <a:rPr lang="en-US" altLang="en-US" sz="4800" b="1" dirty="0">
                <a:solidFill>
                  <a:schemeClr val="hlink"/>
                </a:solidFill>
                <a:latin typeface="Times New Roman" panose="02020603050405020304" pitchFamily="18" charset="0"/>
              </a:rPr>
              <a:t> </a:t>
            </a:r>
            <a:r>
              <a:rPr lang="en-US" altLang="en-US" sz="4800" b="1" dirty="0" err="1">
                <a:solidFill>
                  <a:schemeClr val="hlink"/>
                </a:solidFill>
                <a:latin typeface="Times New Roman" panose="02020603050405020304" pitchFamily="18" charset="0"/>
              </a:rPr>
              <a:t>vào</a:t>
            </a:r>
            <a:r>
              <a:rPr lang="en-US" altLang="en-US" sz="4800" b="1" dirty="0">
                <a:solidFill>
                  <a:schemeClr val="hlink"/>
                </a:solidFill>
                <a:latin typeface="Times New Roman" panose="02020603050405020304" pitchFamily="18" charset="0"/>
              </a:rPr>
              <a:t> hang </a:t>
            </a:r>
            <a:r>
              <a:rPr lang="en-US" altLang="en-US" sz="4800" b="1" dirty="0" err="1">
                <a:solidFill>
                  <a:schemeClr val="hlink"/>
                </a:solidFill>
                <a:latin typeface="Times New Roman" panose="02020603050405020304" pitchFamily="18" charset="0"/>
              </a:rPr>
              <a:t>Pác</a:t>
            </a:r>
            <a:r>
              <a:rPr lang="en-US" altLang="en-US" sz="4800" b="1" dirty="0">
                <a:solidFill>
                  <a:schemeClr val="hlink"/>
                </a:solidFill>
                <a:latin typeface="Times New Roman" panose="02020603050405020304" pitchFamily="18" charset="0"/>
              </a:rPr>
              <a:t> </a:t>
            </a:r>
            <a:r>
              <a:rPr lang="en-US" altLang="en-US" sz="4800" b="1" dirty="0" err="1">
                <a:solidFill>
                  <a:schemeClr val="hlink"/>
                </a:solidFill>
                <a:latin typeface="Times New Roman" panose="02020603050405020304" pitchFamily="18" charset="0"/>
              </a:rPr>
              <a:t>Bó</a:t>
            </a:r>
            <a:endParaRPr lang="en-US" altLang="en-US" sz="4800" b="1" dirty="0">
              <a:solidFill>
                <a:schemeClr val="hlink"/>
              </a:solidFill>
              <a:latin typeface="Times New Roman" panose="02020603050405020304" pitchFamily="18" charset="0"/>
            </a:endParaRPr>
          </a:p>
        </p:txBody>
      </p:sp>
    </p:spTree>
    <p:extLst>
      <p:ext uri="{BB962C8B-B14F-4D97-AF65-F5344CB8AC3E}">
        <p14:creationId xmlns:p14="http://schemas.microsoft.com/office/powerpoint/2010/main" val="1375797370"/>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Káº¿t quáº£ hÃ¬nh áº£nh cho Cá»­a hang PÃ¡c bÃ³">
            <a:extLst>
              <a:ext uri="{FF2B5EF4-FFF2-40B4-BE49-F238E27FC236}">
                <a16:creationId xmlns:a16="http://schemas.microsoft.com/office/drawing/2014/main" id="{E979C048-4CF9-4F36-B22D-A8C043DA76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a:extLst>
              <a:ext uri="{FF2B5EF4-FFF2-40B4-BE49-F238E27FC236}">
                <a16:creationId xmlns:a16="http://schemas.microsoft.com/office/drawing/2014/main" id="{D5204BD4-EA3D-4338-B7AA-33A0872C2A74}"/>
              </a:ext>
            </a:extLst>
          </p:cNvPr>
          <p:cNvSpPr txBox="1">
            <a:spLocks noChangeArrowheads="1"/>
          </p:cNvSpPr>
          <p:nvPr/>
        </p:nvSpPr>
        <p:spPr bwMode="auto">
          <a:xfrm>
            <a:off x="1498600" y="5934076"/>
            <a:ext cx="32273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en-US" altLang="en-US" sz="2800" b="1">
                <a:solidFill>
                  <a:srgbClr val="FFFF66"/>
                </a:solidFill>
                <a:latin typeface="Times New Roman" panose="02020603050405020304" pitchFamily="18" charset="0"/>
              </a:rPr>
              <a:t>Cửa hang Pác bó</a:t>
            </a:r>
          </a:p>
        </p:txBody>
      </p:sp>
    </p:spTree>
    <p:extLst>
      <p:ext uri="{BB962C8B-B14F-4D97-AF65-F5344CB8AC3E}">
        <p14:creationId xmlns:p14="http://schemas.microsoft.com/office/powerpoint/2010/main" val="1695140506"/>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水墨中国风感恩教师节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1675</TotalTime>
  <Words>1857</Words>
  <Application>Microsoft Office PowerPoint</Application>
  <PresentationFormat>Widescreen</PresentationFormat>
  <Paragraphs>229</Paragraphs>
  <Slides>52</Slides>
  <Notes>16</Notes>
  <HiddenSlides>0</HiddenSlides>
  <MMClips>9</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8" baseType="lpstr">
      <vt:lpstr>맑은 고딕</vt:lpstr>
      <vt:lpstr>宋体</vt:lpstr>
      <vt:lpstr>.VnTime</vt:lpstr>
      <vt:lpstr>Arial</vt:lpstr>
      <vt:lpstr>Calibri</vt:lpstr>
      <vt:lpstr>Calibri Light</vt:lpstr>
      <vt:lpstr>华文中宋</vt:lpstr>
      <vt:lpstr>Symbol</vt:lpstr>
      <vt:lpstr>Tahoma</vt:lpstr>
      <vt:lpstr>Time new roman</vt:lpstr>
      <vt:lpstr>Times New Roman</vt:lpstr>
      <vt:lpstr>VNI-Times</vt:lpstr>
      <vt:lpstr>Wingdings</vt:lpstr>
      <vt:lpstr>叶根友毛笔行书2.0版</vt:lpstr>
      <vt:lpstr>Office 主题</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水墨中国风感恩教师节PPT模板</dc:title>
  <dc:creator>Figbank</dc:creator>
  <cp:lastModifiedBy>TTC</cp:lastModifiedBy>
  <cp:revision>110</cp:revision>
  <dcterms:created xsi:type="dcterms:W3CDTF">2017-01-03T02:44:21Z</dcterms:created>
  <dcterms:modified xsi:type="dcterms:W3CDTF">2023-02-14T02:41:38Z</dcterms:modified>
</cp:coreProperties>
</file>