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66" r:id="rId3"/>
    <p:sldId id="257" r:id="rId4"/>
    <p:sldId id="356" r:id="rId5"/>
    <p:sldId id="329" r:id="rId6"/>
    <p:sldId id="357" r:id="rId7"/>
    <p:sldId id="385" r:id="rId8"/>
    <p:sldId id="386" r:id="rId9"/>
    <p:sldId id="387" r:id="rId10"/>
    <p:sldId id="388" r:id="rId11"/>
    <p:sldId id="389" r:id="rId12"/>
    <p:sldId id="330" r:id="rId13"/>
    <p:sldId id="331" r:id="rId14"/>
    <p:sldId id="264" r:id="rId15"/>
    <p:sldId id="390" r:id="rId16"/>
    <p:sldId id="391" r:id="rId17"/>
    <p:sldId id="393" r:id="rId18"/>
    <p:sldId id="394" r:id="rId19"/>
    <p:sldId id="395" r:id="rId20"/>
    <p:sldId id="333" r:id="rId21"/>
    <p:sldId id="399" r:id="rId22"/>
    <p:sldId id="397" r:id="rId23"/>
    <p:sldId id="398" r:id="rId25"/>
    <p:sldId id="400" r:id="rId26"/>
    <p:sldId id="401" r:id="rId27"/>
    <p:sldId id="404" r:id="rId28"/>
    <p:sldId id="403" r:id="rId29"/>
    <p:sldId id="405" r:id="rId30"/>
    <p:sldId id="418" r:id="rId31"/>
    <p:sldId id="292" r:id="rId32"/>
    <p:sldId id="412" r:id="rId33"/>
    <p:sldId id="413" r:id="rId34"/>
    <p:sldId id="414" r:id="rId35"/>
    <p:sldId id="415" r:id="rId36"/>
    <p:sldId id="416" r:id="rId37"/>
    <p:sldId id="417" r:id="rId38"/>
    <p:sldId id="419" r:id="rId39"/>
    <p:sldId id="420" r:id="rId40"/>
    <p:sldId id="421" r:id="rId41"/>
    <p:sldId id="408" r:id="rId42"/>
    <p:sldId id="422" r:id="rId43"/>
    <p:sldId id="423" r:id="rId44"/>
    <p:sldId id="424" r:id="rId45"/>
    <p:sldId id="425" r:id="rId46"/>
    <p:sldId id="426" r:id="rId47"/>
    <p:sldId id="428" r:id="rId48"/>
    <p:sldId id="430" r:id="rId49"/>
    <p:sldId id="301" r:id="rId50"/>
    <p:sldId id="302" r:id="rId51"/>
    <p:sldId id="271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6649"/>
    <a:srgbClr val="F9B6AD"/>
    <a:srgbClr val="00A1DA"/>
    <a:srgbClr val="00B0F0"/>
    <a:srgbClr val="B7ECFF"/>
    <a:srgbClr val="97E4FF"/>
    <a:srgbClr val="61D6FF"/>
    <a:srgbClr val="1DC4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60"/>
        <p:guide pos="29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1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2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2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28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3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2" name="Google Shape;602;p3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17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18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4" name="Google Shape;304;p19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2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2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3.jpe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4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5.pn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6.jpe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7.jpe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4.jpeg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6.jpeg"/><Relationship Id="rId1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slide" Target="slide10.xml"/><Relationship Id="rId7" Type="http://schemas.openxmlformats.org/officeDocument/2006/relationships/slide" Target="slide9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" Target="slide31.xml"/><Relationship Id="rId8" Type="http://schemas.openxmlformats.org/officeDocument/2006/relationships/image" Target="../media/image36.GIF"/><Relationship Id="rId7" Type="http://schemas.openxmlformats.org/officeDocument/2006/relationships/image" Target="../media/image35.GIF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7.xml"/><Relationship Id="rId14" Type="http://schemas.openxmlformats.org/officeDocument/2006/relationships/slide" Target="slide36.xml"/><Relationship Id="rId13" Type="http://schemas.openxmlformats.org/officeDocument/2006/relationships/slide" Target="slide35.xml"/><Relationship Id="rId12" Type="http://schemas.openxmlformats.org/officeDocument/2006/relationships/slide" Target="slide34.xml"/><Relationship Id="rId11" Type="http://schemas.openxmlformats.org/officeDocument/2006/relationships/slide" Target="slide33.xml"/><Relationship Id="rId10" Type="http://schemas.openxmlformats.org/officeDocument/2006/relationships/slide" Target="slide32.xml"/><Relationship Id="rId1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image" Target="../media/image32.GIF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image" Target="../media/image33.GIF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image" Target="../media/image34.GIF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image" Target="../media/image35.GIF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image" Target="../media/image36.GIF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4.png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5.png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4.png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1" Type="http://schemas.openxmlformats.org/officeDocument/2006/relationships/image" Target="../media/image5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9285" y="1536066"/>
            <a:ext cx="7886700" cy="1325563"/>
          </a:xfrm>
        </p:spPr>
        <p:txBody>
          <a:bodyPr>
            <a:normAutofit fontScale="90000"/>
          </a:bodyPr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Welcome to our class today!</a:t>
            </a:r>
            <a:endParaRPr lang="en-US" sz="5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1015365" y="3307080"/>
            <a:ext cx="7499985" cy="1325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400" b="1" i="1"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C</a:t>
            </a:r>
            <a:r>
              <a:rPr lang="en-US" sz="2400" b="1" i="1"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  <a:sym typeface="+mn-ea"/>
              </a:rPr>
              <a:t>lass: 7A4</a:t>
            </a:r>
            <a:endParaRPr lang="en-US" sz="2400" b="1" i="1"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2400" b="1" i="1"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Teacher: Vũ Thị Hoài Thu</a:t>
            </a:r>
            <a:endParaRPr lang="en-US" sz="2400" b="1" i="1"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400" b="1" i="1"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School: Nguyễn Bỉnh Khiêm Secondary school</a:t>
            </a:r>
            <a:endParaRPr lang="en-US" sz="2400" b="1" i="1"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635125"/>
            <a:ext cx="4617085" cy="30340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" name="Cloud 2"/>
          <p:cNvSpPr/>
          <p:nvPr/>
        </p:nvSpPr>
        <p:spPr>
          <a:xfrm>
            <a:off x="4799965" y="152400"/>
            <a:ext cx="4097020" cy="35052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Do you often watch film?</a:t>
            </a:r>
            <a:endParaRPr lang="en-US" sz="24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What’s your favourite film?</a:t>
            </a:r>
            <a:endParaRPr lang="en-US" sz="24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500" y="998856"/>
            <a:ext cx="7886700" cy="1325563"/>
          </a:xfrm>
        </p:spPr>
        <p:txBody>
          <a:bodyPr>
            <a:noAutofit/>
          </a:bodyPr>
          <a:p>
            <a:pPr algn="ctr"/>
            <a:r>
              <a:rPr lang="en-US" sz="54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Unit 8: Films</a:t>
            </a:r>
            <a:br>
              <a:rPr lang="en-US" sz="54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Period 62: Getting started</a:t>
            </a:r>
            <a:endParaRPr lang="en-US" b="1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35"/>
            <a:ext cx="402082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01290" y="227965"/>
            <a:ext cx="6317615" cy="9188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lang="en-US" sz="48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  <a:endParaRPr lang="en-US" sz="4800" b="1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306320" y="1928495"/>
            <a:ext cx="6943725" cy="944245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4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4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4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 overview about the topic “Films”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991995" y="3167380"/>
            <a:ext cx="7364730" cy="1515745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4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4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4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Lexical items related to the topic “Films” 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	+ Types of films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	+ Adjectives describing films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600583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86380" y="210185"/>
            <a:ext cx="5581650" cy="9283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sz="4800" b="1">
                <a:solidFill>
                  <a:schemeClr val="accent5">
                    <a:lumMod val="75000"/>
                  </a:schemeClr>
                </a:solidFill>
              </a:rPr>
              <a:t>I. Vocabulary: </a:t>
            </a:r>
            <a:endParaRPr lang="en-US" sz="4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1078867" y="18205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fantasy </a:t>
            </a:r>
            <a:r>
              <a:rPr lang="en-US" sz="3600" b="1">
                <a:solidFill>
                  <a:srgbClr val="F7941E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(n)</a:t>
            </a:r>
            <a:endParaRPr lang="en-US" sz="3600" b="1">
              <a:solidFill>
                <a:srgbClr val="F7941E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188" name="Google Shape;188;p9" descr="Harry Potter and the Chamber of Secrets (film) | Books turn Movies Wikia |  Fandom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005830" y="1404620"/>
            <a:ext cx="2700020" cy="391033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85" name="Google Shape;185;p9"/>
          <p:cNvSpPr/>
          <p:nvPr/>
        </p:nvSpPr>
        <p:spPr>
          <a:xfrm>
            <a:off x="2292896" y="2810250"/>
            <a:ext cx="2354620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/ˈfæntəsi/ </a:t>
            </a:r>
            <a:endParaRPr lang="en-US" sz="3600" b="1">
              <a:solidFill>
                <a:srgbClr val="0FB7BD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668915" y="3702059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phim viễn tưởng</a:t>
            </a:r>
            <a:endParaRPr sz="36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7" name="fantasy 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6590" y="4593590"/>
            <a:ext cx="793750" cy="81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5" grpId="0"/>
      <p:bldP spid="18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631063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86380" y="210185"/>
            <a:ext cx="5581650" cy="9283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sz="4800" b="1">
                <a:solidFill>
                  <a:schemeClr val="accent5">
                    <a:lumMod val="75000"/>
                  </a:schemeClr>
                </a:solidFill>
              </a:rPr>
              <a:t>I. Vocabulary: </a:t>
            </a:r>
            <a:endParaRPr lang="en-US" sz="4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850267" y="187774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horror film (n)</a:t>
            </a:r>
            <a:endParaRPr lang="en-US" sz="3600" b="1">
              <a:solidFill>
                <a:srgbClr val="F7941E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832610" y="2957195"/>
            <a:ext cx="312991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/'hɒrə fɪlm/ </a:t>
            </a:r>
            <a:endParaRPr lang="en-US" sz="3600" b="1">
              <a:solidFill>
                <a:srgbClr val="0FB7BD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440950" y="3902084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phim kinh dị</a:t>
            </a:r>
            <a:endParaRPr sz="36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199" name="Google Shape;199;p10" descr="Ghostface | Horror movies, Scream movie, Horror movie icons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05805" y="1329055"/>
            <a:ext cx="2728595" cy="442658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" name="horror film 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7205" y="4846955"/>
            <a:ext cx="856615" cy="821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5" grpId="0"/>
      <p:bldP spid="18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58420"/>
            <a:ext cx="582041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86380" y="210185"/>
            <a:ext cx="5581650" cy="9283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sz="4800" b="1">
                <a:solidFill>
                  <a:schemeClr val="accent5">
                    <a:lumMod val="75000"/>
                  </a:schemeClr>
                </a:solidFill>
              </a:rPr>
              <a:t>I. Vocabulary: </a:t>
            </a:r>
            <a:endParaRPr lang="en-US" sz="4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689612" y="182122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R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4400" b="1">
                <a:solidFill>
                  <a:srgbClr val="F7941E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documentary (n)</a:t>
            </a:r>
            <a:endParaRPr lang="en-US" sz="4400" b="1">
              <a:solidFill>
                <a:srgbClr val="F7941E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669415" y="2849245"/>
            <a:ext cx="351218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/ˌdɒkjuˈmentri/</a:t>
            </a:r>
            <a:endParaRPr lang="en-US" sz="3600" b="1">
              <a:solidFill>
                <a:srgbClr val="0FB7BD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280295" y="3787784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phim tài liệu</a:t>
            </a:r>
            <a:endParaRPr sz="36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5608320" y="2194560"/>
            <a:ext cx="3535680" cy="309880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" name="documentar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2905" y="4607560"/>
            <a:ext cx="860425" cy="93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5" grpId="0"/>
      <p:bldP spid="18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58420"/>
            <a:ext cx="6354445" cy="6917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86380" y="210185"/>
            <a:ext cx="5581650" cy="9283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sz="4800" b="1">
                <a:solidFill>
                  <a:schemeClr val="accent5">
                    <a:lumMod val="75000"/>
                  </a:schemeClr>
                </a:solidFill>
              </a:rPr>
              <a:t>I. Vocabulary: </a:t>
            </a:r>
            <a:endParaRPr lang="en-US" sz="4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565787" y="182122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R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star (v)</a:t>
            </a:r>
            <a:endParaRPr lang="en-US" sz="3600" b="1">
              <a:solidFill>
                <a:srgbClr val="F7941E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455420" y="2902585"/>
            <a:ext cx="346392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/stɑːr/</a:t>
            </a:r>
            <a:endParaRPr lang="en-US" sz="3600" b="1">
              <a:solidFill>
                <a:srgbClr val="0FB7BD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348875" y="3767464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đóng vai chính</a:t>
            </a:r>
            <a:endParaRPr lang="en-US" sz="36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2"/>
          <a:srcRect b="17329"/>
          <a:stretch>
            <a:fillRect/>
          </a:stretch>
        </p:blipFill>
        <p:spPr>
          <a:xfrm>
            <a:off x="6121400" y="1413510"/>
            <a:ext cx="2420620" cy="299783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869440" y="6044565"/>
            <a:ext cx="74148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have one of the main parts in a film, play, etc.</a:t>
            </a:r>
            <a:endParaRPr lang="en-US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ar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1645" y="4632325"/>
            <a:ext cx="745490" cy="821055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20160000">
            <a:off x="6720840" y="1190625"/>
            <a:ext cx="387985" cy="61976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5" grpId="0"/>
      <p:bldP spid="185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58420"/>
            <a:ext cx="6278245" cy="6917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86380" y="210185"/>
            <a:ext cx="5581650" cy="9283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sz="4800" b="1">
                <a:solidFill>
                  <a:schemeClr val="accent5">
                    <a:lumMod val="75000"/>
                  </a:schemeClr>
                </a:solidFill>
              </a:rPr>
              <a:t>I. Vocabulary: </a:t>
            </a:r>
            <a:endParaRPr lang="en-US" sz="4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939800" y="1765300"/>
            <a:ext cx="556704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indent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6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science fiction (n)</a:t>
            </a:r>
            <a:endParaRPr lang="en-US" sz="3600" b="1">
              <a:solidFill>
                <a:srgbClr val="F7941E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259840" y="2813685"/>
            <a:ext cx="4121150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/ˈsaɪəns ˈfɪkʃən/</a:t>
            </a:r>
            <a:endParaRPr lang="en-US" sz="3600" b="1">
              <a:solidFill>
                <a:srgbClr val="0FB7BD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158875" y="3848735"/>
            <a:ext cx="4469130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khoa học viễn tưởng</a:t>
            </a:r>
            <a:endParaRPr lang="en-US" sz="36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5628005" y="2813685"/>
            <a:ext cx="3439795" cy="29267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" name="science fiction 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6570" y="4815205"/>
            <a:ext cx="873125" cy="99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5" grpId="0"/>
      <p:bldP spid="18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58420"/>
            <a:ext cx="7750175" cy="6915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786380" y="210185"/>
            <a:ext cx="5581650" cy="9283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l"/>
            <a:r>
              <a:rPr lang="en-US" sz="4800" b="1">
                <a:solidFill>
                  <a:schemeClr val="accent5">
                    <a:lumMod val="75000"/>
                  </a:schemeClr>
                </a:solidFill>
              </a:rPr>
              <a:t>I. Vocabulary: </a:t>
            </a:r>
            <a:endParaRPr lang="en-US" sz="48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711202" y="18078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6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review (n)</a:t>
            </a:r>
            <a:endParaRPr lang="en-US" sz="3600" b="1">
              <a:solidFill>
                <a:srgbClr val="F7941E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441450" y="2941955"/>
            <a:ext cx="351218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/rɪˈvjuː/</a:t>
            </a:r>
            <a:endParaRPr lang="en-US" sz="3600" b="1">
              <a:solidFill>
                <a:srgbClr val="0FB7BD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301250" y="3835409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bình luận</a:t>
            </a:r>
            <a:endParaRPr lang="en-US" sz="36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101" name="Picture Placeholder 100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5352415" y="1662430"/>
            <a:ext cx="3473450" cy="267208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" name="review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830" y="4728845"/>
            <a:ext cx="832485" cy="8528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115820" y="5849620"/>
            <a:ext cx="74148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report in a newspaper, magazine, or programme that gives an opinion about a new book, film, etc.</a:t>
            </a:r>
            <a:endParaRPr lang="en-US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5" grpId="0"/>
      <p:bldP spid="185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715"/>
            <a:ext cx="9144635" cy="6852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4070" y="210185"/>
            <a:ext cx="7886700" cy="764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lang="en-US" sz="5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Practice: </a:t>
            </a:r>
            <a:endParaRPr lang="en-US" sz="5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14070" y="3161030"/>
            <a:ext cx="6388100" cy="54229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Listen and read</a:t>
            </a:r>
            <a:endParaRPr lang="en-US" sz="2800" b="1" i="1" baseline="-25000">
              <a:solidFill>
                <a:srgbClr val="FFFF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204470" y="3161030"/>
            <a:ext cx="493395" cy="520700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297815" y="3152775"/>
            <a:ext cx="307340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/>
                <a:cs typeface="Arial" panose="020B0604020202020204" pitchFamily="34" charset="0"/>
                <a:sym typeface="Open Sans" panose="020B0606030504020204"/>
              </a:rPr>
              <a:t>1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ea typeface="Open Sans" panose="020B0606030504020204"/>
              <a:cs typeface="Arial" panose="020B0604020202020204" pitchFamily="34" charset="0"/>
              <a:sym typeface="Open Sans" panose="020B060603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336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Double Wave 25"/>
          <p:cNvSpPr/>
          <p:nvPr/>
        </p:nvSpPr>
        <p:spPr>
          <a:xfrm>
            <a:off x="401320" y="273050"/>
            <a:ext cx="6967220" cy="929640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GAME: HIDDEN PICTURE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1320" y="1364615"/>
            <a:ext cx="6966585" cy="34061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teams </a:t>
            </a:r>
            <a:endParaRPr lang="en-US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 number and answer the questions to open a part of the picture. </a:t>
            </a:r>
            <a:endParaRPr lang="en-US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words and parts of picture will show you the KEY WORD. </a:t>
            </a:r>
            <a:endParaRPr lang="en-US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team guess the correct KEY WORD will be the winner. </a:t>
            </a:r>
            <a:endParaRPr lang="en-US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531995" y="4770755"/>
            <a:ext cx="2587625" cy="1328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/>
          <p:nvPr/>
        </p:nvPicPr>
        <p:blipFill>
          <a:blip r:embed="rId1"/>
          <a:srcRect b="61719"/>
          <a:stretch>
            <a:fillRect/>
          </a:stretch>
        </p:blipFill>
        <p:spPr>
          <a:xfrm>
            <a:off x="0" y="0"/>
            <a:ext cx="9144635" cy="1849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Picture 114"/>
          <p:cNvPicPr/>
          <p:nvPr/>
        </p:nvPicPr>
        <p:blipFill>
          <a:blip r:embed="rId2"/>
          <a:srcRect l="5423"/>
          <a:stretch>
            <a:fillRect/>
          </a:stretch>
        </p:blipFill>
        <p:spPr>
          <a:xfrm>
            <a:off x="5155565" y="2299335"/>
            <a:ext cx="3989070" cy="3552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Horizontal Scroll 1"/>
          <p:cNvSpPr/>
          <p:nvPr/>
        </p:nvSpPr>
        <p:spPr>
          <a:xfrm>
            <a:off x="338455" y="1652270"/>
            <a:ext cx="4962525" cy="168275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What are they talking about?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271780" y="4033520"/>
            <a:ext cx="4962525" cy="168275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What types of films would they like to see?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Content Placeholder 113"/>
          <p:cNvPicPr/>
          <p:nvPr>
            <p:ph idx="1"/>
          </p:nvPr>
        </p:nvPicPr>
        <p:blipFill>
          <a:blip r:embed="rId1"/>
          <a:srcRect r="11436"/>
          <a:stretch>
            <a:fillRect/>
          </a:stretch>
        </p:blipFill>
        <p:spPr>
          <a:xfrm>
            <a:off x="-635" y="-635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2" name="Google Shape;252;p15"/>
          <p:cNvSpPr txBox="1"/>
          <p:nvPr/>
        </p:nvSpPr>
        <p:spPr>
          <a:xfrm>
            <a:off x="1206500" y="357505"/>
            <a:ext cx="3065145" cy="43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Listen and read.</a:t>
            </a:r>
            <a:endParaRPr lang="en-US"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548640" y="348615"/>
            <a:ext cx="454660" cy="44513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626504" y="306845"/>
            <a:ext cx="297776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1</a:t>
            </a:r>
            <a:endParaRPr sz="3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3540" y="881380"/>
            <a:ext cx="7954010" cy="535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Let's go to the cinema tonight!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Good idea! What shall we see?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Nightmare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is on at Sao Mai Cinema tonight.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Is it a fantasy?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No, it's a horror film.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That's too scary for me. Look!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An Old Pier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is on at Town Cinema. It's a documentary.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 don't really like documentaries. They're often boring. What about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Our Holiday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What kind of film is it?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It's a comedy.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And who stars in it?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Kate Harrison and Lily Collins.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Um, they're pretty good. What's it about?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It's about two women living in different countries and they decide to exchange houses.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What are the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like?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Mark: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Well, although a few people say it's a bit silly, most say it's funny and interesting.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5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900" y="306705"/>
            <a:ext cx="642620" cy="574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715"/>
            <a:ext cx="9144635" cy="6852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4070" y="210185"/>
            <a:ext cx="7886700" cy="764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lang="en-US" sz="5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Practice: </a:t>
            </a:r>
            <a:endParaRPr lang="en-US" sz="5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14070" y="3503930"/>
            <a:ext cx="5283200" cy="54229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Read the conversation again and choose the correct answer to each question. </a:t>
            </a:r>
            <a:endParaRPr lang="en-US" sz="2800" b="1" i="1" baseline="-25000">
              <a:solidFill>
                <a:srgbClr val="FFFF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204470" y="3161030"/>
            <a:ext cx="493395" cy="520700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297815" y="3152775"/>
            <a:ext cx="307340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/>
                <a:cs typeface="Arial" panose="020B0604020202020204" pitchFamily="34" charset="0"/>
                <a:sym typeface="Open Sans" panose="020B0606030504020204"/>
              </a:rPr>
              <a:t>2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ea typeface="Open Sans" panose="020B0606030504020204"/>
              <a:cs typeface="Arial" panose="020B0604020202020204" pitchFamily="34" charset="0"/>
              <a:sym typeface="Open Sans" panose="020B060603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5" grpId="0" bldLvl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Content Placeholder 115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9144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879084" y="844258"/>
            <a:ext cx="7753684" cy="80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Read the conversation again and choose the correct answer to each question.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77" name="Google Shape;277;p17"/>
          <p:cNvSpPr/>
          <p:nvPr/>
        </p:nvSpPr>
        <p:spPr>
          <a:xfrm>
            <a:off x="392144" y="920603"/>
            <a:ext cx="376955" cy="37695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8" name="Google Shape;278;p17"/>
          <p:cNvSpPr txBox="1"/>
          <p:nvPr/>
        </p:nvSpPr>
        <p:spPr>
          <a:xfrm>
            <a:off x="431732" y="844258"/>
            <a:ext cx="297776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Arial" panose="020B0604020202020204" pitchFamily="34" charset="0"/>
                <a:ea typeface="Open Sans" panose="020B0606030504020204"/>
                <a:cs typeface="Arial" panose="020B0604020202020204" pitchFamily="34" charset="0"/>
                <a:sym typeface="Open Sans" panose="020B0606030504020204"/>
              </a:rPr>
              <a:t>2</a:t>
            </a:r>
            <a:endParaRPr lang="en-US" sz="3000" b="1">
              <a:solidFill>
                <a:schemeClr val="lt1"/>
              </a:solidFill>
              <a:latin typeface="Arial" panose="020B0604020202020204" pitchFamily="34" charset="0"/>
              <a:ea typeface="Open Sans" panose="020B0606030504020204"/>
              <a:cs typeface="Arial" panose="020B0604020202020204" pitchFamily="34" charset="0"/>
              <a:sym typeface="Open Sans" panose="020B0606030504020204"/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548640" y="1786890"/>
            <a:ext cx="5815965" cy="228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1.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What does Mark suggest doing tonight?</a:t>
            </a:r>
            <a:b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</a:br>
            <a:r>
              <a:rPr lang="en-US" sz="2400">
                <a:solidFill>
                  <a:srgbClr val="00AAA5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a.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Watching a TV show.</a:t>
            </a:r>
            <a:b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</a:br>
            <a:r>
              <a:rPr lang="en-US" sz="2400">
                <a:solidFill>
                  <a:srgbClr val="00AAA5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b.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Watching a film.</a:t>
            </a:r>
            <a:b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</a:br>
            <a:r>
              <a:rPr lang="en-US" sz="2400">
                <a:solidFill>
                  <a:srgbClr val="00AAA5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c.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Staying at home.</a:t>
            </a:r>
            <a:r>
              <a:rPr lang="en-US" sz="24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endParaRPr lang="en-US" sz="24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1320165" y="5109210"/>
            <a:ext cx="6503035" cy="11747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Mark: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Let’s go to the cinema tonight!</a:t>
            </a:r>
            <a:b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</a:br>
            <a:r>
              <a:rPr 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Hoa: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Good idea! What shall we see?</a:t>
            </a:r>
            <a:r>
              <a:rPr lang="en-US" sz="24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endParaRPr lang="en-US" sz="24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cxnSp>
        <p:nvCxnSpPr>
          <p:cNvPr id="283" name="Google Shape;283;p17"/>
          <p:cNvCxnSpPr/>
          <p:nvPr/>
        </p:nvCxnSpPr>
        <p:spPr>
          <a:xfrm flipV="1">
            <a:off x="2294890" y="5629275"/>
            <a:ext cx="4020185" cy="9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4" name="Google Shape;284;p17"/>
          <p:cNvSpPr/>
          <p:nvPr/>
        </p:nvSpPr>
        <p:spPr>
          <a:xfrm>
            <a:off x="506445" y="3085375"/>
            <a:ext cx="371925" cy="37192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08115" y="1650365"/>
            <a:ext cx="2242820" cy="240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28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Content Placeholder 115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8" name="Google Shape;298;p18"/>
          <p:cNvSpPr/>
          <p:nvPr/>
        </p:nvSpPr>
        <p:spPr>
          <a:xfrm>
            <a:off x="398080" y="2036460"/>
            <a:ext cx="6132375" cy="200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2664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Why doesn’t Mark want to see An Old Pier?</a:t>
            </a:r>
            <a:b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 doesn’t like that type of film.</a:t>
            </a:r>
            <a:b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It’s not on at a convenient time.</a:t>
            </a:r>
            <a:b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 saw it last week.</a:t>
            </a:r>
            <a:r>
              <a:rPr lang="en-US" sz="2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sz="2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>
            <a:off x="1096342" y="957923"/>
            <a:ext cx="7753684" cy="71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Read the conversation again and choose the correct answer to each question. </a:t>
            </a:r>
            <a:endParaRPr lang="en-US" sz="21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18"/>
          <p:cNvSpPr/>
          <p:nvPr/>
        </p:nvSpPr>
        <p:spPr>
          <a:xfrm>
            <a:off x="632809" y="1041888"/>
            <a:ext cx="376955" cy="37695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3" name="Google Shape;293;p18"/>
          <p:cNvSpPr txBox="1"/>
          <p:nvPr/>
        </p:nvSpPr>
        <p:spPr>
          <a:xfrm>
            <a:off x="538480" y="966470"/>
            <a:ext cx="471170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lang="en-US" sz="3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296" name="Google Shape;296;p18"/>
          <p:cNvSpPr/>
          <p:nvPr/>
        </p:nvSpPr>
        <p:spPr>
          <a:xfrm>
            <a:off x="947420" y="4583430"/>
            <a:ext cx="7172960" cy="1487805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Hoa: 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That’s too frightening for me. Look! </a:t>
            </a:r>
            <a:r>
              <a:rPr lang="en-US" sz="2100" i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An Old Pier 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is on at the Town Cinema. It’s a documentary.</a:t>
            </a:r>
            <a:b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 b="1" i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Mark: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I don’t really like documentaries. They’re often boring. What about </a:t>
            </a:r>
            <a:r>
              <a:rPr lang="en-US" sz="2100" i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Our Holiday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? </a:t>
            </a:r>
            <a:endParaRPr lang="en-US" sz="21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97" name="Google Shape;297;p18"/>
          <p:cNvSpPr/>
          <p:nvPr/>
        </p:nvSpPr>
        <p:spPr>
          <a:xfrm>
            <a:off x="340756" y="2691747"/>
            <a:ext cx="371925" cy="37192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299" name="Google Shape;299;p18"/>
          <p:cNvCxnSpPr/>
          <p:nvPr/>
        </p:nvCxnSpPr>
        <p:spPr>
          <a:xfrm flipV="1">
            <a:off x="1852930" y="5648325"/>
            <a:ext cx="3747770" cy="825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0" name="Google Shape;300;p1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61735" y="2036445"/>
            <a:ext cx="2727960" cy="168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Content Placeholder 115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6" name="Google Shape;306;p19"/>
          <p:cNvSpPr txBox="1"/>
          <p:nvPr/>
        </p:nvSpPr>
        <p:spPr>
          <a:xfrm>
            <a:off x="1115392" y="967070"/>
            <a:ext cx="7753684" cy="71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Read the conversation again and choose the correct answer to each question. </a:t>
            </a:r>
            <a:endParaRPr lang="en-US" sz="21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510889" y="1134598"/>
            <a:ext cx="376955" cy="37695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8" name="Google Shape;308;p19"/>
          <p:cNvSpPr txBox="1"/>
          <p:nvPr/>
        </p:nvSpPr>
        <p:spPr>
          <a:xfrm>
            <a:off x="550477" y="1058253"/>
            <a:ext cx="297776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lang="en-US" sz="3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311" name="Google Shape;311;p19"/>
          <p:cNvSpPr/>
          <p:nvPr/>
        </p:nvSpPr>
        <p:spPr>
          <a:xfrm>
            <a:off x="432435" y="2021205"/>
            <a:ext cx="5413375" cy="2491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26649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3. 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The word </a:t>
            </a: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“reviews” 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in the conversation mostly means </a:t>
            </a:r>
            <a:r>
              <a:rPr lang="en-US" sz="2100">
                <a:solidFill>
                  <a:srgbClr val="939598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______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.</a:t>
            </a:r>
            <a:b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a. 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people’s opinions about the film</a:t>
            </a:r>
            <a:b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b. 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interesting scenes in the film</a:t>
            </a:r>
            <a:b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c. 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what people don’t like about the film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endParaRPr lang="en-US" sz="21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312" name="Google Shape;312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09707" y="1822213"/>
            <a:ext cx="2758766" cy="289786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9"/>
          <p:cNvSpPr/>
          <p:nvPr/>
        </p:nvSpPr>
        <p:spPr>
          <a:xfrm>
            <a:off x="413072" y="3134106"/>
            <a:ext cx="334125" cy="35055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6" name="Google Shape;296;p18"/>
          <p:cNvSpPr/>
          <p:nvPr/>
        </p:nvSpPr>
        <p:spPr>
          <a:xfrm>
            <a:off x="991870" y="5022215"/>
            <a:ext cx="7020560" cy="113284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p>
            <a:pPr>
              <a:lnSpc>
                <a:spcPct val="110000"/>
              </a:lnSpc>
            </a:pPr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Mi: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What are the</a:t>
            </a:r>
            <a:r>
              <a:rPr lang="en-US" sz="2100" b="1" u="sng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reviews</a:t>
            </a:r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like? 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Mark: 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Well, although a few people say it's a bit silly, most say it's funny and interesting. </a:t>
            </a:r>
            <a:endParaRPr lang="en-US" sz="21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Content Placeholder 115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9" name="Google Shape;319;p20"/>
          <p:cNvSpPr txBox="1"/>
          <p:nvPr/>
        </p:nvSpPr>
        <p:spPr>
          <a:xfrm>
            <a:off x="1081649" y="919823"/>
            <a:ext cx="7753684" cy="71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Read the conversation again and choose the correct answer to each question. </a:t>
            </a:r>
            <a:endParaRPr lang="en-US" sz="21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0"/>
          <p:cNvSpPr/>
          <p:nvPr/>
        </p:nvSpPr>
        <p:spPr>
          <a:xfrm>
            <a:off x="470884" y="1012043"/>
            <a:ext cx="376955" cy="37695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1" name="Google Shape;321;p20"/>
          <p:cNvSpPr txBox="1"/>
          <p:nvPr/>
        </p:nvSpPr>
        <p:spPr>
          <a:xfrm>
            <a:off x="491490" y="935990"/>
            <a:ext cx="336550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lang="en-US" sz="3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324" name="Google Shape;324;p20"/>
          <p:cNvSpPr/>
          <p:nvPr/>
        </p:nvSpPr>
        <p:spPr>
          <a:xfrm>
            <a:off x="1231900" y="5034280"/>
            <a:ext cx="6184900" cy="1228725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Hoa: 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What are the reviews like?</a:t>
            </a:r>
            <a:b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 b="1" i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Mark: 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Well, although a few people say it’s a bit silly, most say it’s funny and interesting. </a:t>
            </a:r>
            <a:endParaRPr lang="en-US" sz="210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cxnSp>
        <p:nvCxnSpPr>
          <p:cNvPr id="325" name="Google Shape;325;p20"/>
          <p:cNvCxnSpPr/>
          <p:nvPr/>
        </p:nvCxnSpPr>
        <p:spPr>
          <a:xfrm flipV="1">
            <a:off x="1310640" y="6191250"/>
            <a:ext cx="4032885" cy="1524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" name="Google Shape;326;p20"/>
          <p:cNvSpPr/>
          <p:nvPr/>
        </p:nvSpPr>
        <p:spPr>
          <a:xfrm>
            <a:off x="548558" y="3512435"/>
            <a:ext cx="372005" cy="37200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7" name="Google Shape;327;p20"/>
          <p:cNvSpPr/>
          <p:nvPr/>
        </p:nvSpPr>
        <p:spPr>
          <a:xfrm>
            <a:off x="604060" y="1916357"/>
            <a:ext cx="5085675" cy="200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2664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What do people think of Our Holiday?</a:t>
            </a:r>
            <a:b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Everyone likes it.</a:t>
            </a:r>
            <a:b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 one likes it.</a:t>
            </a:r>
            <a:b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2100">
                <a:solidFill>
                  <a:srgbClr val="00AA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c. </a:t>
            </a:r>
            <a:r>
              <a:rPr lang="en-US" sz="21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Most people like it.</a:t>
            </a:r>
            <a:r>
              <a:rPr lang="en-US" sz="2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sz="2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28" name="Google Shape;328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17461" y="1865779"/>
            <a:ext cx="3434897" cy="2107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715"/>
            <a:ext cx="9144635" cy="6852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4070" y="210185"/>
            <a:ext cx="7886700" cy="764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lang="en-US" sz="5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Practice: </a:t>
            </a:r>
            <a:endParaRPr lang="en-US" sz="5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14070" y="3503930"/>
            <a:ext cx="5283200" cy="54229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Choose the correct word or phrase to complete each of </a:t>
            </a:r>
            <a:endParaRPr lang="en-US" sz="28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following sentences.</a:t>
            </a:r>
            <a:endParaRPr lang="en-US" sz="2800" b="1" i="1" baseline="-25000">
              <a:solidFill>
                <a:srgbClr val="FFFF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204470" y="3161030"/>
            <a:ext cx="493395" cy="520700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297815" y="3152775"/>
            <a:ext cx="307340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/>
                <a:cs typeface="Arial" panose="020B0604020202020204" pitchFamily="34" charset="0"/>
                <a:sym typeface="Open Sans" panose="020B0606030504020204"/>
              </a:rPr>
              <a:t>3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ea typeface="Open Sans" panose="020B0606030504020204"/>
              <a:cs typeface="Arial" panose="020B0604020202020204" pitchFamily="34" charset="0"/>
              <a:sym typeface="Open Sans" panose="020B060603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5" grpId="0" bldLvl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01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4" name="Google Shape;334;p21"/>
          <p:cNvSpPr txBox="1"/>
          <p:nvPr/>
        </p:nvSpPr>
        <p:spPr>
          <a:xfrm>
            <a:off x="1317625" y="589915"/>
            <a:ext cx="7607300" cy="80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Choose the correct word or phrase to complete each of the following sentences.</a:t>
            </a:r>
            <a:endParaRPr lang="en-US"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21"/>
          <p:cNvSpPr/>
          <p:nvPr/>
        </p:nvSpPr>
        <p:spPr>
          <a:xfrm>
            <a:off x="808990" y="633095"/>
            <a:ext cx="438785" cy="45402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6" name="Google Shape;336;p21"/>
          <p:cNvSpPr txBox="1"/>
          <p:nvPr/>
        </p:nvSpPr>
        <p:spPr>
          <a:xfrm>
            <a:off x="879407" y="589623"/>
            <a:ext cx="297776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3</a:t>
            </a:r>
            <a:endParaRPr lang="en-US" sz="32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79475" y="1603375"/>
            <a:ext cx="7663180" cy="3964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1. A film that tries to make the audience laugh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comedy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documentary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2.A film that is based only on imagination, not on real facts,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comedy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3.A film that shows real life events or stories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documentary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horror film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4.A film that is set in the future, often about science,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cartoon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fiction film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5. A film in which strange and frightening things happen is a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horror film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comedy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41910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035" y="2209800"/>
            <a:ext cx="6476365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 questions- 2 teams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 students stand back to the board.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When teacher shows the word, one student explain.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Who raises the hand faster and has the correct answer can choose their present (their points).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8" descr="passwor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104775"/>
            <a:ext cx="5372100" cy="1402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sh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980" y="2457450"/>
            <a:ext cx="1668145" cy="1511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527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9525" y="0"/>
            <a:ext cx="3101340" cy="320675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35630" y="0"/>
            <a:ext cx="3014980" cy="32289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65850" y="22225"/>
            <a:ext cx="2978785" cy="320675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210" y="3228975"/>
            <a:ext cx="3164840" cy="362839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56585" y="3228975"/>
            <a:ext cx="3013710" cy="362839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50610" y="3228975"/>
            <a:ext cx="2978150" cy="362839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08965" y="5728970"/>
            <a:ext cx="7772400" cy="92075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  <a:endParaRPr lang="en-US" sz="6600" b="1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hlinkClick r:id="rId2" action="ppaction://hlinksldjump"/>
          </p:cNvPr>
          <p:cNvSpPr/>
          <p:nvPr/>
        </p:nvSpPr>
        <p:spPr>
          <a:xfrm>
            <a:off x="92710" y="107315"/>
            <a:ext cx="619760" cy="619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Oval 21">
            <a:hlinkClick r:id="rId3" action="ppaction://hlinksldjump"/>
          </p:cNvPr>
          <p:cNvSpPr/>
          <p:nvPr/>
        </p:nvSpPr>
        <p:spPr>
          <a:xfrm>
            <a:off x="3234055" y="165100"/>
            <a:ext cx="619760" cy="619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Oval 22">
            <a:hlinkClick r:id="rId4" action="ppaction://hlinksldjump"/>
          </p:cNvPr>
          <p:cNvSpPr/>
          <p:nvPr/>
        </p:nvSpPr>
        <p:spPr>
          <a:xfrm>
            <a:off x="6269355" y="107315"/>
            <a:ext cx="619760" cy="619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Oval 23">
            <a:hlinkClick r:id="rId5" action="ppaction://hlinksldjump"/>
          </p:cNvPr>
          <p:cNvSpPr/>
          <p:nvPr/>
        </p:nvSpPr>
        <p:spPr>
          <a:xfrm>
            <a:off x="92710" y="3293110"/>
            <a:ext cx="619760" cy="619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Oval 24">
            <a:hlinkClick r:id="rId6" action="ppaction://hlinksldjump"/>
          </p:cNvPr>
          <p:cNvSpPr/>
          <p:nvPr/>
        </p:nvSpPr>
        <p:spPr>
          <a:xfrm>
            <a:off x="3234055" y="3293110"/>
            <a:ext cx="619760" cy="619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Oval 25">
            <a:hlinkClick r:id="rId7" action="ppaction://hlinksldjump"/>
          </p:cNvPr>
          <p:cNvSpPr/>
          <p:nvPr/>
        </p:nvSpPr>
        <p:spPr>
          <a:xfrm>
            <a:off x="6191250" y="3293110"/>
            <a:ext cx="619760" cy="6197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endParaRPr 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Smiley Face 1">
            <a:hlinkClick r:id="rId8" action="ppaction://hlinksldjump"/>
          </p:cNvPr>
          <p:cNvSpPr/>
          <p:nvPr/>
        </p:nvSpPr>
        <p:spPr>
          <a:xfrm>
            <a:off x="8092440" y="5801360"/>
            <a:ext cx="222885" cy="23241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 bldLvl="0" animBg="1"/>
      <p:bldP spid="3" grpId="1" animBg="1"/>
      <p:bldP spid="4" grpId="0" bldLvl="0" animBg="1"/>
      <p:bldP spid="4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20" grpId="0" animBg="1"/>
      <p:bldP spid="2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8" descr="passwor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4785"/>
            <a:ext cx="4820285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s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85" y="184785"/>
            <a:ext cx="1370330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5" y="1780540"/>
            <a:ext cx="1830070" cy="2096135"/>
          </a:xfrm>
          <a:prstGeom prst="rect">
            <a:avLst/>
          </a:prstGeom>
        </p:spPr>
      </p:pic>
      <p:pic>
        <p:nvPicPr>
          <p:cNvPr id="14" name="Picture 13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0" y="1889125"/>
            <a:ext cx="2094230" cy="2066925"/>
          </a:xfrm>
          <a:prstGeom prst="rect">
            <a:avLst/>
          </a:prstGeom>
        </p:spPr>
      </p:pic>
      <p:pic>
        <p:nvPicPr>
          <p:cNvPr id="16" name="Picture 15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2132965"/>
            <a:ext cx="2150110" cy="1743710"/>
          </a:xfrm>
          <a:prstGeom prst="rect">
            <a:avLst/>
          </a:prstGeom>
        </p:spPr>
      </p:pic>
      <p:pic>
        <p:nvPicPr>
          <p:cNvPr id="17" name="Picture 16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775" y="4194810"/>
            <a:ext cx="1733550" cy="1781175"/>
          </a:xfrm>
          <a:prstGeom prst="rect">
            <a:avLst/>
          </a:prstGeom>
        </p:spPr>
      </p:pic>
      <p:pic>
        <p:nvPicPr>
          <p:cNvPr id="18" name="Picture 1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380" y="4038600"/>
            <a:ext cx="1708150" cy="1791335"/>
          </a:xfrm>
          <a:prstGeom prst="rect">
            <a:avLst/>
          </a:prstGeom>
        </p:spPr>
      </p:pic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1686560" y="3876675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3923665" y="3956050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6801485" y="3876675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773045" y="6051550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hlinkClick r:id="rId13" action="ppaction://hlinksldjump"/>
          </p:cNvPr>
          <p:cNvSpPr/>
          <p:nvPr/>
        </p:nvSpPr>
        <p:spPr>
          <a:xfrm>
            <a:off x="5643245" y="6051550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ction Button: Forward or Next 23">
            <a:hlinkClick r:id="rId14" action="ppaction://hlinksldjump"/>
          </p:cNvPr>
          <p:cNvSpPr/>
          <p:nvPr/>
        </p:nvSpPr>
        <p:spPr>
          <a:xfrm>
            <a:off x="8595995" y="6429375"/>
            <a:ext cx="428625" cy="3619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8" descr="passwor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4785"/>
            <a:ext cx="4820285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s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85" y="184785"/>
            <a:ext cx="1370330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2000250"/>
            <a:ext cx="1089660" cy="124841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8705" y="3228975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052320" y="2066925"/>
            <a:ext cx="5705475" cy="15621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fantasy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45870" y="5064125"/>
            <a:ext cx="66522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800" i="1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film that is based only on imagination, not on real facts</a:t>
            </a:r>
            <a:endParaRPr lang="en-US" sz="2800" i="1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Action Button: End 5">
            <a:hlinkClick r:id="rId5" action="ppaction://hlinksldjump"/>
          </p:cNvPr>
          <p:cNvSpPr/>
          <p:nvPr/>
        </p:nvSpPr>
        <p:spPr>
          <a:xfrm>
            <a:off x="8576945" y="6334125"/>
            <a:ext cx="438150" cy="438150"/>
          </a:xfrm>
          <a:prstGeom prst="actionButtonE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8" descr="passwor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4785"/>
            <a:ext cx="4820285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s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85" y="184785"/>
            <a:ext cx="1370330" cy="1258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ounded Rectangle 18"/>
          <p:cNvSpPr/>
          <p:nvPr/>
        </p:nvSpPr>
        <p:spPr>
          <a:xfrm>
            <a:off x="1068705" y="3228975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55" y="2146300"/>
            <a:ext cx="964565" cy="95250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052320" y="2066925"/>
            <a:ext cx="5705475" cy="15621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comedy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280160" y="5330825"/>
            <a:ext cx="65766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800" i="1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film that tries to make the audience laugh.</a:t>
            </a:r>
            <a:endParaRPr lang="en-US" sz="2800" i="1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285480" y="369570"/>
            <a:ext cx="618490" cy="52387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Action Button: End 5">
            <a:hlinkClick r:id="rId5" action="ppaction://hlinksldjump"/>
          </p:cNvPr>
          <p:cNvSpPr/>
          <p:nvPr/>
        </p:nvSpPr>
        <p:spPr>
          <a:xfrm>
            <a:off x="8576945" y="6334125"/>
            <a:ext cx="438150" cy="438150"/>
          </a:xfrm>
          <a:prstGeom prst="actionButtonE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8" descr="passwor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4785"/>
            <a:ext cx="4820285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s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85" y="184785"/>
            <a:ext cx="1370330" cy="1258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ounded Rectangle 18"/>
          <p:cNvSpPr/>
          <p:nvPr/>
        </p:nvSpPr>
        <p:spPr>
          <a:xfrm>
            <a:off x="1068705" y="3228975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" y="2190115"/>
            <a:ext cx="1280160" cy="103886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052320" y="2066925"/>
            <a:ext cx="5705475" cy="15621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science fiction film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45870" y="5064125"/>
            <a:ext cx="66522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800" b="1" i="1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i="1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film that is set in the future, often about science</a:t>
            </a:r>
            <a:endParaRPr lang="en-US" sz="2800" i="1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Action Button: End 5">
            <a:hlinkClick r:id="rId5" action="ppaction://hlinksldjump"/>
          </p:cNvPr>
          <p:cNvSpPr/>
          <p:nvPr/>
        </p:nvSpPr>
        <p:spPr>
          <a:xfrm>
            <a:off x="8576945" y="6334125"/>
            <a:ext cx="438150" cy="438150"/>
          </a:xfrm>
          <a:prstGeom prst="actionButtonE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8" descr="passwor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4785"/>
            <a:ext cx="4820285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s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85" y="184785"/>
            <a:ext cx="1370330" cy="1258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ounded Rectangle 18"/>
          <p:cNvSpPr/>
          <p:nvPr/>
        </p:nvSpPr>
        <p:spPr>
          <a:xfrm>
            <a:off x="1068705" y="3228975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" y="2194560"/>
            <a:ext cx="895350" cy="920115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052320" y="2066925"/>
            <a:ext cx="5705475" cy="15621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horror film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45870" y="5064125"/>
            <a:ext cx="66522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800" i="1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film in which strange and frightening things happen</a:t>
            </a:r>
            <a:endParaRPr lang="en-US" sz="2800" i="1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Action Button: End 5">
            <a:hlinkClick r:id="rId5" action="ppaction://hlinksldjump"/>
          </p:cNvPr>
          <p:cNvSpPr/>
          <p:nvPr/>
        </p:nvSpPr>
        <p:spPr>
          <a:xfrm>
            <a:off x="8576945" y="6334125"/>
            <a:ext cx="438150" cy="438150"/>
          </a:xfrm>
          <a:prstGeom prst="actionButtonE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8" descr="passwor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4785"/>
            <a:ext cx="4820285" cy="1258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sh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85" y="184785"/>
            <a:ext cx="1370330" cy="1258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ounded Rectangle 18"/>
          <p:cNvSpPr/>
          <p:nvPr/>
        </p:nvSpPr>
        <p:spPr>
          <a:xfrm>
            <a:off x="1068705" y="3228975"/>
            <a:ext cx="571500" cy="400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15" y="2000250"/>
            <a:ext cx="1035685" cy="1086485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052320" y="2066925"/>
            <a:ext cx="5705475" cy="15621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documentary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31595" y="5197475"/>
            <a:ext cx="66522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800" i="1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film that shows real life events or stories</a:t>
            </a:r>
            <a:endParaRPr lang="en-US" sz="2800" i="1">
              <a:solidFill>
                <a:srgbClr val="C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Action Button: End 5">
            <a:hlinkClick r:id="rId5" action="ppaction://hlinksldjump"/>
          </p:cNvPr>
          <p:cNvSpPr/>
          <p:nvPr/>
        </p:nvSpPr>
        <p:spPr>
          <a:xfrm>
            <a:off x="8576945" y="6334125"/>
            <a:ext cx="438150" cy="438150"/>
          </a:xfrm>
          <a:prstGeom prst="actionButtonE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35560"/>
            <a:ext cx="9144000" cy="6929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4" name="Google Shape;334;p21"/>
          <p:cNvSpPr txBox="1"/>
          <p:nvPr/>
        </p:nvSpPr>
        <p:spPr>
          <a:xfrm>
            <a:off x="1317625" y="589915"/>
            <a:ext cx="7607300" cy="80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Choose the correct word or phrase to complete each of the following sentences.</a:t>
            </a:r>
            <a:endParaRPr lang="en-US"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21"/>
          <p:cNvSpPr/>
          <p:nvPr/>
        </p:nvSpPr>
        <p:spPr>
          <a:xfrm>
            <a:off x="808990" y="633095"/>
            <a:ext cx="438785" cy="45402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6" name="Google Shape;336;p21"/>
          <p:cNvSpPr txBox="1"/>
          <p:nvPr/>
        </p:nvSpPr>
        <p:spPr>
          <a:xfrm>
            <a:off x="879407" y="589623"/>
            <a:ext cx="297776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3</a:t>
            </a:r>
            <a:endParaRPr lang="en-US" sz="32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79475" y="1603375"/>
            <a:ext cx="7663180" cy="3964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1. A film that tries to make the audience laugh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comedy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documentary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2.A film that is based only on imagination, not on real facts,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comedy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3.A film that shows real life events or stories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documentary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horror film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4.A film that is set in the future, often about science, is a 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cartoon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fiction film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5. A film in which strange and frightening things happen is a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horror film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comedy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957695" y="1657350"/>
            <a:ext cx="1143000" cy="447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17420" y="2784475"/>
            <a:ext cx="1143000" cy="447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10920" y="3559175"/>
            <a:ext cx="1762125" cy="447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60270" y="4333875"/>
            <a:ext cx="2570480" cy="447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34720" y="5108575"/>
            <a:ext cx="1609725" cy="447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715"/>
            <a:ext cx="9144635" cy="6852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4070" y="210185"/>
            <a:ext cx="7886700" cy="764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lang="en-US" sz="5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Practice: </a:t>
            </a:r>
            <a:endParaRPr lang="en-US" sz="5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14070" y="3503930"/>
            <a:ext cx="5283200" cy="54229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Complete the following sentences with the words in the box.</a:t>
            </a:r>
            <a:endParaRPr lang="en-US" sz="2800" b="1" i="1" baseline="-25000">
              <a:solidFill>
                <a:srgbClr val="FFFF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204470" y="3161030"/>
            <a:ext cx="493395" cy="520700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297815" y="3152775"/>
            <a:ext cx="307340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/>
                <a:cs typeface="Arial" panose="020B0604020202020204" pitchFamily="34" charset="0"/>
                <a:sym typeface="Open Sans" panose="020B0606030504020204"/>
              </a:rPr>
              <a:t>4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ea typeface="Open Sans" panose="020B0606030504020204"/>
              <a:cs typeface="Arial" panose="020B0604020202020204" pitchFamily="34" charset="0"/>
              <a:sym typeface="Open Sans" panose="020B060603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5" grpId="0" bldLvl="0" animBg="1"/>
      <p:bldP spid="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16" name="Content Placeholder 11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7" name="Google Shape;557;p28"/>
          <p:cNvSpPr txBox="1"/>
          <p:nvPr/>
        </p:nvSpPr>
        <p:spPr>
          <a:xfrm>
            <a:off x="848692" y="990078"/>
            <a:ext cx="8111486" cy="38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Complete the following sentences with the words in the box.</a:t>
            </a:r>
            <a:endParaRPr sz="21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8"/>
          <p:cNvSpPr/>
          <p:nvPr/>
        </p:nvSpPr>
        <p:spPr>
          <a:xfrm>
            <a:off x="355949" y="1003153"/>
            <a:ext cx="376955" cy="37695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9" name="Google Shape;559;p28"/>
          <p:cNvSpPr txBox="1"/>
          <p:nvPr/>
        </p:nvSpPr>
        <p:spPr>
          <a:xfrm>
            <a:off x="395537" y="933793"/>
            <a:ext cx="297776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bg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4</a:t>
            </a:r>
            <a:endParaRPr lang="en-US" sz="3000" b="1">
              <a:solidFill>
                <a:schemeClr val="bg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grpSp>
        <p:nvGrpSpPr>
          <p:cNvPr id="562" name="Google Shape;562;p28"/>
          <p:cNvGrpSpPr/>
          <p:nvPr/>
        </p:nvGrpSpPr>
        <p:grpSpPr>
          <a:xfrm>
            <a:off x="968864" y="1606777"/>
            <a:ext cx="7125335" cy="739145"/>
            <a:chOff x="87628" y="457"/>
            <a:chExt cx="9500447" cy="985527"/>
          </a:xfrm>
        </p:grpSpPr>
        <p:sp>
          <p:nvSpPr>
            <p:cNvPr id="563" name="Google Shape;563;p28"/>
            <p:cNvSpPr/>
            <p:nvPr/>
          </p:nvSpPr>
          <p:spPr>
            <a:xfrm>
              <a:off x="289981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4" name="Google Shape;564;p28"/>
            <p:cNvSpPr txBox="1"/>
            <p:nvPr/>
          </p:nvSpPr>
          <p:spPr>
            <a:xfrm>
              <a:off x="87628" y="457"/>
              <a:ext cx="1844887" cy="98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6" tIns="80006" rIns="80006" bIns="80006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funny</a:t>
              </a:r>
              <a:endParaRPr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2096781" y="457"/>
              <a:ext cx="1777661" cy="985527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6" name="Google Shape;566;p28"/>
            <p:cNvSpPr txBox="1"/>
            <p:nvPr/>
          </p:nvSpPr>
          <p:spPr>
            <a:xfrm>
              <a:off x="2045968" y="457"/>
              <a:ext cx="1879600" cy="98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6" tIns="80006" rIns="80006" bIns="80006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interesting</a:t>
              </a:r>
              <a:endParaRPr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4038697" y="457"/>
              <a:ext cx="1822404" cy="985527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68" name="Google Shape;568;p28"/>
            <p:cNvSpPr txBox="1"/>
            <p:nvPr/>
          </p:nvSpPr>
          <p:spPr>
            <a:xfrm>
              <a:off x="4039021" y="457"/>
              <a:ext cx="1960880" cy="98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6" tIns="80006" rIns="80006" bIns="80006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frightening</a:t>
              </a:r>
              <a:endParaRPr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6025356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70" name="Google Shape;570;p28"/>
            <p:cNvSpPr txBox="1"/>
            <p:nvPr/>
          </p:nvSpPr>
          <p:spPr>
            <a:xfrm>
              <a:off x="6025301" y="457"/>
              <a:ext cx="1730587" cy="98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6" tIns="80006" rIns="80006" bIns="80006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moving</a:t>
              </a:r>
              <a:endParaRPr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7832156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72" name="Google Shape;572;p28"/>
            <p:cNvSpPr txBox="1"/>
            <p:nvPr/>
          </p:nvSpPr>
          <p:spPr>
            <a:xfrm>
              <a:off x="7832088" y="457"/>
              <a:ext cx="1755987" cy="984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6" tIns="80006" rIns="80006" bIns="80006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boring</a:t>
              </a:r>
              <a:endParaRPr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354055" y="2647966"/>
            <a:ext cx="8435150" cy="231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>
                <a:solidFill>
                  <a:srgbClr val="F2664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Going to the hospital can be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>
                <a:solidFill>
                  <a:srgbClr val="93959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_________________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for a child.</a:t>
            </a:r>
            <a:b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b="1">
                <a:solidFill>
                  <a:srgbClr val="F2664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film was so </a:t>
            </a:r>
            <a:r>
              <a:rPr lang="en-US" sz="1200">
                <a:solidFill>
                  <a:srgbClr val="93959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_______________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that the audience couldn’t stop laughing.</a:t>
            </a:r>
            <a:b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b="1">
                <a:solidFill>
                  <a:srgbClr val="F2664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Many people cried when they saw the </a:t>
            </a:r>
            <a:r>
              <a:rPr lang="en-US" sz="1200">
                <a:solidFill>
                  <a:srgbClr val="93959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_______________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scenes of the film.</a:t>
            </a:r>
            <a:b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b="1">
                <a:solidFill>
                  <a:srgbClr val="F2664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film last night was so </a:t>
            </a:r>
            <a:r>
              <a:rPr lang="en-US" sz="1200">
                <a:solidFill>
                  <a:srgbClr val="93959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_______________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that we fell asleep.</a:t>
            </a:r>
            <a:b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b="1">
                <a:solidFill>
                  <a:srgbClr val="F2664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This book is </a:t>
            </a:r>
            <a:r>
              <a:rPr lang="en-US" sz="1200">
                <a:solidFill>
                  <a:srgbClr val="93959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________________</a:t>
            </a:r>
            <a:r>
              <a:rPr lang="en-US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lang="en-US" sz="195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 got a lot of useful information from it.</a:t>
            </a:r>
            <a:r>
              <a:rPr lang="en-US" sz="195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sz="195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7" descr="C:\Users\PACKARD\AppData\Local\Temp\Rar$DIa0.849\KidAg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3575" y="1989138"/>
            <a:ext cx="2960688" cy="316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14 Rectángulo"/>
          <p:cNvSpPr/>
          <p:nvPr/>
        </p:nvSpPr>
        <p:spPr>
          <a:xfrm>
            <a:off x="0" y="0"/>
            <a:ext cx="2195513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img09.deviantart.net/b262/i/2008/170/a/6/james_bond_style_by_deryamerya.jpg"/>
          <p:cNvPicPr>
            <a:picLocks noChangeAspect="1" noChangeArrowheads="1"/>
          </p:cNvPicPr>
          <p:nvPr/>
        </p:nvPicPr>
        <p:blipFill>
          <a:blip r:embed="rId2"/>
          <a:srcRect l="-117" r="40"/>
          <a:stretch>
            <a:fillRect/>
          </a:stretch>
        </p:blipFill>
        <p:spPr bwMode="auto">
          <a:xfrm>
            <a:off x="1908175" y="-46037"/>
            <a:ext cx="10110788" cy="6904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18 Grupo"/>
          <p:cNvGrpSpPr/>
          <p:nvPr/>
        </p:nvGrpSpPr>
        <p:grpSpPr>
          <a:xfrm>
            <a:off x="1258888" y="44450"/>
            <a:ext cx="7056437" cy="1295400"/>
            <a:chOff x="1979712" y="44624"/>
            <a:chExt cx="7056784" cy="1295400"/>
          </a:xfrm>
        </p:grpSpPr>
        <p:pic>
          <p:nvPicPr>
            <p:cNvPr id="1028" name="Picture 4" descr="http://i.ytimg.com/vi/Ii1tc493bZM/0.jpg"/>
            <p:cNvPicPr>
              <a:picLocks noChangeAspect="1" noChangeArrowheads="1"/>
            </p:cNvPicPr>
            <p:nvPr/>
          </p:nvPicPr>
          <p:blipFill rotWithShape="1">
            <a:blip r:embed="rId3"/>
            <a:srcRect l="14448" t="33277" r="13052" b="28945"/>
            <a:stretch>
              <a:fillRect/>
            </a:stretch>
          </p:blipFill>
          <p:spPr bwMode="auto">
            <a:xfrm>
              <a:off x="5721633" y="44624"/>
              <a:ext cx="3314863" cy="1295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16 CuadroTexto"/>
            <p:cNvSpPr txBox="1"/>
            <p:nvPr/>
          </p:nvSpPr>
          <p:spPr>
            <a:xfrm>
              <a:off x="1979712" y="404664"/>
              <a:ext cx="3680132" cy="720080"/>
            </a:xfrm>
            <a:prstGeom prst="rect">
              <a:avLst/>
            </a:prstGeom>
            <a:noFill/>
          </p:spPr>
          <p:txBody>
            <a:bodyPr numCol="1">
              <a:prstTxWarp prst="textPlain">
                <a:avLst/>
              </a:prstTxWarp>
              <a:spAutoFit/>
            </a:bodyPr>
            <a:lstStyle/>
            <a:p>
              <a:pPr marR="0"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_tradnl" sz="4800" i="1" kern="1200" cap="none" spc="0" normalizeH="0" baseline="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oper Black" panose="0208090404030B020404" pitchFamily="18" charset="0"/>
                  <a:ea typeface="+mn-ea"/>
                  <a:cs typeface="+mn-cs"/>
                </a:rPr>
                <a:t>AGENT</a:t>
              </a:r>
              <a:endParaRPr kumimoji="0" lang="es-ES" sz="4800" i="1" kern="1200" cap="none" spc="0" normalizeH="0" baseline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63" y="5732463"/>
            <a:ext cx="1757363" cy="877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  <p:sndAc>
      <p:stSnd>
        <p:snd r:embed="rId5" name="James bo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772160"/>
            <a:ext cx="7886700" cy="948055"/>
          </a:xfrm>
        </p:spPr>
        <p:txBody>
          <a:bodyPr/>
          <a:p>
            <a:pPr algn="ctr"/>
            <a:r>
              <a:rPr lang="en-US" sz="4000" b="1" u="sng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1 </a:t>
            </a:r>
            <a:endParaRPr lang="en-US" sz="4000" b="1" u="sng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629285" y="1720215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listening to...........in my free time.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song is “My heart will go on”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/>
          <p:cNvSpPr>
            <a:spLocks noGrp="1"/>
          </p:cNvSpPr>
          <p:nvPr/>
        </p:nvSpPr>
        <p:spPr>
          <a:xfrm>
            <a:off x="1121410" y="3223260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singer			B. music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programme		D. television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60900" y="3143885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Action Button: Forward or Next 9">
            <a:hlinkClick r:id="rId2" action="ppaction://hlinksldjump"/>
          </p:cNvPr>
          <p:cNvSpPr/>
          <p:nvPr/>
        </p:nvSpPr>
        <p:spPr>
          <a:xfrm>
            <a:off x="8475345" y="144780"/>
            <a:ext cx="532765" cy="435610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http://img09.deviantart.net/b262/i/2008/170/a/6/james_bond_style_by_deryamerya.jpg"/>
          <p:cNvPicPr>
            <a:picLocks noChangeAspect="1"/>
          </p:cNvPicPr>
          <p:nvPr/>
        </p:nvPicPr>
        <p:blipFill>
          <a:blip r:embed="rId1"/>
          <a:srcRect l="5067" r="4747"/>
          <a:stretch>
            <a:fillRect/>
          </a:stretch>
        </p:blipFill>
        <p:spPr>
          <a:xfrm>
            <a:off x="-36512" y="-9525"/>
            <a:ext cx="9180512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7" descr="C:\Users\PACKARD\AppData\Local\Temp\Rar$DIa0.849\Kid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2060575"/>
            <a:ext cx="2960687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13" y="2060575"/>
            <a:ext cx="2959100" cy="316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Forma libre"/>
          <p:cNvSpPr/>
          <p:nvPr/>
        </p:nvSpPr>
        <p:spPr>
          <a:xfrm>
            <a:off x="-293687" y="-825500"/>
            <a:ext cx="9618663" cy="10158413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-1" fmla="*/ 43994 w 9617977"/>
              <a:gd name="connsiteY0-2" fmla="*/ 697441 h 10157205"/>
              <a:gd name="connsiteX1-3" fmla="*/ 43994 w 9617977"/>
              <a:gd name="connsiteY1-4" fmla="*/ 8155516 h 10157205"/>
              <a:gd name="connsiteX2-5" fmla="*/ 501194 w 9617977"/>
              <a:gd name="connsiteY2-6" fmla="*/ 9212791 h 10157205"/>
              <a:gd name="connsiteX3-7" fmla="*/ 986969 w 9617977"/>
              <a:gd name="connsiteY3-8" fmla="*/ 8298391 h 10157205"/>
              <a:gd name="connsiteX4-9" fmla="*/ 1329869 w 9617977"/>
              <a:gd name="connsiteY4-10" fmla="*/ 9155641 h 10157205"/>
              <a:gd name="connsiteX5-11" fmla="*/ 1558469 w 9617977"/>
              <a:gd name="connsiteY5-12" fmla="*/ 9841441 h 10157205"/>
              <a:gd name="connsiteX6-13" fmla="*/ 1987094 w 9617977"/>
              <a:gd name="connsiteY6-14" fmla="*/ 9584266 h 10157205"/>
              <a:gd name="connsiteX7-15" fmla="*/ 2158544 w 9617977"/>
              <a:gd name="connsiteY7-16" fmla="*/ 8326966 h 10157205"/>
              <a:gd name="connsiteX8-17" fmla="*/ 2387144 w 9617977"/>
              <a:gd name="connsiteY8-18" fmla="*/ 8184091 h 10157205"/>
              <a:gd name="connsiteX9-19" fmla="*/ 2558594 w 9617977"/>
              <a:gd name="connsiteY9-20" fmla="*/ 8898466 h 10157205"/>
              <a:gd name="connsiteX10-21" fmla="*/ 2730044 w 9617977"/>
              <a:gd name="connsiteY10-22" fmla="*/ 9527116 h 10157205"/>
              <a:gd name="connsiteX11-23" fmla="*/ 3358694 w 9617977"/>
              <a:gd name="connsiteY11-24" fmla="*/ 9412816 h 10157205"/>
              <a:gd name="connsiteX12-25" fmla="*/ 3472994 w 9617977"/>
              <a:gd name="connsiteY12-26" fmla="*/ 8269816 h 10157205"/>
              <a:gd name="connsiteX13-27" fmla="*/ 3730169 w 9617977"/>
              <a:gd name="connsiteY13-28" fmla="*/ 8155516 h 10157205"/>
              <a:gd name="connsiteX14-29" fmla="*/ 3853719 w 9617977"/>
              <a:gd name="connsiteY14-30" fmla="*/ 8897408 h 10157205"/>
              <a:gd name="connsiteX15-31" fmla="*/ 4130219 w 9617977"/>
              <a:gd name="connsiteY15-32" fmla="*/ 9184216 h 10157205"/>
              <a:gd name="connsiteX16-33" fmla="*/ 4473119 w 9617977"/>
              <a:gd name="connsiteY16-34" fmla="*/ 8869891 h 10157205"/>
              <a:gd name="connsiteX17-35" fmla="*/ 4444544 w 9617977"/>
              <a:gd name="connsiteY17-36" fmla="*/ 8269816 h 10157205"/>
              <a:gd name="connsiteX18-37" fmla="*/ 4701719 w 9617977"/>
              <a:gd name="connsiteY18-38" fmla="*/ 8155516 h 10157205"/>
              <a:gd name="connsiteX19-39" fmla="*/ 4873169 w 9617977"/>
              <a:gd name="connsiteY19-40" fmla="*/ 8555566 h 10157205"/>
              <a:gd name="connsiteX20-41" fmla="*/ 4901744 w 9617977"/>
              <a:gd name="connsiteY20-42" fmla="*/ 9527116 h 10157205"/>
              <a:gd name="connsiteX21-43" fmla="*/ 4901744 w 9617977"/>
              <a:gd name="connsiteY21-44" fmla="*/ 9812866 h 10157205"/>
              <a:gd name="connsiteX22-45" fmla="*/ 5158919 w 9617977"/>
              <a:gd name="connsiteY22-46" fmla="*/ 10098616 h 10157205"/>
              <a:gd name="connsiteX23-47" fmla="*/ 5787569 w 9617977"/>
              <a:gd name="connsiteY23-48" fmla="*/ 9927166 h 10157205"/>
              <a:gd name="connsiteX24-49" fmla="*/ 5816144 w 9617977"/>
              <a:gd name="connsiteY24-50" fmla="*/ 8784166 h 10157205"/>
              <a:gd name="connsiteX25-51" fmla="*/ 5959019 w 9617977"/>
              <a:gd name="connsiteY25-52" fmla="*/ 8212666 h 10157205"/>
              <a:gd name="connsiteX26-53" fmla="*/ 6330494 w 9617977"/>
              <a:gd name="connsiteY26-54" fmla="*/ 8412691 h 10157205"/>
              <a:gd name="connsiteX27-55" fmla="*/ 6416219 w 9617977"/>
              <a:gd name="connsiteY27-56" fmla="*/ 9269941 h 10157205"/>
              <a:gd name="connsiteX28-57" fmla="*/ 7016294 w 9617977"/>
              <a:gd name="connsiteY28-58" fmla="*/ 9612841 h 10157205"/>
              <a:gd name="connsiteX29-59" fmla="*/ 7416344 w 9617977"/>
              <a:gd name="connsiteY29-60" fmla="*/ 9269941 h 10157205"/>
              <a:gd name="connsiteX30-61" fmla="*/ 7530644 w 9617977"/>
              <a:gd name="connsiteY30-62" fmla="*/ 8441266 h 10157205"/>
              <a:gd name="connsiteX31-63" fmla="*/ 8102144 w 9617977"/>
              <a:gd name="connsiteY31-64" fmla="*/ 8412691 h 10157205"/>
              <a:gd name="connsiteX32-65" fmla="*/ 8302169 w 9617977"/>
              <a:gd name="connsiteY32-66" fmla="*/ 9041341 h 10157205"/>
              <a:gd name="connsiteX33-67" fmla="*/ 8302169 w 9617977"/>
              <a:gd name="connsiteY33-68" fmla="*/ 9727141 h 10157205"/>
              <a:gd name="connsiteX34-69" fmla="*/ 8587919 w 9617977"/>
              <a:gd name="connsiteY34-70" fmla="*/ 10155766 h 10157205"/>
              <a:gd name="connsiteX35-71" fmla="*/ 8816519 w 9617977"/>
              <a:gd name="connsiteY35-72" fmla="*/ 9812866 h 10157205"/>
              <a:gd name="connsiteX36-73" fmla="*/ 8787944 w 9617977"/>
              <a:gd name="connsiteY36-74" fmla="*/ 8555566 h 10157205"/>
              <a:gd name="connsiteX37-75" fmla="*/ 9073694 w 9617977"/>
              <a:gd name="connsiteY37-76" fmla="*/ 8584141 h 10157205"/>
              <a:gd name="connsiteX38-77" fmla="*/ 9187994 w 9617977"/>
              <a:gd name="connsiteY38-78" fmla="*/ 8841316 h 10157205"/>
              <a:gd name="connsiteX39-79" fmla="*/ 9502319 w 9617977"/>
              <a:gd name="connsiteY39-80" fmla="*/ 8812741 h 10157205"/>
              <a:gd name="connsiteX40-81" fmla="*/ 9616619 w 9617977"/>
              <a:gd name="connsiteY40-82" fmla="*/ 8041216 h 10157205"/>
              <a:gd name="connsiteX41-83" fmla="*/ 9559469 w 9617977"/>
              <a:gd name="connsiteY41-84" fmla="*/ 554566 h 10157205"/>
              <a:gd name="connsiteX42-85" fmla="*/ 9473744 w 9617977"/>
              <a:gd name="connsiteY42-86" fmla="*/ 554566 h 10157205"/>
              <a:gd name="connsiteX43-87" fmla="*/ 101144 w 9617977"/>
              <a:gd name="connsiteY43-88" fmla="*/ 640291 h 10157205"/>
              <a:gd name="connsiteX0-89" fmla="*/ 43994 w 9617977"/>
              <a:gd name="connsiteY0-90" fmla="*/ 697441 h 10157205"/>
              <a:gd name="connsiteX1-91" fmla="*/ 43994 w 9617977"/>
              <a:gd name="connsiteY1-92" fmla="*/ 8155516 h 10157205"/>
              <a:gd name="connsiteX2-93" fmla="*/ 501194 w 9617977"/>
              <a:gd name="connsiteY2-94" fmla="*/ 9212791 h 10157205"/>
              <a:gd name="connsiteX3-95" fmla="*/ 986969 w 9617977"/>
              <a:gd name="connsiteY3-96" fmla="*/ 8298391 h 10157205"/>
              <a:gd name="connsiteX4-97" fmla="*/ 1329869 w 9617977"/>
              <a:gd name="connsiteY4-98" fmla="*/ 9155641 h 10157205"/>
              <a:gd name="connsiteX5-99" fmla="*/ 1558469 w 9617977"/>
              <a:gd name="connsiteY5-100" fmla="*/ 9841441 h 10157205"/>
              <a:gd name="connsiteX6-101" fmla="*/ 1987094 w 9617977"/>
              <a:gd name="connsiteY6-102" fmla="*/ 9584266 h 10157205"/>
              <a:gd name="connsiteX7-103" fmla="*/ 2158544 w 9617977"/>
              <a:gd name="connsiteY7-104" fmla="*/ 8326966 h 10157205"/>
              <a:gd name="connsiteX8-105" fmla="*/ 2387144 w 9617977"/>
              <a:gd name="connsiteY8-106" fmla="*/ 8184091 h 10157205"/>
              <a:gd name="connsiteX9-107" fmla="*/ 2558594 w 9617977"/>
              <a:gd name="connsiteY9-108" fmla="*/ 8898466 h 10157205"/>
              <a:gd name="connsiteX10-109" fmla="*/ 2730044 w 9617977"/>
              <a:gd name="connsiteY10-110" fmla="*/ 9527116 h 10157205"/>
              <a:gd name="connsiteX11-111" fmla="*/ 3358694 w 9617977"/>
              <a:gd name="connsiteY11-112" fmla="*/ 9412816 h 10157205"/>
              <a:gd name="connsiteX12-113" fmla="*/ 3472994 w 9617977"/>
              <a:gd name="connsiteY12-114" fmla="*/ 8269816 h 10157205"/>
              <a:gd name="connsiteX13-115" fmla="*/ 3730169 w 9617977"/>
              <a:gd name="connsiteY13-116" fmla="*/ 8155516 h 10157205"/>
              <a:gd name="connsiteX14-117" fmla="*/ 3853719 w 9617977"/>
              <a:gd name="connsiteY14-118" fmla="*/ 8897408 h 10157205"/>
              <a:gd name="connsiteX15-119" fmla="*/ 4129924 w 9617977"/>
              <a:gd name="connsiteY15-120" fmla="*/ 9125981 h 10157205"/>
              <a:gd name="connsiteX16-121" fmla="*/ 4473119 w 9617977"/>
              <a:gd name="connsiteY16-122" fmla="*/ 8869891 h 10157205"/>
              <a:gd name="connsiteX17-123" fmla="*/ 4444544 w 9617977"/>
              <a:gd name="connsiteY17-124" fmla="*/ 8269816 h 10157205"/>
              <a:gd name="connsiteX18-125" fmla="*/ 4701719 w 9617977"/>
              <a:gd name="connsiteY18-126" fmla="*/ 8155516 h 10157205"/>
              <a:gd name="connsiteX19-127" fmla="*/ 4873169 w 9617977"/>
              <a:gd name="connsiteY19-128" fmla="*/ 8555566 h 10157205"/>
              <a:gd name="connsiteX20-129" fmla="*/ 4901744 w 9617977"/>
              <a:gd name="connsiteY20-130" fmla="*/ 9527116 h 10157205"/>
              <a:gd name="connsiteX21-131" fmla="*/ 4901744 w 9617977"/>
              <a:gd name="connsiteY21-132" fmla="*/ 9812866 h 10157205"/>
              <a:gd name="connsiteX22-133" fmla="*/ 5158919 w 9617977"/>
              <a:gd name="connsiteY22-134" fmla="*/ 10098616 h 10157205"/>
              <a:gd name="connsiteX23-135" fmla="*/ 5787569 w 9617977"/>
              <a:gd name="connsiteY23-136" fmla="*/ 9927166 h 10157205"/>
              <a:gd name="connsiteX24-137" fmla="*/ 5816144 w 9617977"/>
              <a:gd name="connsiteY24-138" fmla="*/ 8784166 h 10157205"/>
              <a:gd name="connsiteX25-139" fmla="*/ 5959019 w 9617977"/>
              <a:gd name="connsiteY25-140" fmla="*/ 8212666 h 10157205"/>
              <a:gd name="connsiteX26-141" fmla="*/ 6330494 w 9617977"/>
              <a:gd name="connsiteY26-142" fmla="*/ 8412691 h 10157205"/>
              <a:gd name="connsiteX27-143" fmla="*/ 6416219 w 9617977"/>
              <a:gd name="connsiteY27-144" fmla="*/ 9269941 h 10157205"/>
              <a:gd name="connsiteX28-145" fmla="*/ 7016294 w 9617977"/>
              <a:gd name="connsiteY28-146" fmla="*/ 9612841 h 10157205"/>
              <a:gd name="connsiteX29-147" fmla="*/ 7416344 w 9617977"/>
              <a:gd name="connsiteY29-148" fmla="*/ 9269941 h 10157205"/>
              <a:gd name="connsiteX30-149" fmla="*/ 7530644 w 9617977"/>
              <a:gd name="connsiteY30-150" fmla="*/ 8441266 h 10157205"/>
              <a:gd name="connsiteX31-151" fmla="*/ 8102144 w 9617977"/>
              <a:gd name="connsiteY31-152" fmla="*/ 8412691 h 10157205"/>
              <a:gd name="connsiteX32-153" fmla="*/ 8302169 w 9617977"/>
              <a:gd name="connsiteY32-154" fmla="*/ 9041341 h 10157205"/>
              <a:gd name="connsiteX33-155" fmla="*/ 8302169 w 9617977"/>
              <a:gd name="connsiteY33-156" fmla="*/ 9727141 h 10157205"/>
              <a:gd name="connsiteX34-157" fmla="*/ 8587919 w 9617977"/>
              <a:gd name="connsiteY34-158" fmla="*/ 10155766 h 10157205"/>
              <a:gd name="connsiteX35-159" fmla="*/ 8816519 w 9617977"/>
              <a:gd name="connsiteY35-160" fmla="*/ 9812866 h 10157205"/>
              <a:gd name="connsiteX36-161" fmla="*/ 8787944 w 9617977"/>
              <a:gd name="connsiteY36-162" fmla="*/ 8555566 h 10157205"/>
              <a:gd name="connsiteX37-163" fmla="*/ 9073694 w 9617977"/>
              <a:gd name="connsiteY37-164" fmla="*/ 8584141 h 10157205"/>
              <a:gd name="connsiteX38-165" fmla="*/ 9187994 w 9617977"/>
              <a:gd name="connsiteY38-166" fmla="*/ 8841316 h 10157205"/>
              <a:gd name="connsiteX39-167" fmla="*/ 9502319 w 9617977"/>
              <a:gd name="connsiteY39-168" fmla="*/ 8812741 h 10157205"/>
              <a:gd name="connsiteX40-169" fmla="*/ 9616619 w 9617977"/>
              <a:gd name="connsiteY40-170" fmla="*/ 8041216 h 10157205"/>
              <a:gd name="connsiteX41-171" fmla="*/ 9559469 w 9617977"/>
              <a:gd name="connsiteY41-172" fmla="*/ 554566 h 10157205"/>
              <a:gd name="connsiteX42-173" fmla="*/ 9473744 w 9617977"/>
              <a:gd name="connsiteY42-174" fmla="*/ 554566 h 10157205"/>
              <a:gd name="connsiteX43-175" fmla="*/ 101144 w 9617977"/>
              <a:gd name="connsiteY43-176" fmla="*/ 640291 h 101572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66715" y="8050917"/>
                  <a:pt x="3730169" y="8155516"/>
                </a:cubicBezTo>
                <a:cubicBezTo>
                  <a:pt x="3793623" y="8260115"/>
                  <a:pt x="3787093" y="8735664"/>
                  <a:pt x="3853719" y="8897408"/>
                </a:cubicBezTo>
                <a:cubicBezTo>
                  <a:pt x="3920345" y="9059152"/>
                  <a:pt x="4026691" y="9130567"/>
                  <a:pt x="4129924" y="9125981"/>
                </a:cubicBezTo>
                <a:cubicBezTo>
                  <a:pt x="4233157" y="9121395"/>
                  <a:pt x="4420682" y="9012585"/>
                  <a:pt x="4473119" y="8869891"/>
                </a:cubicBezTo>
                <a:cubicBezTo>
                  <a:pt x="4525556" y="8727197"/>
                  <a:pt x="4406444" y="8388878"/>
                  <a:pt x="4444544" y="8269816"/>
                </a:cubicBezTo>
                <a:cubicBezTo>
                  <a:pt x="4482644" y="8150754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95288" y="2205038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funny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09855" y="4987925"/>
            <a:ext cx="2877185" cy="4908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frightening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381750" y="2698750"/>
            <a:ext cx="2658110" cy="7188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interesting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738461" y="4653104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moving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7" name="6 Llamada ovalada"/>
          <p:cNvSpPr/>
          <p:nvPr/>
        </p:nvSpPr>
        <p:spPr>
          <a:xfrm>
            <a:off x="4660900" y="1317625"/>
            <a:ext cx="2682875" cy="1295400"/>
          </a:xfrm>
          <a:prstGeom prst="wedgeEllipseCallout">
            <a:avLst>
              <a:gd name="adj1" fmla="val -47393"/>
              <a:gd name="adj2" fmla="val 960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JOB!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288" y="115888"/>
            <a:ext cx="8424863" cy="17532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Going to the hospital can be __________ for a child.</a:t>
            </a:r>
            <a:b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kumimoji="0" lang="en-US" sz="3600" b="1" kern="1200" cap="none" spc="0" normalizeH="0" baseline="0" noProof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339023" y="670878"/>
            <a:ext cx="2519363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frightening</a:t>
            </a:r>
            <a:endParaRPr kumimoji="0" lang="en-US" sz="3600" b="1" kern="1200" cap="none" spc="0" normalizeH="0" baseline="0" noProof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140200" y="3500438"/>
            <a:ext cx="431800" cy="288925"/>
            <a:chOff x="4139952" y="3501009"/>
            <a:chExt cx="432048" cy="288032"/>
          </a:xfrm>
        </p:grpSpPr>
        <p:sp>
          <p:nvSpPr>
            <p:cNvPr id="2" name="1 Elipse"/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113" y="5661025"/>
            <a:ext cx="979488" cy="930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9" name="15 CuadroTexto"/>
          <p:cNvSpPr txBox="1"/>
          <p:nvPr/>
        </p:nvSpPr>
        <p:spPr>
          <a:xfrm>
            <a:off x="34925" y="6126163"/>
            <a:ext cx="1189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1/</a:t>
            </a:r>
            <a:r>
              <a:rPr lang="en-US" altLang="es-ES_tradnl" sz="2800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endParaRPr lang="en-US" altLang="es-ES_tradnl" sz="2800" b="1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http://img09.deviantart.net/b262/i/2008/170/a/6/james_bond_style_by_deryamerya.jpg"/>
          <p:cNvPicPr>
            <a:picLocks noChangeAspect="1"/>
          </p:cNvPicPr>
          <p:nvPr/>
        </p:nvPicPr>
        <p:blipFill>
          <a:blip r:embed="rId1"/>
          <a:srcRect l="5067" r="4747"/>
          <a:stretch>
            <a:fillRect/>
          </a:stretch>
        </p:blipFill>
        <p:spPr>
          <a:xfrm>
            <a:off x="-36512" y="-9525"/>
            <a:ext cx="9180512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7" descr="C:\Users\PACKARD\AppData\Local\Temp\Rar$DIa0.849\Kid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2060575"/>
            <a:ext cx="2960687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13" y="2060575"/>
            <a:ext cx="2959100" cy="316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Forma libre"/>
          <p:cNvSpPr/>
          <p:nvPr/>
        </p:nvSpPr>
        <p:spPr>
          <a:xfrm>
            <a:off x="-293687" y="-825500"/>
            <a:ext cx="9618663" cy="10158413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-1" fmla="*/ 43994 w 9617977"/>
              <a:gd name="connsiteY0-2" fmla="*/ 697441 h 10157205"/>
              <a:gd name="connsiteX1-3" fmla="*/ 43994 w 9617977"/>
              <a:gd name="connsiteY1-4" fmla="*/ 8155516 h 10157205"/>
              <a:gd name="connsiteX2-5" fmla="*/ 501194 w 9617977"/>
              <a:gd name="connsiteY2-6" fmla="*/ 9212791 h 10157205"/>
              <a:gd name="connsiteX3-7" fmla="*/ 986969 w 9617977"/>
              <a:gd name="connsiteY3-8" fmla="*/ 8298391 h 10157205"/>
              <a:gd name="connsiteX4-9" fmla="*/ 1329869 w 9617977"/>
              <a:gd name="connsiteY4-10" fmla="*/ 9155641 h 10157205"/>
              <a:gd name="connsiteX5-11" fmla="*/ 1558469 w 9617977"/>
              <a:gd name="connsiteY5-12" fmla="*/ 9841441 h 10157205"/>
              <a:gd name="connsiteX6-13" fmla="*/ 1987094 w 9617977"/>
              <a:gd name="connsiteY6-14" fmla="*/ 9584266 h 10157205"/>
              <a:gd name="connsiteX7-15" fmla="*/ 2158544 w 9617977"/>
              <a:gd name="connsiteY7-16" fmla="*/ 8326966 h 10157205"/>
              <a:gd name="connsiteX8-17" fmla="*/ 2387144 w 9617977"/>
              <a:gd name="connsiteY8-18" fmla="*/ 8184091 h 10157205"/>
              <a:gd name="connsiteX9-19" fmla="*/ 2558594 w 9617977"/>
              <a:gd name="connsiteY9-20" fmla="*/ 8898466 h 10157205"/>
              <a:gd name="connsiteX10-21" fmla="*/ 2730044 w 9617977"/>
              <a:gd name="connsiteY10-22" fmla="*/ 9527116 h 10157205"/>
              <a:gd name="connsiteX11-23" fmla="*/ 3358694 w 9617977"/>
              <a:gd name="connsiteY11-24" fmla="*/ 9412816 h 10157205"/>
              <a:gd name="connsiteX12-25" fmla="*/ 3472994 w 9617977"/>
              <a:gd name="connsiteY12-26" fmla="*/ 8269816 h 10157205"/>
              <a:gd name="connsiteX13-27" fmla="*/ 3730169 w 9617977"/>
              <a:gd name="connsiteY13-28" fmla="*/ 8155516 h 10157205"/>
              <a:gd name="connsiteX14-29" fmla="*/ 3853719 w 9617977"/>
              <a:gd name="connsiteY14-30" fmla="*/ 8897408 h 10157205"/>
              <a:gd name="connsiteX15-31" fmla="*/ 4130219 w 9617977"/>
              <a:gd name="connsiteY15-32" fmla="*/ 9184216 h 10157205"/>
              <a:gd name="connsiteX16-33" fmla="*/ 4473119 w 9617977"/>
              <a:gd name="connsiteY16-34" fmla="*/ 8869891 h 10157205"/>
              <a:gd name="connsiteX17-35" fmla="*/ 4444544 w 9617977"/>
              <a:gd name="connsiteY17-36" fmla="*/ 8269816 h 10157205"/>
              <a:gd name="connsiteX18-37" fmla="*/ 4701719 w 9617977"/>
              <a:gd name="connsiteY18-38" fmla="*/ 8155516 h 10157205"/>
              <a:gd name="connsiteX19-39" fmla="*/ 4873169 w 9617977"/>
              <a:gd name="connsiteY19-40" fmla="*/ 8555566 h 10157205"/>
              <a:gd name="connsiteX20-41" fmla="*/ 4901744 w 9617977"/>
              <a:gd name="connsiteY20-42" fmla="*/ 9527116 h 10157205"/>
              <a:gd name="connsiteX21-43" fmla="*/ 4901744 w 9617977"/>
              <a:gd name="connsiteY21-44" fmla="*/ 9812866 h 10157205"/>
              <a:gd name="connsiteX22-45" fmla="*/ 5158919 w 9617977"/>
              <a:gd name="connsiteY22-46" fmla="*/ 10098616 h 10157205"/>
              <a:gd name="connsiteX23-47" fmla="*/ 5787569 w 9617977"/>
              <a:gd name="connsiteY23-48" fmla="*/ 9927166 h 10157205"/>
              <a:gd name="connsiteX24-49" fmla="*/ 5816144 w 9617977"/>
              <a:gd name="connsiteY24-50" fmla="*/ 8784166 h 10157205"/>
              <a:gd name="connsiteX25-51" fmla="*/ 5959019 w 9617977"/>
              <a:gd name="connsiteY25-52" fmla="*/ 8212666 h 10157205"/>
              <a:gd name="connsiteX26-53" fmla="*/ 6330494 w 9617977"/>
              <a:gd name="connsiteY26-54" fmla="*/ 8412691 h 10157205"/>
              <a:gd name="connsiteX27-55" fmla="*/ 6416219 w 9617977"/>
              <a:gd name="connsiteY27-56" fmla="*/ 9269941 h 10157205"/>
              <a:gd name="connsiteX28-57" fmla="*/ 7016294 w 9617977"/>
              <a:gd name="connsiteY28-58" fmla="*/ 9612841 h 10157205"/>
              <a:gd name="connsiteX29-59" fmla="*/ 7416344 w 9617977"/>
              <a:gd name="connsiteY29-60" fmla="*/ 9269941 h 10157205"/>
              <a:gd name="connsiteX30-61" fmla="*/ 7530644 w 9617977"/>
              <a:gd name="connsiteY30-62" fmla="*/ 8441266 h 10157205"/>
              <a:gd name="connsiteX31-63" fmla="*/ 8102144 w 9617977"/>
              <a:gd name="connsiteY31-64" fmla="*/ 8412691 h 10157205"/>
              <a:gd name="connsiteX32-65" fmla="*/ 8302169 w 9617977"/>
              <a:gd name="connsiteY32-66" fmla="*/ 9041341 h 10157205"/>
              <a:gd name="connsiteX33-67" fmla="*/ 8302169 w 9617977"/>
              <a:gd name="connsiteY33-68" fmla="*/ 9727141 h 10157205"/>
              <a:gd name="connsiteX34-69" fmla="*/ 8587919 w 9617977"/>
              <a:gd name="connsiteY34-70" fmla="*/ 10155766 h 10157205"/>
              <a:gd name="connsiteX35-71" fmla="*/ 8816519 w 9617977"/>
              <a:gd name="connsiteY35-72" fmla="*/ 9812866 h 10157205"/>
              <a:gd name="connsiteX36-73" fmla="*/ 8787944 w 9617977"/>
              <a:gd name="connsiteY36-74" fmla="*/ 8555566 h 10157205"/>
              <a:gd name="connsiteX37-75" fmla="*/ 9073694 w 9617977"/>
              <a:gd name="connsiteY37-76" fmla="*/ 8584141 h 10157205"/>
              <a:gd name="connsiteX38-77" fmla="*/ 9187994 w 9617977"/>
              <a:gd name="connsiteY38-78" fmla="*/ 8841316 h 10157205"/>
              <a:gd name="connsiteX39-79" fmla="*/ 9502319 w 9617977"/>
              <a:gd name="connsiteY39-80" fmla="*/ 8812741 h 10157205"/>
              <a:gd name="connsiteX40-81" fmla="*/ 9616619 w 9617977"/>
              <a:gd name="connsiteY40-82" fmla="*/ 8041216 h 10157205"/>
              <a:gd name="connsiteX41-83" fmla="*/ 9559469 w 9617977"/>
              <a:gd name="connsiteY41-84" fmla="*/ 554566 h 10157205"/>
              <a:gd name="connsiteX42-85" fmla="*/ 9473744 w 9617977"/>
              <a:gd name="connsiteY42-86" fmla="*/ 554566 h 10157205"/>
              <a:gd name="connsiteX43-87" fmla="*/ 101144 w 9617977"/>
              <a:gd name="connsiteY43-88" fmla="*/ 640291 h 10157205"/>
              <a:gd name="connsiteX0-89" fmla="*/ 43994 w 9617977"/>
              <a:gd name="connsiteY0-90" fmla="*/ 697441 h 10157205"/>
              <a:gd name="connsiteX1-91" fmla="*/ 43994 w 9617977"/>
              <a:gd name="connsiteY1-92" fmla="*/ 8155516 h 10157205"/>
              <a:gd name="connsiteX2-93" fmla="*/ 501194 w 9617977"/>
              <a:gd name="connsiteY2-94" fmla="*/ 9212791 h 10157205"/>
              <a:gd name="connsiteX3-95" fmla="*/ 986969 w 9617977"/>
              <a:gd name="connsiteY3-96" fmla="*/ 8298391 h 10157205"/>
              <a:gd name="connsiteX4-97" fmla="*/ 1329869 w 9617977"/>
              <a:gd name="connsiteY4-98" fmla="*/ 9155641 h 10157205"/>
              <a:gd name="connsiteX5-99" fmla="*/ 1558469 w 9617977"/>
              <a:gd name="connsiteY5-100" fmla="*/ 9841441 h 10157205"/>
              <a:gd name="connsiteX6-101" fmla="*/ 1987094 w 9617977"/>
              <a:gd name="connsiteY6-102" fmla="*/ 9584266 h 10157205"/>
              <a:gd name="connsiteX7-103" fmla="*/ 2158544 w 9617977"/>
              <a:gd name="connsiteY7-104" fmla="*/ 8326966 h 10157205"/>
              <a:gd name="connsiteX8-105" fmla="*/ 2387144 w 9617977"/>
              <a:gd name="connsiteY8-106" fmla="*/ 8184091 h 10157205"/>
              <a:gd name="connsiteX9-107" fmla="*/ 2558594 w 9617977"/>
              <a:gd name="connsiteY9-108" fmla="*/ 8898466 h 10157205"/>
              <a:gd name="connsiteX10-109" fmla="*/ 2730044 w 9617977"/>
              <a:gd name="connsiteY10-110" fmla="*/ 9527116 h 10157205"/>
              <a:gd name="connsiteX11-111" fmla="*/ 3358694 w 9617977"/>
              <a:gd name="connsiteY11-112" fmla="*/ 9412816 h 10157205"/>
              <a:gd name="connsiteX12-113" fmla="*/ 3472994 w 9617977"/>
              <a:gd name="connsiteY12-114" fmla="*/ 8269816 h 10157205"/>
              <a:gd name="connsiteX13-115" fmla="*/ 3730169 w 9617977"/>
              <a:gd name="connsiteY13-116" fmla="*/ 8155516 h 10157205"/>
              <a:gd name="connsiteX14-117" fmla="*/ 3853719 w 9617977"/>
              <a:gd name="connsiteY14-118" fmla="*/ 8897408 h 10157205"/>
              <a:gd name="connsiteX15-119" fmla="*/ 4129924 w 9617977"/>
              <a:gd name="connsiteY15-120" fmla="*/ 9125981 h 10157205"/>
              <a:gd name="connsiteX16-121" fmla="*/ 4473119 w 9617977"/>
              <a:gd name="connsiteY16-122" fmla="*/ 8869891 h 10157205"/>
              <a:gd name="connsiteX17-123" fmla="*/ 4444544 w 9617977"/>
              <a:gd name="connsiteY17-124" fmla="*/ 8269816 h 10157205"/>
              <a:gd name="connsiteX18-125" fmla="*/ 4701719 w 9617977"/>
              <a:gd name="connsiteY18-126" fmla="*/ 8155516 h 10157205"/>
              <a:gd name="connsiteX19-127" fmla="*/ 4873169 w 9617977"/>
              <a:gd name="connsiteY19-128" fmla="*/ 8555566 h 10157205"/>
              <a:gd name="connsiteX20-129" fmla="*/ 4901744 w 9617977"/>
              <a:gd name="connsiteY20-130" fmla="*/ 9527116 h 10157205"/>
              <a:gd name="connsiteX21-131" fmla="*/ 4901744 w 9617977"/>
              <a:gd name="connsiteY21-132" fmla="*/ 9812866 h 10157205"/>
              <a:gd name="connsiteX22-133" fmla="*/ 5158919 w 9617977"/>
              <a:gd name="connsiteY22-134" fmla="*/ 10098616 h 10157205"/>
              <a:gd name="connsiteX23-135" fmla="*/ 5787569 w 9617977"/>
              <a:gd name="connsiteY23-136" fmla="*/ 9927166 h 10157205"/>
              <a:gd name="connsiteX24-137" fmla="*/ 5816144 w 9617977"/>
              <a:gd name="connsiteY24-138" fmla="*/ 8784166 h 10157205"/>
              <a:gd name="connsiteX25-139" fmla="*/ 5959019 w 9617977"/>
              <a:gd name="connsiteY25-140" fmla="*/ 8212666 h 10157205"/>
              <a:gd name="connsiteX26-141" fmla="*/ 6330494 w 9617977"/>
              <a:gd name="connsiteY26-142" fmla="*/ 8412691 h 10157205"/>
              <a:gd name="connsiteX27-143" fmla="*/ 6416219 w 9617977"/>
              <a:gd name="connsiteY27-144" fmla="*/ 9269941 h 10157205"/>
              <a:gd name="connsiteX28-145" fmla="*/ 7016294 w 9617977"/>
              <a:gd name="connsiteY28-146" fmla="*/ 9612841 h 10157205"/>
              <a:gd name="connsiteX29-147" fmla="*/ 7416344 w 9617977"/>
              <a:gd name="connsiteY29-148" fmla="*/ 9269941 h 10157205"/>
              <a:gd name="connsiteX30-149" fmla="*/ 7530644 w 9617977"/>
              <a:gd name="connsiteY30-150" fmla="*/ 8441266 h 10157205"/>
              <a:gd name="connsiteX31-151" fmla="*/ 8102144 w 9617977"/>
              <a:gd name="connsiteY31-152" fmla="*/ 8412691 h 10157205"/>
              <a:gd name="connsiteX32-153" fmla="*/ 8302169 w 9617977"/>
              <a:gd name="connsiteY32-154" fmla="*/ 9041341 h 10157205"/>
              <a:gd name="connsiteX33-155" fmla="*/ 8302169 w 9617977"/>
              <a:gd name="connsiteY33-156" fmla="*/ 9727141 h 10157205"/>
              <a:gd name="connsiteX34-157" fmla="*/ 8587919 w 9617977"/>
              <a:gd name="connsiteY34-158" fmla="*/ 10155766 h 10157205"/>
              <a:gd name="connsiteX35-159" fmla="*/ 8816519 w 9617977"/>
              <a:gd name="connsiteY35-160" fmla="*/ 9812866 h 10157205"/>
              <a:gd name="connsiteX36-161" fmla="*/ 8787944 w 9617977"/>
              <a:gd name="connsiteY36-162" fmla="*/ 8555566 h 10157205"/>
              <a:gd name="connsiteX37-163" fmla="*/ 9073694 w 9617977"/>
              <a:gd name="connsiteY37-164" fmla="*/ 8584141 h 10157205"/>
              <a:gd name="connsiteX38-165" fmla="*/ 9187994 w 9617977"/>
              <a:gd name="connsiteY38-166" fmla="*/ 8841316 h 10157205"/>
              <a:gd name="connsiteX39-167" fmla="*/ 9502319 w 9617977"/>
              <a:gd name="connsiteY39-168" fmla="*/ 8812741 h 10157205"/>
              <a:gd name="connsiteX40-169" fmla="*/ 9616619 w 9617977"/>
              <a:gd name="connsiteY40-170" fmla="*/ 8041216 h 10157205"/>
              <a:gd name="connsiteX41-171" fmla="*/ 9559469 w 9617977"/>
              <a:gd name="connsiteY41-172" fmla="*/ 554566 h 10157205"/>
              <a:gd name="connsiteX42-173" fmla="*/ 9473744 w 9617977"/>
              <a:gd name="connsiteY42-174" fmla="*/ 554566 h 10157205"/>
              <a:gd name="connsiteX43-175" fmla="*/ 101144 w 9617977"/>
              <a:gd name="connsiteY43-176" fmla="*/ 640291 h 101572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66715" y="8050917"/>
                  <a:pt x="3730169" y="8155516"/>
                </a:cubicBezTo>
                <a:cubicBezTo>
                  <a:pt x="3793623" y="8260115"/>
                  <a:pt x="3787093" y="8735664"/>
                  <a:pt x="3853719" y="8897408"/>
                </a:cubicBezTo>
                <a:cubicBezTo>
                  <a:pt x="3920345" y="9059152"/>
                  <a:pt x="4026691" y="9130567"/>
                  <a:pt x="4129924" y="9125981"/>
                </a:cubicBezTo>
                <a:cubicBezTo>
                  <a:pt x="4233157" y="9121395"/>
                  <a:pt x="4420682" y="9012585"/>
                  <a:pt x="4473119" y="8869891"/>
                </a:cubicBezTo>
                <a:cubicBezTo>
                  <a:pt x="4525556" y="8727197"/>
                  <a:pt x="4406444" y="8388878"/>
                  <a:pt x="4444544" y="8269816"/>
                </a:cubicBezTo>
                <a:cubicBezTo>
                  <a:pt x="4482644" y="8150754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4925" y="2291080"/>
            <a:ext cx="2924175" cy="5759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interesting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95288" y="4908107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funny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876256" y="2205038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moving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876256" y="4902659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6 Llamada ovalada"/>
          <p:cNvSpPr/>
          <p:nvPr/>
        </p:nvSpPr>
        <p:spPr>
          <a:xfrm>
            <a:off x="4660900" y="1317625"/>
            <a:ext cx="2682875" cy="1295400"/>
          </a:xfrm>
          <a:prstGeom prst="wedgeEllipseCallout">
            <a:avLst>
              <a:gd name="adj1" fmla="val -47393"/>
              <a:gd name="adj2" fmla="val 960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JOB!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288" y="115888"/>
            <a:ext cx="8424863" cy="17532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film was so ________ that the audience couldn’t stop laughing.</a:t>
            </a:r>
            <a:b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kumimoji="0" lang="en-US" sz="3600" b="1" kern="1200" cap="none" spc="0" normalizeH="0" baseline="0" noProof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356418" y="115888"/>
            <a:ext cx="2519363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funny</a:t>
            </a:r>
            <a:endParaRPr kumimoji="0" lang="en-US" sz="3600" b="1" kern="1200" cap="none" spc="0" normalizeH="0" baseline="0" noProof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140200" y="3500438"/>
            <a:ext cx="431800" cy="288925"/>
            <a:chOff x="4139952" y="3501009"/>
            <a:chExt cx="432048" cy="288032"/>
          </a:xfrm>
        </p:grpSpPr>
        <p:sp>
          <p:nvSpPr>
            <p:cNvPr id="2" name="1 Elipse"/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113" y="5661025"/>
            <a:ext cx="979488" cy="930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9" name="15 CuadroTexto"/>
          <p:cNvSpPr txBox="1"/>
          <p:nvPr/>
        </p:nvSpPr>
        <p:spPr>
          <a:xfrm>
            <a:off x="34925" y="6126163"/>
            <a:ext cx="1189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es-ES_tradnl" sz="2800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s-ES_tradnl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en-US" altLang="es-ES_tradnl" sz="2800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endParaRPr lang="en-US" altLang="es-ES_tradnl" sz="2800" b="1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http://img09.deviantart.net/b262/i/2008/170/a/6/james_bond_style_by_deryamerya.jpg"/>
          <p:cNvPicPr>
            <a:picLocks noChangeAspect="1"/>
          </p:cNvPicPr>
          <p:nvPr/>
        </p:nvPicPr>
        <p:blipFill>
          <a:blip r:embed="rId1"/>
          <a:srcRect l="5067" r="4747"/>
          <a:stretch>
            <a:fillRect/>
          </a:stretch>
        </p:blipFill>
        <p:spPr>
          <a:xfrm>
            <a:off x="-36512" y="-9525"/>
            <a:ext cx="9180512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7" descr="C:\Users\PACKARD\AppData\Local\Temp\Rar$DIa0.849\Kid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2060575"/>
            <a:ext cx="2960687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13" y="2060575"/>
            <a:ext cx="2959100" cy="316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Forma libre"/>
          <p:cNvSpPr/>
          <p:nvPr/>
        </p:nvSpPr>
        <p:spPr>
          <a:xfrm>
            <a:off x="-296862" y="-815975"/>
            <a:ext cx="9618663" cy="10158413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-1" fmla="*/ 43994 w 9617977"/>
              <a:gd name="connsiteY0-2" fmla="*/ 697441 h 10157205"/>
              <a:gd name="connsiteX1-3" fmla="*/ 43994 w 9617977"/>
              <a:gd name="connsiteY1-4" fmla="*/ 8155516 h 10157205"/>
              <a:gd name="connsiteX2-5" fmla="*/ 501194 w 9617977"/>
              <a:gd name="connsiteY2-6" fmla="*/ 9212791 h 10157205"/>
              <a:gd name="connsiteX3-7" fmla="*/ 986969 w 9617977"/>
              <a:gd name="connsiteY3-8" fmla="*/ 8298391 h 10157205"/>
              <a:gd name="connsiteX4-9" fmla="*/ 1329869 w 9617977"/>
              <a:gd name="connsiteY4-10" fmla="*/ 9155641 h 10157205"/>
              <a:gd name="connsiteX5-11" fmla="*/ 1558469 w 9617977"/>
              <a:gd name="connsiteY5-12" fmla="*/ 9841441 h 10157205"/>
              <a:gd name="connsiteX6-13" fmla="*/ 1987094 w 9617977"/>
              <a:gd name="connsiteY6-14" fmla="*/ 9584266 h 10157205"/>
              <a:gd name="connsiteX7-15" fmla="*/ 2158544 w 9617977"/>
              <a:gd name="connsiteY7-16" fmla="*/ 8326966 h 10157205"/>
              <a:gd name="connsiteX8-17" fmla="*/ 2387144 w 9617977"/>
              <a:gd name="connsiteY8-18" fmla="*/ 8184091 h 10157205"/>
              <a:gd name="connsiteX9-19" fmla="*/ 2558594 w 9617977"/>
              <a:gd name="connsiteY9-20" fmla="*/ 8898466 h 10157205"/>
              <a:gd name="connsiteX10-21" fmla="*/ 2730044 w 9617977"/>
              <a:gd name="connsiteY10-22" fmla="*/ 9527116 h 10157205"/>
              <a:gd name="connsiteX11-23" fmla="*/ 3358694 w 9617977"/>
              <a:gd name="connsiteY11-24" fmla="*/ 9412816 h 10157205"/>
              <a:gd name="connsiteX12-25" fmla="*/ 3472994 w 9617977"/>
              <a:gd name="connsiteY12-26" fmla="*/ 8269816 h 10157205"/>
              <a:gd name="connsiteX13-27" fmla="*/ 3730169 w 9617977"/>
              <a:gd name="connsiteY13-28" fmla="*/ 8155516 h 10157205"/>
              <a:gd name="connsiteX14-29" fmla="*/ 3815622 w 9617977"/>
              <a:gd name="connsiteY14-30" fmla="*/ 8859312 h 10157205"/>
              <a:gd name="connsiteX15-31" fmla="*/ 4130219 w 9617977"/>
              <a:gd name="connsiteY15-32" fmla="*/ 9184216 h 10157205"/>
              <a:gd name="connsiteX16-33" fmla="*/ 4473119 w 9617977"/>
              <a:gd name="connsiteY16-34" fmla="*/ 8869891 h 10157205"/>
              <a:gd name="connsiteX17-35" fmla="*/ 4444544 w 9617977"/>
              <a:gd name="connsiteY17-36" fmla="*/ 8269816 h 10157205"/>
              <a:gd name="connsiteX18-37" fmla="*/ 4701719 w 9617977"/>
              <a:gd name="connsiteY18-38" fmla="*/ 8155516 h 10157205"/>
              <a:gd name="connsiteX19-39" fmla="*/ 4873169 w 9617977"/>
              <a:gd name="connsiteY19-40" fmla="*/ 8555566 h 10157205"/>
              <a:gd name="connsiteX20-41" fmla="*/ 4901744 w 9617977"/>
              <a:gd name="connsiteY20-42" fmla="*/ 9527116 h 10157205"/>
              <a:gd name="connsiteX21-43" fmla="*/ 4901744 w 9617977"/>
              <a:gd name="connsiteY21-44" fmla="*/ 9812866 h 10157205"/>
              <a:gd name="connsiteX22-45" fmla="*/ 5158919 w 9617977"/>
              <a:gd name="connsiteY22-46" fmla="*/ 10098616 h 10157205"/>
              <a:gd name="connsiteX23-47" fmla="*/ 5787569 w 9617977"/>
              <a:gd name="connsiteY23-48" fmla="*/ 9927166 h 10157205"/>
              <a:gd name="connsiteX24-49" fmla="*/ 5816144 w 9617977"/>
              <a:gd name="connsiteY24-50" fmla="*/ 8784166 h 10157205"/>
              <a:gd name="connsiteX25-51" fmla="*/ 5959019 w 9617977"/>
              <a:gd name="connsiteY25-52" fmla="*/ 8212666 h 10157205"/>
              <a:gd name="connsiteX26-53" fmla="*/ 6330494 w 9617977"/>
              <a:gd name="connsiteY26-54" fmla="*/ 8412691 h 10157205"/>
              <a:gd name="connsiteX27-55" fmla="*/ 6416219 w 9617977"/>
              <a:gd name="connsiteY27-56" fmla="*/ 9269941 h 10157205"/>
              <a:gd name="connsiteX28-57" fmla="*/ 7016294 w 9617977"/>
              <a:gd name="connsiteY28-58" fmla="*/ 9612841 h 10157205"/>
              <a:gd name="connsiteX29-59" fmla="*/ 7416344 w 9617977"/>
              <a:gd name="connsiteY29-60" fmla="*/ 9269941 h 10157205"/>
              <a:gd name="connsiteX30-61" fmla="*/ 7530644 w 9617977"/>
              <a:gd name="connsiteY30-62" fmla="*/ 8441266 h 10157205"/>
              <a:gd name="connsiteX31-63" fmla="*/ 8102144 w 9617977"/>
              <a:gd name="connsiteY31-64" fmla="*/ 8412691 h 10157205"/>
              <a:gd name="connsiteX32-65" fmla="*/ 8302169 w 9617977"/>
              <a:gd name="connsiteY32-66" fmla="*/ 9041341 h 10157205"/>
              <a:gd name="connsiteX33-67" fmla="*/ 8302169 w 9617977"/>
              <a:gd name="connsiteY33-68" fmla="*/ 9727141 h 10157205"/>
              <a:gd name="connsiteX34-69" fmla="*/ 8587919 w 9617977"/>
              <a:gd name="connsiteY34-70" fmla="*/ 10155766 h 10157205"/>
              <a:gd name="connsiteX35-71" fmla="*/ 8816519 w 9617977"/>
              <a:gd name="connsiteY35-72" fmla="*/ 9812866 h 10157205"/>
              <a:gd name="connsiteX36-73" fmla="*/ 8787944 w 9617977"/>
              <a:gd name="connsiteY36-74" fmla="*/ 8555566 h 10157205"/>
              <a:gd name="connsiteX37-75" fmla="*/ 9073694 w 9617977"/>
              <a:gd name="connsiteY37-76" fmla="*/ 8584141 h 10157205"/>
              <a:gd name="connsiteX38-77" fmla="*/ 9187994 w 9617977"/>
              <a:gd name="connsiteY38-78" fmla="*/ 8841316 h 10157205"/>
              <a:gd name="connsiteX39-79" fmla="*/ 9502319 w 9617977"/>
              <a:gd name="connsiteY39-80" fmla="*/ 8812741 h 10157205"/>
              <a:gd name="connsiteX40-81" fmla="*/ 9616619 w 9617977"/>
              <a:gd name="connsiteY40-82" fmla="*/ 8041216 h 10157205"/>
              <a:gd name="connsiteX41-83" fmla="*/ 9559469 w 9617977"/>
              <a:gd name="connsiteY41-84" fmla="*/ 554566 h 10157205"/>
              <a:gd name="connsiteX42-85" fmla="*/ 9473744 w 9617977"/>
              <a:gd name="connsiteY42-86" fmla="*/ 554566 h 10157205"/>
              <a:gd name="connsiteX43-87" fmla="*/ 101144 w 9617977"/>
              <a:gd name="connsiteY43-88" fmla="*/ 640291 h 10157205"/>
              <a:gd name="connsiteX0-89" fmla="*/ 43994 w 9617977"/>
              <a:gd name="connsiteY0-90" fmla="*/ 697441 h 10157205"/>
              <a:gd name="connsiteX1-91" fmla="*/ 43994 w 9617977"/>
              <a:gd name="connsiteY1-92" fmla="*/ 8155516 h 10157205"/>
              <a:gd name="connsiteX2-93" fmla="*/ 501194 w 9617977"/>
              <a:gd name="connsiteY2-94" fmla="*/ 9212791 h 10157205"/>
              <a:gd name="connsiteX3-95" fmla="*/ 986969 w 9617977"/>
              <a:gd name="connsiteY3-96" fmla="*/ 8298391 h 10157205"/>
              <a:gd name="connsiteX4-97" fmla="*/ 1329869 w 9617977"/>
              <a:gd name="connsiteY4-98" fmla="*/ 9155641 h 10157205"/>
              <a:gd name="connsiteX5-99" fmla="*/ 1558469 w 9617977"/>
              <a:gd name="connsiteY5-100" fmla="*/ 9841441 h 10157205"/>
              <a:gd name="connsiteX6-101" fmla="*/ 1987094 w 9617977"/>
              <a:gd name="connsiteY6-102" fmla="*/ 9584266 h 10157205"/>
              <a:gd name="connsiteX7-103" fmla="*/ 2158544 w 9617977"/>
              <a:gd name="connsiteY7-104" fmla="*/ 8326966 h 10157205"/>
              <a:gd name="connsiteX8-105" fmla="*/ 2387144 w 9617977"/>
              <a:gd name="connsiteY8-106" fmla="*/ 8184091 h 10157205"/>
              <a:gd name="connsiteX9-107" fmla="*/ 2558594 w 9617977"/>
              <a:gd name="connsiteY9-108" fmla="*/ 8898466 h 10157205"/>
              <a:gd name="connsiteX10-109" fmla="*/ 2730044 w 9617977"/>
              <a:gd name="connsiteY10-110" fmla="*/ 9527116 h 10157205"/>
              <a:gd name="connsiteX11-111" fmla="*/ 3358694 w 9617977"/>
              <a:gd name="connsiteY11-112" fmla="*/ 9412816 h 10157205"/>
              <a:gd name="connsiteX12-113" fmla="*/ 3472994 w 9617977"/>
              <a:gd name="connsiteY12-114" fmla="*/ 8269816 h 10157205"/>
              <a:gd name="connsiteX13-115" fmla="*/ 3730169 w 9617977"/>
              <a:gd name="connsiteY13-116" fmla="*/ 8155516 h 10157205"/>
              <a:gd name="connsiteX14-117" fmla="*/ 3815622 w 9617977"/>
              <a:gd name="connsiteY14-118" fmla="*/ 8859312 h 10157205"/>
              <a:gd name="connsiteX15-119" fmla="*/ 4129924 w 9617977"/>
              <a:gd name="connsiteY15-120" fmla="*/ 9087885 h 10157205"/>
              <a:gd name="connsiteX16-121" fmla="*/ 4473119 w 9617977"/>
              <a:gd name="connsiteY16-122" fmla="*/ 8869891 h 10157205"/>
              <a:gd name="connsiteX17-123" fmla="*/ 4444544 w 9617977"/>
              <a:gd name="connsiteY17-124" fmla="*/ 8269816 h 10157205"/>
              <a:gd name="connsiteX18-125" fmla="*/ 4701719 w 9617977"/>
              <a:gd name="connsiteY18-126" fmla="*/ 8155516 h 10157205"/>
              <a:gd name="connsiteX19-127" fmla="*/ 4873169 w 9617977"/>
              <a:gd name="connsiteY19-128" fmla="*/ 8555566 h 10157205"/>
              <a:gd name="connsiteX20-129" fmla="*/ 4901744 w 9617977"/>
              <a:gd name="connsiteY20-130" fmla="*/ 9527116 h 10157205"/>
              <a:gd name="connsiteX21-131" fmla="*/ 4901744 w 9617977"/>
              <a:gd name="connsiteY21-132" fmla="*/ 9812866 h 10157205"/>
              <a:gd name="connsiteX22-133" fmla="*/ 5158919 w 9617977"/>
              <a:gd name="connsiteY22-134" fmla="*/ 10098616 h 10157205"/>
              <a:gd name="connsiteX23-135" fmla="*/ 5787569 w 9617977"/>
              <a:gd name="connsiteY23-136" fmla="*/ 9927166 h 10157205"/>
              <a:gd name="connsiteX24-137" fmla="*/ 5816144 w 9617977"/>
              <a:gd name="connsiteY24-138" fmla="*/ 8784166 h 10157205"/>
              <a:gd name="connsiteX25-139" fmla="*/ 5959019 w 9617977"/>
              <a:gd name="connsiteY25-140" fmla="*/ 8212666 h 10157205"/>
              <a:gd name="connsiteX26-141" fmla="*/ 6330494 w 9617977"/>
              <a:gd name="connsiteY26-142" fmla="*/ 8412691 h 10157205"/>
              <a:gd name="connsiteX27-143" fmla="*/ 6416219 w 9617977"/>
              <a:gd name="connsiteY27-144" fmla="*/ 9269941 h 10157205"/>
              <a:gd name="connsiteX28-145" fmla="*/ 7016294 w 9617977"/>
              <a:gd name="connsiteY28-146" fmla="*/ 9612841 h 10157205"/>
              <a:gd name="connsiteX29-147" fmla="*/ 7416344 w 9617977"/>
              <a:gd name="connsiteY29-148" fmla="*/ 9269941 h 10157205"/>
              <a:gd name="connsiteX30-149" fmla="*/ 7530644 w 9617977"/>
              <a:gd name="connsiteY30-150" fmla="*/ 8441266 h 10157205"/>
              <a:gd name="connsiteX31-151" fmla="*/ 8102144 w 9617977"/>
              <a:gd name="connsiteY31-152" fmla="*/ 8412691 h 10157205"/>
              <a:gd name="connsiteX32-153" fmla="*/ 8302169 w 9617977"/>
              <a:gd name="connsiteY32-154" fmla="*/ 9041341 h 10157205"/>
              <a:gd name="connsiteX33-155" fmla="*/ 8302169 w 9617977"/>
              <a:gd name="connsiteY33-156" fmla="*/ 9727141 h 10157205"/>
              <a:gd name="connsiteX34-157" fmla="*/ 8587919 w 9617977"/>
              <a:gd name="connsiteY34-158" fmla="*/ 10155766 h 10157205"/>
              <a:gd name="connsiteX35-159" fmla="*/ 8816519 w 9617977"/>
              <a:gd name="connsiteY35-160" fmla="*/ 9812866 h 10157205"/>
              <a:gd name="connsiteX36-161" fmla="*/ 8787944 w 9617977"/>
              <a:gd name="connsiteY36-162" fmla="*/ 8555566 h 10157205"/>
              <a:gd name="connsiteX37-163" fmla="*/ 9073694 w 9617977"/>
              <a:gd name="connsiteY37-164" fmla="*/ 8584141 h 10157205"/>
              <a:gd name="connsiteX38-165" fmla="*/ 9187994 w 9617977"/>
              <a:gd name="connsiteY38-166" fmla="*/ 8841316 h 10157205"/>
              <a:gd name="connsiteX39-167" fmla="*/ 9502319 w 9617977"/>
              <a:gd name="connsiteY39-168" fmla="*/ 8812741 h 10157205"/>
              <a:gd name="connsiteX40-169" fmla="*/ 9616619 w 9617977"/>
              <a:gd name="connsiteY40-170" fmla="*/ 8041216 h 10157205"/>
              <a:gd name="connsiteX41-171" fmla="*/ 9559469 w 9617977"/>
              <a:gd name="connsiteY41-172" fmla="*/ 554566 h 10157205"/>
              <a:gd name="connsiteX42-173" fmla="*/ 9473744 w 9617977"/>
              <a:gd name="connsiteY42-174" fmla="*/ 554566 h 10157205"/>
              <a:gd name="connsiteX43-175" fmla="*/ 101144 w 9617977"/>
              <a:gd name="connsiteY43-176" fmla="*/ 640291 h 10157205"/>
              <a:gd name="connsiteX0-177" fmla="*/ 43994 w 9617977"/>
              <a:gd name="connsiteY0-178" fmla="*/ 697441 h 10157205"/>
              <a:gd name="connsiteX1-179" fmla="*/ 43994 w 9617977"/>
              <a:gd name="connsiteY1-180" fmla="*/ 8155516 h 10157205"/>
              <a:gd name="connsiteX2-181" fmla="*/ 501194 w 9617977"/>
              <a:gd name="connsiteY2-182" fmla="*/ 9212791 h 10157205"/>
              <a:gd name="connsiteX3-183" fmla="*/ 986969 w 9617977"/>
              <a:gd name="connsiteY3-184" fmla="*/ 8298391 h 10157205"/>
              <a:gd name="connsiteX4-185" fmla="*/ 1329869 w 9617977"/>
              <a:gd name="connsiteY4-186" fmla="*/ 9155641 h 10157205"/>
              <a:gd name="connsiteX5-187" fmla="*/ 1558469 w 9617977"/>
              <a:gd name="connsiteY5-188" fmla="*/ 9841441 h 10157205"/>
              <a:gd name="connsiteX6-189" fmla="*/ 1987094 w 9617977"/>
              <a:gd name="connsiteY6-190" fmla="*/ 9584266 h 10157205"/>
              <a:gd name="connsiteX7-191" fmla="*/ 2158544 w 9617977"/>
              <a:gd name="connsiteY7-192" fmla="*/ 8326966 h 10157205"/>
              <a:gd name="connsiteX8-193" fmla="*/ 2387144 w 9617977"/>
              <a:gd name="connsiteY8-194" fmla="*/ 8184091 h 10157205"/>
              <a:gd name="connsiteX9-195" fmla="*/ 2558594 w 9617977"/>
              <a:gd name="connsiteY9-196" fmla="*/ 8898466 h 10157205"/>
              <a:gd name="connsiteX10-197" fmla="*/ 2730044 w 9617977"/>
              <a:gd name="connsiteY10-198" fmla="*/ 9527116 h 10157205"/>
              <a:gd name="connsiteX11-199" fmla="*/ 3358694 w 9617977"/>
              <a:gd name="connsiteY11-200" fmla="*/ 9412816 h 10157205"/>
              <a:gd name="connsiteX12-201" fmla="*/ 3472994 w 9617977"/>
              <a:gd name="connsiteY12-202" fmla="*/ 8269816 h 10157205"/>
              <a:gd name="connsiteX13-203" fmla="*/ 3730169 w 9617977"/>
              <a:gd name="connsiteY13-204" fmla="*/ 8155516 h 10157205"/>
              <a:gd name="connsiteX14-205" fmla="*/ 3815622 w 9617977"/>
              <a:gd name="connsiteY14-206" fmla="*/ 8859312 h 10157205"/>
              <a:gd name="connsiteX15-207" fmla="*/ 4129924 w 9617977"/>
              <a:gd name="connsiteY15-208" fmla="*/ 9087885 h 10157205"/>
              <a:gd name="connsiteX16-209" fmla="*/ 4312930 w 9617977"/>
              <a:gd name="connsiteY16-210" fmla="*/ 8958042 h 10157205"/>
              <a:gd name="connsiteX17-211" fmla="*/ 4473119 w 9617977"/>
              <a:gd name="connsiteY17-212" fmla="*/ 8869891 h 10157205"/>
              <a:gd name="connsiteX18-213" fmla="*/ 4444544 w 9617977"/>
              <a:gd name="connsiteY18-214" fmla="*/ 8269816 h 10157205"/>
              <a:gd name="connsiteX19-215" fmla="*/ 4701719 w 9617977"/>
              <a:gd name="connsiteY19-216" fmla="*/ 8155516 h 10157205"/>
              <a:gd name="connsiteX20-217" fmla="*/ 4873169 w 9617977"/>
              <a:gd name="connsiteY20-218" fmla="*/ 8555566 h 10157205"/>
              <a:gd name="connsiteX21-219" fmla="*/ 4901744 w 9617977"/>
              <a:gd name="connsiteY21-220" fmla="*/ 9527116 h 10157205"/>
              <a:gd name="connsiteX22-221" fmla="*/ 4901744 w 9617977"/>
              <a:gd name="connsiteY22-222" fmla="*/ 9812866 h 10157205"/>
              <a:gd name="connsiteX23-223" fmla="*/ 5158919 w 9617977"/>
              <a:gd name="connsiteY23-224" fmla="*/ 10098616 h 10157205"/>
              <a:gd name="connsiteX24-225" fmla="*/ 5787569 w 9617977"/>
              <a:gd name="connsiteY24-226" fmla="*/ 9927166 h 10157205"/>
              <a:gd name="connsiteX25-227" fmla="*/ 5816144 w 9617977"/>
              <a:gd name="connsiteY25-228" fmla="*/ 8784166 h 10157205"/>
              <a:gd name="connsiteX26-229" fmla="*/ 5959019 w 9617977"/>
              <a:gd name="connsiteY26-230" fmla="*/ 8212666 h 10157205"/>
              <a:gd name="connsiteX27-231" fmla="*/ 6330494 w 9617977"/>
              <a:gd name="connsiteY27-232" fmla="*/ 8412691 h 10157205"/>
              <a:gd name="connsiteX28-233" fmla="*/ 6416219 w 9617977"/>
              <a:gd name="connsiteY28-234" fmla="*/ 9269941 h 10157205"/>
              <a:gd name="connsiteX29-235" fmla="*/ 7016294 w 9617977"/>
              <a:gd name="connsiteY29-236" fmla="*/ 9612841 h 10157205"/>
              <a:gd name="connsiteX30-237" fmla="*/ 7416344 w 9617977"/>
              <a:gd name="connsiteY30-238" fmla="*/ 9269941 h 10157205"/>
              <a:gd name="connsiteX31-239" fmla="*/ 7530644 w 9617977"/>
              <a:gd name="connsiteY31-240" fmla="*/ 8441266 h 10157205"/>
              <a:gd name="connsiteX32-241" fmla="*/ 8102144 w 9617977"/>
              <a:gd name="connsiteY32-242" fmla="*/ 8412691 h 10157205"/>
              <a:gd name="connsiteX33-243" fmla="*/ 8302169 w 9617977"/>
              <a:gd name="connsiteY33-244" fmla="*/ 9041341 h 10157205"/>
              <a:gd name="connsiteX34-245" fmla="*/ 8302169 w 9617977"/>
              <a:gd name="connsiteY34-246" fmla="*/ 9727141 h 10157205"/>
              <a:gd name="connsiteX35-247" fmla="*/ 8587919 w 9617977"/>
              <a:gd name="connsiteY35-248" fmla="*/ 10155766 h 10157205"/>
              <a:gd name="connsiteX36-249" fmla="*/ 8816519 w 9617977"/>
              <a:gd name="connsiteY36-250" fmla="*/ 9812866 h 10157205"/>
              <a:gd name="connsiteX37-251" fmla="*/ 8787944 w 9617977"/>
              <a:gd name="connsiteY37-252" fmla="*/ 8555566 h 10157205"/>
              <a:gd name="connsiteX38-253" fmla="*/ 9073694 w 9617977"/>
              <a:gd name="connsiteY38-254" fmla="*/ 8584141 h 10157205"/>
              <a:gd name="connsiteX39-255" fmla="*/ 9187994 w 9617977"/>
              <a:gd name="connsiteY39-256" fmla="*/ 8841316 h 10157205"/>
              <a:gd name="connsiteX40-257" fmla="*/ 9502319 w 9617977"/>
              <a:gd name="connsiteY40-258" fmla="*/ 8812741 h 10157205"/>
              <a:gd name="connsiteX41-259" fmla="*/ 9616619 w 9617977"/>
              <a:gd name="connsiteY41-260" fmla="*/ 8041216 h 10157205"/>
              <a:gd name="connsiteX42-261" fmla="*/ 9559469 w 9617977"/>
              <a:gd name="connsiteY42-262" fmla="*/ 554566 h 10157205"/>
              <a:gd name="connsiteX43-263" fmla="*/ 9473744 w 9617977"/>
              <a:gd name="connsiteY43-264" fmla="*/ 554566 h 10157205"/>
              <a:gd name="connsiteX44" fmla="*/ 101144 w 9617977"/>
              <a:gd name="connsiteY44" fmla="*/ 640291 h 10157205"/>
              <a:gd name="connsiteX0-265" fmla="*/ 43994 w 9617977"/>
              <a:gd name="connsiteY0-266" fmla="*/ 697441 h 10157205"/>
              <a:gd name="connsiteX1-267" fmla="*/ 43994 w 9617977"/>
              <a:gd name="connsiteY1-268" fmla="*/ 8155516 h 10157205"/>
              <a:gd name="connsiteX2-269" fmla="*/ 501194 w 9617977"/>
              <a:gd name="connsiteY2-270" fmla="*/ 9212791 h 10157205"/>
              <a:gd name="connsiteX3-271" fmla="*/ 986969 w 9617977"/>
              <a:gd name="connsiteY3-272" fmla="*/ 8298391 h 10157205"/>
              <a:gd name="connsiteX4-273" fmla="*/ 1329869 w 9617977"/>
              <a:gd name="connsiteY4-274" fmla="*/ 9155641 h 10157205"/>
              <a:gd name="connsiteX5-275" fmla="*/ 1558469 w 9617977"/>
              <a:gd name="connsiteY5-276" fmla="*/ 9841441 h 10157205"/>
              <a:gd name="connsiteX6-277" fmla="*/ 1987094 w 9617977"/>
              <a:gd name="connsiteY6-278" fmla="*/ 9584266 h 10157205"/>
              <a:gd name="connsiteX7-279" fmla="*/ 2158544 w 9617977"/>
              <a:gd name="connsiteY7-280" fmla="*/ 8326966 h 10157205"/>
              <a:gd name="connsiteX8-281" fmla="*/ 2387144 w 9617977"/>
              <a:gd name="connsiteY8-282" fmla="*/ 8184091 h 10157205"/>
              <a:gd name="connsiteX9-283" fmla="*/ 2558594 w 9617977"/>
              <a:gd name="connsiteY9-284" fmla="*/ 8898466 h 10157205"/>
              <a:gd name="connsiteX10-285" fmla="*/ 2730044 w 9617977"/>
              <a:gd name="connsiteY10-286" fmla="*/ 9527116 h 10157205"/>
              <a:gd name="connsiteX11-287" fmla="*/ 3358694 w 9617977"/>
              <a:gd name="connsiteY11-288" fmla="*/ 9412816 h 10157205"/>
              <a:gd name="connsiteX12-289" fmla="*/ 3472994 w 9617977"/>
              <a:gd name="connsiteY12-290" fmla="*/ 8269816 h 10157205"/>
              <a:gd name="connsiteX13-291" fmla="*/ 3730169 w 9617977"/>
              <a:gd name="connsiteY13-292" fmla="*/ 8155516 h 10157205"/>
              <a:gd name="connsiteX14-293" fmla="*/ 3815622 w 9617977"/>
              <a:gd name="connsiteY14-294" fmla="*/ 8859312 h 10157205"/>
              <a:gd name="connsiteX15-295" fmla="*/ 4129924 w 9617977"/>
              <a:gd name="connsiteY15-296" fmla="*/ 9087885 h 10157205"/>
              <a:gd name="connsiteX16-297" fmla="*/ 4312930 w 9617977"/>
              <a:gd name="connsiteY16-298" fmla="*/ 8958042 h 10157205"/>
              <a:gd name="connsiteX17-299" fmla="*/ 4415654 w 9617977"/>
              <a:gd name="connsiteY17-300" fmla="*/ 8868836 h 10157205"/>
              <a:gd name="connsiteX18-301" fmla="*/ 4444544 w 9617977"/>
              <a:gd name="connsiteY18-302" fmla="*/ 8269816 h 10157205"/>
              <a:gd name="connsiteX19-303" fmla="*/ 4701719 w 9617977"/>
              <a:gd name="connsiteY19-304" fmla="*/ 8155516 h 10157205"/>
              <a:gd name="connsiteX20-305" fmla="*/ 4873169 w 9617977"/>
              <a:gd name="connsiteY20-306" fmla="*/ 8555566 h 10157205"/>
              <a:gd name="connsiteX21-307" fmla="*/ 4901744 w 9617977"/>
              <a:gd name="connsiteY21-308" fmla="*/ 9527116 h 10157205"/>
              <a:gd name="connsiteX22-309" fmla="*/ 4901744 w 9617977"/>
              <a:gd name="connsiteY22-310" fmla="*/ 9812866 h 10157205"/>
              <a:gd name="connsiteX23-311" fmla="*/ 5158919 w 9617977"/>
              <a:gd name="connsiteY23-312" fmla="*/ 10098616 h 10157205"/>
              <a:gd name="connsiteX24-313" fmla="*/ 5787569 w 9617977"/>
              <a:gd name="connsiteY24-314" fmla="*/ 9927166 h 10157205"/>
              <a:gd name="connsiteX25-315" fmla="*/ 5816144 w 9617977"/>
              <a:gd name="connsiteY25-316" fmla="*/ 8784166 h 10157205"/>
              <a:gd name="connsiteX26-317" fmla="*/ 5959019 w 9617977"/>
              <a:gd name="connsiteY26-318" fmla="*/ 8212666 h 10157205"/>
              <a:gd name="connsiteX27-319" fmla="*/ 6330494 w 9617977"/>
              <a:gd name="connsiteY27-320" fmla="*/ 8412691 h 10157205"/>
              <a:gd name="connsiteX28-321" fmla="*/ 6416219 w 9617977"/>
              <a:gd name="connsiteY28-322" fmla="*/ 9269941 h 10157205"/>
              <a:gd name="connsiteX29-323" fmla="*/ 7016294 w 9617977"/>
              <a:gd name="connsiteY29-324" fmla="*/ 9612841 h 10157205"/>
              <a:gd name="connsiteX30-325" fmla="*/ 7416344 w 9617977"/>
              <a:gd name="connsiteY30-326" fmla="*/ 9269941 h 10157205"/>
              <a:gd name="connsiteX31-327" fmla="*/ 7530644 w 9617977"/>
              <a:gd name="connsiteY31-328" fmla="*/ 8441266 h 10157205"/>
              <a:gd name="connsiteX32-329" fmla="*/ 8102144 w 9617977"/>
              <a:gd name="connsiteY32-330" fmla="*/ 8412691 h 10157205"/>
              <a:gd name="connsiteX33-331" fmla="*/ 8302169 w 9617977"/>
              <a:gd name="connsiteY33-332" fmla="*/ 9041341 h 10157205"/>
              <a:gd name="connsiteX34-333" fmla="*/ 8302169 w 9617977"/>
              <a:gd name="connsiteY34-334" fmla="*/ 9727141 h 10157205"/>
              <a:gd name="connsiteX35-335" fmla="*/ 8587919 w 9617977"/>
              <a:gd name="connsiteY35-336" fmla="*/ 10155766 h 10157205"/>
              <a:gd name="connsiteX36-337" fmla="*/ 8816519 w 9617977"/>
              <a:gd name="connsiteY36-338" fmla="*/ 9812866 h 10157205"/>
              <a:gd name="connsiteX37-339" fmla="*/ 8787944 w 9617977"/>
              <a:gd name="connsiteY37-340" fmla="*/ 8555566 h 10157205"/>
              <a:gd name="connsiteX38-341" fmla="*/ 9073694 w 9617977"/>
              <a:gd name="connsiteY38-342" fmla="*/ 8584141 h 10157205"/>
              <a:gd name="connsiteX39-343" fmla="*/ 9187994 w 9617977"/>
              <a:gd name="connsiteY39-344" fmla="*/ 8841316 h 10157205"/>
              <a:gd name="connsiteX40-345" fmla="*/ 9502319 w 9617977"/>
              <a:gd name="connsiteY40-346" fmla="*/ 8812741 h 10157205"/>
              <a:gd name="connsiteX41-347" fmla="*/ 9616619 w 9617977"/>
              <a:gd name="connsiteY41-348" fmla="*/ 8041216 h 10157205"/>
              <a:gd name="connsiteX42-349" fmla="*/ 9559469 w 9617977"/>
              <a:gd name="connsiteY42-350" fmla="*/ 554566 h 10157205"/>
              <a:gd name="connsiteX43-351" fmla="*/ 9473744 w 9617977"/>
              <a:gd name="connsiteY43-352" fmla="*/ 554566 h 10157205"/>
              <a:gd name="connsiteX44-353" fmla="*/ 101144 w 9617977"/>
              <a:gd name="connsiteY44-354" fmla="*/ 640291 h 10157205"/>
              <a:gd name="connsiteX0-355" fmla="*/ 43994 w 9617977"/>
              <a:gd name="connsiteY0-356" fmla="*/ 697441 h 10157205"/>
              <a:gd name="connsiteX1-357" fmla="*/ 43994 w 9617977"/>
              <a:gd name="connsiteY1-358" fmla="*/ 8155516 h 10157205"/>
              <a:gd name="connsiteX2-359" fmla="*/ 501194 w 9617977"/>
              <a:gd name="connsiteY2-360" fmla="*/ 9212791 h 10157205"/>
              <a:gd name="connsiteX3-361" fmla="*/ 986969 w 9617977"/>
              <a:gd name="connsiteY3-362" fmla="*/ 8298391 h 10157205"/>
              <a:gd name="connsiteX4-363" fmla="*/ 1329869 w 9617977"/>
              <a:gd name="connsiteY4-364" fmla="*/ 9155641 h 10157205"/>
              <a:gd name="connsiteX5-365" fmla="*/ 1558469 w 9617977"/>
              <a:gd name="connsiteY5-366" fmla="*/ 9841441 h 10157205"/>
              <a:gd name="connsiteX6-367" fmla="*/ 1987094 w 9617977"/>
              <a:gd name="connsiteY6-368" fmla="*/ 9584266 h 10157205"/>
              <a:gd name="connsiteX7-369" fmla="*/ 2158544 w 9617977"/>
              <a:gd name="connsiteY7-370" fmla="*/ 8326966 h 10157205"/>
              <a:gd name="connsiteX8-371" fmla="*/ 2387144 w 9617977"/>
              <a:gd name="connsiteY8-372" fmla="*/ 8184091 h 10157205"/>
              <a:gd name="connsiteX9-373" fmla="*/ 2558594 w 9617977"/>
              <a:gd name="connsiteY9-374" fmla="*/ 8898466 h 10157205"/>
              <a:gd name="connsiteX10-375" fmla="*/ 2730044 w 9617977"/>
              <a:gd name="connsiteY10-376" fmla="*/ 9527116 h 10157205"/>
              <a:gd name="connsiteX11-377" fmla="*/ 3358694 w 9617977"/>
              <a:gd name="connsiteY11-378" fmla="*/ 9412816 h 10157205"/>
              <a:gd name="connsiteX12-379" fmla="*/ 3472994 w 9617977"/>
              <a:gd name="connsiteY12-380" fmla="*/ 8269816 h 10157205"/>
              <a:gd name="connsiteX13-381" fmla="*/ 3730169 w 9617977"/>
              <a:gd name="connsiteY13-382" fmla="*/ 8155516 h 10157205"/>
              <a:gd name="connsiteX14-383" fmla="*/ 3815622 w 9617977"/>
              <a:gd name="connsiteY14-384" fmla="*/ 8859312 h 10157205"/>
              <a:gd name="connsiteX15-385" fmla="*/ 4129924 w 9617977"/>
              <a:gd name="connsiteY15-386" fmla="*/ 9087885 h 10157205"/>
              <a:gd name="connsiteX16-387" fmla="*/ 4350720 w 9617977"/>
              <a:gd name="connsiteY16-388" fmla="*/ 9020469 h 10157205"/>
              <a:gd name="connsiteX17-389" fmla="*/ 4415654 w 9617977"/>
              <a:gd name="connsiteY17-390" fmla="*/ 8868836 h 10157205"/>
              <a:gd name="connsiteX18-391" fmla="*/ 4444544 w 9617977"/>
              <a:gd name="connsiteY18-392" fmla="*/ 8269816 h 10157205"/>
              <a:gd name="connsiteX19-393" fmla="*/ 4701719 w 9617977"/>
              <a:gd name="connsiteY19-394" fmla="*/ 8155516 h 10157205"/>
              <a:gd name="connsiteX20-395" fmla="*/ 4873169 w 9617977"/>
              <a:gd name="connsiteY20-396" fmla="*/ 8555566 h 10157205"/>
              <a:gd name="connsiteX21-397" fmla="*/ 4901744 w 9617977"/>
              <a:gd name="connsiteY21-398" fmla="*/ 9527116 h 10157205"/>
              <a:gd name="connsiteX22-399" fmla="*/ 4901744 w 9617977"/>
              <a:gd name="connsiteY22-400" fmla="*/ 9812866 h 10157205"/>
              <a:gd name="connsiteX23-401" fmla="*/ 5158919 w 9617977"/>
              <a:gd name="connsiteY23-402" fmla="*/ 10098616 h 10157205"/>
              <a:gd name="connsiteX24-403" fmla="*/ 5787569 w 9617977"/>
              <a:gd name="connsiteY24-404" fmla="*/ 9927166 h 10157205"/>
              <a:gd name="connsiteX25-405" fmla="*/ 5816144 w 9617977"/>
              <a:gd name="connsiteY25-406" fmla="*/ 8784166 h 10157205"/>
              <a:gd name="connsiteX26-407" fmla="*/ 5959019 w 9617977"/>
              <a:gd name="connsiteY26-408" fmla="*/ 8212666 h 10157205"/>
              <a:gd name="connsiteX27-409" fmla="*/ 6330494 w 9617977"/>
              <a:gd name="connsiteY27-410" fmla="*/ 8412691 h 10157205"/>
              <a:gd name="connsiteX28-411" fmla="*/ 6416219 w 9617977"/>
              <a:gd name="connsiteY28-412" fmla="*/ 9269941 h 10157205"/>
              <a:gd name="connsiteX29-413" fmla="*/ 7016294 w 9617977"/>
              <a:gd name="connsiteY29-414" fmla="*/ 9612841 h 10157205"/>
              <a:gd name="connsiteX30-415" fmla="*/ 7416344 w 9617977"/>
              <a:gd name="connsiteY30-416" fmla="*/ 9269941 h 10157205"/>
              <a:gd name="connsiteX31-417" fmla="*/ 7530644 w 9617977"/>
              <a:gd name="connsiteY31-418" fmla="*/ 8441266 h 10157205"/>
              <a:gd name="connsiteX32-419" fmla="*/ 8102144 w 9617977"/>
              <a:gd name="connsiteY32-420" fmla="*/ 8412691 h 10157205"/>
              <a:gd name="connsiteX33-421" fmla="*/ 8302169 w 9617977"/>
              <a:gd name="connsiteY33-422" fmla="*/ 9041341 h 10157205"/>
              <a:gd name="connsiteX34-423" fmla="*/ 8302169 w 9617977"/>
              <a:gd name="connsiteY34-424" fmla="*/ 9727141 h 10157205"/>
              <a:gd name="connsiteX35-425" fmla="*/ 8587919 w 9617977"/>
              <a:gd name="connsiteY35-426" fmla="*/ 10155766 h 10157205"/>
              <a:gd name="connsiteX36-427" fmla="*/ 8816519 w 9617977"/>
              <a:gd name="connsiteY36-428" fmla="*/ 9812866 h 10157205"/>
              <a:gd name="connsiteX37-429" fmla="*/ 8787944 w 9617977"/>
              <a:gd name="connsiteY37-430" fmla="*/ 8555566 h 10157205"/>
              <a:gd name="connsiteX38-431" fmla="*/ 9073694 w 9617977"/>
              <a:gd name="connsiteY38-432" fmla="*/ 8584141 h 10157205"/>
              <a:gd name="connsiteX39-433" fmla="*/ 9187994 w 9617977"/>
              <a:gd name="connsiteY39-434" fmla="*/ 8841316 h 10157205"/>
              <a:gd name="connsiteX40-435" fmla="*/ 9502319 w 9617977"/>
              <a:gd name="connsiteY40-436" fmla="*/ 8812741 h 10157205"/>
              <a:gd name="connsiteX41-437" fmla="*/ 9616619 w 9617977"/>
              <a:gd name="connsiteY41-438" fmla="*/ 8041216 h 10157205"/>
              <a:gd name="connsiteX42-439" fmla="*/ 9559469 w 9617977"/>
              <a:gd name="connsiteY42-440" fmla="*/ 554566 h 10157205"/>
              <a:gd name="connsiteX43-441" fmla="*/ 9473744 w 9617977"/>
              <a:gd name="connsiteY43-442" fmla="*/ 554566 h 10157205"/>
              <a:gd name="connsiteX44-443" fmla="*/ 101144 w 9617977"/>
              <a:gd name="connsiteY44-444" fmla="*/ 640291 h 101572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353" y="connsiteY44-354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3064" y="8057267"/>
                  <a:pt x="3730169" y="8155516"/>
                </a:cubicBezTo>
                <a:cubicBezTo>
                  <a:pt x="3787274" y="8253765"/>
                  <a:pt x="3748996" y="8703917"/>
                  <a:pt x="3815622" y="8859312"/>
                </a:cubicBezTo>
                <a:cubicBezTo>
                  <a:pt x="3882248" y="9014707"/>
                  <a:pt x="4040741" y="9061026"/>
                  <a:pt x="4129924" y="9087885"/>
                </a:cubicBezTo>
                <a:cubicBezTo>
                  <a:pt x="4219107" y="9114744"/>
                  <a:pt x="4293521" y="9056801"/>
                  <a:pt x="4350720" y="9020469"/>
                </a:cubicBezTo>
                <a:cubicBezTo>
                  <a:pt x="4407919" y="8984137"/>
                  <a:pt x="4400017" y="8993945"/>
                  <a:pt x="4415654" y="8868836"/>
                </a:cubicBezTo>
                <a:cubicBezTo>
                  <a:pt x="4431291" y="8743727"/>
                  <a:pt x="4396867" y="8388703"/>
                  <a:pt x="4444544" y="8269816"/>
                </a:cubicBezTo>
                <a:cubicBezTo>
                  <a:pt x="449222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875934" y="2206718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moving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4925" y="2251710"/>
            <a:ext cx="3025140" cy="5759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frightening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804497" y="4888379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boring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7" name="6 Llamada ovalada"/>
          <p:cNvSpPr/>
          <p:nvPr/>
        </p:nvSpPr>
        <p:spPr>
          <a:xfrm>
            <a:off x="4329113" y="765175"/>
            <a:ext cx="2682875" cy="1295400"/>
          </a:xfrm>
          <a:prstGeom prst="wedgeEllipseCallout">
            <a:avLst>
              <a:gd name="adj1" fmla="val -35101"/>
              <a:gd name="adj2" fmla="val 1353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JOB!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288" y="115888"/>
            <a:ext cx="8424863" cy="1198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Many people cried when they saw the ________ scenes of the film.</a:t>
            </a:r>
            <a:endParaRPr kumimoji="0" lang="en-US" sz="3600" b="1" kern="1200" cap="none" spc="0" normalizeH="0" baseline="0" noProof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417638" y="668338"/>
            <a:ext cx="2519363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moving</a:t>
            </a:r>
            <a:endParaRPr kumimoji="0" lang="en-US" sz="3600" b="1" kern="1200" cap="none" spc="0" normalizeH="0" baseline="0" noProof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140200" y="3500438"/>
            <a:ext cx="431800" cy="288925"/>
            <a:chOff x="4139952" y="3501009"/>
            <a:chExt cx="432048" cy="288032"/>
          </a:xfrm>
        </p:grpSpPr>
        <p:sp>
          <p:nvSpPr>
            <p:cNvPr id="2" name="1 Elipse"/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575" y="5732463"/>
            <a:ext cx="900113" cy="854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399793" y="4856719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funny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67" name="16 CuadroTexto"/>
          <p:cNvSpPr txBox="1"/>
          <p:nvPr/>
        </p:nvSpPr>
        <p:spPr>
          <a:xfrm>
            <a:off x="34925" y="6126163"/>
            <a:ext cx="1189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3/</a:t>
            </a:r>
            <a:r>
              <a:rPr lang="en-US" altLang="es-ES_tradnl" sz="2800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endParaRPr lang="en-US" altLang="es-ES_tradnl" sz="2800" b="1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 descr="http://img09.deviantart.net/b262/i/2008/170/a/6/james_bond_style_by_deryamerya.jpg"/>
          <p:cNvPicPr>
            <a:picLocks noChangeAspect="1"/>
          </p:cNvPicPr>
          <p:nvPr/>
        </p:nvPicPr>
        <p:blipFill>
          <a:blip r:embed="rId1"/>
          <a:srcRect l="5067" r="4747"/>
          <a:stretch>
            <a:fillRect/>
          </a:stretch>
        </p:blipFill>
        <p:spPr>
          <a:xfrm>
            <a:off x="-36512" y="-9525"/>
            <a:ext cx="9180512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7" descr="C:\Users\PACKARD\AppData\Local\Temp\Rar$DIa0.849\Kid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2060575"/>
            <a:ext cx="2960687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13" y="2060575"/>
            <a:ext cx="2959100" cy="316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Forma libre"/>
          <p:cNvSpPr/>
          <p:nvPr/>
        </p:nvSpPr>
        <p:spPr>
          <a:xfrm>
            <a:off x="-293687" y="-825500"/>
            <a:ext cx="9618663" cy="10158413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-1" fmla="*/ 43994 w 9617977"/>
              <a:gd name="connsiteY0-2" fmla="*/ 697441 h 10157205"/>
              <a:gd name="connsiteX1-3" fmla="*/ 43994 w 9617977"/>
              <a:gd name="connsiteY1-4" fmla="*/ 8155516 h 10157205"/>
              <a:gd name="connsiteX2-5" fmla="*/ 501194 w 9617977"/>
              <a:gd name="connsiteY2-6" fmla="*/ 9212791 h 10157205"/>
              <a:gd name="connsiteX3-7" fmla="*/ 986969 w 9617977"/>
              <a:gd name="connsiteY3-8" fmla="*/ 8298391 h 10157205"/>
              <a:gd name="connsiteX4-9" fmla="*/ 1329869 w 9617977"/>
              <a:gd name="connsiteY4-10" fmla="*/ 9155641 h 10157205"/>
              <a:gd name="connsiteX5-11" fmla="*/ 1558469 w 9617977"/>
              <a:gd name="connsiteY5-12" fmla="*/ 9841441 h 10157205"/>
              <a:gd name="connsiteX6-13" fmla="*/ 1987094 w 9617977"/>
              <a:gd name="connsiteY6-14" fmla="*/ 9584266 h 10157205"/>
              <a:gd name="connsiteX7-15" fmla="*/ 2158544 w 9617977"/>
              <a:gd name="connsiteY7-16" fmla="*/ 8326966 h 10157205"/>
              <a:gd name="connsiteX8-17" fmla="*/ 2387144 w 9617977"/>
              <a:gd name="connsiteY8-18" fmla="*/ 8184091 h 10157205"/>
              <a:gd name="connsiteX9-19" fmla="*/ 2558594 w 9617977"/>
              <a:gd name="connsiteY9-20" fmla="*/ 8898466 h 10157205"/>
              <a:gd name="connsiteX10-21" fmla="*/ 2730044 w 9617977"/>
              <a:gd name="connsiteY10-22" fmla="*/ 9527116 h 10157205"/>
              <a:gd name="connsiteX11-23" fmla="*/ 3358694 w 9617977"/>
              <a:gd name="connsiteY11-24" fmla="*/ 9412816 h 10157205"/>
              <a:gd name="connsiteX12-25" fmla="*/ 3472994 w 9617977"/>
              <a:gd name="connsiteY12-26" fmla="*/ 8269816 h 10157205"/>
              <a:gd name="connsiteX13-27" fmla="*/ 3730169 w 9617977"/>
              <a:gd name="connsiteY13-28" fmla="*/ 8155516 h 10157205"/>
              <a:gd name="connsiteX14-29" fmla="*/ 3891816 w 9617977"/>
              <a:gd name="connsiteY14-30" fmla="*/ 8935503 h 10157205"/>
              <a:gd name="connsiteX15-31" fmla="*/ 4130219 w 9617977"/>
              <a:gd name="connsiteY15-32" fmla="*/ 9184216 h 10157205"/>
              <a:gd name="connsiteX16-33" fmla="*/ 4473119 w 9617977"/>
              <a:gd name="connsiteY16-34" fmla="*/ 8869891 h 10157205"/>
              <a:gd name="connsiteX17-35" fmla="*/ 4444544 w 9617977"/>
              <a:gd name="connsiteY17-36" fmla="*/ 8269816 h 10157205"/>
              <a:gd name="connsiteX18-37" fmla="*/ 4701719 w 9617977"/>
              <a:gd name="connsiteY18-38" fmla="*/ 8155516 h 10157205"/>
              <a:gd name="connsiteX19-39" fmla="*/ 4873169 w 9617977"/>
              <a:gd name="connsiteY19-40" fmla="*/ 8555566 h 10157205"/>
              <a:gd name="connsiteX20-41" fmla="*/ 4901744 w 9617977"/>
              <a:gd name="connsiteY20-42" fmla="*/ 9527116 h 10157205"/>
              <a:gd name="connsiteX21-43" fmla="*/ 4901744 w 9617977"/>
              <a:gd name="connsiteY21-44" fmla="*/ 9812866 h 10157205"/>
              <a:gd name="connsiteX22-45" fmla="*/ 5158919 w 9617977"/>
              <a:gd name="connsiteY22-46" fmla="*/ 10098616 h 10157205"/>
              <a:gd name="connsiteX23-47" fmla="*/ 5787569 w 9617977"/>
              <a:gd name="connsiteY23-48" fmla="*/ 9927166 h 10157205"/>
              <a:gd name="connsiteX24-49" fmla="*/ 5816144 w 9617977"/>
              <a:gd name="connsiteY24-50" fmla="*/ 8784166 h 10157205"/>
              <a:gd name="connsiteX25-51" fmla="*/ 5959019 w 9617977"/>
              <a:gd name="connsiteY25-52" fmla="*/ 8212666 h 10157205"/>
              <a:gd name="connsiteX26-53" fmla="*/ 6330494 w 9617977"/>
              <a:gd name="connsiteY26-54" fmla="*/ 8412691 h 10157205"/>
              <a:gd name="connsiteX27-55" fmla="*/ 6416219 w 9617977"/>
              <a:gd name="connsiteY27-56" fmla="*/ 9269941 h 10157205"/>
              <a:gd name="connsiteX28-57" fmla="*/ 7016294 w 9617977"/>
              <a:gd name="connsiteY28-58" fmla="*/ 9612841 h 10157205"/>
              <a:gd name="connsiteX29-59" fmla="*/ 7416344 w 9617977"/>
              <a:gd name="connsiteY29-60" fmla="*/ 9269941 h 10157205"/>
              <a:gd name="connsiteX30-61" fmla="*/ 7530644 w 9617977"/>
              <a:gd name="connsiteY30-62" fmla="*/ 8441266 h 10157205"/>
              <a:gd name="connsiteX31-63" fmla="*/ 8102144 w 9617977"/>
              <a:gd name="connsiteY31-64" fmla="*/ 8412691 h 10157205"/>
              <a:gd name="connsiteX32-65" fmla="*/ 8302169 w 9617977"/>
              <a:gd name="connsiteY32-66" fmla="*/ 9041341 h 10157205"/>
              <a:gd name="connsiteX33-67" fmla="*/ 8302169 w 9617977"/>
              <a:gd name="connsiteY33-68" fmla="*/ 9727141 h 10157205"/>
              <a:gd name="connsiteX34-69" fmla="*/ 8587919 w 9617977"/>
              <a:gd name="connsiteY34-70" fmla="*/ 10155766 h 10157205"/>
              <a:gd name="connsiteX35-71" fmla="*/ 8816519 w 9617977"/>
              <a:gd name="connsiteY35-72" fmla="*/ 9812866 h 10157205"/>
              <a:gd name="connsiteX36-73" fmla="*/ 8787944 w 9617977"/>
              <a:gd name="connsiteY36-74" fmla="*/ 8555566 h 10157205"/>
              <a:gd name="connsiteX37-75" fmla="*/ 9073694 w 9617977"/>
              <a:gd name="connsiteY37-76" fmla="*/ 8584141 h 10157205"/>
              <a:gd name="connsiteX38-77" fmla="*/ 9187994 w 9617977"/>
              <a:gd name="connsiteY38-78" fmla="*/ 8841316 h 10157205"/>
              <a:gd name="connsiteX39-79" fmla="*/ 9502319 w 9617977"/>
              <a:gd name="connsiteY39-80" fmla="*/ 8812741 h 10157205"/>
              <a:gd name="connsiteX40-81" fmla="*/ 9616619 w 9617977"/>
              <a:gd name="connsiteY40-82" fmla="*/ 8041216 h 10157205"/>
              <a:gd name="connsiteX41-83" fmla="*/ 9559469 w 9617977"/>
              <a:gd name="connsiteY41-84" fmla="*/ 554566 h 10157205"/>
              <a:gd name="connsiteX42-85" fmla="*/ 9473744 w 9617977"/>
              <a:gd name="connsiteY42-86" fmla="*/ 554566 h 10157205"/>
              <a:gd name="connsiteX43-87" fmla="*/ 101144 w 9617977"/>
              <a:gd name="connsiteY43-88" fmla="*/ 640291 h 10157205"/>
              <a:gd name="connsiteX0-89" fmla="*/ 43994 w 9617977"/>
              <a:gd name="connsiteY0-90" fmla="*/ 697441 h 10157205"/>
              <a:gd name="connsiteX1-91" fmla="*/ 43994 w 9617977"/>
              <a:gd name="connsiteY1-92" fmla="*/ 8155516 h 10157205"/>
              <a:gd name="connsiteX2-93" fmla="*/ 501194 w 9617977"/>
              <a:gd name="connsiteY2-94" fmla="*/ 9212791 h 10157205"/>
              <a:gd name="connsiteX3-95" fmla="*/ 986969 w 9617977"/>
              <a:gd name="connsiteY3-96" fmla="*/ 8298391 h 10157205"/>
              <a:gd name="connsiteX4-97" fmla="*/ 1329869 w 9617977"/>
              <a:gd name="connsiteY4-98" fmla="*/ 9155641 h 10157205"/>
              <a:gd name="connsiteX5-99" fmla="*/ 1558469 w 9617977"/>
              <a:gd name="connsiteY5-100" fmla="*/ 9841441 h 10157205"/>
              <a:gd name="connsiteX6-101" fmla="*/ 1987094 w 9617977"/>
              <a:gd name="connsiteY6-102" fmla="*/ 9584266 h 10157205"/>
              <a:gd name="connsiteX7-103" fmla="*/ 2158544 w 9617977"/>
              <a:gd name="connsiteY7-104" fmla="*/ 8326966 h 10157205"/>
              <a:gd name="connsiteX8-105" fmla="*/ 2387144 w 9617977"/>
              <a:gd name="connsiteY8-106" fmla="*/ 8184091 h 10157205"/>
              <a:gd name="connsiteX9-107" fmla="*/ 2558594 w 9617977"/>
              <a:gd name="connsiteY9-108" fmla="*/ 8898466 h 10157205"/>
              <a:gd name="connsiteX10-109" fmla="*/ 2730044 w 9617977"/>
              <a:gd name="connsiteY10-110" fmla="*/ 9527116 h 10157205"/>
              <a:gd name="connsiteX11-111" fmla="*/ 3358694 w 9617977"/>
              <a:gd name="connsiteY11-112" fmla="*/ 9412816 h 10157205"/>
              <a:gd name="connsiteX12-113" fmla="*/ 3472994 w 9617977"/>
              <a:gd name="connsiteY12-114" fmla="*/ 8269816 h 10157205"/>
              <a:gd name="connsiteX13-115" fmla="*/ 3730169 w 9617977"/>
              <a:gd name="connsiteY13-116" fmla="*/ 8155516 h 10157205"/>
              <a:gd name="connsiteX14-117" fmla="*/ 3891816 w 9617977"/>
              <a:gd name="connsiteY14-118" fmla="*/ 8935503 h 10157205"/>
              <a:gd name="connsiteX15-119" fmla="*/ 4129924 w 9617977"/>
              <a:gd name="connsiteY15-120" fmla="*/ 9106933 h 10157205"/>
              <a:gd name="connsiteX16-121" fmla="*/ 4473119 w 9617977"/>
              <a:gd name="connsiteY16-122" fmla="*/ 8869891 h 10157205"/>
              <a:gd name="connsiteX17-123" fmla="*/ 4444544 w 9617977"/>
              <a:gd name="connsiteY17-124" fmla="*/ 8269816 h 10157205"/>
              <a:gd name="connsiteX18-125" fmla="*/ 4701719 w 9617977"/>
              <a:gd name="connsiteY18-126" fmla="*/ 8155516 h 10157205"/>
              <a:gd name="connsiteX19-127" fmla="*/ 4873169 w 9617977"/>
              <a:gd name="connsiteY19-128" fmla="*/ 8555566 h 10157205"/>
              <a:gd name="connsiteX20-129" fmla="*/ 4901744 w 9617977"/>
              <a:gd name="connsiteY20-130" fmla="*/ 9527116 h 10157205"/>
              <a:gd name="connsiteX21-131" fmla="*/ 4901744 w 9617977"/>
              <a:gd name="connsiteY21-132" fmla="*/ 9812866 h 10157205"/>
              <a:gd name="connsiteX22-133" fmla="*/ 5158919 w 9617977"/>
              <a:gd name="connsiteY22-134" fmla="*/ 10098616 h 10157205"/>
              <a:gd name="connsiteX23-135" fmla="*/ 5787569 w 9617977"/>
              <a:gd name="connsiteY23-136" fmla="*/ 9927166 h 10157205"/>
              <a:gd name="connsiteX24-137" fmla="*/ 5816144 w 9617977"/>
              <a:gd name="connsiteY24-138" fmla="*/ 8784166 h 10157205"/>
              <a:gd name="connsiteX25-139" fmla="*/ 5959019 w 9617977"/>
              <a:gd name="connsiteY25-140" fmla="*/ 8212666 h 10157205"/>
              <a:gd name="connsiteX26-141" fmla="*/ 6330494 w 9617977"/>
              <a:gd name="connsiteY26-142" fmla="*/ 8412691 h 10157205"/>
              <a:gd name="connsiteX27-143" fmla="*/ 6416219 w 9617977"/>
              <a:gd name="connsiteY27-144" fmla="*/ 9269941 h 10157205"/>
              <a:gd name="connsiteX28-145" fmla="*/ 7016294 w 9617977"/>
              <a:gd name="connsiteY28-146" fmla="*/ 9612841 h 10157205"/>
              <a:gd name="connsiteX29-147" fmla="*/ 7416344 w 9617977"/>
              <a:gd name="connsiteY29-148" fmla="*/ 9269941 h 10157205"/>
              <a:gd name="connsiteX30-149" fmla="*/ 7530644 w 9617977"/>
              <a:gd name="connsiteY30-150" fmla="*/ 8441266 h 10157205"/>
              <a:gd name="connsiteX31-151" fmla="*/ 8102144 w 9617977"/>
              <a:gd name="connsiteY31-152" fmla="*/ 8412691 h 10157205"/>
              <a:gd name="connsiteX32-153" fmla="*/ 8302169 w 9617977"/>
              <a:gd name="connsiteY32-154" fmla="*/ 9041341 h 10157205"/>
              <a:gd name="connsiteX33-155" fmla="*/ 8302169 w 9617977"/>
              <a:gd name="connsiteY33-156" fmla="*/ 9727141 h 10157205"/>
              <a:gd name="connsiteX34-157" fmla="*/ 8587919 w 9617977"/>
              <a:gd name="connsiteY34-158" fmla="*/ 10155766 h 10157205"/>
              <a:gd name="connsiteX35-159" fmla="*/ 8816519 w 9617977"/>
              <a:gd name="connsiteY35-160" fmla="*/ 9812866 h 10157205"/>
              <a:gd name="connsiteX36-161" fmla="*/ 8787944 w 9617977"/>
              <a:gd name="connsiteY36-162" fmla="*/ 8555566 h 10157205"/>
              <a:gd name="connsiteX37-163" fmla="*/ 9073694 w 9617977"/>
              <a:gd name="connsiteY37-164" fmla="*/ 8584141 h 10157205"/>
              <a:gd name="connsiteX38-165" fmla="*/ 9187994 w 9617977"/>
              <a:gd name="connsiteY38-166" fmla="*/ 8841316 h 10157205"/>
              <a:gd name="connsiteX39-167" fmla="*/ 9502319 w 9617977"/>
              <a:gd name="connsiteY39-168" fmla="*/ 8812741 h 10157205"/>
              <a:gd name="connsiteX40-169" fmla="*/ 9616619 w 9617977"/>
              <a:gd name="connsiteY40-170" fmla="*/ 8041216 h 10157205"/>
              <a:gd name="connsiteX41-171" fmla="*/ 9559469 w 9617977"/>
              <a:gd name="connsiteY41-172" fmla="*/ 554566 h 10157205"/>
              <a:gd name="connsiteX42-173" fmla="*/ 9473744 w 9617977"/>
              <a:gd name="connsiteY42-174" fmla="*/ 554566 h 10157205"/>
              <a:gd name="connsiteX43-175" fmla="*/ 101144 w 9617977"/>
              <a:gd name="connsiteY43-176" fmla="*/ 640291 h 10157205"/>
              <a:gd name="connsiteX0-177" fmla="*/ 43994 w 9617977"/>
              <a:gd name="connsiteY0-178" fmla="*/ 697441 h 10157205"/>
              <a:gd name="connsiteX1-179" fmla="*/ 43994 w 9617977"/>
              <a:gd name="connsiteY1-180" fmla="*/ 8155516 h 10157205"/>
              <a:gd name="connsiteX2-181" fmla="*/ 501194 w 9617977"/>
              <a:gd name="connsiteY2-182" fmla="*/ 9212791 h 10157205"/>
              <a:gd name="connsiteX3-183" fmla="*/ 986969 w 9617977"/>
              <a:gd name="connsiteY3-184" fmla="*/ 8298391 h 10157205"/>
              <a:gd name="connsiteX4-185" fmla="*/ 1329869 w 9617977"/>
              <a:gd name="connsiteY4-186" fmla="*/ 9155641 h 10157205"/>
              <a:gd name="connsiteX5-187" fmla="*/ 1558469 w 9617977"/>
              <a:gd name="connsiteY5-188" fmla="*/ 9841441 h 10157205"/>
              <a:gd name="connsiteX6-189" fmla="*/ 1987094 w 9617977"/>
              <a:gd name="connsiteY6-190" fmla="*/ 9584266 h 10157205"/>
              <a:gd name="connsiteX7-191" fmla="*/ 2158544 w 9617977"/>
              <a:gd name="connsiteY7-192" fmla="*/ 8326966 h 10157205"/>
              <a:gd name="connsiteX8-193" fmla="*/ 2387144 w 9617977"/>
              <a:gd name="connsiteY8-194" fmla="*/ 8184091 h 10157205"/>
              <a:gd name="connsiteX9-195" fmla="*/ 2558594 w 9617977"/>
              <a:gd name="connsiteY9-196" fmla="*/ 8898466 h 10157205"/>
              <a:gd name="connsiteX10-197" fmla="*/ 2730044 w 9617977"/>
              <a:gd name="connsiteY10-198" fmla="*/ 9527116 h 10157205"/>
              <a:gd name="connsiteX11-199" fmla="*/ 3358694 w 9617977"/>
              <a:gd name="connsiteY11-200" fmla="*/ 9412816 h 10157205"/>
              <a:gd name="connsiteX12-201" fmla="*/ 3472994 w 9617977"/>
              <a:gd name="connsiteY12-202" fmla="*/ 8269816 h 10157205"/>
              <a:gd name="connsiteX13-203" fmla="*/ 3730169 w 9617977"/>
              <a:gd name="connsiteY13-204" fmla="*/ 8155516 h 10157205"/>
              <a:gd name="connsiteX14-205" fmla="*/ 3796295 w 9617977"/>
              <a:gd name="connsiteY14-206" fmla="*/ 8934440 h 10157205"/>
              <a:gd name="connsiteX15-207" fmla="*/ 4129924 w 9617977"/>
              <a:gd name="connsiteY15-208" fmla="*/ 9106933 h 10157205"/>
              <a:gd name="connsiteX16-209" fmla="*/ 4473119 w 9617977"/>
              <a:gd name="connsiteY16-210" fmla="*/ 8869891 h 10157205"/>
              <a:gd name="connsiteX17-211" fmla="*/ 4444544 w 9617977"/>
              <a:gd name="connsiteY17-212" fmla="*/ 8269816 h 10157205"/>
              <a:gd name="connsiteX18-213" fmla="*/ 4701719 w 9617977"/>
              <a:gd name="connsiteY18-214" fmla="*/ 8155516 h 10157205"/>
              <a:gd name="connsiteX19-215" fmla="*/ 4873169 w 9617977"/>
              <a:gd name="connsiteY19-216" fmla="*/ 8555566 h 10157205"/>
              <a:gd name="connsiteX20-217" fmla="*/ 4901744 w 9617977"/>
              <a:gd name="connsiteY20-218" fmla="*/ 9527116 h 10157205"/>
              <a:gd name="connsiteX21-219" fmla="*/ 4901744 w 9617977"/>
              <a:gd name="connsiteY21-220" fmla="*/ 9812866 h 10157205"/>
              <a:gd name="connsiteX22-221" fmla="*/ 5158919 w 9617977"/>
              <a:gd name="connsiteY22-222" fmla="*/ 10098616 h 10157205"/>
              <a:gd name="connsiteX23-223" fmla="*/ 5787569 w 9617977"/>
              <a:gd name="connsiteY23-224" fmla="*/ 9927166 h 10157205"/>
              <a:gd name="connsiteX24-225" fmla="*/ 5816144 w 9617977"/>
              <a:gd name="connsiteY24-226" fmla="*/ 8784166 h 10157205"/>
              <a:gd name="connsiteX25-227" fmla="*/ 5959019 w 9617977"/>
              <a:gd name="connsiteY25-228" fmla="*/ 8212666 h 10157205"/>
              <a:gd name="connsiteX26-229" fmla="*/ 6330494 w 9617977"/>
              <a:gd name="connsiteY26-230" fmla="*/ 8412691 h 10157205"/>
              <a:gd name="connsiteX27-231" fmla="*/ 6416219 w 9617977"/>
              <a:gd name="connsiteY27-232" fmla="*/ 9269941 h 10157205"/>
              <a:gd name="connsiteX28-233" fmla="*/ 7016294 w 9617977"/>
              <a:gd name="connsiteY28-234" fmla="*/ 9612841 h 10157205"/>
              <a:gd name="connsiteX29-235" fmla="*/ 7416344 w 9617977"/>
              <a:gd name="connsiteY29-236" fmla="*/ 9269941 h 10157205"/>
              <a:gd name="connsiteX30-237" fmla="*/ 7530644 w 9617977"/>
              <a:gd name="connsiteY30-238" fmla="*/ 8441266 h 10157205"/>
              <a:gd name="connsiteX31-239" fmla="*/ 8102144 w 9617977"/>
              <a:gd name="connsiteY31-240" fmla="*/ 8412691 h 10157205"/>
              <a:gd name="connsiteX32-241" fmla="*/ 8302169 w 9617977"/>
              <a:gd name="connsiteY32-242" fmla="*/ 9041341 h 10157205"/>
              <a:gd name="connsiteX33-243" fmla="*/ 8302169 w 9617977"/>
              <a:gd name="connsiteY33-244" fmla="*/ 9727141 h 10157205"/>
              <a:gd name="connsiteX34-245" fmla="*/ 8587919 w 9617977"/>
              <a:gd name="connsiteY34-246" fmla="*/ 10155766 h 10157205"/>
              <a:gd name="connsiteX35-247" fmla="*/ 8816519 w 9617977"/>
              <a:gd name="connsiteY35-248" fmla="*/ 9812866 h 10157205"/>
              <a:gd name="connsiteX36-249" fmla="*/ 8787944 w 9617977"/>
              <a:gd name="connsiteY36-250" fmla="*/ 8555566 h 10157205"/>
              <a:gd name="connsiteX37-251" fmla="*/ 9073694 w 9617977"/>
              <a:gd name="connsiteY37-252" fmla="*/ 8584141 h 10157205"/>
              <a:gd name="connsiteX38-253" fmla="*/ 9187994 w 9617977"/>
              <a:gd name="connsiteY38-254" fmla="*/ 8841316 h 10157205"/>
              <a:gd name="connsiteX39-255" fmla="*/ 9502319 w 9617977"/>
              <a:gd name="connsiteY39-256" fmla="*/ 8812741 h 10157205"/>
              <a:gd name="connsiteX40-257" fmla="*/ 9616619 w 9617977"/>
              <a:gd name="connsiteY40-258" fmla="*/ 8041216 h 10157205"/>
              <a:gd name="connsiteX41-259" fmla="*/ 9559469 w 9617977"/>
              <a:gd name="connsiteY41-260" fmla="*/ 554566 h 10157205"/>
              <a:gd name="connsiteX42-261" fmla="*/ 9473744 w 9617977"/>
              <a:gd name="connsiteY42-262" fmla="*/ 554566 h 10157205"/>
              <a:gd name="connsiteX43-263" fmla="*/ 101144 w 9617977"/>
              <a:gd name="connsiteY43-264" fmla="*/ 640291 h 10157205"/>
              <a:gd name="connsiteX0-265" fmla="*/ 43994 w 9617977"/>
              <a:gd name="connsiteY0-266" fmla="*/ 697441 h 10157205"/>
              <a:gd name="connsiteX1-267" fmla="*/ 43994 w 9617977"/>
              <a:gd name="connsiteY1-268" fmla="*/ 8155516 h 10157205"/>
              <a:gd name="connsiteX2-269" fmla="*/ 501194 w 9617977"/>
              <a:gd name="connsiteY2-270" fmla="*/ 9212791 h 10157205"/>
              <a:gd name="connsiteX3-271" fmla="*/ 986969 w 9617977"/>
              <a:gd name="connsiteY3-272" fmla="*/ 8298391 h 10157205"/>
              <a:gd name="connsiteX4-273" fmla="*/ 1329869 w 9617977"/>
              <a:gd name="connsiteY4-274" fmla="*/ 9155641 h 10157205"/>
              <a:gd name="connsiteX5-275" fmla="*/ 1558469 w 9617977"/>
              <a:gd name="connsiteY5-276" fmla="*/ 9841441 h 10157205"/>
              <a:gd name="connsiteX6-277" fmla="*/ 1987094 w 9617977"/>
              <a:gd name="connsiteY6-278" fmla="*/ 9584266 h 10157205"/>
              <a:gd name="connsiteX7-279" fmla="*/ 2158544 w 9617977"/>
              <a:gd name="connsiteY7-280" fmla="*/ 8326966 h 10157205"/>
              <a:gd name="connsiteX8-281" fmla="*/ 2387144 w 9617977"/>
              <a:gd name="connsiteY8-282" fmla="*/ 8184091 h 10157205"/>
              <a:gd name="connsiteX9-283" fmla="*/ 2558594 w 9617977"/>
              <a:gd name="connsiteY9-284" fmla="*/ 8898466 h 10157205"/>
              <a:gd name="connsiteX10-285" fmla="*/ 2730044 w 9617977"/>
              <a:gd name="connsiteY10-286" fmla="*/ 9527116 h 10157205"/>
              <a:gd name="connsiteX11-287" fmla="*/ 3358694 w 9617977"/>
              <a:gd name="connsiteY11-288" fmla="*/ 9412816 h 10157205"/>
              <a:gd name="connsiteX12-289" fmla="*/ 3472994 w 9617977"/>
              <a:gd name="connsiteY12-290" fmla="*/ 8269816 h 10157205"/>
              <a:gd name="connsiteX13-291" fmla="*/ 3730169 w 9617977"/>
              <a:gd name="connsiteY13-292" fmla="*/ 8155516 h 10157205"/>
              <a:gd name="connsiteX14-293" fmla="*/ 3796295 w 9617977"/>
              <a:gd name="connsiteY14-294" fmla="*/ 8934440 h 10157205"/>
              <a:gd name="connsiteX15-295" fmla="*/ 4129924 w 9617977"/>
              <a:gd name="connsiteY15-296" fmla="*/ 9106933 h 10157205"/>
              <a:gd name="connsiteX16-297" fmla="*/ 4377557 w 9617977"/>
              <a:gd name="connsiteY16-298" fmla="*/ 8868836 h 10157205"/>
              <a:gd name="connsiteX17-299" fmla="*/ 4444544 w 9617977"/>
              <a:gd name="connsiteY17-300" fmla="*/ 8269816 h 10157205"/>
              <a:gd name="connsiteX18-301" fmla="*/ 4701719 w 9617977"/>
              <a:gd name="connsiteY18-302" fmla="*/ 8155516 h 10157205"/>
              <a:gd name="connsiteX19-303" fmla="*/ 4873169 w 9617977"/>
              <a:gd name="connsiteY19-304" fmla="*/ 8555566 h 10157205"/>
              <a:gd name="connsiteX20-305" fmla="*/ 4901744 w 9617977"/>
              <a:gd name="connsiteY20-306" fmla="*/ 9527116 h 10157205"/>
              <a:gd name="connsiteX21-307" fmla="*/ 4901744 w 9617977"/>
              <a:gd name="connsiteY21-308" fmla="*/ 9812866 h 10157205"/>
              <a:gd name="connsiteX22-309" fmla="*/ 5158919 w 9617977"/>
              <a:gd name="connsiteY22-310" fmla="*/ 10098616 h 10157205"/>
              <a:gd name="connsiteX23-311" fmla="*/ 5787569 w 9617977"/>
              <a:gd name="connsiteY23-312" fmla="*/ 9927166 h 10157205"/>
              <a:gd name="connsiteX24-313" fmla="*/ 5816144 w 9617977"/>
              <a:gd name="connsiteY24-314" fmla="*/ 8784166 h 10157205"/>
              <a:gd name="connsiteX25-315" fmla="*/ 5959019 w 9617977"/>
              <a:gd name="connsiteY25-316" fmla="*/ 8212666 h 10157205"/>
              <a:gd name="connsiteX26-317" fmla="*/ 6330494 w 9617977"/>
              <a:gd name="connsiteY26-318" fmla="*/ 8412691 h 10157205"/>
              <a:gd name="connsiteX27-319" fmla="*/ 6416219 w 9617977"/>
              <a:gd name="connsiteY27-320" fmla="*/ 9269941 h 10157205"/>
              <a:gd name="connsiteX28-321" fmla="*/ 7016294 w 9617977"/>
              <a:gd name="connsiteY28-322" fmla="*/ 9612841 h 10157205"/>
              <a:gd name="connsiteX29-323" fmla="*/ 7416344 w 9617977"/>
              <a:gd name="connsiteY29-324" fmla="*/ 9269941 h 10157205"/>
              <a:gd name="connsiteX30-325" fmla="*/ 7530644 w 9617977"/>
              <a:gd name="connsiteY30-326" fmla="*/ 8441266 h 10157205"/>
              <a:gd name="connsiteX31-327" fmla="*/ 8102144 w 9617977"/>
              <a:gd name="connsiteY31-328" fmla="*/ 8412691 h 10157205"/>
              <a:gd name="connsiteX32-329" fmla="*/ 8302169 w 9617977"/>
              <a:gd name="connsiteY32-330" fmla="*/ 9041341 h 10157205"/>
              <a:gd name="connsiteX33-331" fmla="*/ 8302169 w 9617977"/>
              <a:gd name="connsiteY33-332" fmla="*/ 9727141 h 10157205"/>
              <a:gd name="connsiteX34-333" fmla="*/ 8587919 w 9617977"/>
              <a:gd name="connsiteY34-334" fmla="*/ 10155766 h 10157205"/>
              <a:gd name="connsiteX35-335" fmla="*/ 8816519 w 9617977"/>
              <a:gd name="connsiteY35-336" fmla="*/ 9812866 h 10157205"/>
              <a:gd name="connsiteX36-337" fmla="*/ 8787944 w 9617977"/>
              <a:gd name="connsiteY36-338" fmla="*/ 8555566 h 10157205"/>
              <a:gd name="connsiteX37-339" fmla="*/ 9073694 w 9617977"/>
              <a:gd name="connsiteY37-340" fmla="*/ 8584141 h 10157205"/>
              <a:gd name="connsiteX38-341" fmla="*/ 9187994 w 9617977"/>
              <a:gd name="connsiteY38-342" fmla="*/ 8841316 h 10157205"/>
              <a:gd name="connsiteX39-343" fmla="*/ 9502319 w 9617977"/>
              <a:gd name="connsiteY39-344" fmla="*/ 8812741 h 10157205"/>
              <a:gd name="connsiteX40-345" fmla="*/ 9616619 w 9617977"/>
              <a:gd name="connsiteY40-346" fmla="*/ 8041216 h 10157205"/>
              <a:gd name="connsiteX41-347" fmla="*/ 9559469 w 9617977"/>
              <a:gd name="connsiteY41-348" fmla="*/ 554566 h 10157205"/>
              <a:gd name="connsiteX42-349" fmla="*/ 9473744 w 9617977"/>
              <a:gd name="connsiteY42-350" fmla="*/ 554566 h 10157205"/>
              <a:gd name="connsiteX43-351" fmla="*/ 101144 w 9617977"/>
              <a:gd name="connsiteY43-352" fmla="*/ 640291 h 101572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6286" y="8044745"/>
                  <a:pt x="3730169" y="8155516"/>
                </a:cubicBezTo>
                <a:cubicBezTo>
                  <a:pt x="3784052" y="8266287"/>
                  <a:pt x="3729669" y="8775871"/>
                  <a:pt x="3796295" y="8934440"/>
                </a:cubicBezTo>
                <a:cubicBezTo>
                  <a:pt x="3862921" y="9093010"/>
                  <a:pt x="4033047" y="9117867"/>
                  <a:pt x="4129924" y="9106933"/>
                </a:cubicBezTo>
                <a:cubicBezTo>
                  <a:pt x="4226801" y="9095999"/>
                  <a:pt x="4325120" y="9008355"/>
                  <a:pt x="4377557" y="8868836"/>
                </a:cubicBezTo>
                <a:cubicBezTo>
                  <a:pt x="4429994" y="8729317"/>
                  <a:pt x="4390517" y="8388703"/>
                  <a:pt x="4444544" y="8269816"/>
                </a:cubicBezTo>
                <a:cubicBezTo>
                  <a:pt x="449857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95288" y="2227950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boring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407150" y="2205355"/>
            <a:ext cx="2736850" cy="5759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interesting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876256" y="4899578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funny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7" name="6 Llamada ovalada"/>
          <p:cNvSpPr/>
          <p:nvPr/>
        </p:nvSpPr>
        <p:spPr>
          <a:xfrm>
            <a:off x="4870450" y="1257300"/>
            <a:ext cx="2682875" cy="947738"/>
          </a:xfrm>
          <a:prstGeom prst="wedgeEllipseCallout">
            <a:avLst>
              <a:gd name="adj1" fmla="val -33425"/>
              <a:gd name="adj2" fmla="val 11922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JOB!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7490" y="116205"/>
            <a:ext cx="890651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film last night was 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 ________ that we fell asleep.</a:t>
            </a:r>
            <a:b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kumimoji="0" lang="en-US" sz="3600" b="1" kern="1200" cap="none" spc="0" normalizeH="0" baseline="0" noProof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55825" y="669925"/>
            <a:ext cx="21590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boring</a:t>
            </a:r>
            <a:endParaRPr kumimoji="0" lang="en-US" sz="3600" b="1" kern="1200" cap="none" spc="0" normalizeH="0" baseline="0" noProof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140200" y="3500438"/>
            <a:ext cx="431800" cy="288925"/>
            <a:chOff x="4139952" y="3501009"/>
            <a:chExt cx="432048" cy="288032"/>
          </a:xfrm>
        </p:grpSpPr>
        <p:sp>
          <p:nvSpPr>
            <p:cNvPr id="2" name="1 Elipse"/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5673725"/>
            <a:ext cx="1028700" cy="97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237490" y="5097780"/>
            <a:ext cx="2696845" cy="5759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frightening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91" name="16 CuadroTexto"/>
          <p:cNvSpPr txBox="1"/>
          <p:nvPr/>
        </p:nvSpPr>
        <p:spPr>
          <a:xfrm>
            <a:off x="34925" y="6126163"/>
            <a:ext cx="1189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4/</a:t>
            </a:r>
            <a:r>
              <a:rPr lang="en-US" altLang="es-ES_tradnl" sz="2800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endParaRPr lang="en-US" altLang="es-ES_tradnl" sz="2800" b="1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 descr="http://img09.deviantart.net/b262/i/2008/170/a/6/james_bond_style_by_deryamerya.jpg"/>
          <p:cNvPicPr>
            <a:picLocks noChangeAspect="1"/>
          </p:cNvPicPr>
          <p:nvPr/>
        </p:nvPicPr>
        <p:blipFill>
          <a:blip r:embed="rId1"/>
          <a:srcRect l="5067" r="4747"/>
          <a:stretch>
            <a:fillRect/>
          </a:stretch>
        </p:blipFill>
        <p:spPr>
          <a:xfrm>
            <a:off x="-36512" y="-9525"/>
            <a:ext cx="9180512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7" descr="C:\Users\PACKARD\AppData\Local\Temp\Rar$DIa0.849\Kid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2060575"/>
            <a:ext cx="2960687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13" y="2060575"/>
            <a:ext cx="2959100" cy="316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4 Forma libre"/>
          <p:cNvSpPr/>
          <p:nvPr/>
        </p:nvSpPr>
        <p:spPr>
          <a:xfrm>
            <a:off x="-293687" y="-825500"/>
            <a:ext cx="9618663" cy="10158413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-1" fmla="*/ 43994 w 9617977"/>
              <a:gd name="connsiteY0-2" fmla="*/ 697441 h 10157205"/>
              <a:gd name="connsiteX1-3" fmla="*/ 43994 w 9617977"/>
              <a:gd name="connsiteY1-4" fmla="*/ 8155516 h 10157205"/>
              <a:gd name="connsiteX2-5" fmla="*/ 501194 w 9617977"/>
              <a:gd name="connsiteY2-6" fmla="*/ 9212791 h 10157205"/>
              <a:gd name="connsiteX3-7" fmla="*/ 986969 w 9617977"/>
              <a:gd name="connsiteY3-8" fmla="*/ 8298391 h 10157205"/>
              <a:gd name="connsiteX4-9" fmla="*/ 1329869 w 9617977"/>
              <a:gd name="connsiteY4-10" fmla="*/ 9155641 h 10157205"/>
              <a:gd name="connsiteX5-11" fmla="*/ 1558469 w 9617977"/>
              <a:gd name="connsiteY5-12" fmla="*/ 9841441 h 10157205"/>
              <a:gd name="connsiteX6-13" fmla="*/ 1987094 w 9617977"/>
              <a:gd name="connsiteY6-14" fmla="*/ 9584266 h 10157205"/>
              <a:gd name="connsiteX7-15" fmla="*/ 2158544 w 9617977"/>
              <a:gd name="connsiteY7-16" fmla="*/ 8326966 h 10157205"/>
              <a:gd name="connsiteX8-17" fmla="*/ 2387144 w 9617977"/>
              <a:gd name="connsiteY8-18" fmla="*/ 8184091 h 10157205"/>
              <a:gd name="connsiteX9-19" fmla="*/ 2558594 w 9617977"/>
              <a:gd name="connsiteY9-20" fmla="*/ 8898466 h 10157205"/>
              <a:gd name="connsiteX10-21" fmla="*/ 2730044 w 9617977"/>
              <a:gd name="connsiteY10-22" fmla="*/ 9527116 h 10157205"/>
              <a:gd name="connsiteX11-23" fmla="*/ 3358694 w 9617977"/>
              <a:gd name="connsiteY11-24" fmla="*/ 9412816 h 10157205"/>
              <a:gd name="connsiteX12-25" fmla="*/ 3472994 w 9617977"/>
              <a:gd name="connsiteY12-26" fmla="*/ 8269816 h 10157205"/>
              <a:gd name="connsiteX13-27" fmla="*/ 3730169 w 9617977"/>
              <a:gd name="connsiteY13-28" fmla="*/ 8155516 h 10157205"/>
              <a:gd name="connsiteX14-29" fmla="*/ 3853719 w 9617977"/>
              <a:gd name="connsiteY14-30" fmla="*/ 8897408 h 10157205"/>
              <a:gd name="connsiteX15-31" fmla="*/ 4130219 w 9617977"/>
              <a:gd name="connsiteY15-32" fmla="*/ 9184216 h 10157205"/>
              <a:gd name="connsiteX16-33" fmla="*/ 4473119 w 9617977"/>
              <a:gd name="connsiteY16-34" fmla="*/ 8869891 h 10157205"/>
              <a:gd name="connsiteX17-35" fmla="*/ 4444544 w 9617977"/>
              <a:gd name="connsiteY17-36" fmla="*/ 8269816 h 10157205"/>
              <a:gd name="connsiteX18-37" fmla="*/ 4701719 w 9617977"/>
              <a:gd name="connsiteY18-38" fmla="*/ 8155516 h 10157205"/>
              <a:gd name="connsiteX19-39" fmla="*/ 4873169 w 9617977"/>
              <a:gd name="connsiteY19-40" fmla="*/ 8555566 h 10157205"/>
              <a:gd name="connsiteX20-41" fmla="*/ 4901744 w 9617977"/>
              <a:gd name="connsiteY20-42" fmla="*/ 9527116 h 10157205"/>
              <a:gd name="connsiteX21-43" fmla="*/ 4901744 w 9617977"/>
              <a:gd name="connsiteY21-44" fmla="*/ 9812866 h 10157205"/>
              <a:gd name="connsiteX22-45" fmla="*/ 5158919 w 9617977"/>
              <a:gd name="connsiteY22-46" fmla="*/ 10098616 h 10157205"/>
              <a:gd name="connsiteX23-47" fmla="*/ 5787569 w 9617977"/>
              <a:gd name="connsiteY23-48" fmla="*/ 9927166 h 10157205"/>
              <a:gd name="connsiteX24-49" fmla="*/ 5816144 w 9617977"/>
              <a:gd name="connsiteY24-50" fmla="*/ 8784166 h 10157205"/>
              <a:gd name="connsiteX25-51" fmla="*/ 5959019 w 9617977"/>
              <a:gd name="connsiteY25-52" fmla="*/ 8212666 h 10157205"/>
              <a:gd name="connsiteX26-53" fmla="*/ 6330494 w 9617977"/>
              <a:gd name="connsiteY26-54" fmla="*/ 8412691 h 10157205"/>
              <a:gd name="connsiteX27-55" fmla="*/ 6416219 w 9617977"/>
              <a:gd name="connsiteY27-56" fmla="*/ 9269941 h 10157205"/>
              <a:gd name="connsiteX28-57" fmla="*/ 7016294 w 9617977"/>
              <a:gd name="connsiteY28-58" fmla="*/ 9612841 h 10157205"/>
              <a:gd name="connsiteX29-59" fmla="*/ 7416344 w 9617977"/>
              <a:gd name="connsiteY29-60" fmla="*/ 9269941 h 10157205"/>
              <a:gd name="connsiteX30-61" fmla="*/ 7530644 w 9617977"/>
              <a:gd name="connsiteY30-62" fmla="*/ 8441266 h 10157205"/>
              <a:gd name="connsiteX31-63" fmla="*/ 8102144 w 9617977"/>
              <a:gd name="connsiteY31-64" fmla="*/ 8412691 h 10157205"/>
              <a:gd name="connsiteX32-65" fmla="*/ 8302169 w 9617977"/>
              <a:gd name="connsiteY32-66" fmla="*/ 9041341 h 10157205"/>
              <a:gd name="connsiteX33-67" fmla="*/ 8302169 w 9617977"/>
              <a:gd name="connsiteY33-68" fmla="*/ 9727141 h 10157205"/>
              <a:gd name="connsiteX34-69" fmla="*/ 8587919 w 9617977"/>
              <a:gd name="connsiteY34-70" fmla="*/ 10155766 h 10157205"/>
              <a:gd name="connsiteX35-71" fmla="*/ 8816519 w 9617977"/>
              <a:gd name="connsiteY35-72" fmla="*/ 9812866 h 10157205"/>
              <a:gd name="connsiteX36-73" fmla="*/ 8787944 w 9617977"/>
              <a:gd name="connsiteY36-74" fmla="*/ 8555566 h 10157205"/>
              <a:gd name="connsiteX37-75" fmla="*/ 9073694 w 9617977"/>
              <a:gd name="connsiteY37-76" fmla="*/ 8584141 h 10157205"/>
              <a:gd name="connsiteX38-77" fmla="*/ 9187994 w 9617977"/>
              <a:gd name="connsiteY38-78" fmla="*/ 8841316 h 10157205"/>
              <a:gd name="connsiteX39-79" fmla="*/ 9502319 w 9617977"/>
              <a:gd name="connsiteY39-80" fmla="*/ 8812741 h 10157205"/>
              <a:gd name="connsiteX40-81" fmla="*/ 9616619 w 9617977"/>
              <a:gd name="connsiteY40-82" fmla="*/ 8041216 h 10157205"/>
              <a:gd name="connsiteX41-83" fmla="*/ 9559469 w 9617977"/>
              <a:gd name="connsiteY41-84" fmla="*/ 554566 h 10157205"/>
              <a:gd name="connsiteX42-85" fmla="*/ 9473744 w 9617977"/>
              <a:gd name="connsiteY42-86" fmla="*/ 554566 h 10157205"/>
              <a:gd name="connsiteX43-87" fmla="*/ 101144 w 9617977"/>
              <a:gd name="connsiteY43-88" fmla="*/ 640291 h 10157205"/>
              <a:gd name="connsiteX0-89" fmla="*/ 43994 w 9617977"/>
              <a:gd name="connsiteY0-90" fmla="*/ 697441 h 10157205"/>
              <a:gd name="connsiteX1-91" fmla="*/ 43994 w 9617977"/>
              <a:gd name="connsiteY1-92" fmla="*/ 8155516 h 10157205"/>
              <a:gd name="connsiteX2-93" fmla="*/ 501194 w 9617977"/>
              <a:gd name="connsiteY2-94" fmla="*/ 9212791 h 10157205"/>
              <a:gd name="connsiteX3-95" fmla="*/ 986969 w 9617977"/>
              <a:gd name="connsiteY3-96" fmla="*/ 8298391 h 10157205"/>
              <a:gd name="connsiteX4-97" fmla="*/ 1329869 w 9617977"/>
              <a:gd name="connsiteY4-98" fmla="*/ 9155641 h 10157205"/>
              <a:gd name="connsiteX5-99" fmla="*/ 1558469 w 9617977"/>
              <a:gd name="connsiteY5-100" fmla="*/ 9841441 h 10157205"/>
              <a:gd name="connsiteX6-101" fmla="*/ 1987094 w 9617977"/>
              <a:gd name="connsiteY6-102" fmla="*/ 9584266 h 10157205"/>
              <a:gd name="connsiteX7-103" fmla="*/ 2158544 w 9617977"/>
              <a:gd name="connsiteY7-104" fmla="*/ 8326966 h 10157205"/>
              <a:gd name="connsiteX8-105" fmla="*/ 2387144 w 9617977"/>
              <a:gd name="connsiteY8-106" fmla="*/ 8184091 h 10157205"/>
              <a:gd name="connsiteX9-107" fmla="*/ 2558594 w 9617977"/>
              <a:gd name="connsiteY9-108" fmla="*/ 8898466 h 10157205"/>
              <a:gd name="connsiteX10-109" fmla="*/ 2730044 w 9617977"/>
              <a:gd name="connsiteY10-110" fmla="*/ 9527116 h 10157205"/>
              <a:gd name="connsiteX11-111" fmla="*/ 3358694 w 9617977"/>
              <a:gd name="connsiteY11-112" fmla="*/ 9412816 h 10157205"/>
              <a:gd name="connsiteX12-113" fmla="*/ 3472994 w 9617977"/>
              <a:gd name="connsiteY12-114" fmla="*/ 8269816 h 10157205"/>
              <a:gd name="connsiteX13-115" fmla="*/ 3730169 w 9617977"/>
              <a:gd name="connsiteY13-116" fmla="*/ 8155516 h 10157205"/>
              <a:gd name="connsiteX14-117" fmla="*/ 3853719 w 9617977"/>
              <a:gd name="connsiteY14-118" fmla="*/ 8897408 h 10157205"/>
              <a:gd name="connsiteX15-119" fmla="*/ 4129924 w 9617977"/>
              <a:gd name="connsiteY15-120" fmla="*/ 9125981 h 10157205"/>
              <a:gd name="connsiteX16-121" fmla="*/ 4473119 w 9617977"/>
              <a:gd name="connsiteY16-122" fmla="*/ 8869891 h 10157205"/>
              <a:gd name="connsiteX17-123" fmla="*/ 4444544 w 9617977"/>
              <a:gd name="connsiteY17-124" fmla="*/ 8269816 h 10157205"/>
              <a:gd name="connsiteX18-125" fmla="*/ 4701719 w 9617977"/>
              <a:gd name="connsiteY18-126" fmla="*/ 8155516 h 10157205"/>
              <a:gd name="connsiteX19-127" fmla="*/ 4873169 w 9617977"/>
              <a:gd name="connsiteY19-128" fmla="*/ 8555566 h 10157205"/>
              <a:gd name="connsiteX20-129" fmla="*/ 4901744 w 9617977"/>
              <a:gd name="connsiteY20-130" fmla="*/ 9527116 h 10157205"/>
              <a:gd name="connsiteX21-131" fmla="*/ 4901744 w 9617977"/>
              <a:gd name="connsiteY21-132" fmla="*/ 9812866 h 10157205"/>
              <a:gd name="connsiteX22-133" fmla="*/ 5158919 w 9617977"/>
              <a:gd name="connsiteY22-134" fmla="*/ 10098616 h 10157205"/>
              <a:gd name="connsiteX23-135" fmla="*/ 5787569 w 9617977"/>
              <a:gd name="connsiteY23-136" fmla="*/ 9927166 h 10157205"/>
              <a:gd name="connsiteX24-137" fmla="*/ 5816144 w 9617977"/>
              <a:gd name="connsiteY24-138" fmla="*/ 8784166 h 10157205"/>
              <a:gd name="connsiteX25-139" fmla="*/ 5959019 w 9617977"/>
              <a:gd name="connsiteY25-140" fmla="*/ 8212666 h 10157205"/>
              <a:gd name="connsiteX26-141" fmla="*/ 6330494 w 9617977"/>
              <a:gd name="connsiteY26-142" fmla="*/ 8412691 h 10157205"/>
              <a:gd name="connsiteX27-143" fmla="*/ 6416219 w 9617977"/>
              <a:gd name="connsiteY27-144" fmla="*/ 9269941 h 10157205"/>
              <a:gd name="connsiteX28-145" fmla="*/ 7016294 w 9617977"/>
              <a:gd name="connsiteY28-146" fmla="*/ 9612841 h 10157205"/>
              <a:gd name="connsiteX29-147" fmla="*/ 7416344 w 9617977"/>
              <a:gd name="connsiteY29-148" fmla="*/ 9269941 h 10157205"/>
              <a:gd name="connsiteX30-149" fmla="*/ 7530644 w 9617977"/>
              <a:gd name="connsiteY30-150" fmla="*/ 8441266 h 10157205"/>
              <a:gd name="connsiteX31-151" fmla="*/ 8102144 w 9617977"/>
              <a:gd name="connsiteY31-152" fmla="*/ 8412691 h 10157205"/>
              <a:gd name="connsiteX32-153" fmla="*/ 8302169 w 9617977"/>
              <a:gd name="connsiteY32-154" fmla="*/ 9041341 h 10157205"/>
              <a:gd name="connsiteX33-155" fmla="*/ 8302169 w 9617977"/>
              <a:gd name="connsiteY33-156" fmla="*/ 9727141 h 10157205"/>
              <a:gd name="connsiteX34-157" fmla="*/ 8587919 w 9617977"/>
              <a:gd name="connsiteY34-158" fmla="*/ 10155766 h 10157205"/>
              <a:gd name="connsiteX35-159" fmla="*/ 8816519 w 9617977"/>
              <a:gd name="connsiteY35-160" fmla="*/ 9812866 h 10157205"/>
              <a:gd name="connsiteX36-161" fmla="*/ 8787944 w 9617977"/>
              <a:gd name="connsiteY36-162" fmla="*/ 8555566 h 10157205"/>
              <a:gd name="connsiteX37-163" fmla="*/ 9073694 w 9617977"/>
              <a:gd name="connsiteY37-164" fmla="*/ 8584141 h 10157205"/>
              <a:gd name="connsiteX38-165" fmla="*/ 9187994 w 9617977"/>
              <a:gd name="connsiteY38-166" fmla="*/ 8841316 h 10157205"/>
              <a:gd name="connsiteX39-167" fmla="*/ 9502319 w 9617977"/>
              <a:gd name="connsiteY39-168" fmla="*/ 8812741 h 10157205"/>
              <a:gd name="connsiteX40-169" fmla="*/ 9616619 w 9617977"/>
              <a:gd name="connsiteY40-170" fmla="*/ 8041216 h 10157205"/>
              <a:gd name="connsiteX41-171" fmla="*/ 9559469 w 9617977"/>
              <a:gd name="connsiteY41-172" fmla="*/ 554566 h 10157205"/>
              <a:gd name="connsiteX42-173" fmla="*/ 9473744 w 9617977"/>
              <a:gd name="connsiteY42-174" fmla="*/ 554566 h 10157205"/>
              <a:gd name="connsiteX43-175" fmla="*/ 101144 w 9617977"/>
              <a:gd name="connsiteY43-176" fmla="*/ 640291 h 101572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66715" y="8050917"/>
                  <a:pt x="3730169" y="8155516"/>
                </a:cubicBezTo>
                <a:cubicBezTo>
                  <a:pt x="3793623" y="8260115"/>
                  <a:pt x="3787093" y="8735664"/>
                  <a:pt x="3853719" y="8897408"/>
                </a:cubicBezTo>
                <a:cubicBezTo>
                  <a:pt x="3920345" y="9059152"/>
                  <a:pt x="4026691" y="9130567"/>
                  <a:pt x="4129924" y="9125981"/>
                </a:cubicBezTo>
                <a:cubicBezTo>
                  <a:pt x="4233157" y="9121395"/>
                  <a:pt x="4420682" y="9012585"/>
                  <a:pt x="4473119" y="8869891"/>
                </a:cubicBezTo>
                <a:cubicBezTo>
                  <a:pt x="4525556" y="8727197"/>
                  <a:pt x="4406444" y="8388878"/>
                  <a:pt x="4444544" y="8269816"/>
                </a:cubicBezTo>
                <a:cubicBezTo>
                  <a:pt x="4482644" y="8150754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95288" y="2215728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moving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4925" y="5104130"/>
            <a:ext cx="3180080" cy="5759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interesting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804497" y="2215728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funny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876256" y="4860794"/>
            <a:ext cx="194421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boring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7" name="6 Llamada ovalada"/>
          <p:cNvSpPr/>
          <p:nvPr/>
        </p:nvSpPr>
        <p:spPr>
          <a:xfrm>
            <a:off x="4173538" y="1258888"/>
            <a:ext cx="2682875" cy="1017588"/>
          </a:xfrm>
          <a:prstGeom prst="wedgeEllipseCallout">
            <a:avLst>
              <a:gd name="adj1" fmla="val -25603"/>
              <a:gd name="adj2" fmla="val 10906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JOB!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9093" y="-317"/>
            <a:ext cx="8424863" cy="14198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This book is ________. I got a lot of useful information from it.</a:t>
            </a:r>
            <a:r>
              <a:rPr lang="en-US" sz="3600" b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kumimoji="0" lang="en-US" sz="3600" b="1" kern="1200" cap="none" spc="0" normalizeH="0" baseline="0" noProof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122930" y="62230"/>
            <a:ext cx="24110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interesting</a:t>
            </a:r>
            <a:endParaRPr kumimoji="0" lang="en-US" sz="3600" b="1" kern="1200" cap="none" spc="0" normalizeH="0" baseline="0" noProof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140200" y="3500438"/>
            <a:ext cx="431800" cy="288925"/>
            <a:chOff x="4139952" y="3501009"/>
            <a:chExt cx="432048" cy="288032"/>
          </a:xfrm>
        </p:grpSpPr>
        <p:sp>
          <p:nvSpPr>
            <p:cNvPr id="2" name="1 Elipse"/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5680075"/>
            <a:ext cx="1022350" cy="969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15" name="16 CuadroTexto"/>
          <p:cNvSpPr txBox="1"/>
          <p:nvPr/>
        </p:nvSpPr>
        <p:spPr>
          <a:xfrm>
            <a:off x="34925" y="6126163"/>
            <a:ext cx="1189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5/</a:t>
            </a:r>
            <a:r>
              <a:rPr lang="en-US" altLang="es-ES_tradnl" sz="2800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endParaRPr lang="en-US" altLang="es-ES_tradnl" sz="2800" b="1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715"/>
            <a:ext cx="9144635" cy="6852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4070" y="210185"/>
            <a:ext cx="7886700" cy="764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pPr algn="ctr"/>
            <a:r>
              <a:rPr lang="en-US" sz="5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Production: </a:t>
            </a:r>
            <a:endParaRPr lang="en-US" sz="5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14070" y="3503930"/>
            <a:ext cx="5283200" cy="542290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Work in pairs. Ask and answer about a type of film. Use some of the adjectives in Task 4.</a:t>
            </a:r>
            <a:r>
              <a:rPr lang="en-US" sz="280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endParaRPr lang="en-US" sz="2800" b="1" i="1" baseline="-25000">
              <a:solidFill>
                <a:srgbClr val="FFFF00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204470" y="3161030"/>
            <a:ext cx="493395" cy="520700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297815" y="3152775"/>
            <a:ext cx="307340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/>
                <a:cs typeface="Arial" panose="020B0604020202020204" pitchFamily="34" charset="0"/>
                <a:sym typeface="Open Sans" panose="020B0606030504020204"/>
              </a:rPr>
              <a:t>5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ea typeface="Open Sans" panose="020B0606030504020204"/>
              <a:cs typeface="Arial" panose="020B0604020202020204" pitchFamily="34" charset="0"/>
              <a:sym typeface="Open Sans" panose="020B060603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5" grpId="0" bldLvl="0" animBg="1"/>
      <p:bldP spid="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ontent Placeholder 118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" name="Google Shape;604;p30"/>
          <p:cNvSpPr txBox="1"/>
          <p:nvPr/>
        </p:nvSpPr>
        <p:spPr>
          <a:xfrm>
            <a:off x="2134870" y="1091565"/>
            <a:ext cx="5477510" cy="103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Work in pairs. Ask and answer about a type of film. Use some of the adjectives in Task 4.</a:t>
            </a:r>
            <a:r>
              <a:rPr lang="en-US" sz="21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endParaRPr lang="en-US" sz="2100" b="1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605" name="Google Shape;605;p30"/>
          <p:cNvSpPr/>
          <p:nvPr/>
        </p:nvSpPr>
        <p:spPr>
          <a:xfrm>
            <a:off x="1698339" y="1091418"/>
            <a:ext cx="376955" cy="37695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6" name="Google Shape;606;p30"/>
          <p:cNvSpPr txBox="1"/>
          <p:nvPr/>
        </p:nvSpPr>
        <p:spPr>
          <a:xfrm>
            <a:off x="1738562" y="1015073"/>
            <a:ext cx="297776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5</a:t>
            </a:r>
            <a:endParaRPr lang="en-US" sz="3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609" name="Google Shape;609;p30"/>
          <p:cNvSpPr/>
          <p:nvPr/>
        </p:nvSpPr>
        <p:spPr>
          <a:xfrm>
            <a:off x="3988435" y="2509307"/>
            <a:ext cx="4284856" cy="184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rgbClr val="4594D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Example:</a:t>
            </a:r>
            <a:br>
              <a:rPr lang="en-US" sz="2100" i="1">
                <a:solidFill>
                  <a:srgbClr val="4594D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A: Do you like </a:t>
            </a:r>
            <a:r>
              <a:rPr lang="en-US" sz="2100" i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documentaries</a:t>
            </a:r>
            <a: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?</a:t>
            </a:r>
            <a:b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B: No, I don’t.</a:t>
            </a:r>
            <a:b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A: Why not?</a:t>
            </a:r>
            <a:b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B: I think they’re </a:t>
            </a:r>
            <a:r>
              <a:rPr lang="en-US" sz="2100" i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boring</a:t>
            </a:r>
            <a:r>
              <a:rPr lang="en-US" sz="21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.</a:t>
            </a:r>
            <a:r>
              <a:rPr lang="en-US" sz="2100" i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endParaRPr lang="en-US" sz="2100" i="1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610" name="Google Shape;610;p30" descr="Free photo School Education Teaching Students Classroom - Max Pixel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2345" y="2237105"/>
            <a:ext cx="2825750" cy="23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Content Placeholder 123"/>
          <p:cNvPicPr/>
          <p:nvPr>
            <p:ph idx="1"/>
          </p:nvPr>
        </p:nvPicPr>
        <p:blipFill>
          <a:blip r:embed="rId1"/>
          <a:srcRect l="6868" r="4817" b="12337"/>
          <a:stretch>
            <a:fillRect/>
          </a:stretch>
        </p:blipFill>
        <p:spPr>
          <a:xfrm>
            <a:off x="-635" y="-508000"/>
            <a:ext cx="9145270" cy="752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7" y="162094"/>
            <a:ext cx="961782" cy="777611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31235" y="161925"/>
            <a:ext cx="3214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Wrap-up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644" name="Google Shape;644;p32"/>
          <p:cNvGrpSpPr/>
          <p:nvPr/>
        </p:nvGrpSpPr>
        <p:grpSpPr>
          <a:xfrm>
            <a:off x="906780" y="1075981"/>
            <a:ext cx="7252970" cy="3197225"/>
            <a:chOff x="-592396" y="123770"/>
            <a:chExt cx="9777965" cy="4141292"/>
          </a:xfrm>
        </p:grpSpPr>
        <p:sp>
          <p:nvSpPr>
            <p:cNvPr id="645" name="Google Shape;645;p32"/>
            <p:cNvSpPr/>
            <p:nvPr/>
          </p:nvSpPr>
          <p:spPr>
            <a:xfrm>
              <a:off x="-487100" y="2300930"/>
              <a:ext cx="9671813" cy="1964132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" name="Google Shape;646;p32"/>
            <p:cNvSpPr txBox="1"/>
            <p:nvPr/>
          </p:nvSpPr>
          <p:spPr>
            <a:xfrm>
              <a:off x="-592396" y="2509023"/>
              <a:ext cx="3807773" cy="1433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256025" anchor="ctr" anchorCtr="0">
              <a:noAutofit/>
            </a:bodyPr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Vocabulary</a:t>
              </a:r>
              <a:endParaRPr lang="en-US" sz="32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-487956" y="123770"/>
              <a:ext cx="9673525" cy="1842402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32"/>
            <p:cNvSpPr txBox="1"/>
            <p:nvPr/>
          </p:nvSpPr>
          <p:spPr>
            <a:xfrm>
              <a:off x="-487957" y="399308"/>
              <a:ext cx="4832482" cy="1286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84475" rIns="284475" bIns="284475" anchor="ctr" anchorCtr="0">
              <a:noAutofit/>
            </a:bodyPr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Topic of the unit</a:t>
              </a:r>
              <a:endParaRPr lang="en-US" sz="320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4436013" y="169576"/>
              <a:ext cx="2506366" cy="167091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32"/>
            <p:cNvSpPr txBox="1"/>
            <p:nvPr/>
          </p:nvSpPr>
          <p:spPr>
            <a:xfrm>
              <a:off x="4484952" y="218515"/>
              <a:ext cx="2408488" cy="1573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FILMS</a:t>
              </a:r>
              <a:endParaRPr lang="en-US" sz="3200">
                <a:solidFill>
                  <a:schemeClr val="lt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4060058" y="1840487"/>
              <a:ext cx="1629138" cy="6683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652" name="Google Shape;652;p32"/>
            <p:cNvSpPr/>
            <p:nvPr/>
          </p:nvSpPr>
          <p:spPr>
            <a:xfrm>
              <a:off x="2806875" y="2508851"/>
              <a:ext cx="2506366" cy="167091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32"/>
            <p:cNvSpPr txBox="1"/>
            <p:nvPr/>
          </p:nvSpPr>
          <p:spPr>
            <a:xfrm>
              <a:off x="2988504" y="2691858"/>
              <a:ext cx="2408488" cy="1573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Types of films</a:t>
              </a:r>
              <a:endParaRPr sz="3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5689196" y="1840487"/>
              <a:ext cx="1629138" cy="6683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655" name="Google Shape;655;p32"/>
            <p:cNvSpPr/>
            <p:nvPr/>
          </p:nvSpPr>
          <p:spPr>
            <a:xfrm>
              <a:off x="6065151" y="2508851"/>
              <a:ext cx="2506366" cy="1670910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32"/>
            <p:cNvSpPr txBox="1"/>
            <p:nvPr/>
          </p:nvSpPr>
          <p:spPr>
            <a:xfrm>
              <a:off x="5979608" y="2558373"/>
              <a:ext cx="2677769" cy="1572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100" tIns="118100" rIns="118100" bIns="118100" anchor="ctr" anchorCtr="0">
              <a:noAutofit/>
            </a:bodyPr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  <a:sym typeface="Calibri" panose="020F0502020204030204"/>
                </a:rPr>
                <a:t>Adjectives describing films</a:t>
              </a:r>
              <a:endParaRPr lang="en-US" sz="2800">
                <a:solidFill>
                  <a:schemeClr val="lt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197610" y="4725670"/>
            <a:ext cx="3439160" cy="10090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comedy, documentary, fantasy, cartoon, horror film, science fiction film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811905" y="4263390"/>
            <a:ext cx="3175" cy="452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774815" y="4290695"/>
            <a:ext cx="3175" cy="452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921885" y="4761230"/>
            <a:ext cx="3103880" cy="9239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000" i="1"/>
              <a:t>funny, boring, frightening, moving, interesting</a:t>
            </a:r>
            <a:endParaRPr lang="en-US" sz="20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8" grpId="0" animBg="1"/>
      <p:bldP spid="2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ontent Placeholder 1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3825" y="-104775"/>
            <a:ext cx="9268460" cy="6962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19400" y="828675"/>
            <a:ext cx="45434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IV. HOMEWORK</a:t>
            </a:r>
            <a:endParaRPr 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1385" y="1853565"/>
            <a:ext cx="553212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Write new words 2 lines and learn them by heart. </a:t>
            </a:r>
            <a:endParaRPr lang="en-US" sz="280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Do exercises 1,2 in Workbook </a:t>
            </a:r>
            <a:endParaRPr lang="en-US" sz="2800"/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/>
              <a:t>(p. 60-61).</a:t>
            </a:r>
            <a:endParaRPr lang="en-US" sz="280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Prepare </a:t>
            </a:r>
            <a:r>
              <a:rPr lang="en-US" sz="2800" b="1"/>
              <a:t>Unit 8- A closer look 1</a:t>
            </a:r>
            <a:r>
              <a:rPr lang="en-US" sz="2800"/>
              <a:t>. </a:t>
            </a:r>
            <a:endParaRPr lang="en-US" sz="2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inh-nen-dong-powerpoint-dep-cute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1270"/>
            <a:ext cx="9144635" cy="6890385"/>
          </a:xfrm>
          <a:prstGeom prst="rect">
            <a:avLst/>
          </a:prstGeom>
        </p:spPr>
      </p:pic>
      <p:pic>
        <p:nvPicPr>
          <p:cNvPr id="122" name="Content Placeholder 121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7175" y="1590675"/>
            <a:ext cx="6954520" cy="2919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772160"/>
            <a:ext cx="7886700" cy="948055"/>
          </a:xfrm>
        </p:spPr>
        <p:txBody>
          <a:bodyPr/>
          <a:p>
            <a:pPr algn="ctr"/>
            <a:r>
              <a:rPr lang="en-US" sz="4000" b="1" u="sng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2 </a:t>
            </a:r>
            <a:endParaRPr lang="en-US" sz="4000" b="1" u="sng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629285" y="1720215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call the person who appears in the movie on TV?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/>
          <p:cNvSpPr>
            <a:spLocks noGrp="1"/>
          </p:cNvSpPr>
          <p:nvPr/>
        </p:nvSpPr>
        <p:spPr>
          <a:xfrm>
            <a:off x="1121410" y="3223260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MC			B. weatherman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actor			D. viewer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72185" y="3731895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Action Button: Forward or Next 9">
            <a:hlinkClick r:id="rId2" action="ppaction://hlinksldjump"/>
          </p:cNvPr>
          <p:cNvSpPr/>
          <p:nvPr/>
        </p:nvSpPr>
        <p:spPr>
          <a:xfrm>
            <a:off x="8475345" y="144780"/>
            <a:ext cx="532765" cy="435610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772160"/>
            <a:ext cx="7886700" cy="948055"/>
          </a:xfrm>
        </p:spPr>
        <p:txBody>
          <a:bodyPr/>
          <a:p>
            <a:pPr algn="ctr"/>
            <a:r>
              <a:rPr lang="en-US" sz="4000" b="1" u="sng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3</a:t>
            </a:r>
            <a:endParaRPr lang="en-US" sz="4000" b="1" u="sng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629285" y="1720215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the cartoon “Tom and Jerry”. 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very..................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/>
          <p:cNvSpPr>
            <a:spLocks noGrp="1"/>
          </p:cNvSpPr>
          <p:nvPr/>
        </p:nvSpPr>
        <p:spPr>
          <a:xfrm>
            <a:off x="1185545" y="3213735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interesting		B. dangerous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C.boring			D. careful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60450" y="3143250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Action Button: Forward or Next 9">
            <a:hlinkClick r:id="rId2" action="ppaction://hlinksldjump"/>
          </p:cNvPr>
          <p:cNvSpPr/>
          <p:nvPr/>
        </p:nvSpPr>
        <p:spPr>
          <a:xfrm>
            <a:off x="8475345" y="144780"/>
            <a:ext cx="532765" cy="435610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772160"/>
            <a:ext cx="7886700" cy="948055"/>
          </a:xfrm>
        </p:spPr>
        <p:txBody>
          <a:bodyPr/>
          <a:p>
            <a:pPr algn="ctr"/>
            <a:r>
              <a:rPr lang="en-US" sz="4000" b="1" u="sng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4 </a:t>
            </a:r>
            <a:endParaRPr lang="en-US" sz="4000" b="1" u="sng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810260" y="1720215"/>
            <a:ext cx="752475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likes reading .......... “Cinderella” before bedtime every night.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/>
          <p:cNvSpPr>
            <a:spLocks noGrp="1"/>
          </p:cNvSpPr>
          <p:nvPr/>
        </p:nvSpPr>
        <p:spPr>
          <a:xfrm>
            <a:off x="1499870" y="3232785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play			B. television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C.movie			D. story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52695" y="3712845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Action Button: Forward or Next 9">
            <a:hlinkClick r:id="rId2" action="ppaction://hlinksldjump"/>
          </p:cNvPr>
          <p:cNvSpPr/>
          <p:nvPr/>
        </p:nvSpPr>
        <p:spPr>
          <a:xfrm>
            <a:off x="8475345" y="144780"/>
            <a:ext cx="532765" cy="435610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772160"/>
            <a:ext cx="7886700" cy="948055"/>
          </a:xfrm>
        </p:spPr>
        <p:txBody>
          <a:bodyPr/>
          <a:p>
            <a:pPr algn="ctr"/>
            <a:r>
              <a:rPr lang="en-US" sz="40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Question 5</a:t>
            </a:r>
            <a:endParaRPr lang="en-US" sz="4000" b="1" u="sng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629285" y="1720215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main......... “Elsa” in the animated film “Frozen” is very beautiful. 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/>
          <p:cNvSpPr>
            <a:spLocks noGrp="1"/>
          </p:cNvSpPr>
          <p:nvPr/>
        </p:nvSpPr>
        <p:spPr>
          <a:xfrm>
            <a:off x="1121410" y="3223260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people			B. music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C.character		D. story  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1395" y="3722370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Action Button: Forward or Next 9">
            <a:hlinkClick r:id="rId2" action="ppaction://hlinksldjump"/>
          </p:cNvPr>
          <p:cNvSpPr/>
          <p:nvPr/>
        </p:nvSpPr>
        <p:spPr>
          <a:xfrm>
            <a:off x="8475345" y="144780"/>
            <a:ext cx="532765" cy="435610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772160"/>
            <a:ext cx="7886700" cy="948055"/>
          </a:xfrm>
        </p:spPr>
        <p:txBody>
          <a:bodyPr/>
          <a:p>
            <a:pPr algn="ctr"/>
            <a:r>
              <a:rPr lang="en-US" sz="40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Question 6: </a:t>
            </a:r>
            <a:endParaRPr lang="en-US" sz="4000" b="1" u="sng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itle 5"/>
          <p:cNvSpPr>
            <a:spLocks noGrp="1"/>
          </p:cNvSpPr>
          <p:nvPr/>
        </p:nvSpPr>
        <p:spPr>
          <a:xfrm>
            <a:off x="309245" y="1845945"/>
            <a:ext cx="828294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 piece of electrical equipment with a screen on which you can watch programmes with moving pictures and sounds. What is it?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/>
          <p:cNvSpPr>
            <a:spLocks noGrp="1"/>
          </p:cNvSpPr>
          <p:nvPr/>
        </p:nvSpPr>
        <p:spPr>
          <a:xfrm>
            <a:off x="1024255" y="3440430"/>
            <a:ext cx="7886700" cy="948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A. TV 			B. light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C. radio			D. camera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0430" y="3364230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Action Button: Forward or Next 9">
            <a:hlinkClick r:id="rId2" action="ppaction://hlinksldjump"/>
          </p:cNvPr>
          <p:cNvSpPr/>
          <p:nvPr/>
        </p:nvSpPr>
        <p:spPr>
          <a:xfrm>
            <a:off x="8475345" y="144780"/>
            <a:ext cx="532765" cy="435610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7453</Words>
  <Application>WPS Presentation</Application>
  <PresentationFormat>On-screen Show (4:3)</PresentationFormat>
  <Paragraphs>420</Paragraphs>
  <Slides>49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2" baseType="lpstr">
      <vt:lpstr>Arial</vt:lpstr>
      <vt:lpstr>SimSun</vt:lpstr>
      <vt:lpstr>Wingdings</vt:lpstr>
      <vt:lpstr>Arial Unicode MS</vt:lpstr>
      <vt:lpstr>Times New Roman</vt:lpstr>
      <vt:lpstr>Microsoft YaHei</vt:lpstr>
      <vt:lpstr>Calibri Light</vt:lpstr>
      <vt:lpstr>Calibri</vt:lpstr>
      <vt:lpstr>Arial</vt:lpstr>
      <vt:lpstr>Calibri</vt:lpstr>
      <vt:lpstr>Open Sans</vt:lpstr>
      <vt:lpstr>Cooper Black</vt:lpstr>
      <vt:lpstr>Office Theme</vt:lpstr>
      <vt:lpstr>Welcome to our class today!</vt:lpstr>
      <vt:lpstr>PowerPoint 演示文稿</vt:lpstr>
      <vt:lpstr>PowerPoint 演示文稿</vt:lpstr>
      <vt:lpstr>Question 1 </vt:lpstr>
      <vt:lpstr>Question 2 </vt:lpstr>
      <vt:lpstr>Question 3</vt:lpstr>
      <vt:lpstr>Question 4 </vt:lpstr>
      <vt:lpstr>Question 5</vt:lpstr>
      <vt:lpstr>Question 6: </vt:lpstr>
      <vt:lpstr>PowerPoint 演示文稿</vt:lpstr>
      <vt:lpstr>Unit 8: Films Period 62: Getting started</vt:lpstr>
      <vt:lpstr>Objectives </vt:lpstr>
      <vt:lpstr>I. Vocabulary: </vt:lpstr>
      <vt:lpstr>I. Vocabulary: </vt:lpstr>
      <vt:lpstr>I. Vocabulary: </vt:lpstr>
      <vt:lpstr>I. Vocabulary: </vt:lpstr>
      <vt:lpstr>I. Vocabulary: </vt:lpstr>
      <vt:lpstr>I. Vocabulary: </vt:lpstr>
      <vt:lpstr>II. Practice: </vt:lpstr>
      <vt:lpstr>PowerPoint 演示文稿</vt:lpstr>
      <vt:lpstr>PowerPoint 演示文稿</vt:lpstr>
      <vt:lpstr>II. Practice: </vt:lpstr>
      <vt:lpstr>PowerPoint 演示文稿</vt:lpstr>
      <vt:lpstr>PowerPoint 演示文稿</vt:lpstr>
      <vt:lpstr>PowerPoint 演示文稿</vt:lpstr>
      <vt:lpstr>PowerPoint 演示文稿</vt:lpstr>
      <vt:lpstr>II. Practice: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II. Practice: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III. Production: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109</cp:revision>
  <dcterms:created xsi:type="dcterms:W3CDTF">2020-12-09T02:04:00Z</dcterms:created>
  <dcterms:modified xsi:type="dcterms:W3CDTF">2023-02-18T01:29:12Z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D9F450D4BCEB4754A25391FB7F2D61E0</vt:lpwstr>
  </property>
  <property fmtid="{D5CDD505-2E9C-101B-9397-08002B2CF9AE}" pid="3" name="KSOProductBuildVer">
    <vt:lpwstr>1033-11.2.0.11440</vt:lpwstr>
  </property>
</Properties>
</file>