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0" r:id="rId3"/>
    <p:sldId id="259" r:id="rId4"/>
    <p:sldId id="282" r:id="rId5"/>
    <p:sldId id="285" r:id="rId6"/>
    <p:sldId id="284" r:id="rId7"/>
    <p:sldId id="261" r:id="rId8"/>
    <p:sldId id="265" r:id="rId9"/>
    <p:sldId id="262" r:id="rId10"/>
    <p:sldId id="266" r:id="rId11"/>
    <p:sldId id="270" r:id="rId12"/>
    <p:sldId id="286" r:id="rId13"/>
    <p:sldId id="287" r:id="rId14"/>
    <p:sldId id="271" r:id="rId15"/>
    <p:sldId id="288" r:id="rId16"/>
    <p:sldId id="274" r:id="rId17"/>
    <p:sldId id="276" r:id="rId18"/>
    <p:sldId id="277" r:id="rId19"/>
    <p:sldId id="278" r:id="rId20"/>
    <p:sldId id="279" r:id="rId21"/>
    <p:sldId id="26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6"/>
    <p:restoredTop sz="93041"/>
  </p:normalViewPr>
  <p:slideViewPr>
    <p:cSldViewPr>
      <p:cViewPr varScale="1">
        <p:scale>
          <a:sx n="75" d="100"/>
          <a:sy n="75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5D07F01-BD3E-4CC1-BE05-AA2F90D77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F66F3B5-97AD-4F73-AF63-7B9BB1559D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B54E10-A81E-4543-9EC0-87260FD633BB}" type="datetimeFigureOut">
              <a:rPr lang="en-US" altLang="en-US"/>
              <a:pPr>
                <a:defRPr/>
              </a:pPr>
              <a:t>10/9/2022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17BCC9-F16A-4793-BC39-9891CF2E98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26DB3B-1DC8-492C-9355-A88EADC797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B5C21D-56E7-4BB1-9669-7E07A1697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52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0AA74F2-451D-43DC-9795-494F87D994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A2477E2-8A5F-49A2-B008-B474020286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C0524B-37C3-45A2-8954-8A7C936B3B93}" type="datetimeFigureOut">
              <a:rPr lang="en-US" altLang="en-US"/>
              <a:pPr>
                <a:defRPr/>
              </a:pPr>
              <a:t>10/9/2022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0880C183-44F7-4B08-B73C-7036B2B851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72233A8B-C39E-4B50-94D7-88A0AF0CF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EC4D0A-2F42-4B69-986A-6B9439FBEC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5A8634-4EE5-4E50-9DC7-A9403D9C8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2C39D0-3F48-4F91-89E8-90B29508E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770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875D23-8560-40C9-B0B8-262B3BE9FDA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838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1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003679-CD17-4997-89DE-4DA40F634DE4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07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9B6BC9-420F-4C90-A354-06635609439B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8261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E9D3-21B2-484E-9AEF-13F89D53B36B}" type="datetimeFigureOut">
              <a:rPr lang="en-US" altLang="en-US"/>
              <a:pPr>
                <a:defRPr/>
              </a:pPr>
              <a:t>10/9/2022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7E54-9B45-4768-9E57-A127BEF7C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22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2AD9E-12A4-4C56-A6C7-7223C5CB4A79}" type="datetimeFigureOut">
              <a:rPr lang="en-US" altLang="en-US"/>
              <a:pPr>
                <a:defRPr/>
              </a:pPr>
              <a:t>10/9/2022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D5B9-7AC8-47C0-A351-6C162F1DD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51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E182-6B4B-48A3-A468-28A1B72507A3}" type="datetimeFigureOut">
              <a:rPr lang="en-US" altLang="en-US"/>
              <a:pPr>
                <a:defRPr/>
              </a:pPr>
              <a:t>10/9/2022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DBEB-79FB-4730-AC70-E1DD671183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02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35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7A043-98E1-48CC-81A8-5D37BA20FFF0}" type="datetimeFigureOut">
              <a:rPr lang="en-US" altLang="en-US"/>
              <a:pPr>
                <a:defRPr/>
              </a:pPr>
              <a:t>10/9/2022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B30B-A7AF-49F0-9EEA-C9FF45E34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07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C509-3A17-4F04-B541-1926008E7DB0}" type="datetimeFigureOut">
              <a:rPr lang="en-US" altLang="en-US"/>
              <a:pPr>
                <a:defRPr/>
              </a:pPr>
              <a:t>10/9/2022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9352-C61F-4B77-B25E-96F62656D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77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C60E-1F8C-4F74-B569-C25ED2403D28}" type="datetimeFigureOut">
              <a:rPr lang="en-US" altLang="en-US"/>
              <a:pPr>
                <a:defRPr/>
              </a:pPr>
              <a:t>10/9/2022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9F45D-F126-422E-9B13-07E514659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82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F030-1CE9-490A-98F8-0E623112BEE4}" type="datetimeFigureOut">
              <a:rPr lang="en-US" altLang="en-US"/>
              <a:pPr>
                <a:defRPr/>
              </a:pPr>
              <a:t>10/9/2022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5CB0-B6E5-404E-B610-044710478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23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7E100-167C-4D31-8E1B-A48A86AFE3CE}" type="datetimeFigureOut">
              <a:rPr lang="en-US" altLang="en-US"/>
              <a:pPr>
                <a:defRPr/>
              </a:pPr>
              <a:t>10/9/2022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B9C-2C42-4DD3-8094-7907F31420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05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D446-F477-4638-BFA1-D15008C67E0F}" type="datetimeFigureOut">
              <a:rPr lang="en-US" altLang="en-US"/>
              <a:pPr>
                <a:defRPr/>
              </a:pPr>
              <a:t>10/9/2022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21D87-DDB1-474A-B8A9-86E77BB8F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91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EB5A-D087-4BC4-9730-0261F85F1885}" type="datetimeFigureOut">
              <a:rPr lang="en-US" altLang="en-US"/>
              <a:pPr>
                <a:defRPr/>
              </a:pPr>
              <a:t>10/9/2022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E84C5-091D-4308-A110-32C543972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74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E1C9F-A815-4829-A003-F224AF55CBD9}" type="datetimeFigureOut">
              <a:rPr lang="en-US" altLang="en-US"/>
              <a:pPr>
                <a:defRPr/>
              </a:pPr>
              <a:t>10/9/2022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7EA44-00C6-4613-91E7-C106F54E6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42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FF77FC-222D-4137-8C25-9C747EFA63C5}" type="datetimeFigureOut">
              <a:rPr lang="en-US" altLang="en-US"/>
              <a:pPr>
                <a:defRPr/>
              </a:pPr>
              <a:t>10/9/2022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DC858D-9809-4C8D-9BBB-B999802E4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Giao%20an\GA%20da%20sua\Nam%202021-2022\KHTN\BAI%2043_TRONG%20LUONG%20LUC%20HAP%20DAN\CH_KNTT_CH8_BAI43_TRONG%20LUONG%20LUC%20HAP%20DAN\2%20phut.mp4" TargetMode="External"/><Relationship Id="rId1" Type="http://schemas.microsoft.com/office/2007/relationships/media" Target="file:///F:\Giao%20an\GA%20da%20sua\Nam%202021-2022\KHTN\BAI%2043_TRONG%20LUONG%20LUC%20HAP%20DAN\CH_KNTT_CH8_BAI43_TRONG%20LUONG%20LUC%20HAP%20DAN\2%20phut.mp4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4.gi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Giao%20an\GA%20da%20sua\Nam%202021-2022\KHTN\BAI%2043_TRONG%20LUONG%20LUC%20HAP%20DAN\CH_KNTT_CH8_BAI43_TRONG%20LUONG%20LUC%20HAP%20DAN\3%20phut.mp4" TargetMode="External"/><Relationship Id="rId1" Type="http://schemas.microsoft.com/office/2007/relationships/media" Target="file:///F:\Giao%20an\GA%20da%20sua\Nam%202021-2022\KHTN\BAI%2043_TRONG%20LUONG%20LUC%20HAP%20DAN\CH_KNTT_CH8_BAI43_TRONG%20LUONG%20LUC%20HAP%20DAN\3%20phut.mp4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-153988" y="2438400"/>
            <a:ext cx="9525001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600" b="1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LƯỢNG,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600" b="1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LỰC HẤP DẪN</a:t>
            </a:r>
            <a:endParaRPr lang="en-US" altLang="en-US" sz="5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="" xmlns:a16="http://schemas.microsoft.com/office/drawing/2014/main" id="{3EDB2992-778A-4366-A0AF-F01D0ED76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7391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00" b="1" i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500" b="1" i="1" u="sng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1484313"/>
            <a:ext cx="268922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935038"/>
            <a:ext cx="6019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a. Trọng lực có phương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thẳng đứng </a:t>
            </a: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và có chiều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trên xuống dưới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hướng về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600" b="1">
                <a:solidFill>
                  <a:srgbClr val="002060"/>
                </a:solidFill>
              </a:rPr>
              <a:t> </a:t>
            </a: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Trái Đất</a:t>
            </a:r>
            <a:r>
              <a:rPr lang="en-US" altLang="en-US" sz="3600" b="1">
                <a:solidFill>
                  <a:srgbClr val="002060"/>
                </a:solidFill>
              </a:rPr>
              <a:t>).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6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3136900"/>
            <a:ext cx="64277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b. Trọng lượng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en-US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lượng của vật là độ lớn lực hút của Trái Đất tác dụng lên vật.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en-US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Kí hiệu: P		- Đơn vị: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="" xmlns:a16="http://schemas.microsoft.com/office/drawing/2014/main" id="{298A5A72-8FF6-46D4-A362-D6ECA77CC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475" y="298450"/>
            <a:ext cx="69754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altLang="en-US" sz="34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-76200" y="1546225"/>
            <a:ext cx="9677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00">
                <a:latin typeface="Times New Roman" panose="02020603050405020304" pitchFamily="18" charset="0"/>
              </a:rPr>
              <a:t>Khối lượng của một vật là số đo lượng chất của vật đó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="" xmlns:a16="http://schemas.microsoft.com/office/drawing/2014/main" id="{A35B86E3-75CC-4571-BFA6-0B7511CF6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3763"/>
            <a:ext cx="7391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="" xmlns:a16="http://schemas.microsoft.com/office/drawing/2014/main" id="{F051EB96-C65F-4F15-A994-1094699FB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65363"/>
            <a:ext cx="7391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0;p27">
            <a:extLst>
              <a:ext uri="{FF2B5EF4-FFF2-40B4-BE49-F238E27FC236}">
                <a16:creationId xmlns="" xmlns:a16="http://schemas.microsoft.com/office/drawing/2014/main" id="{EF206C52-4A39-4881-A108-7663277CFDAB}"/>
              </a:ext>
            </a:extLst>
          </p:cNvPr>
          <p:cNvSpPr txBox="1">
            <a:spLocks/>
          </p:cNvSpPr>
          <p:nvPr/>
        </p:nvSpPr>
        <p:spPr>
          <a:xfrm>
            <a:off x="3357563" y="769938"/>
            <a:ext cx="2671762" cy="481012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 </a:t>
            </a:r>
          </a:p>
        </p:txBody>
      </p:sp>
      <p:sp>
        <p:nvSpPr>
          <p:cNvPr id="5" name="Google Shape;712;p27"/>
          <p:cNvSpPr>
            <a:spLocks/>
          </p:cNvSpPr>
          <p:nvPr/>
        </p:nvSpPr>
        <p:spPr bwMode="auto">
          <a:xfrm>
            <a:off x="3041650" y="525463"/>
            <a:ext cx="3302000" cy="1257300"/>
          </a:xfrm>
          <a:custGeom>
            <a:avLst/>
            <a:gdLst>
              <a:gd name="T0" fmla="*/ 2147483646 w 72132"/>
              <a:gd name="T1" fmla="*/ 2147483646 h 25868"/>
              <a:gd name="T2" fmla="*/ 2147483646 w 72132"/>
              <a:gd name="T3" fmla="*/ 2147483646 h 25868"/>
              <a:gd name="T4" fmla="*/ 2147483646 w 72132"/>
              <a:gd name="T5" fmla="*/ 2147483646 h 25868"/>
              <a:gd name="T6" fmla="*/ 2147483646 w 72132"/>
              <a:gd name="T7" fmla="*/ 2147483646 h 25868"/>
              <a:gd name="T8" fmla="*/ 2147483646 w 72132"/>
              <a:gd name="T9" fmla="*/ 2147483646 h 25868"/>
              <a:gd name="T10" fmla="*/ 2147483646 w 72132"/>
              <a:gd name="T11" fmla="*/ 2147483646 h 25868"/>
              <a:gd name="T12" fmla="*/ 2147483646 w 72132"/>
              <a:gd name="T13" fmla="*/ 2147483646 h 25868"/>
              <a:gd name="T14" fmla="*/ 2147483646 w 72132"/>
              <a:gd name="T15" fmla="*/ 2147483646 h 25868"/>
              <a:gd name="T16" fmla="*/ 2147483646 w 72132"/>
              <a:gd name="T17" fmla="*/ 2147483646 h 25868"/>
              <a:gd name="T18" fmla="*/ 2147483646 w 72132"/>
              <a:gd name="T19" fmla="*/ 2147483646 h 25868"/>
              <a:gd name="T20" fmla="*/ 2147483646 w 72132"/>
              <a:gd name="T21" fmla="*/ 2147483646 h 25868"/>
              <a:gd name="T22" fmla="*/ 2147483646 w 72132"/>
              <a:gd name="T23" fmla="*/ 2147483646 h 25868"/>
              <a:gd name="T24" fmla="*/ 2147483646 w 72132"/>
              <a:gd name="T25" fmla="*/ 2147483646 h 25868"/>
              <a:gd name="T26" fmla="*/ 2147483646 w 72132"/>
              <a:gd name="T27" fmla="*/ 2147483646 h 25868"/>
              <a:gd name="T28" fmla="*/ 2147483646 w 72132"/>
              <a:gd name="T29" fmla="*/ 2147483646 h 25868"/>
              <a:gd name="T30" fmla="*/ 2147483646 w 72132"/>
              <a:gd name="T31" fmla="*/ 2147483646 h 25868"/>
              <a:gd name="T32" fmla="*/ 2147483646 w 72132"/>
              <a:gd name="T33" fmla="*/ 2147483646 h 25868"/>
              <a:gd name="T34" fmla="*/ 2147483646 w 72132"/>
              <a:gd name="T35" fmla="*/ 2147483646 h 25868"/>
              <a:gd name="T36" fmla="*/ 2147483646 w 72132"/>
              <a:gd name="T37" fmla="*/ 2147483646 h 25868"/>
              <a:gd name="T38" fmla="*/ 2147483646 w 72132"/>
              <a:gd name="T39" fmla="*/ 2147483646 h 25868"/>
              <a:gd name="T40" fmla="*/ 2147483646 w 72132"/>
              <a:gd name="T41" fmla="*/ 2147483646 h 25868"/>
              <a:gd name="T42" fmla="*/ 2147483646 w 72132"/>
              <a:gd name="T43" fmla="*/ 2147483646 h 25868"/>
              <a:gd name="T44" fmla="*/ 2147483646 w 72132"/>
              <a:gd name="T45" fmla="*/ 2147483646 h 25868"/>
              <a:gd name="T46" fmla="*/ 2147483646 w 72132"/>
              <a:gd name="T47" fmla="*/ 2147483646 h 25868"/>
              <a:gd name="T48" fmla="*/ 2147483646 w 72132"/>
              <a:gd name="T49" fmla="*/ 2147483646 h 25868"/>
              <a:gd name="T50" fmla="*/ 2147483646 w 72132"/>
              <a:gd name="T51" fmla="*/ 2147483646 h 25868"/>
              <a:gd name="T52" fmla="*/ 2147483646 w 72132"/>
              <a:gd name="T53" fmla="*/ 2147483646 h 25868"/>
              <a:gd name="T54" fmla="*/ 2147483646 w 72132"/>
              <a:gd name="T55" fmla="*/ 2147483646 h 25868"/>
              <a:gd name="T56" fmla="*/ 2147483646 w 72132"/>
              <a:gd name="T57" fmla="*/ 2147483646 h 25868"/>
              <a:gd name="T58" fmla="*/ 2147483646 w 72132"/>
              <a:gd name="T59" fmla="*/ 2147483646 h 25868"/>
              <a:gd name="T60" fmla="*/ 2147483646 w 72132"/>
              <a:gd name="T61" fmla="*/ 2147483646 h 25868"/>
              <a:gd name="T62" fmla="*/ 2147483646 w 72132"/>
              <a:gd name="T63" fmla="*/ 2147483646 h 25868"/>
              <a:gd name="T64" fmla="*/ 2147483646 w 72132"/>
              <a:gd name="T65" fmla="*/ 2147483646 h 25868"/>
              <a:gd name="T66" fmla="*/ 2147483646 w 72132"/>
              <a:gd name="T67" fmla="*/ 2147483646 h 25868"/>
              <a:gd name="T68" fmla="*/ 2147483646 w 72132"/>
              <a:gd name="T69" fmla="*/ 2147483646 h 25868"/>
              <a:gd name="T70" fmla="*/ 2147483646 w 72132"/>
              <a:gd name="T71" fmla="*/ 2147483646 h 25868"/>
              <a:gd name="T72" fmla="*/ 2147483646 w 72132"/>
              <a:gd name="T73" fmla="*/ 2147483646 h 25868"/>
              <a:gd name="T74" fmla="*/ 2147483646 w 72132"/>
              <a:gd name="T75" fmla="*/ 2147483646 h 25868"/>
              <a:gd name="T76" fmla="*/ 2147483646 w 72132"/>
              <a:gd name="T77" fmla="*/ 485585124 h 25868"/>
              <a:gd name="T78" fmla="*/ 2147483646 w 72132"/>
              <a:gd name="T79" fmla="*/ 837172972 h 25868"/>
              <a:gd name="T80" fmla="*/ 2147483646 w 72132"/>
              <a:gd name="T81" fmla="*/ 2147483646 h 25868"/>
              <a:gd name="T82" fmla="*/ 2147483646 w 72132"/>
              <a:gd name="T83" fmla="*/ 2147483646 h 25868"/>
              <a:gd name="T84" fmla="*/ 2147483646 w 72132"/>
              <a:gd name="T85" fmla="*/ 2147483646 h 25868"/>
              <a:gd name="T86" fmla="*/ 2147483646 w 72132"/>
              <a:gd name="T87" fmla="*/ 2147483646 h 25868"/>
              <a:gd name="T88" fmla="*/ 2147483646 w 72132"/>
              <a:gd name="T89" fmla="*/ 2147483646 h 25868"/>
              <a:gd name="T90" fmla="*/ 2147483646 w 72132"/>
              <a:gd name="T91" fmla="*/ 2147483646 h 25868"/>
              <a:gd name="T92" fmla="*/ 2147483646 w 72132"/>
              <a:gd name="T93" fmla="*/ 2147483646 h 25868"/>
              <a:gd name="T94" fmla="*/ 2147483646 w 72132"/>
              <a:gd name="T95" fmla="*/ 2147483646 h 25868"/>
              <a:gd name="T96" fmla="*/ 2147483646 w 72132"/>
              <a:gd name="T97" fmla="*/ 2147483646 h 25868"/>
              <a:gd name="T98" fmla="*/ 2147483646 w 72132"/>
              <a:gd name="T99" fmla="*/ 2147483646 h 25868"/>
              <a:gd name="T100" fmla="*/ 2147483646 w 72132"/>
              <a:gd name="T101" fmla="*/ 2147483646 h 25868"/>
              <a:gd name="T102" fmla="*/ 2147483646 w 72132"/>
              <a:gd name="T103" fmla="*/ 2147483646 h 25868"/>
              <a:gd name="T104" fmla="*/ 2147483646 w 72132"/>
              <a:gd name="T105" fmla="*/ 2147483646 h 25868"/>
              <a:gd name="T106" fmla="*/ 2147483646 w 72132"/>
              <a:gd name="T107" fmla="*/ 2147483646 h 25868"/>
              <a:gd name="T108" fmla="*/ 2147483646 w 72132"/>
              <a:gd name="T109" fmla="*/ 2147483646 h 25868"/>
              <a:gd name="T110" fmla="*/ 2147483646 w 72132"/>
              <a:gd name="T111" fmla="*/ 2147483646 h 25868"/>
              <a:gd name="T112" fmla="*/ 2147483646 w 72132"/>
              <a:gd name="T113" fmla="*/ 2147483646 h 25868"/>
              <a:gd name="T114" fmla="*/ 2147483646 w 72132"/>
              <a:gd name="T115" fmla="*/ 2147483646 h 25868"/>
              <a:gd name="T116" fmla="*/ 2147483646 w 72132"/>
              <a:gd name="T117" fmla="*/ 2147483646 h 25868"/>
              <a:gd name="T118" fmla="*/ 2147483646 w 72132"/>
              <a:gd name="T119" fmla="*/ 2147483646 h 25868"/>
              <a:gd name="T120" fmla="*/ 2147483646 w 72132"/>
              <a:gd name="T121" fmla="*/ 1618428124 h 258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6" name="Google Shape;1133;p38"/>
          <p:cNvGrpSpPr>
            <a:grpSpLocks/>
          </p:cNvGrpSpPr>
          <p:nvPr/>
        </p:nvGrpSpPr>
        <p:grpSpPr bwMode="auto">
          <a:xfrm>
            <a:off x="703263" y="2287588"/>
            <a:ext cx="7980362" cy="4467225"/>
            <a:chOff x="2130375" y="1404626"/>
            <a:chExt cx="2197419" cy="3396284"/>
          </a:xfrm>
        </p:grpSpPr>
        <p:sp>
          <p:nvSpPr>
            <p:cNvPr id="28687" name="Google Shape;1134;p38"/>
            <p:cNvSpPr>
              <a:spLocks/>
            </p:cNvSpPr>
            <p:nvPr/>
          </p:nvSpPr>
          <p:spPr bwMode="auto">
            <a:xfrm>
              <a:off x="2202227" y="4066539"/>
              <a:ext cx="2027569" cy="703808"/>
            </a:xfrm>
            <a:custGeom>
              <a:avLst/>
              <a:gdLst>
                <a:gd name="T0" fmla="*/ 2147483646 w 93243"/>
                <a:gd name="T1" fmla="*/ 93596678 h 38407"/>
                <a:gd name="T2" fmla="*/ 2147483646 w 93243"/>
                <a:gd name="T3" fmla="*/ 88292289 h 38407"/>
                <a:gd name="T4" fmla="*/ 2147483646 w 93243"/>
                <a:gd name="T5" fmla="*/ 115355867 h 38407"/>
                <a:gd name="T6" fmla="*/ 2147483646 w 93243"/>
                <a:gd name="T7" fmla="*/ 152234676 h 38407"/>
                <a:gd name="T8" fmla="*/ 2147483646 w 93243"/>
                <a:gd name="T9" fmla="*/ 183242947 h 38407"/>
                <a:gd name="T10" fmla="*/ 2147483646 w 93243"/>
                <a:gd name="T11" fmla="*/ 159452818 h 38407"/>
                <a:gd name="T12" fmla="*/ 2147483646 w 93243"/>
                <a:gd name="T13" fmla="*/ 193051820 h 38407"/>
                <a:gd name="T14" fmla="*/ 2147483646 w 93243"/>
                <a:gd name="T15" fmla="*/ 185839726 h 38407"/>
                <a:gd name="T16" fmla="*/ 2147483646 w 93243"/>
                <a:gd name="T17" fmla="*/ 226656522 h 38407"/>
                <a:gd name="T18" fmla="*/ 2147483646 w 93243"/>
                <a:gd name="T19" fmla="*/ 218761419 h 38407"/>
                <a:gd name="T20" fmla="*/ 2147483646 w 93243"/>
                <a:gd name="T21" fmla="*/ 223499969 h 38407"/>
                <a:gd name="T22" fmla="*/ 2147483646 w 93243"/>
                <a:gd name="T23" fmla="*/ 222712159 h 38407"/>
                <a:gd name="T24" fmla="*/ 2147483646 w 93243"/>
                <a:gd name="T25" fmla="*/ 242108614 h 38407"/>
                <a:gd name="T26" fmla="*/ 2147483646 w 93243"/>
                <a:gd name="T27" fmla="*/ 246957646 h 38407"/>
                <a:gd name="T28" fmla="*/ 2147483646 w 93243"/>
                <a:gd name="T29" fmla="*/ 262181720 h 38407"/>
                <a:gd name="T30" fmla="*/ 2147483646 w 93243"/>
                <a:gd name="T31" fmla="*/ 290820532 h 38407"/>
                <a:gd name="T32" fmla="*/ 2147483646 w 93243"/>
                <a:gd name="T33" fmla="*/ 311459806 h 38407"/>
                <a:gd name="T34" fmla="*/ 2147483646 w 93243"/>
                <a:gd name="T35" fmla="*/ 300518594 h 38407"/>
                <a:gd name="T36" fmla="*/ 2147483646 w 93243"/>
                <a:gd name="T37" fmla="*/ 343710896 h 38407"/>
                <a:gd name="T38" fmla="*/ 2147483646 w 93243"/>
                <a:gd name="T39" fmla="*/ 314955207 h 38407"/>
                <a:gd name="T40" fmla="*/ 2147483646 w 93243"/>
                <a:gd name="T41" fmla="*/ 397383004 h 38407"/>
                <a:gd name="T42" fmla="*/ 2147483646 w 93243"/>
                <a:gd name="T43" fmla="*/ 420840681 h 38407"/>
                <a:gd name="T44" fmla="*/ 2147483646 w 93243"/>
                <a:gd name="T45" fmla="*/ 459971742 h 38407"/>
                <a:gd name="T46" fmla="*/ 1536904217 w 93243"/>
                <a:gd name="T47" fmla="*/ 498647116 h 38407"/>
                <a:gd name="T48" fmla="*/ 61260383 w 93243"/>
                <a:gd name="T49" fmla="*/ 494924375 h 38407"/>
                <a:gd name="T50" fmla="*/ 31751070 w 93243"/>
                <a:gd name="T51" fmla="*/ 1018272006 h 38407"/>
                <a:gd name="T52" fmla="*/ 254664867 w 93243"/>
                <a:gd name="T53" fmla="*/ 2147483646 h 38407"/>
                <a:gd name="T54" fmla="*/ 1165980470 w 93243"/>
                <a:gd name="T55" fmla="*/ 2147483646 h 38407"/>
                <a:gd name="T56" fmla="*/ 2147483646 w 93243"/>
                <a:gd name="T57" fmla="*/ 2147483646 h 38407"/>
                <a:gd name="T58" fmla="*/ 2147483646 w 93243"/>
                <a:gd name="T59" fmla="*/ 2147483646 h 38407"/>
                <a:gd name="T60" fmla="*/ 2147483646 w 93243"/>
                <a:gd name="T61" fmla="*/ 2147483646 h 38407"/>
                <a:gd name="T62" fmla="*/ 2147483646 w 93243"/>
                <a:gd name="T63" fmla="*/ 2147483646 h 38407"/>
                <a:gd name="T64" fmla="*/ 2147483646 w 93243"/>
                <a:gd name="T65" fmla="*/ 2147483646 h 38407"/>
                <a:gd name="T66" fmla="*/ 2147483646 w 93243"/>
                <a:gd name="T67" fmla="*/ 2147483646 h 38407"/>
                <a:gd name="T68" fmla="*/ 2147483646 w 93243"/>
                <a:gd name="T69" fmla="*/ 2147483646 h 38407"/>
                <a:gd name="T70" fmla="*/ 2147483646 w 93243"/>
                <a:gd name="T71" fmla="*/ 2147483646 h 38407"/>
                <a:gd name="T72" fmla="*/ 2147483646 w 93243"/>
                <a:gd name="T73" fmla="*/ 2147483646 h 38407"/>
                <a:gd name="T74" fmla="*/ 2147483646 w 93243"/>
                <a:gd name="T75" fmla="*/ 2147483646 h 38407"/>
                <a:gd name="T76" fmla="*/ 2147483646 w 93243"/>
                <a:gd name="T77" fmla="*/ 2147483646 h 38407"/>
                <a:gd name="T78" fmla="*/ 2147483646 w 93243"/>
                <a:gd name="T79" fmla="*/ 2147483646 h 38407"/>
                <a:gd name="T80" fmla="*/ 2147483646 w 93243"/>
                <a:gd name="T81" fmla="*/ 2147483646 h 38407"/>
                <a:gd name="T82" fmla="*/ 2147483646 w 93243"/>
                <a:gd name="T83" fmla="*/ 2147483646 h 38407"/>
                <a:gd name="T84" fmla="*/ 2147483646 w 93243"/>
                <a:gd name="T85" fmla="*/ 2147483646 h 38407"/>
                <a:gd name="T86" fmla="*/ 2147483646 w 93243"/>
                <a:gd name="T87" fmla="*/ 2147483646 h 38407"/>
                <a:gd name="T88" fmla="*/ 2147483646 w 93243"/>
                <a:gd name="T89" fmla="*/ 2147483646 h 38407"/>
                <a:gd name="T90" fmla="*/ 2147483646 w 93243"/>
                <a:gd name="T91" fmla="*/ 2147483646 h 38407"/>
                <a:gd name="T92" fmla="*/ 2147483646 w 93243"/>
                <a:gd name="T93" fmla="*/ 2147483646 h 38407"/>
                <a:gd name="T94" fmla="*/ 2147483646 w 93243"/>
                <a:gd name="T95" fmla="*/ 2147483646 h 38407"/>
                <a:gd name="T96" fmla="*/ 2147483646 w 93243"/>
                <a:gd name="T97" fmla="*/ 2147483646 h 38407"/>
                <a:gd name="T98" fmla="*/ 2147483646 w 93243"/>
                <a:gd name="T99" fmla="*/ 2147483646 h 38407"/>
                <a:gd name="T100" fmla="*/ 2147483646 w 93243"/>
                <a:gd name="T101" fmla="*/ 2147483646 h 38407"/>
                <a:gd name="T102" fmla="*/ 2147483646 w 93243"/>
                <a:gd name="T103" fmla="*/ 2147483646 h 38407"/>
                <a:gd name="T104" fmla="*/ 2147483646 w 93243"/>
                <a:gd name="T105" fmla="*/ 2147483646 h 38407"/>
                <a:gd name="T106" fmla="*/ 2147483646 w 93243"/>
                <a:gd name="T107" fmla="*/ 2147483646 h 38407"/>
                <a:gd name="T108" fmla="*/ 2147483646 w 93243"/>
                <a:gd name="T109" fmla="*/ 978802793 h 38407"/>
                <a:gd name="T110" fmla="*/ 2147483646 w 93243"/>
                <a:gd name="T111" fmla="*/ 2252252 h 38407"/>
                <a:gd name="T112" fmla="*/ 2147483646 w 93243"/>
                <a:gd name="T113" fmla="*/ 0 h 38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88" name="Google Shape;1135;p38"/>
            <p:cNvSpPr>
              <a:spLocks/>
            </p:cNvSpPr>
            <p:nvPr/>
          </p:nvSpPr>
          <p:spPr bwMode="auto">
            <a:xfrm>
              <a:off x="2130375" y="1404625"/>
              <a:ext cx="2197419" cy="3396282"/>
            </a:xfrm>
            <a:custGeom>
              <a:avLst/>
              <a:gdLst>
                <a:gd name="T0" fmla="*/ 2147483646 w 101054"/>
                <a:gd name="T1" fmla="*/ 275713847 h 185336"/>
                <a:gd name="T2" fmla="*/ 2147483646 w 101054"/>
                <a:gd name="T3" fmla="*/ 279547400 h 185336"/>
                <a:gd name="T4" fmla="*/ 2147483646 w 101054"/>
                <a:gd name="T5" fmla="*/ 358258548 h 185336"/>
                <a:gd name="T6" fmla="*/ 2147483646 w 101054"/>
                <a:gd name="T7" fmla="*/ 514548524 h 185336"/>
                <a:gd name="T8" fmla="*/ 2147483646 w 101054"/>
                <a:gd name="T9" fmla="*/ 1964708492 h 185336"/>
                <a:gd name="T10" fmla="*/ 2147483646 w 101054"/>
                <a:gd name="T11" fmla="*/ 2147483646 h 185336"/>
                <a:gd name="T12" fmla="*/ 2147483646 w 101054"/>
                <a:gd name="T13" fmla="*/ 2147483646 h 185336"/>
                <a:gd name="T14" fmla="*/ 2147483646 w 101054"/>
                <a:gd name="T15" fmla="*/ 2147483646 h 185336"/>
                <a:gd name="T16" fmla="*/ 2147483646 w 101054"/>
                <a:gd name="T17" fmla="*/ 2147483646 h 185336"/>
                <a:gd name="T18" fmla="*/ 2147483646 w 101054"/>
                <a:gd name="T19" fmla="*/ 2147483646 h 185336"/>
                <a:gd name="T20" fmla="*/ 2147483646 w 101054"/>
                <a:gd name="T21" fmla="*/ 2147483646 h 185336"/>
                <a:gd name="T22" fmla="*/ 2147483646 w 101054"/>
                <a:gd name="T23" fmla="*/ 2147483646 h 185336"/>
                <a:gd name="T24" fmla="*/ 2147483646 w 101054"/>
                <a:gd name="T25" fmla="*/ 2147483646 h 185336"/>
                <a:gd name="T26" fmla="*/ 1582288546 w 101054"/>
                <a:gd name="T27" fmla="*/ 2147483646 h 185336"/>
                <a:gd name="T28" fmla="*/ 884715564 w 101054"/>
                <a:gd name="T29" fmla="*/ 2147483646 h 185336"/>
                <a:gd name="T30" fmla="*/ 763305522 w 101054"/>
                <a:gd name="T31" fmla="*/ 2147483646 h 185336"/>
                <a:gd name="T32" fmla="*/ 592264284 w 101054"/>
                <a:gd name="T33" fmla="*/ 2147483646 h 185336"/>
                <a:gd name="T34" fmla="*/ 2147483646 w 101054"/>
                <a:gd name="T35" fmla="*/ 683582969 h 185336"/>
                <a:gd name="T36" fmla="*/ 2147483646 w 101054"/>
                <a:gd name="T37" fmla="*/ 295670101 h 185336"/>
                <a:gd name="T38" fmla="*/ 2147483646 w 101054"/>
                <a:gd name="T39" fmla="*/ 299503654 h 185336"/>
                <a:gd name="T40" fmla="*/ 2147483646 w 101054"/>
                <a:gd name="T41" fmla="*/ 2147483646 h 185336"/>
                <a:gd name="T42" fmla="*/ 2147483646 w 101054"/>
                <a:gd name="T43" fmla="*/ 2147483646 h 185336"/>
                <a:gd name="T44" fmla="*/ 2147483646 w 101054"/>
                <a:gd name="T45" fmla="*/ 2147483646 h 185336"/>
                <a:gd name="T46" fmla="*/ 2147483646 w 101054"/>
                <a:gd name="T47" fmla="*/ 2147483646 h 185336"/>
                <a:gd name="T48" fmla="*/ 2147483646 w 101054"/>
                <a:gd name="T49" fmla="*/ 2147483646 h 185336"/>
                <a:gd name="T50" fmla="*/ 2147483646 w 101054"/>
                <a:gd name="T51" fmla="*/ 2147483646 h 185336"/>
                <a:gd name="T52" fmla="*/ 2147483646 w 101054"/>
                <a:gd name="T53" fmla="*/ 2147483646 h 185336"/>
                <a:gd name="T54" fmla="*/ 2147483646 w 101054"/>
                <a:gd name="T55" fmla="*/ 2147483646 h 185336"/>
                <a:gd name="T56" fmla="*/ 884715564 w 101054"/>
                <a:gd name="T57" fmla="*/ 2147483646 h 185336"/>
                <a:gd name="T58" fmla="*/ 2147483646 w 101054"/>
                <a:gd name="T59" fmla="*/ 2147483646 h 185336"/>
                <a:gd name="T60" fmla="*/ 2147483646 w 101054"/>
                <a:gd name="T61" fmla="*/ 2147483646 h 185336"/>
                <a:gd name="T62" fmla="*/ 2147483646 w 101054"/>
                <a:gd name="T63" fmla="*/ 2147483646 h 185336"/>
                <a:gd name="T64" fmla="*/ 2147483646 w 101054"/>
                <a:gd name="T65" fmla="*/ 2147483646 h 185336"/>
                <a:gd name="T66" fmla="*/ 2147483646 w 101054"/>
                <a:gd name="T67" fmla="*/ 2147483646 h 185336"/>
                <a:gd name="T68" fmla="*/ 2147483646 w 101054"/>
                <a:gd name="T69" fmla="*/ 2147483646 h 185336"/>
                <a:gd name="T70" fmla="*/ 2147483646 w 101054"/>
                <a:gd name="T71" fmla="*/ 2147483646 h 185336"/>
                <a:gd name="T72" fmla="*/ 2147483646 w 101054"/>
                <a:gd name="T73" fmla="*/ 30331300 h 185336"/>
                <a:gd name="T74" fmla="*/ 2147483646 w 101054"/>
                <a:gd name="T75" fmla="*/ 43303145 h 185336"/>
                <a:gd name="T76" fmla="*/ 2147483646 w 101054"/>
                <a:gd name="T77" fmla="*/ 135429384 h 185336"/>
                <a:gd name="T78" fmla="*/ 294230129 w 101054"/>
                <a:gd name="T79" fmla="*/ 2147483646 h 185336"/>
                <a:gd name="T80" fmla="*/ 146888808 w 101054"/>
                <a:gd name="T81" fmla="*/ 2147483646 h 185336"/>
                <a:gd name="T82" fmla="*/ 60139249 w 101054"/>
                <a:gd name="T83" fmla="*/ 2147483646 h 185336"/>
                <a:gd name="T84" fmla="*/ 253770190 w 101054"/>
                <a:gd name="T85" fmla="*/ 2147483646 h 185336"/>
                <a:gd name="T86" fmla="*/ 422796189 w 101054"/>
                <a:gd name="T87" fmla="*/ 2147483646 h 185336"/>
                <a:gd name="T88" fmla="*/ 291546253 w 101054"/>
                <a:gd name="T89" fmla="*/ 2147483646 h 185336"/>
                <a:gd name="T90" fmla="*/ 1646232299 w 101054"/>
                <a:gd name="T91" fmla="*/ 2147483646 h 185336"/>
                <a:gd name="T92" fmla="*/ 2147483646 w 101054"/>
                <a:gd name="T93" fmla="*/ 2147483646 h 185336"/>
                <a:gd name="T94" fmla="*/ 2147483646 w 101054"/>
                <a:gd name="T95" fmla="*/ 2147483646 h 185336"/>
                <a:gd name="T96" fmla="*/ 2147483646 w 101054"/>
                <a:gd name="T97" fmla="*/ 2147483646 h 185336"/>
                <a:gd name="T98" fmla="*/ 2147483646 w 101054"/>
                <a:gd name="T99" fmla="*/ 2147483646 h 185336"/>
                <a:gd name="T100" fmla="*/ 2147483646 w 101054"/>
                <a:gd name="T101" fmla="*/ 2147483646 h 185336"/>
                <a:gd name="T102" fmla="*/ 2147483646 w 101054"/>
                <a:gd name="T103" fmla="*/ 2147483646 h 185336"/>
                <a:gd name="T104" fmla="*/ 2147483646 w 101054"/>
                <a:gd name="T105" fmla="*/ 2147483646 h 185336"/>
                <a:gd name="T106" fmla="*/ 2147483646 w 101054"/>
                <a:gd name="T107" fmla="*/ 2147483646 h 185336"/>
                <a:gd name="T108" fmla="*/ 2147483646 w 101054"/>
                <a:gd name="T109" fmla="*/ 2147483646 h 185336"/>
                <a:gd name="T110" fmla="*/ 2147483646 w 101054"/>
                <a:gd name="T111" fmla="*/ 2147483646 h 185336"/>
                <a:gd name="T112" fmla="*/ 2147483646 w 101054"/>
                <a:gd name="T113" fmla="*/ 2147483646 h 185336"/>
                <a:gd name="T114" fmla="*/ 2147483646 w 101054"/>
                <a:gd name="T115" fmla="*/ 1511394784 h 185336"/>
                <a:gd name="T116" fmla="*/ 2147483646 w 101054"/>
                <a:gd name="T117" fmla="*/ 168357482 h 185336"/>
                <a:gd name="T118" fmla="*/ 2147483646 w 101054"/>
                <a:gd name="T119" fmla="*/ 47586009 h 1853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1054" h="185336" extrusionOk="0">
                  <a:moveTo>
                    <a:pt x="53173" y="2037"/>
                  </a:moveTo>
                  <a:cubicBezTo>
                    <a:pt x="53913" y="2037"/>
                    <a:pt x="54651" y="2083"/>
                    <a:pt x="55390" y="2218"/>
                  </a:cubicBezTo>
                  <a:cubicBezTo>
                    <a:pt x="55438" y="2226"/>
                    <a:pt x="55488" y="2276"/>
                    <a:pt x="55530" y="2276"/>
                  </a:cubicBezTo>
                  <a:cubicBezTo>
                    <a:pt x="55534" y="2276"/>
                    <a:pt x="55537" y="2276"/>
                    <a:pt x="55540" y="2276"/>
                  </a:cubicBezTo>
                  <a:cubicBezTo>
                    <a:pt x="55862" y="2208"/>
                    <a:pt x="56184" y="2182"/>
                    <a:pt x="56505" y="2182"/>
                  </a:cubicBezTo>
                  <a:cubicBezTo>
                    <a:pt x="57073" y="2182"/>
                    <a:pt x="57639" y="2264"/>
                    <a:pt x="58196" y="2349"/>
                  </a:cubicBezTo>
                  <a:cubicBezTo>
                    <a:pt x="58393" y="2379"/>
                    <a:pt x="58590" y="2389"/>
                    <a:pt x="58786" y="2389"/>
                  </a:cubicBezTo>
                  <a:cubicBezTo>
                    <a:pt x="59178" y="2389"/>
                    <a:pt x="59569" y="2349"/>
                    <a:pt x="59962" y="2349"/>
                  </a:cubicBezTo>
                  <a:cubicBezTo>
                    <a:pt x="60237" y="2349"/>
                    <a:pt x="60513" y="2369"/>
                    <a:pt x="60790" y="2435"/>
                  </a:cubicBezTo>
                  <a:cubicBezTo>
                    <a:pt x="60888" y="2458"/>
                    <a:pt x="60988" y="2465"/>
                    <a:pt x="61091" y="2465"/>
                  </a:cubicBezTo>
                  <a:cubicBezTo>
                    <a:pt x="61263" y="2465"/>
                    <a:pt x="61440" y="2445"/>
                    <a:pt x="61616" y="2445"/>
                  </a:cubicBezTo>
                  <a:cubicBezTo>
                    <a:pt x="61862" y="2445"/>
                    <a:pt x="62105" y="2485"/>
                    <a:pt x="62325" y="2681"/>
                  </a:cubicBezTo>
                  <a:cubicBezTo>
                    <a:pt x="62331" y="2686"/>
                    <a:pt x="62387" y="2705"/>
                    <a:pt x="62446" y="2705"/>
                  </a:cubicBezTo>
                  <a:cubicBezTo>
                    <a:pt x="62522" y="2705"/>
                    <a:pt x="62603" y="2674"/>
                    <a:pt x="62595" y="2543"/>
                  </a:cubicBezTo>
                  <a:cubicBezTo>
                    <a:pt x="62579" y="2268"/>
                    <a:pt x="62718" y="2191"/>
                    <a:pt x="62862" y="2191"/>
                  </a:cubicBezTo>
                  <a:cubicBezTo>
                    <a:pt x="62956" y="2191"/>
                    <a:pt x="63053" y="2224"/>
                    <a:pt x="63110" y="2255"/>
                  </a:cubicBezTo>
                  <a:cubicBezTo>
                    <a:pt x="63426" y="2429"/>
                    <a:pt x="63745" y="2468"/>
                    <a:pt x="64066" y="2468"/>
                  </a:cubicBezTo>
                  <a:cubicBezTo>
                    <a:pt x="64320" y="2468"/>
                    <a:pt x="64575" y="2444"/>
                    <a:pt x="64830" y="2444"/>
                  </a:cubicBezTo>
                  <a:cubicBezTo>
                    <a:pt x="64899" y="2444"/>
                    <a:pt x="64967" y="2445"/>
                    <a:pt x="65036" y="2450"/>
                  </a:cubicBezTo>
                  <a:cubicBezTo>
                    <a:pt x="65110" y="2455"/>
                    <a:pt x="65187" y="2457"/>
                    <a:pt x="65264" y="2457"/>
                  </a:cubicBezTo>
                  <a:cubicBezTo>
                    <a:pt x="65730" y="2457"/>
                    <a:pt x="66232" y="2378"/>
                    <a:pt x="66656" y="2378"/>
                  </a:cubicBezTo>
                  <a:cubicBezTo>
                    <a:pt x="66893" y="2378"/>
                    <a:pt x="67106" y="2403"/>
                    <a:pt x="67275" y="2479"/>
                  </a:cubicBezTo>
                  <a:cubicBezTo>
                    <a:pt x="67514" y="2587"/>
                    <a:pt x="67732" y="2622"/>
                    <a:pt x="67937" y="2622"/>
                  </a:cubicBezTo>
                  <a:cubicBezTo>
                    <a:pt x="68310" y="2622"/>
                    <a:pt x="68639" y="2507"/>
                    <a:pt x="68970" y="2507"/>
                  </a:cubicBezTo>
                  <a:cubicBezTo>
                    <a:pt x="69038" y="2507"/>
                    <a:pt x="69106" y="2512"/>
                    <a:pt x="69175" y="2523"/>
                  </a:cubicBezTo>
                  <a:cubicBezTo>
                    <a:pt x="69860" y="2638"/>
                    <a:pt x="70616" y="2530"/>
                    <a:pt x="71168" y="2715"/>
                  </a:cubicBezTo>
                  <a:cubicBezTo>
                    <a:pt x="71316" y="2764"/>
                    <a:pt x="71468" y="2782"/>
                    <a:pt x="71623" y="2782"/>
                  </a:cubicBezTo>
                  <a:cubicBezTo>
                    <a:pt x="71977" y="2782"/>
                    <a:pt x="72342" y="2690"/>
                    <a:pt x="72686" y="2690"/>
                  </a:cubicBezTo>
                  <a:cubicBezTo>
                    <a:pt x="73025" y="2690"/>
                    <a:pt x="73344" y="2779"/>
                    <a:pt x="73614" y="3133"/>
                  </a:cubicBezTo>
                  <a:cubicBezTo>
                    <a:pt x="73837" y="3031"/>
                    <a:pt x="74061" y="2995"/>
                    <a:pt x="74284" y="2995"/>
                  </a:cubicBezTo>
                  <a:cubicBezTo>
                    <a:pt x="74795" y="2995"/>
                    <a:pt x="75307" y="3182"/>
                    <a:pt x="75824" y="3182"/>
                  </a:cubicBezTo>
                  <a:cubicBezTo>
                    <a:pt x="75847" y="3182"/>
                    <a:pt x="75871" y="3182"/>
                    <a:pt x="75894" y="3181"/>
                  </a:cubicBezTo>
                  <a:cubicBezTo>
                    <a:pt x="75958" y="3178"/>
                    <a:pt x="76024" y="3177"/>
                    <a:pt x="76089" y="3177"/>
                  </a:cubicBezTo>
                  <a:cubicBezTo>
                    <a:pt x="76834" y="3177"/>
                    <a:pt x="77633" y="3330"/>
                    <a:pt x="78314" y="3735"/>
                  </a:cubicBezTo>
                  <a:cubicBezTo>
                    <a:pt x="78397" y="3784"/>
                    <a:pt x="78468" y="3803"/>
                    <a:pt x="78534" y="3803"/>
                  </a:cubicBezTo>
                  <a:cubicBezTo>
                    <a:pt x="78666" y="3803"/>
                    <a:pt x="78776" y="3729"/>
                    <a:pt x="78914" y="3688"/>
                  </a:cubicBezTo>
                  <a:cubicBezTo>
                    <a:pt x="79101" y="3632"/>
                    <a:pt x="79289" y="3600"/>
                    <a:pt x="79475" y="3600"/>
                  </a:cubicBezTo>
                  <a:cubicBezTo>
                    <a:pt x="79767" y="3600"/>
                    <a:pt x="80053" y="3678"/>
                    <a:pt x="80314" y="3860"/>
                  </a:cubicBezTo>
                  <a:cubicBezTo>
                    <a:pt x="80392" y="3915"/>
                    <a:pt x="80480" y="3979"/>
                    <a:pt x="80542" y="3979"/>
                  </a:cubicBezTo>
                  <a:cubicBezTo>
                    <a:pt x="80578" y="3979"/>
                    <a:pt x="80606" y="3957"/>
                    <a:pt x="80618" y="3900"/>
                  </a:cubicBezTo>
                  <a:cubicBezTo>
                    <a:pt x="80668" y="3665"/>
                    <a:pt x="80781" y="3595"/>
                    <a:pt x="80901" y="3595"/>
                  </a:cubicBezTo>
                  <a:cubicBezTo>
                    <a:pt x="81024" y="3595"/>
                    <a:pt x="81153" y="3667"/>
                    <a:pt x="81229" y="3710"/>
                  </a:cubicBezTo>
                  <a:cubicBezTo>
                    <a:pt x="81943" y="4117"/>
                    <a:pt x="82707" y="4025"/>
                    <a:pt x="83471" y="4070"/>
                  </a:cubicBezTo>
                  <a:cubicBezTo>
                    <a:pt x="83822" y="4092"/>
                    <a:pt x="84204" y="4118"/>
                    <a:pt x="84534" y="4563"/>
                  </a:cubicBezTo>
                  <a:cubicBezTo>
                    <a:pt x="84894" y="5050"/>
                    <a:pt x="85717" y="5004"/>
                    <a:pt x="86339" y="5162"/>
                  </a:cubicBezTo>
                  <a:cubicBezTo>
                    <a:pt x="87329" y="5413"/>
                    <a:pt x="88140" y="6099"/>
                    <a:pt x="89130" y="6279"/>
                  </a:cubicBezTo>
                  <a:cubicBezTo>
                    <a:pt x="89645" y="6373"/>
                    <a:pt x="89975" y="6894"/>
                    <a:pt x="90503" y="6894"/>
                  </a:cubicBezTo>
                  <a:cubicBezTo>
                    <a:pt x="90566" y="6894"/>
                    <a:pt x="90632" y="6886"/>
                    <a:pt x="90702" y="6869"/>
                  </a:cubicBezTo>
                  <a:cubicBezTo>
                    <a:pt x="90703" y="6869"/>
                    <a:pt x="90705" y="6869"/>
                    <a:pt x="90706" y="6869"/>
                  </a:cubicBezTo>
                  <a:cubicBezTo>
                    <a:pt x="90736" y="6869"/>
                    <a:pt x="90782" y="6941"/>
                    <a:pt x="90822" y="6975"/>
                  </a:cubicBezTo>
                  <a:cubicBezTo>
                    <a:pt x="91924" y="7866"/>
                    <a:pt x="93271" y="8360"/>
                    <a:pt x="94437" y="9173"/>
                  </a:cubicBezTo>
                  <a:cubicBezTo>
                    <a:pt x="94966" y="9541"/>
                    <a:pt x="95385" y="10039"/>
                    <a:pt x="95797" y="10439"/>
                  </a:cubicBezTo>
                  <a:cubicBezTo>
                    <a:pt x="96258" y="10889"/>
                    <a:pt x="96652" y="11568"/>
                    <a:pt x="96977" y="12202"/>
                  </a:cubicBezTo>
                  <a:cubicBezTo>
                    <a:pt x="97416" y="13060"/>
                    <a:pt x="97820" y="13955"/>
                    <a:pt x="98125" y="14849"/>
                  </a:cubicBezTo>
                  <a:cubicBezTo>
                    <a:pt x="98397" y="15648"/>
                    <a:pt x="98507" y="16561"/>
                    <a:pt x="98577" y="17423"/>
                  </a:cubicBezTo>
                  <a:cubicBezTo>
                    <a:pt x="98676" y="18641"/>
                    <a:pt x="98265" y="19846"/>
                    <a:pt x="98741" y="21108"/>
                  </a:cubicBezTo>
                  <a:cubicBezTo>
                    <a:pt x="98971" y="21716"/>
                    <a:pt x="98958" y="22626"/>
                    <a:pt x="98306" y="23276"/>
                  </a:cubicBezTo>
                  <a:cubicBezTo>
                    <a:pt x="98090" y="23491"/>
                    <a:pt x="98090" y="24020"/>
                    <a:pt x="98133" y="24277"/>
                  </a:cubicBezTo>
                  <a:cubicBezTo>
                    <a:pt x="98396" y="25846"/>
                    <a:pt x="98128" y="27394"/>
                    <a:pt x="98100" y="28950"/>
                  </a:cubicBezTo>
                  <a:cubicBezTo>
                    <a:pt x="98063" y="30890"/>
                    <a:pt x="98189" y="32830"/>
                    <a:pt x="98107" y="34775"/>
                  </a:cubicBezTo>
                  <a:cubicBezTo>
                    <a:pt x="98079" y="35412"/>
                    <a:pt x="97795" y="36135"/>
                    <a:pt x="97970" y="36628"/>
                  </a:cubicBezTo>
                  <a:cubicBezTo>
                    <a:pt x="98431" y="37926"/>
                    <a:pt x="97502" y="39136"/>
                    <a:pt x="97931" y="40358"/>
                  </a:cubicBezTo>
                  <a:cubicBezTo>
                    <a:pt x="98034" y="40649"/>
                    <a:pt x="97872" y="40808"/>
                    <a:pt x="97853" y="41029"/>
                  </a:cubicBezTo>
                  <a:cubicBezTo>
                    <a:pt x="97795" y="41700"/>
                    <a:pt x="97737" y="42339"/>
                    <a:pt x="97868" y="43038"/>
                  </a:cubicBezTo>
                  <a:cubicBezTo>
                    <a:pt x="98017" y="43836"/>
                    <a:pt x="97784" y="44733"/>
                    <a:pt x="97834" y="45530"/>
                  </a:cubicBezTo>
                  <a:cubicBezTo>
                    <a:pt x="97900" y="46606"/>
                    <a:pt x="97834" y="47670"/>
                    <a:pt x="97754" y="48716"/>
                  </a:cubicBezTo>
                  <a:cubicBezTo>
                    <a:pt x="97661" y="49923"/>
                    <a:pt x="97625" y="51137"/>
                    <a:pt x="97609" y="52335"/>
                  </a:cubicBezTo>
                  <a:cubicBezTo>
                    <a:pt x="97585" y="54246"/>
                    <a:pt x="97448" y="56155"/>
                    <a:pt x="97436" y="58069"/>
                  </a:cubicBezTo>
                  <a:cubicBezTo>
                    <a:pt x="97423" y="60122"/>
                    <a:pt x="97339" y="62199"/>
                    <a:pt x="97043" y="64260"/>
                  </a:cubicBezTo>
                  <a:cubicBezTo>
                    <a:pt x="96951" y="64896"/>
                    <a:pt x="97146" y="65691"/>
                    <a:pt x="97147" y="66409"/>
                  </a:cubicBezTo>
                  <a:cubicBezTo>
                    <a:pt x="97153" y="68104"/>
                    <a:pt x="97079" y="69799"/>
                    <a:pt x="96980" y="71493"/>
                  </a:cubicBezTo>
                  <a:cubicBezTo>
                    <a:pt x="96957" y="71886"/>
                    <a:pt x="97058" y="72315"/>
                    <a:pt x="97045" y="72740"/>
                  </a:cubicBezTo>
                  <a:cubicBezTo>
                    <a:pt x="96999" y="74283"/>
                    <a:pt x="97163" y="75831"/>
                    <a:pt x="97145" y="77363"/>
                  </a:cubicBezTo>
                  <a:cubicBezTo>
                    <a:pt x="97129" y="78626"/>
                    <a:pt x="96994" y="79922"/>
                    <a:pt x="96799" y="81202"/>
                  </a:cubicBezTo>
                  <a:cubicBezTo>
                    <a:pt x="96610" y="82430"/>
                    <a:pt x="96499" y="83692"/>
                    <a:pt x="96414" y="84946"/>
                  </a:cubicBezTo>
                  <a:cubicBezTo>
                    <a:pt x="96341" y="86011"/>
                    <a:pt x="96603" y="87086"/>
                    <a:pt x="96490" y="88107"/>
                  </a:cubicBezTo>
                  <a:cubicBezTo>
                    <a:pt x="96329" y="89564"/>
                    <a:pt x="96517" y="90980"/>
                    <a:pt x="96533" y="92413"/>
                  </a:cubicBezTo>
                  <a:cubicBezTo>
                    <a:pt x="96543" y="93282"/>
                    <a:pt x="96760" y="94064"/>
                    <a:pt x="96960" y="94891"/>
                  </a:cubicBezTo>
                  <a:cubicBezTo>
                    <a:pt x="97186" y="95823"/>
                    <a:pt x="97027" y="96845"/>
                    <a:pt x="97049" y="97829"/>
                  </a:cubicBezTo>
                  <a:cubicBezTo>
                    <a:pt x="97087" y="99476"/>
                    <a:pt x="97020" y="101119"/>
                    <a:pt x="97207" y="102775"/>
                  </a:cubicBezTo>
                  <a:cubicBezTo>
                    <a:pt x="97381" y="104325"/>
                    <a:pt x="97253" y="105908"/>
                    <a:pt x="97267" y="107477"/>
                  </a:cubicBezTo>
                  <a:cubicBezTo>
                    <a:pt x="97277" y="108626"/>
                    <a:pt x="97326" y="109774"/>
                    <a:pt x="97317" y="110921"/>
                  </a:cubicBezTo>
                  <a:cubicBezTo>
                    <a:pt x="97304" y="112280"/>
                    <a:pt x="97247" y="113638"/>
                    <a:pt x="97212" y="114996"/>
                  </a:cubicBezTo>
                  <a:cubicBezTo>
                    <a:pt x="97197" y="115584"/>
                    <a:pt x="97225" y="116176"/>
                    <a:pt x="97177" y="116761"/>
                  </a:cubicBezTo>
                  <a:cubicBezTo>
                    <a:pt x="96985" y="119058"/>
                    <a:pt x="97034" y="121365"/>
                    <a:pt x="96930" y="123666"/>
                  </a:cubicBezTo>
                  <a:cubicBezTo>
                    <a:pt x="96872" y="124959"/>
                    <a:pt x="96916" y="126293"/>
                    <a:pt x="96852" y="127600"/>
                  </a:cubicBezTo>
                  <a:cubicBezTo>
                    <a:pt x="96759" y="129519"/>
                    <a:pt x="96555" y="131435"/>
                    <a:pt x="96534" y="133358"/>
                  </a:cubicBezTo>
                  <a:cubicBezTo>
                    <a:pt x="96525" y="134171"/>
                    <a:pt x="96624" y="134991"/>
                    <a:pt x="96536" y="135792"/>
                  </a:cubicBezTo>
                  <a:cubicBezTo>
                    <a:pt x="96432" y="136734"/>
                    <a:pt x="96492" y="137675"/>
                    <a:pt x="96404" y="138607"/>
                  </a:cubicBezTo>
                  <a:cubicBezTo>
                    <a:pt x="96345" y="139222"/>
                    <a:pt x="96383" y="139853"/>
                    <a:pt x="96456" y="140423"/>
                  </a:cubicBezTo>
                  <a:cubicBezTo>
                    <a:pt x="96577" y="141378"/>
                    <a:pt x="96156" y="142279"/>
                    <a:pt x="96360" y="143215"/>
                  </a:cubicBezTo>
                  <a:cubicBezTo>
                    <a:pt x="96415" y="143470"/>
                    <a:pt x="96295" y="143716"/>
                    <a:pt x="95976" y="143726"/>
                  </a:cubicBezTo>
                  <a:cubicBezTo>
                    <a:pt x="95446" y="143743"/>
                    <a:pt x="94921" y="143897"/>
                    <a:pt x="94389" y="143897"/>
                  </a:cubicBezTo>
                  <a:cubicBezTo>
                    <a:pt x="94190" y="143897"/>
                    <a:pt x="93990" y="143875"/>
                    <a:pt x="93789" y="143817"/>
                  </a:cubicBezTo>
                  <a:cubicBezTo>
                    <a:pt x="93695" y="143790"/>
                    <a:pt x="93591" y="143773"/>
                    <a:pt x="93489" y="143773"/>
                  </a:cubicBezTo>
                  <a:cubicBezTo>
                    <a:pt x="93425" y="143773"/>
                    <a:pt x="93362" y="143780"/>
                    <a:pt x="93303" y="143795"/>
                  </a:cubicBezTo>
                  <a:cubicBezTo>
                    <a:pt x="92801" y="143928"/>
                    <a:pt x="92298" y="144005"/>
                    <a:pt x="91796" y="144005"/>
                  </a:cubicBezTo>
                  <a:cubicBezTo>
                    <a:pt x="91327" y="144005"/>
                    <a:pt x="90860" y="143938"/>
                    <a:pt x="90397" y="143786"/>
                  </a:cubicBezTo>
                  <a:cubicBezTo>
                    <a:pt x="90335" y="143766"/>
                    <a:pt x="90277" y="143757"/>
                    <a:pt x="90222" y="143757"/>
                  </a:cubicBezTo>
                  <a:cubicBezTo>
                    <a:pt x="89956" y="143757"/>
                    <a:pt x="89762" y="143958"/>
                    <a:pt x="89509" y="143996"/>
                  </a:cubicBezTo>
                  <a:cubicBezTo>
                    <a:pt x="89125" y="144052"/>
                    <a:pt x="88741" y="144069"/>
                    <a:pt x="88357" y="144069"/>
                  </a:cubicBezTo>
                  <a:cubicBezTo>
                    <a:pt x="87796" y="144069"/>
                    <a:pt x="87236" y="144033"/>
                    <a:pt x="86675" y="144033"/>
                  </a:cubicBezTo>
                  <a:cubicBezTo>
                    <a:pt x="86331" y="144033"/>
                    <a:pt x="85987" y="144046"/>
                    <a:pt x="85642" y="144090"/>
                  </a:cubicBezTo>
                  <a:cubicBezTo>
                    <a:pt x="84855" y="144188"/>
                    <a:pt x="84056" y="144261"/>
                    <a:pt x="83254" y="144261"/>
                  </a:cubicBezTo>
                  <a:cubicBezTo>
                    <a:pt x="82664" y="144261"/>
                    <a:pt x="82073" y="144221"/>
                    <a:pt x="81485" y="144124"/>
                  </a:cubicBezTo>
                  <a:cubicBezTo>
                    <a:pt x="81432" y="144114"/>
                    <a:pt x="81374" y="144108"/>
                    <a:pt x="81318" y="144108"/>
                  </a:cubicBezTo>
                  <a:cubicBezTo>
                    <a:pt x="81262" y="144108"/>
                    <a:pt x="81206" y="144114"/>
                    <a:pt x="81158" y="144133"/>
                  </a:cubicBezTo>
                  <a:cubicBezTo>
                    <a:pt x="80668" y="144313"/>
                    <a:pt x="80169" y="144357"/>
                    <a:pt x="79667" y="144357"/>
                  </a:cubicBezTo>
                  <a:cubicBezTo>
                    <a:pt x="79210" y="144357"/>
                    <a:pt x="78752" y="144321"/>
                    <a:pt x="78298" y="144321"/>
                  </a:cubicBezTo>
                  <a:cubicBezTo>
                    <a:pt x="77957" y="144321"/>
                    <a:pt x="77618" y="144341"/>
                    <a:pt x="77283" y="144411"/>
                  </a:cubicBezTo>
                  <a:cubicBezTo>
                    <a:pt x="76134" y="144651"/>
                    <a:pt x="74967" y="144522"/>
                    <a:pt x="73807" y="144684"/>
                  </a:cubicBezTo>
                  <a:cubicBezTo>
                    <a:pt x="73586" y="144714"/>
                    <a:pt x="73358" y="144725"/>
                    <a:pt x="73126" y="144725"/>
                  </a:cubicBezTo>
                  <a:cubicBezTo>
                    <a:pt x="72580" y="144725"/>
                    <a:pt x="72012" y="144666"/>
                    <a:pt x="71452" y="144666"/>
                  </a:cubicBezTo>
                  <a:cubicBezTo>
                    <a:pt x="71350" y="144666"/>
                    <a:pt x="71247" y="144668"/>
                    <a:pt x="71145" y="144672"/>
                  </a:cubicBezTo>
                  <a:cubicBezTo>
                    <a:pt x="70409" y="144707"/>
                    <a:pt x="69672" y="144753"/>
                    <a:pt x="68937" y="144753"/>
                  </a:cubicBezTo>
                  <a:cubicBezTo>
                    <a:pt x="68823" y="144753"/>
                    <a:pt x="68709" y="144752"/>
                    <a:pt x="68596" y="144749"/>
                  </a:cubicBezTo>
                  <a:cubicBezTo>
                    <a:pt x="68540" y="144748"/>
                    <a:pt x="68485" y="144748"/>
                    <a:pt x="68430" y="144748"/>
                  </a:cubicBezTo>
                  <a:cubicBezTo>
                    <a:pt x="67731" y="144748"/>
                    <a:pt x="67034" y="144833"/>
                    <a:pt x="66335" y="144833"/>
                  </a:cubicBezTo>
                  <a:cubicBezTo>
                    <a:pt x="66061" y="144833"/>
                    <a:pt x="65786" y="144820"/>
                    <a:pt x="65511" y="144783"/>
                  </a:cubicBezTo>
                  <a:cubicBezTo>
                    <a:pt x="65318" y="144757"/>
                    <a:pt x="65126" y="144747"/>
                    <a:pt x="64933" y="144747"/>
                  </a:cubicBezTo>
                  <a:cubicBezTo>
                    <a:pt x="64220" y="144747"/>
                    <a:pt x="63508" y="144888"/>
                    <a:pt x="62788" y="144888"/>
                  </a:cubicBezTo>
                  <a:cubicBezTo>
                    <a:pt x="62666" y="144888"/>
                    <a:pt x="62544" y="144884"/>
                    <a:pt x="62422" y="144875"/>
                  </a:cubicBezTo>
                  <a:cubicBezTo>
                    <a:pt x="62230" y="144860"/>
                    <a:pt x="62038" y="144853"/>
                    <a:pt x="61847" y="144853"/>
                  </a:cubicBezTo>
                  <a:cubicBezTo>
                    <a:pt x="60775" y="144853"/>
                    <a:pt x="59706" y="145053"/>
                    <a:pt x="58627" y="145053"/>
                  </a:cubicBezTo>
                  <a:cubicBezTo>
                    <a:pt x="58520" y="145053"/>
                    <a:pt x="58414" y="145051"/>
                    <a:pt x="58307" y="145047"/>
                  </a:cubicBezTo>
                  <a:cubicBezTo>
                    <a:pt x="57925" y="145031"/>
                    <a:pt x="57544" y="145023"/>
                    <a:pt x="57162" y="145023"/>
                  </a:cubicBezTo>
                  <a:cubicBezTo>
                    <a:pt x="56085" y="145023"/>
                    <a:pt x="55009" y="145090"/>
                    <a:pt x="53942" y="145257"/>
                  </a:cubicBezTo>
                  <a:cubicBezTo>
                    <a:pt x="53896" y="145264"/>
                    <a:pt x="53851" y="145268"/>
                    <a:pt x="53806" y="145268"/>
                  </a:cubicBezTo>
                  <a:cubicBezTo>
                    <a:pt x="53447" y="145268"/>
                    <a:pt x="53125" y="145065"/>
                    <a:pt x="52804" y="145065"/>
                  </a:cubicBezTo>
                  <a:cubicBezTo>
                    <a:pt x="52740" y="145065"/>
                    <a:pt x="52676" y="145073"/>
                    <a:pt x="52612" y="145092"/>
                  </a:cubicBezTo>
                  <a:cubicBezTo>
                    <a:pt x="51848" y="145322"/>
                    <a:pt x="51072" y="145366"/>
                    <a:pt x="50295" y="145366"/>
                  </a:cubicBezTo>
                  <a:cubicBezTo>
                    <a:pt x="49816" y="145366"/>
                    <a:pt x="49337" y="145350"/>
                    <a:pt x="48861" y="145350"/>
                  </a:cubicBezTo>
                  <a:cubicBezTo>
                    <a:pt x="48687" y="145350"/>
                    <a:pt x="48513" y="145352"/>
                    <a:pt x="48340" y="145358"/>
                  </a:cubicBezTo>
                  <a:cubicBezTo>
                    <a:pt x="46747" y="145412"/>
                    <a:pt x="45139" y="145444"/>
                    <a:pt x="43545" y="145487"/>
                  </a:cubicBezTo>
                  <a:cubicBezTo>
                    <a:pt x="41962" y="145530"/>
                    <a:pt x="40369" y="145558"/>
                    <a:pt x="38781" y="145684"/>
                  </a:cubicBezTo>
                  <a:cubicBezTo>
                    <a:pt x="38060" y="145741"/>
                    <a:pt x="37334" y="145753"/>
                    <a:pt x="36608" y="145753"/>
                  </a:cubicBezTo>
                  <a:cubicBezTo>
                    <a:pt x="36086" y="145753"/>
                    <a:pt x="35562" y="145747"/>
                    <a:pt x="35040" y="145747"/>
                  </a:cubicBezTo>
                  <a:cubicBezTo>
                    <a:pt x="34584" y="145747"/>
                    <a:pt x="34128" y="145751"/>
                    <a:pt x="33674" y="145769"/>
                  </a:cubicBezTo>
                  <a:cubicBezTo>
                    <a:pt x="32584" y="145811"/>
                    <a:pt x="31490" y="145891"/>
                    <a:pt x="30402" y="145959"/>
                  </a:cubicBezTo>
                  <a:cubicBezTo>
                    <a:pt x="29640" y="146005"/>
                    <a:pt x="28855" y="146008"/>
                    <a:pt x="28081" y="146049"/>
                  </a:cubicBezTo>
                  <a:cubicBezTo>
                    <a:pt x="27153" y="146098"/>
                    <a:pt x="26228" y="146222"/>
                    <a:pt x="25303" y="146222"/>
                  </a:cubicBezTo>
                  <a:cubicBezTo>
                    <a:pt x="25279" y="146222"/>
                    <a:pt x="25255" y="146222"/>
                    <a:pt x="25230" y="146221"/>
                  </a:cubicBezTo>
                  <a:cubicBezTo>
                    <a:pt x="25217" y="146221"/>
                    <a:pt x="25203" y="146221"/>
                    <a:pt x="25189" y="146221"/>
                  </a:cubicBezTo>
                  <a:cubicBezTo>
                    <a:pt x="24122" y="146221"/>
                    <a:pt x="23081" y="146466"/>
                    <a:pt x="22009" y="146466"/>
                  </a:cubicBezTo>
                  <a:cubicBezTo>
                    <a:pt x="21946" y="146466"/>
                    <a:pt x="21882" y="146465"/>
                    <a:pt x="21819" y="146464"/>
                  </a:cubicBezTo>
                  <a:cubicBezTo>
                    <a:pt x="21746" y="146462"/>
                    <a:pt x="21672" y="146461"/>
                    <a:pt x="21599" y="146461"/>
                  </a:cubicBezTo>
                  <a:cubicBezTo>
                    <a:pt x="20680" y="146461"/>
                    <a:pt x="19750" y="146612"/>
                    <a:pt x="18841" y="146775"/>
                  </a:cubicBezTo>
                  <a:cubicBezTo>
                    <a:pt x="17947" y="146935"/>
                    <a:pt x="17045" y="146899"/>
                    <a:pt x="16149" y="147006"/>
                  </a:cubicBezTo>
                  <a:cubicBezTo>
                    <a:pt x="14873" y="147158"/>
                    <a:pt x="13582" y="147434"/>
                    <a:pt x="12323" y="147434"/>
                  </a:cubicBezTo>
                  <a:cubicBezTo>
                    <a:pt x="12291" y="147434"/>
                    <a:pt x="12259" y="147434"/>
                    <a:pt x="12227" y="147433"/>
                  </a:cubicBezTo>
                  <a:cubicBezTo>
                    <a:pt x="12189" y="147433"/>
                    <a:pt x="12150" y="147433"/>
                    <a:pt x="12112" y="147433"/>
                  </a:cubicBezTo>
                  <a:cubicBezTo>
                    <a:pt x="10766" y="147433"/>
                    <a:pt x="9454" y="147718"/>
                    <a:pt x="8110" y="147718"/>
                  </a:cubicBezTo>
                  <a:cubicBezTo>
                    <a:pt x="7942" y="147718"/>
                    <a:pt x="7773" y="147714"/>
                    <a:pt x="7604" y="147704"/>
                  </a:cubicBezTo>
                  <a:cubicBezTo>
                    <a:pt x="7430" y="147693"/>
                    <a:pt x="7254" y="147688"/>
                    <a:pt x="7077" y="147688"/>
                  </a:cubicBezTo>
                  <a:cubicBezTo>
                    <a:pt x="6309" y="147688"/>
                    <a:pt x="5511" y="147791"/>
                    <a:pt x="4759" y="148044"/>
                  </a:cubicBezTo>
                  <a:cubicBezTo>
                    <a:pt x="4710" y="148061"/>
                    <a:pt x="4661" y="148067"/>
                    <a:pt x="4612" y="148067"/>
                  </a:cubicBezTo>
                  <a:cubicBezTo>
                    <a:pt x="4419" y="148067"/>
                    <a:pt x="4223" y="147964"/>
                    <a:pt x="4023" y="147964"/>
                  </a:cubicBezTo>
                  <a:cubicBezTo>
                    <a:pt x="3926" y="147964"/>
                    <a:pt x="3829" y="147988"/>
                    <a:pt x="3730" y="148059"/>
                  </a:cubicBezTo>
                  <a:cubicBezTo>
                    <a:pt x="3715" y="148070"/>
                    <a:pt x="3702" y="148076"/>
                    <a:pt x="3689" y="148076"/>
                  </a:cubicBezTo>
                  <a:cubicBezTo>
                    <a:pt x="3629" y="148076"/>
                    <a:pt x="3589" y="147945"/>
                    <a:pt x="3557" y="147491"/>
                  </a:cubicBezTo>
                  <a:cubicBezTo>
                    <a:pt x="3557" y="145473"/>
                    <a:pt x="3678" y="143799"/>
                    <a:pt x="3522" y="142148"/>
                  </a:cubicBezTo>
                  <a:cubicBezTo>
                    <a:pt x="3375" y="140594"/>
                    <a:pt x="3564" y="139059"/>
                    <a:pt x="3593" y="137526"/>
                  </a:cubicBezTo>
                  <a:cubicBezTo>
                    <a:pt x="3621" y="136154"/>
                    <a:pt x="3571" y="134755"/>
                    <a:pt x="3825" y="133376"/>
                  </a:cubicBezTo>
                  <a:cubicBezTo>
                    <a:pt x="4021" y="132313"/>
                    <a:pt x="4149" y="131230"/>
                    <a:pt x="3755" y="130143"/>
                  </a:cubicBezTo>
                  <a:cubicBezTo>
                    <a:pt x="3702" y="129994"/>
                    <a:pt x="3958" y="129561"/>
                    <a:pt x="3957" y="129166"/>
                  </a:cubicBezTo>
                  <a:cubicBezTo>
                    <a:pt x="3953" y="128038"/>
                    <a:pt x="3855" y="126875"/>
                    <a:pt x="3983" y="125793"/>
                  </a:cubicBezTo>
                  <a:cubicBezTo>
                    <a:pt x="4108" y="124740"/>
                    <a:pt x="4072" y="123700"/>
                    <a:pt x="4141" y="122658"/>
                  </a:cubicBezTo>
                  <a:cubicBezTo>
                    <a:pt x="4183" y="122040"/>
                    <a:pt x="4337" y="121416"/>
                    <a:pt x="3970" y="120809"/>
                  </a:cubicBezTo>
                  <a:cubicBezTo>
                    <a:pt x="3816" y="120552"/>
                    <a:pt x="4306" y="120313"/>
                    <a:pt x="4184" y="119932"/>
                  </a:cubicBezTo>
                  <a:cubicBezTo>
                    <a:pt x="3963" y="119246"/>
                    <a:pt x="4547" y="118442"/>
                    <a:pt x="3845" y="117784"/>
                  </a:cubicBezTo>
                  <a:cubicBezTo>
                    <a:pt x="3695" y="117645"/>
                    <a:pt x="4165" y="117395"/>
                    <a:pt x="4173" y="117085"/>
                  </a:cubicBezTo>
                  <a:cubicBezTo>
                    <a:pt x="4192" y="116289"/>
                    <a:pt x="3893" y="115517"/>
                    <a:pt x="3920" y="114751"/>
                  </a:cubicBezTo>
                  <a:cubicBezTo>
                    <a:pt x="3941" y="114156"/>
                    <a:pt x="3210" y="113665"/>
                    <a:pt x="3759" y="112984"/>
                  </a:cubicBezTo>
                  <a:cubicBezTo>
                    <a:pt x="3851" y="112869"/>
                    <a:pt x="3829" y="112215"/>
                    <a:pt x="3763" y="111874"/>
                  </a:cubicBezTo>
                  <a:cubicBezTo>
                    <a:pt x="3459" y="110306"/>
                    <a:pt x="3687" y="108723"/>
                    <a:pt x="3537" y="107167"/>
                  </a:cubicBezTo>
                  <a:cubicBezTo>
                    <a:pt x="3321" y="104948"/>
                    <a:pt x="3420" y="102738"/>
                    <a:pt x="3414" y="100525"/>
                  </a:cubicBezTo>
                  <a:cubicBezTo>
                    <a:pt x="3410" y="99193"/>
                    <a:pt x="3540" y="97857"/>
                    <a:pt x="3470" y="96531"/>
                  </a:cubicBezTo>
                  <a:cubicBezTo>
                    <a:pt x="3431" y="95761"/>
                    <a:pt x="3360" y="94994"/>
                    <a:pt x="3335" y="94219"/>
                  </a:cubicBezTo>
                  <a:cubicBezTo>
                    <a:pt x="3270" y="92145"/>
                    <a:pt x="3153" y="90073"/>
                    <a:pt x="3028" y="88001"/>
                  </a:cubicBezTo>
                  <a:cubicBezTo>
                    <a:pt x="2903" y="85918"/>
                    <a:pt x="2841" y="83830"/>
                    <a:pt x="2719" y="81754"/>
                  </a:cubicBezTo>
                  <a:cubicBezTo>
                    <a:pt x="2644" y="80462"/>
                    <a:pt x="2455" y="79109"/>
                    <a:pt x="2509" y="77844"/>
                  </a:cubicBezTo>
                  <a:cubicBezTo>
                    <a:pt x="2580" y="76229"/>
                    <a:pt x="2440" y="74630"/>
                    <a:pt x="2482" y="73024"/>
                  </a:cubicBezTo>
                  <a:cubicBezTo>
                    <a:pt x="2534" y="71082"/>
                    <a:pt x="2291" y="69128"/>
                    <a:pt x="2412" y="67194"/>
                  </a:cubicBezTo>
                  <a:cubicBezTo>
                    <a:pt x="2506" y="65666"/>
                    <a:pt x="2294" y="64149"/>
                    <a:pt x="2464" y="62625"/>
                  </a:cubicBezTo>
                  <a:cubicBezTo>
                    <a:pt x="2571" y="61672"/>
                    <a:pt x="2557" y="60703"/>
                    <a:pt x="2540" y="59741"/>
                  </a:cubicBezTo>
                  <a:cubicBezTo>
                    <a:pt x="2522" y="58743"/>
                    <a:pt x="2627" y="57753"/>
                    <a:pt x="2661" y="56760"/>
                  </a:cubicBezTo>
                  <a:cubicBezTo>
                    <a:pt x="2698" y="55698"/>
                    <a:pt x="2688" y="54619"/>
                    <a:pt x="2649" y="53556"/>
                  </a:cubicBezTo>
                  <a:cubicBezTo>
                    <a:pt x="2590" y="51967"/>
                    <a:pt x="2792" y="50386"/>
                    <a:pt x="2692" y="48800"/>
                  </a:cubicBezTo>
                  <a:cubicBezTo>
                    <a:pt x="2589" y="47199"/>
                    <a:pt x="2756" y="45598"/>
                    <a:pt x="2709" y="43990"/>
                  </a:cubicBezTo>
                  <a:cubicBezTo>
                    <a:pt x="2661" y="42390"/>
                    <a:pt x="2734" y="40773"/>
                    <a:pt x="2663" y="39173"/>
                  </a:cubicBezTo>
                  <a:cubicBezTo>
                    <a:pt x="2554" y="36653"/>
                    <a:pt x="2661" y="34131"/>
                    <a:pt x="2512" y="31615"/>
                  </a:cubicBezTo>
                  <a:cubicBezTo>
                    <a:pt x="2423" y="30129"/>
                    <a:pt x="2807" y="28658"/>
                    <a:pt x="2724" y="27196"/>
                  </a:cubicBezTo>
                  <a:cubicBezTo>
                    <a:pt x="2648" y="25853"/>
                    <a:pt x="3019" y="24573"/>
                    <a:pt x="3021" y="23236"/>
                  </a:cubicBezTo>
                  <a:cubicBezTo>
                    <a:pt x="3023" y="21975"/>
                    <a:pt x="3180" y="20630"/>
                    <a:pt x="3510" y="19343"/>
                  </a:cubicBezTo>
                  <a:cubicBezTo>
                    <a:pt x="3659" y="18759"/>
                    <a:pt x="4161" y="18274"/>
                    <a:pt x="4073" y="17690"/>
                  </a:cubicBezTo>
                  <a:cubicBezTo>
                    <a:pt x="3926" y="16726"/>
                    <a:pt x="4297" y="15882"/>
                    <a:pt x="4605" y="15061"/>
                  </a:cubicBezTo>
                  <a:cubicBezTo>
                    <a:pt x="5432" y="12854"/>
                    <a:pt x="6108" y="10505"/>
                    <a:pt x="7780" y="8784"/>
                  </a:cubicBezTo>
                  <a:cubicBezTo>
                    <a:pt x="8814" y="7722"/>
                    <a:pt x="10023" y="6803"/>
                    <a:pt x="11416" y="6062"/>
                  </a:cubicBezTo>
                  <a:cubicBezTo>
                    <a:pt x="13310" y="5053"/>
                    <a:pt x="15309" y="4421"/>
                    <a:pt x="17300" y="3759"/>
                  </a:cubicBezTo>
                  <a:cubicBezTo>
                    <a:pt x="18579" y="3334"/>
                    <a:pt x="19979" y="3235"/>
                    <a:pt x="21355" y="3103"/>
                  </a:cubicBezTo>
                  <a:cubicBezTo>
                    <a:pt x="22415" y="3001"/>
                    <a:pt x="23510" y="2983"/>
                    <a:pt x="24586" y="2749"/>
                  </a:cubicBezTo>
                  <a:cubicBezTo>
                    <a:pt x="24932" y="2674"/>
                    <a:pt x="25299" y="2651"/>
                    <a:pt x="25674" y="2651"/>
                  </a:cubicBezTo>
                  <a:cubicBezTo>
                    <a:pt x="26195" y="2651"/>
                    <a:pt x="26733" y="2695"/>
                    <a:pt x="27252" y="2700"/>
                  </a:cubicBezTo>
                  <a:cubicBezTo>
                    <a:pt x="27420" y="2702"/>
                    <a:pt x="27585" y="2716"/>
                    <a:pt x="27752" y="2716"/>
                  </a:cubicBezTo>
                  <a:cubicBezTo>
                    <a:pt x="27868" y="2716"/>
                    <a:pt x="27985" y="2709"/>
                    <a:pt x="28105" y="2686"/>
                  </a:cubicBezTo>
                  <a:cubicBezTo>
                    <a:pt x="28391" y="2632"/>
                    <a:pt x="28677" y="2612"/>
                    <a:pt x="28963" y="2612"/>
                  </a:cubicBezTo>
                  <a:cubicBezTo>
                    <a:pt x="29483" y="2612"/>
                    <a:pt x="30004" y="2678"/>
                    <a:pt x="30520" y="2725"/>
                  </a:cubicBezTo>
                  <a:cubicBezTo>
                    <a:pt x="30574" y="2730"/>
                    <a:pt x="30628" y="2732"/>
                    <a:pt x="30681" y="2732"/>
                  </a:cubicBezTo>
                  <a:cubicBezTo>
                    <a:pt x="31061" y="2732"/>
                    <a:pt x="31424" y="2622"/>
                    <a:pt x="31778" y="2622"/>
                  </a:cubicBezTo>
                  <a:cubicBezTo>
                    <a:pt x="31818" y="2622"/>
                    <a:pt x="31857" y="2623"/>
                    <a:pt x="31896" y="2626"/>
                  </a:cubicBezTo>
                  <a:cubicBezTo>
                    <a:pt x="32058" y="2639"/>
                    <a:pt x="32220" y="2644"/>
                    <a:pt x="32382" y="2644"/>
                  </a:cubicBezTo>
                  <a:cubicBezTo>
                    <a:pt x="33229" y="2644"/>
                    <a:pt x="34072" y="2502"/>
                    <a:pt x="34918" y="2502"/>
                  </a:cubicBezTo>
                  <a:cubicBezTo>
                    <a:pt x="35244" y="2502"/>
                    <a:pt x="35570" y="2523"/>
                    <a:pt x="35897" y="2581"/>
                  </a:cubicBezTo>
                  <a:cubicBezTo>
                    <a:pt x="35907" y="2583"/>
                    <a:pt x="35917" y="2584"/>
                    <a:pt x="35927" y="2584"/>
                  </a:cubicBezTo>
                  <a:cubicBezTo>
                    <a:pt x="36106" y="2584"/>
                    <a:pt x="36300" y="2314"/>
                    <a:pt x="36502" y="2314"/>
                  </a:cubicBezTo>
                  <a:cubicBezTo>
                    <a:pt x="36545" y="2314"/>
                    <a:pt x="36588" y="2327"/>
                    <a:pt x="36631" y="2356"/>
                  </a:cubicBezTo>
                  <a:cubicBezTo>
                    <a:pt x="36934" y="2560"/>
                    <a:pt x="37292" y="2620"/>
                    <a:pt x="37619" y="2620"/>
                  </a:cubicBezTo>
                  <a:cubicBezTo>
                    <a:pt x="37830" y="2620"/>
                    <a:pt x="38027" y="2595"/>
                    <a:pt x="38190" y="2569"/>
                  </a:cubicBezTo>
                  <a:cubicBezTo>
                    <a:pt x="38421" y="2530"/>
                    <a:pt x="38650" y="2516"/>
                    <a:pt x="38877" y="2516"/>
                  </a:cubicBezTo>
                  <a:cubicBezTo>
                    <a:pt x="39582" y="2516"/>
                    <a:pt x="40268" y="2656"/>
                    <a:pt x="40962" y="2656"/>
                  </a:cubicBezTo>
                  <a:cubicBezTo>
                    <a:pt x="41048" y="2656"/>
                    <a:pt x="41134" y="2654"/>
                    <a:pt x="41221" y="2649"/>
                  </a:cubicBezTo>
                  <a:cubicBezTo>
                    <a:pt x="41913" y="2611"/>
                    <a:pt x="42614" y="2406"/>
                    <a:pt x="43294" y="2406"/>
                  </a:cubicBezTo>
                  <a:cubicBezTo>
                    <a:pt x="43408" y="2406"/>
                    <a:pt x="43520" y="2412"/>
                    <a:pt x="43632" y="2425"/>
                  </a:cubicBezTo>
                  <a:cubicBezTo>
                    <a:pt x="43792" y="2443"/>
                    <a:pt x="43951" y="2451"/>
                    <a:pt x="44108" y="2451"/>
                  </a:cubicBezTo>
                  <a:cubicBezTo>
                    <a:pt x="44874" y="2451"/>
                    <a:pt x="45614" y="2269"/>
                    <a:pt x="46377" y="2265"/>
                  </a:cubicBezTo>
                  <a:cubicBezTo>
                    <a:pt x="47548" y="2259"/>
                    <a:pt x="48734" y="2260"/>
                    <a:pt x="49911" y="2195"/>
                  </a:cubicBezTo>
                  <a:cubicBezTo>
                    <a:pt x="50999" y="2136"/>
                    <a:pt x="52086" y="2037"/>
                    <a:pt x="53173" y="2037"/>
                  </a:cubicBezTo>
                  <a:close/>
                  <a:moveTo>
                    <a:pt x="94254" y="145253"/>
                  </a:moveTo>
                  <a:cubicBezTo>
                    <a:pt x="94665" y="145253"/>
                    <a:pt x="95090" y="145297"/>
                    <a:pt x="95507" y="145297"/>
                  </a:cubicBezTo>
                  <a:cubicBezTo>
                    <a:pt x="95655" y="145297"/>
                    <a:pt x="95801" y="145291"/>
                    <a:pt x="95945" y="145277"/>
                  </a:cubicBezTo>
                  <a:cubicBezTo>
                    <a:pt x="95968" y="145274"/>
                    <a:pt x="95990" y="145273"/>
                    <a:pt x="96010" y="145273"/>
                  </a:cubicBezTo>
                  <a:cubicBezTo>
                    <a:pt x="96546" y="145273"/>
                    <a:pt x="96459" y="146029"/>
                    <a:pt x="96418" y="146380"/>
                  </a:cubicBezTo>
                  <a:cubicBezTo>
                    <a:pt x="96226" y="148082"/>
                    <a:pt x="96169" y="149768"/>
                    <a:pt x="96341" y="151478"/>
                  </a:cubicBezTo>
                  <a:cubicBezTo>
                    <a:pt x="96423" y="152292"/>
                    <a:pt x="96520" y="153205"/>
                    <a:pt x="96417" y="153933"/>
                  </a:cubicBezTo>
                  <a:cubicBezTo>
                    <a:pt x="96177" y="155646"/>
                    <a:pt x="96395" y="157327"/>
                    <a:pt x="96302" y="159014"/>
                  </a:cubicBezTo>
                  <a:cubicBezTo>
                    <a:pt x="96220" y="160490"/>
                    <a:pt x="96325" y="161982"/>
                    <a:pt x="96157" y="163425"/>
                  </a:cubicBezTo>
                  <a:cubicBezTo>
                    <a:pt x="96009" y="164721"/>
                    <a:pt x="96045" y="166044"/>
                    <a:pt x="95648" y="167357"/>
                  </a:cubicBezTo>
                  <a:cubicBezTo>
                    <a:pt x="95303" y="168499"/>
                    <a:pt x="95138" y="169727"/>
                    <a:pt x="94704" y="170856"/>
                  </a:cubicBezTo>
                  <a:cubicBezTo>
                    <a:pt x="94178" y="172227"/>
                    <a:pt x="93978" y="173786"/>
                    <a:pt x="92476" y="174633"/>
                  </a:cubicBezTo>
                  <a:cubicBezTo>
                    <a:pt x="91912" y="174951"/>
                    <a:pt x="91484" y="175603"/>
                    <a:pt x="91133" y="176121"/>
                  </a:cubicBezTo>
                  <a:cubicBezTo>
                    <a:pt x="90236" y="177446"/>
                    <a:pt x="88981" y="178267"/>
                    <a:pt x="87710" y="179109"/>
                  </a:cubicBezTo>
                  <a:cubicBezTo>
                    <a:pt x="87180" y="179463"/>
                    <a:pt x="86541" y="179516"/>
                    <a:pt x="85928" y="179618"/>
                  </a:cubicBezTo>
                  <a:cubicBezTo>
                    <a:pt x="85422" y="179703"/>
                    <a:pt x="84828" y="179838"/>
                    <a:pt x="84481" y="180055"/>
                  </a:cubicBezTo>
                  <a:cubicBezTo>
                    <a:pt x="83469" y="180688"/>
                    <a:pt x="82325" y="180566"/>
                    <a:pt x="81278" y="180897"/>
                  </a:cubicBezTo>
                  <a:cubicBezTo>
                    <a:pt x="81111" y="180950"/>
                    <a:pt x="80942" y="180978"/>
                    <a:pt x="80766" y="180978"/>
                  </a:cubicBezTo>
                  <a:cubicBezTo>
                    <a:pt x="80632" y="180978"/>
                    <a:pt x="80494" y="180961"/>
                    <a:pt x="80351" y="180927"/>
                  </a:cubicBezTo>
                  <a:cubicBezTo>
                    <a:pt x="80232" y="180899"/>
                    <a:pt x="80115" y="180887"/>
                    <a:pt x="80000" y="180887"/>
                  </a:cubicBezTo>
                  <a:cubicBezTo>
                    <a:pt x="79491" y="180887"/>
                    <a:pt x="79009" y="181124"/>
                    <a:pt x="78520" y="181262"/>
                  </a:cubicBezTo>
                  <a:cubicBezTo>
                    <a:pt x="78030" y="181401"/>
                    <a:pt x="77526" y="181361"/>
                    <a:pt x="77013" y="181503"/>
                  </a:cubicBezTo>
                  <a:cubicBezTo>
                    <a:pt x="76189" y="181733"/>
                    <a:pt x="75175" y="181606"/>
                    <a:pt x="74417" y="181837"/>
                  </a:cubicBezTo>
                  <a:cubicBezTo>
                    <a:pt x="73908" y="181992"/>
                    <a:pt x="73402" y="182012"/>
                    <a:pt x="72905" y="182012"/>
                  </a:cubicBezTo>
                  <a:cubicBezTo>
                    <a:pt x="72728" y="182012"/>
                    <a:pt x="72552" y="182009"/>
                    <a:pt x="72378" y="182009"/>
                  </a:cubicBezTo>
                  <a:cubicBezTo>
                    <a:pt x="72148" y="182009"/>
                    <a:pt x="71920" y="182014"/>
                    <a:pt x="71696" y="182035"/>
                  </a:cubicBezTo>
                  <a:cubicBezTo>
                    <a:pt x="71084" y="182093"/>
                    <a:pt x="70446" y="182386"/>
                    <a:pt x="69773" y="182386"/>
                  </a:cubicBezTo>
                  <a:cubicBezTo>
                    <a:pt x="69467" y="182386"/>
                    <a:pt x="69154" y="182325"/>
                    <a:pt x="68833" y="182155"/>
                  </a:cubicBezTo>
                  <a:cubicBezTo>
                    <a:pt x="68753" y="182112"/>
                    <a:pt x="68663" y="182095"/>
                    <a:pt x="68567" y="182095"/>
                  </a:cubicBezTo>
                  <a:cubicBezTo>
                    <a:pt x="68119" y="182095"/>
                    <a:pt x="67523" y="182475"/>
                    <a:pt x="66984" y="182475"/>
                  </a:cubicBezTo>
                  <a:cubicBezTo>
                    <a:pt x="66982" y="182475"/>
                    <a:pt x="66979" y="182475"/>
                    <a:pt x="66977" y="182475"/>
                  </a:cubicBezTo>
                  <a:cubicBezTo>
                    <a:pt x="65798" y="182475"/>
                    <a:pt x="64649" y="182731"/>
                    <a:pt x="63489" y="182894"/>
                  </a:cubicBezTo>
                  <a:cubicBezTo>
                    <a:pt x="62377" y="183050"/>
                    <a:pt x="61227" y="183032"/>
                    <a:pt x="60168" y="183426"/>
                  </a:cubicBezTo>
                  <a:cubicBezTo>
                    <a:pt x="60090" y="183455"/>
                    <a:pt x="60015" y="183467"/>
                    <a:pt x="59945" y="183467"/>
                  </a:cubicBezTo>
                  <a:cubicBezTo>
                    <a:pt x="59678" y="183467"/>
                    <a:pt x="59472" y="183297"/>
                    <a:pt x="59333" y="183251"/>
                  </a:cubicBezTo>
                  <a:cubicBezTo>
                    <a:pt x="59240" y="183221"/>
                    <a:pt x="59148" y="183209"/>
                    <a:pt x="59056" y="183209"/>
                  </a:cubicBezTo>
                  <a:cubicBezTo>
                    <a:pt x="58693" y="183209"/>
                    <a:pt x="58339" y="183397"/>
                    <a:pt x="57996" y="183397"/>
                  </a:cubicBezTo>
                  <a:cubicBezTo>
                    <a:pt x="57825" y="183397"/>
                    <a:pt x="57657" y="183350"/>
                    <a:pt x="57492" y="183209"/>
                  </a:cubicBezTo>
                  <a:cubicBezTo>
                    <a:pt x="57295" y="183356"/>
                    <a:pt x="57085" y="183404"/>
                    <a:pt x="56869" y="183404"/>
                  </a:cubicBezTo>
                  <a:cubicBezTo>
                    <a:pt x="56449" y="183404"/>
                    <a:pt x="56004" y="183221"/>
                    <a:pt x="55581" y="183221"/>
                  </a:cubicBezTo>
                  <a:cubicBezTo>
                    <a:pt x="55301" y="183221"/>
                    <a:pt x="55031" y="183300"/>
                    <a:pt x="54782" y="183564"/>
                  </a:cubicBezTo>
                  <a:cubicBezTo>
                    <a:pt x="54717" y="183633"/>
                    <a:pt x="54657" y="183660"/>
                    <a:pt x="54600" y="183660"/>
                  </a:cubicBezTo>
                  <a:cubicBezTo>
                    <a:pt x="54412" y="183660"/>
                    <a:pt x="54261" y="183361"/>
                    <a:pt x="54074" y="183309"/>
                  </a:cubicBezTo>
                  <a:cubicBezTo>
                    <a:pt x="53903" y="183262"/>
                    <a:pt x="53736" y="183244"/>
                    <a:pt x="53573" y="183244"/>
                  </a:cubicBezTo>
                  <a:cubicBezTo>
                    <a:pt x="53092" y="183244"/>
                    <a:pt x="52639" y="183400"/>
                    <a:pt x="52188" y="183429"/>
                  </a:cubicBezTo>
                  <a:cubicBezTo>
                    <a:pt x="52128" y="183433"/>
                    <a:pt x="52070" y="183434"/>
                    <a:pt x="52011" y="183434"/>
                  </a:cubicBezTo>
                  <a:cubicBezTo>
                    <a:pt x="51446" y="183434"/>
                    <a:pt x="50888" y="183278"/>
                    <a:pt x="50318" y="183278"/>
                  </a:cubicBezTo>
                  <a:cubicBezTo>
                    <a:pt x="50053" y="183278"/>
                    <a:pt x="49785" y="183312"/>
                    <a:pt x="49513" y="183411"/>
                  </a:cubicBezTo>
                  <a:cubicBezTo>
                    <a:pt x="49401" y="183451"/>
                    <a:pt x="49229" y="183484"/>
                    <a:pt x="49035" y="183484"/>
                  </a:cubicBezTo>
                  <a:cubicBezTo>
                    <a:pt x="48784" y="183484"/>
                    <a:pt x="48496" y="183430"/>
                    <a:pt x="48249" y="183269"/>
                  </a:cubicBezTo>
                  <a:cubicBezTo>
                    <a:pt x="48161" y="183213"/>
                    <a:pt x="48074" y="183191"/>
                    <a:pt x="47985" y="183191"/>
                  </a:cubicBezTo>
                  <a:cubicBezTo>
                    <a:pt x="47666" y="183191"/>
                    <a:pt x="47334" y="183478"/>
                    <a:pt x="46948" y="183478"/>
                  </a:cubicBezTo>
                  <a:cubicBezTo>
                    <a:pt x="46889" y="183478"/>
                    <a:pt x="46828" y="183471"/>
                    <a:pt x="46766" y="183455"/>
                  </a:cubicBezTo>
                  <a:cubicBezTo>
                    <a:pt x="46454" y="183375"/>
                    <a:pt x="46020" y="183448"/>
                    <a:pt x="45681" y="183331"/>
                  </a:cubicBezTo>
                  <a:cubicBezTo>
                    <a:pt x="45494" y="183265"/>
                    <a:pt x="45319" y="183231"/>
                    <a:pt x="45147" y="183231"/>
                  </a:cubicBezTo>
                  <a:cubicBezTo>
                    <a:pt x="44959" y="183231"/>
                    <a:pt x="44774" y="183272"/>
                    <a:pt x="44578" y="183359"/>
                  </a:cubicBezTo>
                  <a:cubicBezTo>
                    <a:pt x="44412" y="183433"/>
                    <a:pt x="44238" y="183561"/>
                    <a:pt x="44072" y="183561"/>
                  </a:cubicBezTo>
                  <a:cubicBezTo>
                    <a:pt x="43943" y="183561"/>
                    <a:pt x="43818" y="183483"/>
                    <a:pt x="43705" y="183238"/>
                  </a:cubicBezTo>
                  <a:cubicBezTo>
                    <a:pt x="43656" y="183134"/>
                    <a:pt x="43610" y="183096"/>
                    <a:pt x="43564" y="183096"/>
                  </a:cubicBezTo>
                  <a:cubicBezTo>
                    <a:pt x="43448" y="183096"/>
                    <a:pt x="43335" y="183332"/>
                    <a:pt x="43204" y="183345"/>
                  </a:cubicBezTo>
                  <a:cubicBezTo>
                    <a:pt x="42794" y="183391"/>
                    <a:pt x="42345" y="183430"/>
                    <a:pt x="41920" y="183430"/>
                  </a:cubicBezTo>
                  <a:cubicBezTo>
                    <a:pt x="41494" y="183430"/>
                    <a:pt x="41092" y="183391"/>
                    <a:pt x="40780" y="183279"/>
                  </a:cubicBezTo>
                  <a:cubicBezTo>
                    <a:pt x="40644" y="183230"/>
                    <a:pt x="40508" y="183212"/>
                    <a:pt x="40371" y="183212"/>
                  </a:cubicBezTo>
                  <a:cubicBezTo>
                    <a:pt x="39967" y="183212"/>
                    <a:pt x="39564" y="183370"/>
                    <a:pt x="39189" y="183370"/>
                  </a:cubicBezTo>
                  <a:cubicBezTo>
                    <a:pt x="38917" y="183370"/>
                    <a:pt x="38660" y="183287"/>
                    <a:pt x="38429" y="183000"/>
                  </a:cubicBezTo>
                  <a:cubicBezTo>
                    <a:pt x="38111" y="183145"/>
                    <a:pt x="37797" y="183198"/>
                    <a:pt x="37486" y="183198"/>
                  </a:cubicBezTo>
                  <a:cubicBezTo>
                    <a:pt x="36622" y="183198"/>
                    <a:pt x="35776" y="182791"/>
                    <a:pt x="34900" y="182791"/>
                  </a:cubicBezTo>
                  <a:cubicBezTo>
                    <a:pt x="34887" y="182791"/>
                    <a:pt x="34874" y="182791"/>
                    <a:pt x="34861" y="182791"/>
                  </a:cubicBezTo>
                  <a:cubicBezTo>
                    <a:pt x="34350" y="182797"/>
                    <a:pt x="33830" y="182823"/>
                    <a:pt x="33303" y="182823"/>
                  </a:cubicBezTo>
                  <a:cubicBezTo>
                    <a:pt x="32786" y="182823"/>
                    <a:pt x="32262" y="182798"/>
                    <a:pt x="31737" y="182705"/>
                  </a:cubicBezTo>
                  <a:cubicBezTo>
                    <a:pt x="31208" y="182611"/>
                    <a:pt x="30644" y="182516"/>
                    <a:pt x="30061" y="182516"/>
                  </a:cubicBezTo>
                  <a:cubicBezTo>
                    <a:pt x="29721" y="182516"/>
                    <a:pt x="29375" y="182548"/>
                    <a:pt x="29025" y="182631"/>
                  </a:cubicBezTo>
                  <a:cubicBezTo>
                    <a:pt x="28871" y="182668"/>
                    <a:pt x="28711" y="182684"/>
                    <a:pt x="28547" y="182684"/>
                  </a:cubicBezTo>
                  <a:cubicBezTo>
                    <a:pt x="27956" y="182684"/>
                    <a:pt x="27314" y="182483"/>
                    <a:pt x="26724" y="182340"/>
                  </a:cubicBezTo>
                  <a:cubicBezTo>
                    <a:pt x="26532" y="182294"/>
                    <a:pt x="26280" y="182289"/>
                    <a:pt x="26029" y="182289"/>
                  </a:cubicBezTo>
                  <a:cubicBezTo>
                    <a:pt x="25964" y="182289"/>
                    <a:pt x="25900" y="182289"/>
                    <a:pt x="25837" y="182289"/>
                  </a:cubicBezTo>
                  <a:cubicBezTo>
                    <a:pt x="25511" y="182289"/>
                    <a:pt x="25211" y="182281"/>
                    <a:pt x="25075" y="182180"/>
                  </a:cubicBezTo>
                  <a:cubicBezTo>
                    <a:pt x="24873" y="182028"/>
                    <a:pt x="24686" y="181985"/>
                    <a:pt x="24506" y="181985"/>
                  </a:cubicBezTo>
                  <a:cubicBezTo>
                    <a:pt x="24263" y="181985"/>
                    <a:pt x="24034" y="182064"/>
                    <a:pt x="23802" y="182064"/>
                  </a:cubicBezTo>
                  <a:cubicBezTo>
                    <a:pt x="23751" y="182064"/>
                    <a:pt x="23700" y="182060"/>
                    <a:pt x="23648" y="182051"/>
                  </a:cubicBezTo>
                  <a:cubicBezTo>
                    <a:pt x="23235" y="181976"/>
                    <a:pt x="22815" y="181960"/>
                    <a:pt x="22396" y="181960"/>
                  </a:cubicBezTo>
                  <a:cubicBezTo>
                    <a:pt x="22106" y="181960"/>
                    <a:pt x="21815" y="181968"/>
                    <a:pt x="21528" y="181968"/>
                  </a:cubicBezTo>
                  <a:cubicBezTo>
                    <a:pt x="21268" y="181968"/>
                    <a:pt x="21011" y="181962"/>
                    <a:pt x="20757" y="181939"/>
                  </a:cubicBezTo>
                  <a:cubicBezTo>
                    <a:pt x="19821" y="181855"/>
                    <a:pt x="18836" y="181719"/>
                    <a:pt x="17900" y="181459"/>
                  </a:cubicBezTo>
                  <a:cubicBezTo>
                    <a:pt x="16850" y="181167"/>
                    <a:pt x="15779" y="180971"/>
                    <a:pt x="14739" y="180617"/>
                  </a:cubicBezTo>
                  <a:cubicBezTo>
                    <a:pt x="13699" y="180263"/>
                    <a:pt x="12785" y="179689"/>
                    <a:pt x="11808" y="179228"/>
                  </a:cubicBezTo>
                  <a:cubicBezTo>
                    <a:pt x="11188" y="178933"/>
                    <a:pt x="10454" y="178642"/>
                    <a:pt x="10080" y="178124"/>
                  </a:cubicBezTo>
                  <a:cubicBezTo>
                    <a:pt x="9630" y="177501"/>
                    <a:pt x="8925" y="177201"/>
                    <a:pt x="8519" y="176529"/>
                  </a:cubicBezTo>
                  <a:cubicBezTo>
                    <a:pt x="8069" y="175784"/>
                    <a:pt x="7148" y="175411"/>
                    <a:pt x="6752" y="174560"/>
                  </a:cubicBezTo>
                  <a:cubicBezTo>
                    <a:pt x="6268" y="173524"/>
                    <a:pt x="5679" y="172554"/>
                    <a:pt x="5257" y="171467"/>
                  </a:cubicBezTo>
                  <a:cubicBezTo>
                    <a:pt x="4720" y="170086"/>
                    <a:pt x="4745" y="168677"/>
                    <a:pt x="4443" y="167306"/>
                  </a:cubicBezTo>
                  <a:cubicBezTo>
                    <a:pt x="4099" y="165743"/>
                    <a:pt x="4226" y="164168"/>
                    <a:pt x="3957" y="162629"/>
                  </a:cubicBezTo>
                  <a:cubicBezTo>
                    <a:pt x="3762" y="161510"/>
                    <a:pt x="3868" y="160369"/>
                    <a:pt x="3646" y="159282"/>
                  </a:cubicBezTo>
                  <a:cubicBezTo>
                    <a:pt x="3305" y="157617"/>
                    <a:pt x="3547" y="155947"/>
                    <a:pt x="3446" y="154283"/>
                  </a:cubicBezTo>
                  <a:cubicBezTo>
                    <a:pt x="3366" y="152981"/>
                    <a:pt x="3393" y="151625"/>
                    <a:pt x="3549" y="150304"/>
                  </a:cubicBezTo>
                  <a:cubicBezTo>
                    <a:pt x="3573" y="150105"/>
                    <a:pt x="3598" y="149915"/>
                    <a:pt x="3578" y="149642"/>
                  </a:cubicBezTo>
                  <a:cubicBezTo>
                    <a:pt x="3790" y="150082"/>
                    <a:pt x="4080" y="150206"/>
                    <a:pt x="4374" y="150206"/>
                  </a:cubicBezTo>
                  <a:cubicBezTo>
                    <a:pt x="4720" y="150206"/>
                    <a:pt x="5072" y="150035"/>
                    <a:pt x="5313" y="150001"/>
                  </a:cubicBezTo>
                  <a:cubicBezTo>
                    <a:pt x="6935" y="149773"/>
                    <a:pt x="8546" y="149699"/>
                    <a:pt x="10178" y="149675"/>
                  </a:cubicBezTo>
                  <a:cubicBezTo>
                    <a:pt x="11744" y="149651"/>
                    <a:pt x="13313" y="149482"/>
                    <a:pt x="14871" y="149342"/>
                  </a:cubicBezTo>
                  <a:cubicBezTo>
                    <a:pt x="15011" y="149330"/>
                    <a:pt x="15153" y="149326"/>
                    <a:pt x="15298" y="149326"/>
                  </a:cubicBezTo>
                  <a:cubicBezTo>
                    <a:pt x="15491" y="149326"/>
                    <a:pt x="15687" y="149332"/>
                    <a:pt x="15883" y="149332"/>
                  </a:cubicBezTo>
                  <a:cubicBezTo>
                    <a:pt x="16417" y="149332"/>
                    <a:pt x="16952" y="149285"/>
                    <a:pt x="17421" y="148935"/>
                  </a:cubicBezTo>
                  <a:cubicBezTo>
                    <a:pt x="17577" y="149082"/>
                    <a:pt x="17739" y="149129"/>
                    <a:pt x="17904" y="149129"/>
                  </a:cubicBezTo>
                  <a:cubicBezTo>
                    <a:pt x="18194" y="149129"/>
                    <a:pt x="18495" y="148985"/>
                    <a:pt x="18802" y="148985"/>
                  </a:cubicBezTo>
                  <a:cubicBezTo>
                    <a:pt x="18856" y="148985"/>
                    <a:pt x="18910" y="148990"/>
                    <a:pt x="18964" y="149000"/>
                  </a:cubicBezTo>
                  <a:cubicBezTo>
                    <a:pt x="19080" y="149023"/>
                    <a:pt x="19198" y="149033"/>
                    <a:pt x="19318" y="149033"/>
                  </a:cubicBezTo>
                  <a:cubicBezTo>
                    <a:pt x="19881" y="149033"/>
                    <a:pt x="20483" y="148821"/>
                    <a:pt x="21066" y="148777"/>
                  </a:cubicBezTo>
                  <a:cubicBezTo>
                    <a:pt x="22179" y="148694"/>
                    <a:pt x="23286" y="148565"/>
                    <a:pt x="24403" y="148501"/>
                  </a:cubicBezTo>
                  <a:cubicBezTo>
                    <a:pt x="25677" y="148430"/>
                    <a:pt x="26963" y="148347"/>
                    <a:pt x="28236" y="148246"/>
                  </a:cubicBezTo>
                  <a:cubicBezTo>
                    <a:pt x="28615" y="148215"/>
                    <a:pt x="29054" y="148046"/>
                    <a:pt x="29486" y="148046"/>
                  </a:cubicBezTo>
                  <a:cubicBezTo>
                    <a:pt x="29752" y="148046"/>
                    <a:pt x="30015" y="148110"/>
                    <a:pt x="30261" y="148309"/>
                  </a:cubicBezTo>
                  <a:cubicBezTo>
                    <a:pt x="30272" y="148318"/>
                    <a:pt x="30290" y="148322"/>
                    <a:pt x="30310" y="148322"/>
                  </a:cubicBezTo>
                  <a:cubicBezTo>
                    <a:pt x="30345" y="148322"/>
                    <a:pt x="30389" y="148311"/>
                    <a:pt x="30422" y="148301"/>
                  </a:cubicBezTo>
                  <a:cubicBezTo>
                    <a:pt x="30993" y="148137"/>
                    <a:pt x="31573" y="148100"/>
                    <a:pt x="32157" y="148100"/>
                  </a:cubicBezTo>
                  <a:cubicBezTo>
                    <a:pt x="32627" y="148100"/>
                    <a:pt x="33100" y="148124"/>
                    <a:pt x="33571" y="148124"/>
                  </a:cubicBezTo>
                  <a:cubicBezTo>
                    <a:pt x="34162" y="148124"/>
                    <a:pt x="34752" y="148086"/>
                    <a:pt x="35332" y="147918"/>
                  </a:cubicBezTo>
                  <a:cubicBezTo>
                    <a:pt x="35464" y="147879"/>
                    <a:pt x="35604" y="147865"/>
                    <a:pt x="35747" y="147865"/>
                  </a:cubicBezTo>
                  <a:cubicBezTo>
                    <a:pt x="36059" y="147865"/>
                    <a:pt x="36391" y="147932"/>
                    <a:pt x="36703" y="147963"/>
                  </a:cubicBezTo>
                  <a:cubicBezTo>
                    <a:pt x="37022" y="147995"/>
                    <a:pt x="37341" y="148015"/>
                    <a:pt x="37657" y="148015"/>
                  </a:cubicBezTo>
                  <a:cubicBezTo>
                    <a:pt x="38286" y="148015"/>
                    <a:pt x="38906" y="147934"/>
                    <a:pt x="39503" y="147703"/>
                  </a:cubicBezTo>
                  <a:cubicBezTo>
                    <a:pt x="39555" y="147682"/>
                    <a:pt x="39601" y="147674"/>
                    <a:pt x="39644" y="147674"/>
                  </a:cubicBezTo>
                  <a:cubicBezTo>
                    <a:pt x="39832" y="147674"/>
                    <a:pt x="39950" y="147832"/>
                    <a:pt x="40157" y="147832"/>
                  </a:cubicBezTo>
                  <a:cubicBezTo>
                    <a:pt x="40180" y="147832"/>
                    <a:pt x="40204" y="147830"/>
                    <a:pt x="40229" y="147826"/>
                  </a:cubicBezTo>
                  <a:cubicBezTo>
                    <a:pt x="41057" y="147688"/>
                    <a:pt x="41914" y="147535"/>
                    <a:pt x="42748" y="147535"/>
                  </a:cubicBezTo>
                  <a:cubicBezTo>
                    <a:pt x="42992" y="147535"/>
                    <a:pt x="43234" y="147548"/>
                    <a:pt x="43473" y="147578"/>
                  </a:cubicBezTo>
                  <a:cubicBezTo>
                    <a:pt x="43814" y="147622"/>
                    <a:pt x="44151" y="147637"/>
                    <a:pt x="44486" y="147637"/>
                  </a:cubicBezTo>
                  <a:cubicBezTo>
                    <a:pt x="45212" y="147637"/>
                    <a:pt x="45926" y="147563"/>
                    <a:pt x="46650" y="147534"/>
                  </a:cubicBezTo>
                  <a:cubicBezTo>
                    <a:pt x="47671" y="147494"/>
                    <a:pt x="48691" y="147460"/>
                    <a:pt x="49712" y="147443"/>
                  </a:cubicBezTo>
                  <a:cubicBezTo>
                    <a:pt x="50088" y="147437"/>
                    <a:pt x="50465" y="147436"/>
                    <a:pt x="50841" y="147436"/>
                  </a:cubicBezTo>
                  <a:cubicBezTo>
                    <a:pt x="51015" y="147436"/>
                    <a:pt x="51189" y="147436"/>
                    <a:pt x="51363" y="147436"/>
                  </a:cubicBezTo>
                  <a:cubicBezTo>
                    <a:pt x="52055" y="147436"/>
                    <a:pt x="52747" y="147433"/>
                    <a:pt x="53438" y="147400"/>
                  </a:cubicBezTo>
                  <a:cubicBezTo>
                    <a:pt x="53618" y="147392"/>
                    <a:pt x="53799" y="147389"/>
                    <a:pt x="53982" y="147389"/>
                  </a:cubicBezTo>
                  <a:cubicBezTo>
                    <a:pt x="54287" y="147389"/>
                    <a:pt x="54594" y="147397"/>
                    <a:pt x="54898" y="147397"/>
                  </a:cubicBezTo>
                  <a:cubicBezTo>
                    <a:pt x="55452" y="147397"/>
                    <a:pt x="55997" y="147371"/>
                    <a:pt x="56502" y="147228"/>
                  </a:cubicBezTo>
                  <a:cubicBezTo>
                    <a:pt x="56598" y="147201"/>
                    <a:pt x="56688" y="147191"/>
                    <a:pt x="56775" y="147191"/>
                  </a:cubicBezTo>
                  <a:cubicBezTo>
                    <a:pt x="57070" y="147191"/>
                    <a:pt x="57324" y="147311"/>
                    <a:pt x="57608" y="147311"/>
                  </a:cubicBezTo>
                  <a:cubicBezTo>
                    <a:pt x="57723" y="147311"/>
                    <a:pt x="57844" y="147291"/>
                    <a:pt x="57973" y="147235"/>
                  </a:cubicBezTo>
                  <a:cubicBezTo>
                    <a:pt x="58180" y="147147"/>
                    <a:pt x="58408" y="147119"/>
                    <a:pt x="58647" y="147119"/>
                  </a:cubicBezTo>
                  <a:cubicBezTo>
                    <a:pt x="59046" y="147119"/>
                    <a:pt x="59476" y="147197"/>
                    <a:pt x="59889" y="147197"/>
                  </a:cubicBezTo>
                  <a:cubicBezTo>
                    <a:pt x="59936" y="147197"/>
                    <a:pt x="59983" y="147196"/>
                    <a:pt x="60030" y="147193"/>
                  </a:cubicBezTo>
                  <a:cubicBezTo>
                    <a:pt x="60663" y="147163"/>
                    <a:pt x="61312" y="147109"/>
                    <a:pt x="61959" y="147109"/>
                  </a:cubicBezTo>
                  <a:cubicBezTo>
                    <a:pt x="62437" y="147109"/>
                    <a:pt x="62915" y="147138"/>
                    <a:pt x="63385" y="147228"/>
                  </a:cubicBezTo>
                  <a:cubicBezTo>
                    <a:pt x="63483" y="147247"/>
                    <a:pt x="63560" y="147263"/>
                    <a:pt x="63623" y="147263"/>
                  </a:cubicBezTo>
                  <a:cubicBezTo>
                    <a:pt x="63734" y="147263"/>
                    <a:pt x="63799" y="147212"/>
                    <a:pt x="63850" y="147035"/>
                  </a:cubicBezTo>
                  <a:cubicBezTo>
                    <a:pt x="63876" y="146941"/>
                    <a:pt x="63950" y="146893"/>
                    <a:pt x="64042" y="146893"/>
                  </a:cubicBezTo>
                  <a:cubicBezTo>
                    <a:pt x="64065" y="146893"/>
                    <a:pt x="64088" y="146896"/>
                    <a:pt x="64113" y="146901"/>
                  </a:cubicBezTo>
                  <a:cubicBezTo>
                    <a:pt x="64760" y="147056"/>
                    <a:pt x="65409" y="147105"/>
                    <a:pt x="66059" y="147105"/>
                  </a:cubicBezTo>
                  <a:cubicBezTo>
                    <a:pt x="67059" y="147105"/>
                    <a:pt x="68061" y="146990"/>
                    <a:pt x="69061" y="146972"/>
                  </a:cubicBezTo>
                  <a:cubicBezTo>
                    <a:pt x="69317" y="146967"/>
                    <a:pt x="69574" y="146965"/>
                    <a:pt x="69830" y="146965"/>
                  </a:cubicBezTo>
                  <a:cubicBezTo>
                    <a:pt x="70953" y="146965"/>
                    <a:pt x="72075" y="147003"/>
                    <a:pt x="73197" y="147020"/>
                  </a:cubicBezTo>
                  <a:cubicBezTo>
                    <a:pt x="73217" y="147020"/>
                    <a:pt x="73236" y="147021"/>
                    <a:pt x="73255" y="147021"/>
                  </a:cubicBezTo>
                  <a:cubicBezTo>
                    <a:pt x="74020" y="147021"/>
                    <a:pt x="74790" y="146803"/>
                    <a:pt x="75556" y="146667"/>
                  </a:cubicBezTo>
                  <a:cubicBezTo>
                    <a:pt x="75806" y="146622"/>
                    <a:pt x="76058" y="146532"/>
                    <a:pt x="76298" y="146532"/>
                  </a:cubicBezTo>
                  <a:cubicBezTo>
                    <a:pt x="76512" y="146532"/>
                    <a:pt x="76718" y="146604"/>
                    <a:pt x="76907" y="146843"/>
                  </a:cubicBezTo>
                  <a:cubicBezTo>
                    <a:pt x="76925" y="146866"/>
                    <a:pt x="76981" y="146878"/>
                    <a:pt x="77039" y="146878"/>
                  </a:cubicBezTo>
                  <a:cubicBezTo>
                    <a:pt x="77102" y="146878"/>
                    <a:pt x="77169" y="146864"/>
                    <a:pt x="77197" y="146838"/>
                  </a:cubicBezTo>
                  <a:cubicBezTo>
                    <a:pt x="77526" y="146531"/>
                    <a:pt x="77874" y="146443"/>
                    <a:pt x="78229" y="146443"/>
                  </a:cubicBezTo>
                  <a:cubicBezTo>
                    <a:pt x="78698" y="146443"/>
                    <a:pt x="79181" y="146597"/>
                    <a:pt x="79652" y="146603"/>
                  </a:cubicBezTo>
                  <a:cubicBezTo>
                    <a:pt x="79654" y="146603"/>
                    <a:pt x="79657" y="146603"/>
                    <a:pt x="79659" y="146603"/>
                  </a:cubicBezTo>
                  <a:cubicBezTo>
                    <a:pt x="79890" y="146603"/>
                    <a:pt x="80120" y="146449"/>
                    <a:pt x="80354" y="146441"/>
                  </a:cubicBezTo>
                  <a:cubicBezTo>
                    <a:pt x="82224" y="146383"/>
                    <a:pt x="84096" y="146388"/>
                    <a:pt x="85963" y="146276"/>
                  </a:cubicBezTo>
                  <a:cubicBezTo>
                    <a:pt x="86056" y="146270"/>
                    <a:pt x="86150" y="146268"/>
                    <a:pt x="86244" y="146268"/>
                  </a:cubicBezTo>
                  <a:cubicBezTo>
                    <a:pt x="86543" y="146268"/>
                    <a:pt x="86846" y="146290"/>
                    <a:pt x="87147" y="146290"/>
                  </a:cubicBezTo>
                  <a:cubicBezTo>
                    <a:pt x="87576" y="146290"/>
                    <a:pt x="88003" y="146246"/>
                    <a:pt x="88420" y="146036"/>
                  </a:cubicBezTo>
                  <a:cubicBezTo>
                    <a:pt x="88476" y="146008"/>
                    <a:pt x="88539" y="145997"/>
                    <a:pt x="88608" y="145997"/>
                  </a:cubicBezTo>
                  <a:cubicBezTo>
                    <a:pt x="88812" y="145997"/>
                    <a:pt x="89060" y="146090"/>
                    <a:pt x="89280" y="146090"/>
                  </a:cubicBezTo>
                  <a:cubicBezTo>
                    <a:pt x="89312" y="146090"/>
                    <a:pt x="89345" y="146088"/>
                    <a:pt x="89376" y="146083"/>
                  </a:cubicBezTo>
                  <a:cubicBezTo>
                    <a:pt x="90623" y="145892"/>
                    <a:pt x="91896" y="146029"/>
                    <a:pt x="93120" y="145458"/>
                  </a:cubicBezTo>
                  <a:cubicBezTo>
                    <a:pt x="93470" y="145294"/>
                    <a:pt x="93855" y="145253"/>
                    <a:pt x="94254" y="145253"/>
                  </a:cubicBezTo>
                  <a:close/>
                  <a:moveTo>
                    <a:pt x="53331" y="0"/>
                  </a:moveTo>
                  <a:cubicBezTo>
                    <a:pt x="52790" y="0"/>
                    <a:pt x="52256" y="81"/>
                    <a:pt x="51735" y="93"/>
                  </a:cubicBezTo>
                  <a:cubicBezTo>
                    <a:pt x="51162" y="107"/>
                    <a:pt x="50488" y="242"/>
                    <a:pt x="49913" y="242"/>
                  </a:cubicBezTo>
                  <a:cubicBezTo>
                    <a:pt x="49828" y="242"/>
                    <a:pt x="49745" y="239"/>
                    <a:pt x="49665" y="232"/>
                  </a:cubicBezTo>
                  <a:cubicBezTo>
                    <a:pt x="49182" y="190"/>
                    <a:pt x="48667" y="149"/>
                    <a:pt x="48183" y="149"/>
                  </a:cubicBezTo>
                  <a:cubicBezTo>
                    <a:pt x="47973" y="149"/>
                    <a:pt x="47769" y="157"/>
                    <a:pt x="47577" y="175"/>
                  </a:cubicBezTo>
                  <a:cubicBezTo>
                    <a:pt x="46716" y="259"/>
                    <a:pt x="45866" y="274"/>
                    <a:pt x="45014" y="274"/>
                  </a:cubicBezTo>
                  <a:cubicBezTo>
                    <a:pt x="44536" y="274"/>
                    <a:pt x="44058" y="269"/>
                    <a:pt x="43578" y="269"/>
                  </a:cubicBezTo>
                  <a:cubicBezTo>
                    <a:pt x="43558" y="269"/>
                    <a:pt x="43539" y="269"/>
                    <a:pt x="43519" y="269"/>
                  </a:cubicBezTo>
                  <a:cubicBezTo>
                    <a:pt x="42288" y="270"/>
                    <a:pt x="41033" y="346"/>
                    <a:pt x="39793" y="433"/>
                  </a:cubicBezTo>
                  <a:cubicBezTo>
                    <a:pt x="39473" y="457"/>
                    <a:pt x="39110" y="632"/>
                    <a:pt x="38806" y="632"/>
                  </a:cubicBezTo>
                  <a:cubicBezTo>
                    <a:pt x="38704" y="632"/>
                    <a:pt x="38609" y="613"/>
                    <a:pt x="38524" y="561"/>
                  </a:cubicBezTo>
                  <a:cubicBezTo>
                    <a:pt x="38116" y="314"/>
                    <a:pt x="37695" y="268"/>
                    <a:pt x="37273" y="268"/>
                  </a:cubicBezTo>
                  <a:cubicBezTo>
                    <a:pt x="37022" y="268"/>
                    <a:pt x="36770" y="285"/>
                    <a:pt x="36520" y="285"/>
                  </a:cubicBezTo>
                  <a:cubicBezTo>
                    <a:pt x="36309" y="285"/>
                    <a:pt x="36099" y="273"/>
                    <a:pt x="35891" y="230"/>
                  </a:cubicBezTo>
                  <a:cubicBezTo>
                    <a:pt x="35868" y="225"/>
                    <a:pt x="35846" y="222"/>
                    <a:pt x="35825" y="222"/>
                  </a:cubicBezTo>
                  <a:cubicBezTo>
                    <a:pt x="35599" y="222"/>
                    <a:pt x="35544" y="498"/>
                    <a:pt x="35292" y="498"/>
                  </a:cubicBezTo>
                  <a:cubicBezTo>
                    <a:pt x="35265" y="498"/>
                    <a:pt x="35236" y="495"/>
                    <a:pt x="35203" y="488"/>
                  </a:cubicBezTo>
                  <a:cubicBezTo>
                    <a:pt x="34712" y="378"/>
                    <a:pt x="34212" y="335"/>
                    <a:pt x="33706" y="335"/>
                  </a:cubicBezTo>
                  <a:cubicBezTo>
                    <a:pt x="33371" y="335"/>
                    <a:pt x="33033" y="354"/>
                    <a:pt x="32694" y="384"/>
                  </a:cubicBezTo>
                  <a:cubicBezTo>
                    <a:pt x="32294" y="418"/>
                    <a:pt x="31892" y="428"/>
                    <a:pt x="31490" y="428"/>
                  </a:cubicBezTo>
                  <a:cubicBezTo>
                    <a:pt x="30939" y="428"/>
                    <a:pt x="30386" y="409"/>
                    <a:pt x="29835" y="409"/>
                  </a:cubicBezTo>
                  <a:cubicBezTo>
                    <a:pt x="29792" y="409"/>
                    <a:pt x="29749" y="409"/>
                    <a:pt x="29705" y="410"/>
                  </a:cubicBezTo>
                  <a:cubicBezTo>
                    <a:pt x="29698" y="410"/>
                    <a:pt x="29692" y="410"/>
                    <a:pt x="29685" y="410"/>
                  </a:cubicBezTo>
                  <a:cubicBezTo>
                    <a:pt x="29114" y="410"/>
                    <a:pt x="28528" y="299"/>
                    <a:pt x="27973" y="299"/>
                  </a:cubicBezTo>
                  <a:cubicBezTo>
                    <a:pt x="27848" y="299"/>
                    <a:pt x="27725" y="304"/>
                    <a:pt x="27604" y="318"/>
                  </a:cubicBezTo>
                  <a:cubicBezTo>
                    <a:pt x="26336" y="461"/>
                    <a:pt x="25062" y="424"/>
                    <a:pt x="23793" y="574"/>
                  </a:cubicBezTo>
                  <a:cubicBezTo>
                    <a:pt x="22541" y="722"/>
                    <a:pt x="21316" y="1040"/>
                    <a:pt x="20059" y="1175"/>
                  </a:cubicBezTo>
                  <a:cubicBezTo>
                    <a:pt x="19981" y="1183"/>
                    <a:pt x="19902" y="1186"/>
                    <a:pt x="19824" y="1186"/>
                  </a:cubicBezTo>
                  <a:cubicBezTo>
                    <a:pt x="19597" y="1186"/>
                    <a:pt x="19370" y="1160"/>
                    <a:pt x="19142" y="1160"/>
                  </a:cubicBezTo>
                  <a:cubicBezTo>
                    <a:pt x="19004" y="1160"/>
                    <a:pt x="18865" y="1170"/>
                    <a:pt x="18726" y="1201"/>
                  </a:cubicBezTo>
                  <a:cubicBezTo>
                    <a:pt x="18030" y="1356"/>
                    <a:pt x="17322" y="1572"/>
                    <a:pt x="16686" y="1804"/>
                  </a:cubicBezTo>
                  <a:cubicBezTo>
                    <a:pt x="15988" y="2059"/>
                    <a:pt x="15253" y="2130"/>
                    <a:pt x="14557" y="2394"/>
                  </a:cubicBezTo>
                  <a:cubicBezTo>
                    <a:pt x="13341" y="2857"/>
                    <a:pt x="12217" y="3521"/>
                    <a:pt x="10998" y="3933"/>
                  </a:cubicBezTo>
                  <a:cubicBezTo>
                    <a:pt x="10525" y="4094"/>
                    <a:pt x="10379" y="4700"/>
                    <a:pt x="9902" y="4700"/>
                  </a:cubicBezTo>
                  <a:cubicBezTo>
                    <a:pt x="9862" y="4700"/>
                    <a:pt x="9820" y="4696"/>
                    <a:pt x="9776" y="4687"/>
                  </a:cubicBezTo>
                  <a:cubicBezTo>
                    <a:pt x="9710" y="4673"/>
                    <a:pt x="9649" y="4667"/>
                    <a:pt x="9593" y="4667"/>
                  </a:cubicBezTo>
                  <a:cubicBezTo>
                    <a:pt x="9346" y="4667"/>
                    <a:pt x="9191" y="4792"/>
                    <a:pt x="9003" y="4975"/>
                  </a:cubicBezTo>
                  <a:cubicBezTo>
                    <a:pt x="8096" y="5865"/>
                    <a:pt x="7118" y="6690"/>
                    <a:pt x="6257" y="7620"/>
                  </a:cubicBezTo>
                  <a:cubicBezTo>
                    <a:pt x="5339" y="8611"/>
                    <a:pt x="4372" y="9527"/>
                    <a:pt x="3751" y="10816"/>
                  </a:cubicBezTo>
                  <a:cubicBezTo>
                    <a:pt x="2836" y="12714"/>
                    <a:pt x="2386" y="14743"/>
                    <a:pt x="1862" y="16730"/>
                  </a:cubicBezTo>
                  <a:cubicBezTo>
                    <a:pt x="1511" y="18059"/>
                    <a:pt x="1533" y="19522"/>
                    <a:pt x="1316" y="20925"/>
                  </a:cubicBezTo>
                  <a:cubicBezTo>
                    <a:pt x="1144" y="22040"/>
                    <a:pt x="1230" y="23224"/>
                    <a:pt x="991" y="24350"/>
                  </a:cubicBezTo>
                  <a:cubicBezTo>
                    <a:pt x="799" y="25259"/>
                    <a:pt x="993" y="26165"/>
                    <a:pt x="790" y="27096"/>
                  </a:cubicBezTo>
                  <a:cubicBezTo>
                    <a:pt x="540" y="28246"/>
                    <a:pt x="814" y="29473"/>
                    <a:pt x="616" y="30689"/>
                  </a:cubicBezTo>
                  <a:cubicBezTo>
                    <a:pt x="485" y="31490"/>
                    <a:pt x="628" y="32383"/>
                    <a:pt x="581" y="33232"/>
                  </a:cubicBezTo>
                  <a:cubicBezTo>
                    <a:pt x="529" y="34164"/>
                    <a:pt x="490" y="35106"/>
                    <a:pt x="492" y="36029"/>
                  </a:cubicBezTo>
                  <a:cubicBezTo>
                    <a:pt x="494" y="36933"/>
                    <a:pt x="553" y="37890"/>
                    <a:pt x="744" y="38769"/>
                  </a:cubicBezTo>
                  <a:cubicBezTo>
                    <a:pt x="867" y="39330"/>
                    <a:pt x="380" y="39737"/>
                    <a:pt x="623" y="40186"/>
                  </a:cubicBezTo>
                  <a:cubicBezTo>
                    <a:pt x="1035" y="40945"/>
                    <a:pt x="637" y="41732"/>
                    <a:pt x="755" y="42513"/>
                  </a:cubicBezTo>
                  <a:cubicBezTo>
                    <a:pt x="850" y="43130"/>
                    <a:pt x="736" y="43808"/>
                    <a:pt x="778" y="44475"/>
                  </a:cubicBezTo>
                  <a:cubicBezTo>
                    <a:pt x="818" y="45100"/>
                    <a:pt x="1060" y="45750"/>
                    <a:pt x="705" y="46461"/>
                  </a:cubicBezTo>
                  <a:cubicBezTo>
                    <a:pt x="444" y="46984"/>
                    <a:pt x="695" y="47739"/>
                    <a:pt x="657" y="48398"/>
                  </a:cubicBezTo>
                  <a:cubicBezTo>
                    <a:pt x="629" y="48910"/>
                    <a:pt x="808" y="49478"/>
                    <a:pt x="723" y="50031"/>
                  </a:cubicBezTo>
                  <a:cubicBezTo>
                    <a:pt x="628" y="50638"/>
                    <a:pt x="526" y="51405"/>
                    <a:pt x="626" y="51838"/>
                  </a:cubicBezTo>
                  <a:cubicBezTo>
                    <a:pt x="807" y="52622"/>
                    <a:pt x="639" y="53362"/>
                    <a:pt x="641" y="54083"/>
                  </a:cubicBezTo>
                  <a:cubicBezTo>
                    <a:pt x="645" y="55048"/>
                    <a:pt x="399" y="56038"/>
                    <a:pt x="635" y="56996"/>
                  </a:cubicBezTo>
                  <a:cubicBezTo>
                    <a:pt x="744" y="57444"/>
                    <a:pt x="652" y="57696"/>
                    <a:pt x="370" y="57969"/>
                  </a:cubicBezTo>
                  <a:cubicBezTo>
                    <a:pt x="956" y="58386"/>
                    <a:pt x="366" y="58983"/>
                    <a:pt x="613" y="59487"/>
                  </a:cubicBezTo>
                  <a:cubicBezTo>
                    <a:pt x="985" y="60245"/>
                    <a:pt x="1" y="61083"/>
                    <a:pt x="674" y="61875"/>
                  </a:cubicBezTo>
                  <a:cubicBezTo>
                    <a:pt x="714" y="61922"/>
                    <a:pt x="667" y="62092"/>
                    <a:pt x="611" y="62166"/>
                  </a:cubicBezTo>
                  <a:cubicBezTo>
                    <a:pt x="53" y="62889"/>
                    <a:pt x="516" y="63706"/>
                    <a:pt x="547" y="64422"/>
                  </a:cubicBezTo>
                  <a:cubicBezTo>
                    <a:pt x="577" y="65076"/>
                    <a:pt x="682" y="65889"/>
                    <a:pt x="481" y="66361"/>
                  </a:cubicBezTo>
                  <a:cubicBezTo>
                    <a:pt x="219" y="66971"/>
                    <a:pt x="836" y="67589"/>
                    <a:pt x="269" y="68060"/>
                  </a:cubicBezTo>
                  <a:cubicBezTo>
                    <a:pt x="748" y="68821"/>
                    <a:pt x="302" y="69686"/>
                    <a:pt x="554" y="70490"/>
                  </a:cubicBezTo>
                  <a:cubicBezTo>
                    <a:pt x="783" y="71220"/>
                    <a:pt x="284" y="71959"/>
                    <a:pt x="425" y="72745"/>
                  </a:cubicBezTo>
                  <a:cubicBezTo>
                    <a:pt x="468" y="72990"/>
                    <a:pt x="696" y="73171"/>
                    <a:pt x="614" y="73468"/>
                  </a:cubicBezTo>
                  <a:cubicBezTo>
                    <a:pt x="327" y="74513"/>
                    <a:pt x="755" y="75572"/>
                    <a:pt x="553" y="76646"/>
                  </a:cubicBezTo>
                  <a:cubicBezTo>
                    <a:pt x="407" y="77425"/>
                    <a:pt x="396" y="78307"/>
                    <a:pt x="622" y="79052"/>
                  </a:cubicBezTo>
                  <a:cubicBezTo>
                    <a:pt x="762" y="79516"/>
                    <a:pt x="377" y="79832"/>
                    <a:pt x="584" y="80204"/>
                  </a:cubicBezTo>
                  <a:cubicBezTo>
                    <a:pt x="857" y="80695"/>
                    <a:pt x="774" y="81266"/>
                    <a:pt x="758" y="81754"/>
                  </a:cubicBezTo>
                  <a:cubicBezTo>
                    <a:pt x="715" y="83129"/>
                    <a:pt x="853" y="84503"/>
                    <a:pt x="750" y="85866"/>
                  </a:cubicBezTo>
                  <a:cubicBezTo>
                    <a:pt x="715" y="86329"/>
                    <a:pt x="1263" y="86621"/>
                    <a:pt x="1037" y="86924"/>
                  </a:cubicBezTo>
                  <a:cubicBezTo>
                    <a:pt x="553" y="87576"/>
                    <a:pt x="1428" y="88296"/>
                    <a:pt x="850" y="88890"/>
                  </a:cubicBezTo>
                  <a:cubicBezTo>
                    <a:pt x="1333" y="90130"/>
                    <a:pt x="1009" y="91430"/>
                    <a:pt x="1135" y="92697"/>
                  </a:cubicBezTo>
                  <a:cubicBezTo>
                    <a:pt x="1283" y="94185"/>
                    <a:pt x="1484" y="95666"/>
                    <a:pt x="1493" y="97171"/>
                  </a:cubicBezTo>
                  <a:cubicBezTo>
                    <a:pt x="1496" y="97594"/>
                    <a:pt x="1293" y="98235"/>
                    <a:pt x="1321" y="98256"/>
                  </a:cubicBezTo>
                  <a:cubicBezTo>
                    <a:pt x="2155" y="98878"/>
                    <a:pt x="1461" y="99672"/>
                    <a:pt x="1456" y="100298"/>
                  </a:cubicBezTo>
                  <a:cubicBezTo>
                    <a:pt x="1450" y="101120"/>
                    <a:pt x="1713" y="101934"/>
                    <a:pt x="1506" y="102796"/>
                  </a:cubicBezTo>
                  <a:cubicBezTo>
                    <a:pt x="1334" y="103505"/>
                    <a:pt x="1829" y="104482"/>
                    <a:pt x="1502" y="105022"/>
                  </a:cubicBezTo>
                  <a:cubicBezTo>
                    <a:pt x="1058" y="105753"/>
                    <a:pt x="1608" y="106348"/>
                    <a:pt x="1397" y="107012"/>
                  </a:cubicBezTo>
                  <a:cubicBezTo>
                    <a:pt x="1321" y="107252"/>
                    <a:pt x="1101" y="107740"/>
                    <a:pt x="1301" y="108094"/>
                  </a:cubicBezTo>
                  <a:cubicBezTo>
                    <a:pt x="1876" y="109108"/>
                    <a:pt x="1540" y="110222"/>
                    <a:pt x="1660" y="111282"/>
                  </a:cubicBezTo>
                  <a:cubicBezTo>
                    <a:pt x="1782" y="112366"/>
                    <a:pt x="1799" y="113471"/>
                    <a:pt x="1851" y="114560"/>
                  </a:cubicBezTo>
                  <a:cubicBezTo>
                    <a:pt x="1896" y="115494"/>
                    <a:pt x="2039" y="116436"/>
                    <a:pt x="1939" y="117408"/>
                  </a:cubicBezTo>
                  <a:cubicBezTo>
                    <a:pt x="1835" y="118431"/>
                    <a:pt x="1786" y="119505"/>
                    <a:pt x="1891" y="120543"/>
                  </a:cubicBezTo>
                  <a:cubicBezTo>
                    <a:pt x="2055" y="122188"/>
                    <a:pt x="1836" y="123814"/>
                    <a:pt x="1798" y="125449"/>
                  </a:cubicBezTo>
                  <a:cubicBezTo>
                    <a:pt x="1775" y="126435"/>
                    <a:pt x="1771" y="127421"/>
                    <a:pt x="1764" y="128407"/>
                  </a:cubicBezTo>
                  <a:cubicBezTo>
                    <a:pt x="1758" y="129203"/>
                    <a:pt x="1897" y="130031"/>
                    <a:pt x="1725" y="130787"/>
                  </a:cubicBezTo>
                  <a:cubicBezTo>
                    <a:pt x="1508" y="131744"/>
                    <a:pt x="1751" y="132695"/>
                    <a:pt x="1535" y="133666"/>
                  </a:cubicBezTo>
                  <a:cubicBezTo>
                    <a:pt x="1410" y="134230"/>
                    <a:pt x="1161" y="135096"/>
                    <a:pt x="1771" y="135719"/>
                  </a:cubicBezTo>
                  <a:cubicBezTo>
                    <a:pt x="1820" y="135768"/>
                    <a:pt x="1655" y="136004"/>
                    <a:pt x="1622" y="136161"/>
                  </a:cubicBezTo>
                  <a:cubicBezTo>
                    <a:pt x="1487" y="136800"/>
                    <a:pt x="1222" y="137410"/>
                    <a:pt x="1278" y="138094"/>
                  </a:cubicBezTo>
                  <a:cubicBezTo>
                    <a:pt x="1298" y="138327"/>
                    <a:pt x="1461" y="138480"/>
                    <a:pt x="1382" y="138824"/>
                  </a:cubicBezTo>
                  <a:cubicBezTo>
                    <a:pt x="1157" y="139810"/>
                    <a:pt x="1059" y="140891"/>
                    <a:pt x="1225" y="141882"/>
                  </a:cubicBezTo>
                  <a:cubicBezTo>
                    <a:pt x="1355" y="142667"/>
                    <a:pt x="1094" y="143408"/>
                    <a:pt x="1267" y="144167"/>
                  </a:cubicBezTo>
                  <a:cubicBezTo>
                    <a:pt x="1473" y="145063"/>
                    <a:pt x="1029" y="146014"/>
                    <a:pt x="1304" y="146861"/>
                  </a:cubicBezTo>
                  <a:cubicBezTo>
                    <a:pt x="1549" y="147610"/>
                    <a:pt x="807" y="148349"/>
                    <a:pt x="1427" y="149021"/>
                  </a:cubicBezTo>
                  <a:cubicBezTo>
                    <a:pt x="949" y="150380"/>
                    <a:pt x="1230" y="151811"/>
                    <a:pt x="1103" y="153202"/>
                  </a:cubicBezTo>
                  <a:cubicBezTo>
                    <a:pt x="1017" y="154166"/>
                    <a:pt x="1207" y="155214"/>
                    <a:pt x="1241" y="156224"/>
                  </a:cubicBezTo>
                  <a:cubicBezTo>
                    <a:pt x="1261" y="156867"/>
                    <a:pt x="1542" y="157514"/>
                    <a:pt x="1505" y="158081"/>
                  </a:cubicBezTo>
                  <a:cubicBezTo>
                    <a:pt x="1459" y="158783"/>
                    <a:pt x="1534" y="159463"/>
                    <a:pt x="1554" y="160149"/>
                  </a:cubicBezTo>
                  <a:cubicBezTo>
                    <a:pt x="1585" y="161208"/>
                    <a:pt x="1704" y="162263"/>
                    <a:pt x="1760" y="163321"/>
                  </a:cubicBezTo>
                  <a:cubicBezTo>
                    <a:pt x="1826" y="164528"/>
                    <a:pt x="1779" y="165731"/>
                    <a:pt x="2137" y="166926"/>
                  </a:cubicBezTo>
                  <a:cubicBezTo>
                    <a:pt x="2342" y="167608"/>
                    <a:pt x="2273" y="168380"/>
                    <a:pt x="2557" y="169007"/>
                  </a:cubicBezTo>
                  <a:cubicBezTo>
                    <a:pt x="2259" y="169451"/>
                    <a:pt x="2753" y="169615"/>
                    <a:pt x="2750" y="169954"/>
                  </a:cubicBezTo>
                  <a:cubicBezTo>
                    <a:pt x="2726" y="171494"/>
                    <a:pt x="3578" y="172790"/>
                    <a:pt x="4158" y="174114"/>
                  </a:cubicBezTo>
                  <a:cubicBezTo>
                    <a:pt x="4844" y="175678"/>
                    <a:pt x="6171" y="176893"/>
                    <a:pt x="7363" y="178120"/>
                  </a:cubicBezTo>
                  <a:cubicBezTo>
                    <a:pt x="8514" y="179306"/>
                    <a:pt x="9710" y="180470"/>
                    <a:pt x="11299" y="181157"/>
                  </a:cubicBezTo>
                  <a:cubicBezTo>
                    <a:pt x="11809" y="181378"/>
                    <a:pt x="12534" y="181419"/>
                    <a:pt x="12822" y="181984"/>
                  </a:cubicBezTo>
                  <a:cubicBezTo>
                    <a:pt x="13120" y="182567"/>
                    <a:pt x="13744" y="182679"/>
                    <a:pt x="14169" y="182839"/>
                  </a:cubicBezTo>
                  <a:cubicBezTo>
                    <a:pt x="15859" y="183478"/>
                    <a:pt x="17688" y="183563"/>
                    <a:pt x="19470" y="183814"/>
                  </a:cubicBezTo>
                  <a:cubicBezTo>
                    <a:pt x="21161" y="184054"/>
                    <a:pt x="22867" y="184117"/>
                    <a:pt x="24580" y="184140"/>
                  </a:cubicBezTo>
                  <a:cubicBezTo>
                    <a:pt x="25780" y="184155"/>
                    <a:pt x="26959" y="184525"/>
                    <a:pt x="28179" y="184525"/>
                  </a:cubicBezTo>
                  <a:cubicBezTo>
                    <a:pt x="28309" y="184525"/>
                    <a:pt x="28439" y="184521"/>
                    <a:pt x="28569" y="184512"/>
                  </a:cubicBezTo>
                  <a:cubicBezTo>
                    <a:pt x="28647" y="184506"/>
                    <a:pt x="28728" y="184504"/>
                    <a:pt x="28810" y="184504"/>
                  </a:cubicBezTo>
                  <a:cubicBezTo>
                    <a:pt x="29069" y="184504"/>
                    <a:pt x="29346" y="184528"/>
                    <a:pt x="29608" y="184555"/>
                  </a:cubicBezTo>
                  <a:cubicBezTo>
                    <a:pt x="31011" y="184694"/>
                    <a:pt x="32431" y="184820"/>
                    <a:pt x="33826" y="184859"/>
                  </a:cubicBezTo>
                  <a:cubicBezTo>
                    <a:pt x="34779" y="184885"/>
                    <a:pt x="35741" y="185021"/>
                    <a:pt x="36682" y="185076"/>
                  </a:cubicBezTo>
                  <a:cubicBezTo>
                    <a:pt x="38289" y="185172"/>
                    <a:pt x="39896" y="185190"/>
                    <a:pt x="41501" y="185244"/>
                  </a:cubicBezTo>
                  <a:cubicBezTo>
                    <a:pt x="42200" y="185268"/>
                    <a:pt x="42898" y="185290"/>
                    <a:pt x="43597" y="185290"/>
                  </a:cubicBezTo>
                  <a:cubicBezTo>
                    <a:pt x="43889" y="185290"/>
                    <a:pt x="44182" y="185286"/>
                    <a:pt x="44475" y="185277"/>
                  </a:cubicBezTo>
                  <a:cubicBezTo>
                    <a:pt x="44687" y="185270"/>
                    <a:pt x="44898" y="185267"/>
                    <a:pt x="45110" y="185267"/>
                  </a:cubicBezTo>
                  <a:cubicBezTo>
                    <a:pt x="46071" y="185267"/>
                    <a:pt x="47034" y="185325"/>
                    <a:pt x="47996" y="185325"/>
                  </a:cubicBezTo>
                  <a:cubicBezTo>
                    <a:pt x="48164" y="185325"/>
                    <a:pt x="48332" y="185323"/>
                    <a:pt x="48500" y="185319"/>
                  </a:cubicBezTo>
                  <a:cubicBezTo>
                    <a:pt x="49156" y="185303"/>
                    <a:pt x="49855" y="185214"/>
                    <a:pt x="50495" y="185214"/>
                  </a:cubicBezTo>
                  <a:cubicBezTo>
                    <a:pt x="50699" y="185214"/>
                    <a:pt x="50896" y="185223"/>
                    <a:pt x="51084" y="185246"/>
                  </a:cubicBezTo>
                  <a:cubicBezTo>
                    <a:pt x="51603" y="185310"/>
                    <a:pt x="52138" y="185336"/>
                    <a:pt x="52655" y="185336"/>
                  </a:cubicBezTo>
                  <a:cubicBezTo>
                    <a:pt x="53016" y="185336"/>
                    <a:pt x="53369" y="185323"/>
                    <a:pt x="53700" y="185303"/>
                  </a:cubicBezTo>
                  <a:cubicBezTo>
                    <a:pt x="54827" y="185233"/>
                    <a:pt x="55955" y="185188"/>
                    <a:pt x="57080" y="185188"/>
                  </a:cubicBezTo>
                  <a:cubicBezTo>
                    <a:pt x="57409" y="185188"/>
                    <a:pt x="57737" y="185192"/>
                    <a:pt x="58066" y="185200"/>
                  </a:cubicBezTo>
                  <a:cubicBezTo>
                    <a:pt x="58193" y="185203"/>
                    <a:pt x="58320" y="185204"/>
                    <a:pt x="58447" y="185204"/>
                  </a:cubicBezTo>
                  <a:cubicBezTo>
                    <a:pt x="59827" y="185204"/>
                    <a:pt x="61189" y="185030"/>
                    <a:pt x="62557" y="184928"/>
                  </a:cubicBezTo>
                  <a:cubicBezTo>
                    <a:pt x="63001" y="184895"/>
                    <a:pt x="63520" y="184754"/>
                    <a:pt x="63963" y="184691"/>
                  </a:cubicBezTo>
                  <a:cubicBezTo>
                    <a:pt x="64590" y="184601"/>
                    <a:pt x="65150" y="184230"/>
                    <a:pt x="65758" y="184230"/>
                  </a:cubicBezTo>
                  <a:cubicBezTo>
                    <a:pt x="65803" y="184230"/>
                    <a:pt x="65849" y="184233"/>
                    <a:pt x="65895" y="184237"/>
                  </a:cubicBezTo>
                  <a:cubicBezTo>
                    <a:pt x="66103" y="184257"/>
                    <a:pt x="66312" y="184265"/>
                    <a:pt x="66520" y="184265"/>
                  </a:cubicBezTo>
                  <a:cubicBezTo>
                    <a:pt x="67103" y="184265"/>
                    <a:pt x="67681" y="184201"/>
                    <a:pt x="68247" y="184146"/>
                  </a:cubicBezTo>
                  <a:cubicBezTo>
                    <a:pt x="69311" y="184045"/>
                    <a:pt x="70396" y="184037"/>
                    <a:pt x="71452" y="183940"/>
                  </a:cubicBezTo>
                  <a:cubicBezTo>
                    <a:pt x="72480" y="183848"/>
                    <a:pt x="73642" y="183877"/>
                    <a:pt x="74622" y="183681"/>
                  </a:cubicBezTo>
                  <a:cubicBezTo>
                    <a:pt x="75694" y="183466"/>
                    <a:pt x="76791" y="183548"/>
                    <a:pt x="77873" y="183233"/>
                  </a:cubicBezTo>
                  <a:cubicBezTo>
                    <a:pt x="78995" y="182906"/>
                    <a:pt x="80231" y="182765"/>
                    <a:pt x="81436" y="182663"/>
                  </a:cubicBezTo>
                  <a:cubicBezTo>
                    <a:pt x="82101" y="182606"/>
                    <a:pt x="82717" y="182191"/>
                    <a:pt x="83396" y="182191"/>
                  </a:cubicBezTo>
                  <a:cubicBezTo>
                    <a:pt x="83580" y="182191"/>
                    <a:pt x="83768" y="182221"/>
                    <a:pt x="83964" y="182297"/>
                  </a:cubicBezTo>
                  <a:cubicBezTo>
                    <a:pt x="83970" y="182300"/>
                    <a:pt x="83977" y="182301"/>
                    <a:pt x="83985" y="182301"/>
                  </a:cubicBezTo>
                  <a:cubicBezTo>
                    <a:pt x="84057" y="182301"/>
                    <a:pt x="84196" y="182215"/>
                    <a:pt x="84224" y="182146"/>
                  </a:cubicBezTo>
                  <a:cubicBezTo>
                    <a:pt x="84321" y="181910"/>
                    <a:pt x="84517" y="181897"/>
                    <a:pt x="84718" y="181897"/>
                  </a:cubicBezTo>
                  <a:cubicBezTo>
                    <a:pt x="84741" y="181897"/>
                    <a:pt x="84765" y="181897"/>
                    <a:pt x="84789" y="181897"/>
                  </a:cubicBezTo>
                  <a:cubicBezTo>
                    <a:pt x="84982" y="181897"/>
                    <a:pt x="85168" y="181886"/>
                    <a:pt x="85263" y="181672"/>
                  </a:cubicBezTo>
                  <a:cubicBezTo>
                    <a:pt x="85409" y="181763"/>
                    <a:pt x="85546" y="181799"/>
                    <a:pt x="85677" y="181799"/>
                  </a:cubicBezTo>
                  <a:cubicBezTo>
                    <a:pt x="86141" y="181799"/>
                    <a:pt x="86527" y="181342"/>
                    <a:pt x="86993" y="181278"/>
                  </a:cubicBezTo>
                  <a:cubicBezTo>
                    <a:pt x="87467" y="181214"/>
                    <a:pt x="88216" y="181173"/>
                    <a:pt x="88734" y="180570"/>
                  </a:cubicBezTo>
                  <a:cubicBezTo>
                    <a:pt x="88982" y="180281"/>
                    <a:pt x="89812" y="180019"/>
                    <a:pt x="90214" y="179736"/>
                  </a:cubicBezTo>
                  <a:cubicBezTo>
                    <a:pt x="90777" y="179341"/>
                    <a:pt x="91431" y="178636"/>
                    <a:pt x="91940" y="178518"/>
                  </a:cubicBezTo>
                  <a:cubicBezTo>
                    <a:pt x="93303" y="178204"/>
                    <a:pt x="93505" y="176913"/>
                    <a:pt x="94368" y="176237"/>
                  </a:cubicBezTo>
                  <a:cubicBezTo>
                    <a:pt x="94910" y="175813"/>
                    <a:pt x="95064" y="175171"/>
                    <a:pt x="95372" y="174618"/>
                  </a:cubicBezTo>
                  <a:cubicBezTo>
                    <a:pt x="95789" y="173868"/>
                    <a:pt x="96337" y="173124"/>
                    <a:pt x="96495" y="172313"/>
                  </a:cubicBezTo>
                  <a:cubicBezTo>
                    <a:pt x="96706" y="171234"/>
                    <a:pt x="97049" y="170226"/>
                    <a:pt x="97498" y="169244"/>
                  </a:cubicBezTo>
                  <a:cubicBezTo>
                    <a:pt x="97568" y="169092"/>
                    <a:pt x="97687" y="168941"/>
                    <a:pt x="97614" y="168805"/>
                  </a:cubicBezTo>
                  <a:cubicBezTo>
                    <a:pt x="97319" y="168257"/>
                    <a:pt x="97625" y="167670"/>
                    <a:pt x="97717" y="167218"/>
                  </a:cubicBezTo>
                  <a:cubicBezTo>
                    <a:pt x="98032" y="165687"/>
                    <a:pt x="97973" y="164140"/>
                    <a:pt x="98130" y="162609"/>
                  </a:cubicBezTo>
                  <a:cubicBezTo>
                    <a:pt x="98244" y="161529"/>
                    <a:pt x="98247" y="160440"/>
                    <a:pt x="98143" y="159358"/>
                  </a:cubicBezTo>
                  <a:cubicBezTo>
                    <a:pt x="98024" y="158133"/>
                    <a:pt x="98368" y="156883"/>
                    <a:pt x="98192" y="155613"/>
                  </a:cubicBezTo>
                  <a:cubicBezTo>
                    <a:pt x="98108" y="155017"/>
                    <a:pt x="98190" y="154366"/>
                    <a:pt x="98216" y="153744"/>
                  </a:cubicBezTo>
                  <a:cubicBezTo>
                    <a:pt x="98263" y="152614"/>
                    <a:pt x="98245" y="151486"/>
                    <a:pt x="98278" y="150358"/>
                  </a:cubicBezTo>
                  <a:cubicBezTo>
                    <a:pt x="98299" y="149564"/>
                    <a:pt x="98176" y="148779"/>
                    <a:pt x="98263" y="147974"/>
                  </a:cubicBezTo>
                  <a:cubicBezTo>
                    <a:pt x="98337" y="147291"/>
                    <a:pt x="98590" y="146623"/>
                    <a:pt x="98491" y="145916"/>
                  </a:cubicBezTo>
                  <a:cubicBezTo>
                    <a:pt x="98445" y="145588"/>
                    <a:pt x="98274" y="145303"/>
                    <a:pt x="98300" y="144937"/>
                  </a:cubicBezTo>
                  <a:cubicBezTo>
                    <a:pt x="98356" y="144178"/>
                    <a:pt x="98654" y="143420"/>
                    <a:pt x="98365" y="142646"/>
                  </a:cubicBezTo>
                  <a:cubicBezTo>
                    <a:pt x="98291" y="142452"/>
                    <a:pt x="98161" y="142149"/>
                    <a:pt x="98244" y="142049"/>
                  </a:cubicBezTo>
                  <a:cubicBezTo>
                    <a:pt x="98977" y="141156"/>
                    <a:pt x="98196" y="140165"/>
                    <a:pt x="98472" y="139223"/>
                  </a:cubicBezTo>
                  <a:cubicBezTo>
                    <a:pt x="98806" y="138082"/>
                    <a:pt x="98147" y="136860"/>
                    <a:pt x="98603" y="135689"/>
                  </a:cubicBezTo>
                  <a:cubicBezTo>
                    <a:pt x="98645" y="135582"/>
                    <a:pt x="98605" y="135403"/>
                    <a:pt x="98537" y="135301"/>
                  </a:cubicBezTo>
                  <a:cubicBezTo>
                    <a:pt x="98160" y="134743"/>
                    <a:pt x="98414" y="134009"/>
                    <a:pt x="98528" y="133612"/>
                  </a:cubicBezTo>
                  <a:cubicBezTo>
                    <a:pt x="98789" y="132693"/>
                    <a:pt x="98347" y="131830"/>
                    <a:pt x="98680" y="130873"/>
                  </a:cubicBezTo>
                  <a:cubicBezTo>
                    <a:pt x="98963" y="130061"/>
                    <a:pt x="98746" y="128949"/>
                    <a:pt x="98770" y="127981"/>
                  </a:cubicBezTo>
                  <a:cubicBezTo>
                    <a:pt x="98807" y="126493"/>
                    <a:pt x="98796" y="124999"/>
                    <a:pt x="98936" y="123507"/>
                  </a:cubicBezTo>
                  <a:cubicBezTo>
                    <a:pt x="99013" y="122684"/>
                    <a:pt x="98965" y="121807"/>
                    <a:pt x="99002" y="120982"/>
                  </a:cubicBezTo>
                  <a:cubicBezTo>
                    <a:pt x="99072" y="119429"/>
                    <a:pt x="98998" y="117872"/>
                    <a:pt x="99128" y="116322"/>
                  </a:cubicBezTo>
                  <a:cubicBezTo>
                    <a:pt x="99244" y="114952"/>
                    <a:pt x="99152" y="113574"/>
                    <a:pt x="99244" y="112198"/>
                  </a:cubicBezTo>
                  <a:cubicBezTo>
                    <a:pt x="99272" y="111777"/>
                    <a:pt x="99417" y="111342"/>
                    <a:pt x="99332" y="110848"/>
                  </a:cubicBezTo>
                  <a:cubicBezTo>
                    <a:pt x="99179" y="109953"/>
                    <a:pt x="99070" y="108993"/>
                    <a:pt x="99143" y="108098"/>
                  </a:cubicBezTo>
                  <a:cubicBezTo>
                    <a:pt x="99214" y="107227"/>
                    <a:pt x="99127" y="106377"/>
                    <a:pt x="99158" y="105520"/>
                  </a:cubicBezTo>
                  <a:cubicBezTo>
                    <a:pt x="99191" y="104613"/>
                    <a:pt x="98792" y="103722"/>
                    <a:pt x="99033" y="102828"/>
                  </a:cubicBezTo>
                  <a:cubicBezTo>
                    <a:pt x="99236" y="102076"/>
                    <a:pt x="98989" y="101333"/>
                    <a:pt x="99015" y="100592"/>
                  </a:cubicBezTo>
                  <a:cubicBezTo>
                    <a:pt x="99038" y="99940"/>
                    <a:pt x="98877" y="99149"/>
                    <a:pt x="98928" y="98491"/>
                  </a:cubicBezTo>
                  <a:cubicBezTo>
                    <a:pt x="99038" y="97085"/>
                    <a:pt x="98877" y="95695"/>
                    <a:pt x="98791" y="94320"/>
                  </a:cubicBezTo>
                  <a:cubicBezTo>
                    <a:pt x="98707" y="92984"/>
                    <a:pt x="99084" y="91669"/>
                    <a:pt x="98780" y="90315"/>
                  </a:cubicBezTo>
                  <a:cubicBezTo>
                    <a:pt x="98661" y="89788"/>
                    <a:pt x="98782" y="89092"/>
                    <a:pt x="98855" y="88487"/>
                  </a:cubicBezTo>
                  <a:cubicBezTo>
                    <a:pt x="98995" y="87314"/>
                    <a:pt x="98393" y="86251"/>
                    <a:pt x="98459" y="85087"/>
                  </a:cubicBezTo>
                  <a:cubicBezTo>
                    <a:pt x="98492" y="84495"/>
                    <a:pt x="99033" y="83977"/>
                    <a:pt x="98734" y="83384"/>
                  </a:cubicBezTo>
                  <a:cubicBezTo>
                    <a:pt x="98430" y="82784"/>
                    <a:pt x="98761" y="82256"/>
                    <a:pt x="98866" y="81728"/>
                  </a:cubicBezTo>
                  <a:cubicBezTo>
                    <a:pt x="98956" y="81277"/>
                    <a:pt x="99156" y="80866"/>
                    <a:pt x="99089" y="80369"/>
                  </a:cubicBezTo>
                  <a:cubicBezTo>
                    <a:pt x="99040" y="79998"/>
                    <a:pt x="99108" y="79615"/>
                    <a:pt x="99200" y="79227"/>
                  </a:cubicBezTo>
                  <a:cubicBezTo>
                    <a:pt x="99263" y="78960"/>
                    <a:pt x="99429" y="78528"/>
                    <a:pt x="99246" y="78163"/>
                  </a:cubicBezTo>
                  <a:cubicBezTo>
                    <a:pt x="98899" y="77474"/>
                    <a:pt x="99143" y="76744"/>
                    <a:pt x="99171" y="76039"/>
                  </a:cubicBezTo>
                  <a:cubicBezTo>
                    <a:pt x="99214" y="74991"/>
                    <a:pt x="99322" y="73946"/>
                    <a:pt x="99220" y="72899"/>
                  </a:cubicBezTo>
                  <a:cubicBezTo>
                    <a:pt x="99163" y="72315"/>
                    <a:pt x="99480" y="71713"/>
                    <a:pt x="99039" y="71110"/>
                  </a:cubicBezTo>
                  <a:cubicBezTo>
                    <a:pt x="98952" y="70991"/>
                    <a:pt x="99320" y="70264"/>
                    <a:pt x="99282" y="69806"/>
                  </a:cubicBezTo>
                  <a:cubicBezTo>
                    <a:pt x="99240" y="69310"/>
                    <a:pt x="99627" y="68758"/>
                    <a:pt x="99113" y="68312"/>
                  </a:cubicBezTo>
                  <a:cubicBezTo>
                    <a:pt x="99034" y="68245"/>
                    <a:pt x="98964" y="68103"/>
                    <a:pt x="99074" y="68021"/>
                  </a:cubicBezTo>
                  <a:cubicBezTo>
                    <a:pt x="99649" y="67591"/>
                    <a:pt x="98884" y="66933"/>
                    <a:pt x="99319" y="66528"/>
                  </a:cubicBezTo>
                  <a:cubicBezTo>
                    <a:pt x="99756" y="66120"/>
                    <a:pt x="98625" y="65611"/>
                    <a:pt x="99445" y="65285"/>
                  </a:cubicBezTo>
                  <a:cubicBezTo>
                    <a:pt x="99102" y="64641"/>
                    <a:pt x="99346" y="64017"/>
                    <a:pt x="99519" y="63394"/>
                  </a:cubicBezTo>
                  <a:cubicBezTo>
                    <a:pt x="99552" y="63273"/>
                    <a:pt x="99564" y="63192"/>
                    <a:pt x="99455" y="63117"/>
                  </a:cubicBezTo>
                  <a:cubicBezTo>
                    <a:pt x="99080" y="62858"/>
                    <a:pt x="99228" y="62315"/>
                    <a:pt x="99313" y="62184"/>
                  </a:cubicBezTo>
                  <a:cubicBezTo>
                    <a:pt x="99995" y="61144"/>
                    <a:pt x="99520" y="59967"/>
                    <a:pt x="99765" y="58878"/>
                  </a:cubicBezTo>
                  <a:cubicBezTo>
                    <a:pt x="99903" y="58263"/>
                    <a:pt x="99514" y="57557"/>
                    <a:pt x="99944" y="56921"/>
                  </a:cubicBezTo>
                  <a:cubicBezTo>
                    <a:pt x="100068" y="56740"/>
                    <a:pt x="99936" y="56635"/>
                    <a:pt x="99729" y="56597"/>
                  </a:cubicBezTo>
                  <a:cubicBezTo>
                    <a:pt x="99633" y="56580"/>
                    <a:pt x="99507" y="56406"/>
                    <a:pt x="99596" y="56355"/>
                  </a:cubicBezTo>
                  <a:cubicBezTo>
                    <a:pt x="100354" y="55904"/>
                    <a:pt x="99823" y="55193"/>
                    <a:pt x="99907" y="54632"/>
                  </a:cubicBezTo>
                  <a:cubicBezTo>
                    <a:pt x="100055" y="53624"/>
                    <a:pt x="99622" y="52567"/>
                    <a:pt x="100057" y="51552"/>
                  </a:cubicBezTo>
                  <a:cubicBezTo>
                    <a:pt x="100078" y="51503"/>
                    <a:pt x="100113" y="51434"/>
                    <a:pt x="100095" y="51401"/>
                  </a:cubicBezTo>
                  <a:cubicBezTo>
                    <a:pt x="99713" y="50712"/>
                    <a:pt x="99898" y="49868"/>
                    <a:pt x="99994" y="49270"/>
                  </a:cubicBezTo>
                  <a:cubicBezTo>
                    <a:pt x="100160" y="48238"/>
                    <a:pt x="99950" y="47231"/>
                    <a:pt x="100042" y="46219"/>
                  </a:cubicBezTo>
                  <a:cubicBezTo>
                    <a:pt x="100077" y="45831"/>
                    <a:pt x="100614" y="45286"/>
                    <a:pt x="100056" y="44856"/>
                  </a:cubicBezTo>
                  <a:cubicBezTo>
                    <a:pt x="100542" y="44554"/>
                    <a:pt x="100631" y="44310"/>
                    <a:pt x="99962" y="44159"/>
                  </a:cubicBezTo>
                  <a:cubicBezTo>
                    <a:pt x="99924" y="44150"/>
                    <a:pt x="99893" y="43947"/>
                    <a:pt x="99894" y="43947"/>
                  </a:cubicBezTo>
                  <a:cubicBezTo>
                    <a:pt x="100751" y="43677"/>
                    <a:pt x="100177" y="43014"/>
                    <a:pt x="100051" y="42772"/>
                  </a:cubicBezTo>
                  <a:cubicBezTo>
                    <a:pt x="99629" y="41974"/>
                    <a:pt x="100207" y="41253"/>
                    <a:pt x="100128" y="40464"/>
                  </a:cubicBezTo>
                  <a:cubicBezTo>
                    <a:pt x="100057" y="39773"/>
                    <a:pt x="100283" y="38904"/>
                    <a:pt x="100210" y="38130"/>
                  </a:cubicBezTo>
                  <a:cubicBezTo>
                    <a:pt x="100152" y="37522"/>
                    <a:pt x="101053" y="36855"/>
                    <a:pt x="100117" y="36302"/>
                  </a:cubicBezTo>
                  <a:cubicBezTo>
                    <a:pt x="100102" y="36292"/>
                    <a:pt x="100134" y="36136"/>
                    <a:pt x="100183" y="36090"/>
                  </a:cubicBezTo>
                  <a:cubicBezTo>
                    <a:pt x="100567" y="35731"/>
                    <a:pt x="100723" y="35436"/>
                    <a:pt x="100352" y="34888"/>
                  </a:cubicBezTo>
                  <a:cubicBezTo>
                    <a:pt x="100203" y="34670"/>
                    <a:pt x="100788" y="34135"/>
                    <a:pt x="100623" y="33639"/>
                  </a:cubicBezTo>
                  <a:cubicBezTo>
                    <a:pt x="100606" y="33588"/>
                    <a:pt x="100619" y="33528"/>
                    <a:pt x="100602" y="33477"/>
                  </a:cubicBezTo>
                  <a:cubicBezTo>
                    <a:pt x="100365" y="32770"/>
                    <a:pt x="100379" y="32019"/>
                    <a:pt x="100620" y="31270"/>
                  </a:cubicBezTo>
                  <a:cubicBezTo>
                    <a:pt x="100656" y="31157"/>
                    <a:pt x="100631" y="30954"/>
                    <a:pt x="100553" y="30889"/>
                  </a:cubicBezTo>
                  <a:cubicBezTo>
                    <a:pt x="100300" y="30679"/>
                    <a:pt x="100388" y="30454"/>
                    <a:pt x="100459" y="30216"/>
                  </a:cubicBezTo>
                  <a:cubicBezTo>
                    <a:pt x="100670" y="29519"/>
                    <a:pt x="100393" y="28831"/>
                    <a:pt x="100412" y="28134"/>
                  </a:cubicBezTo>
                  <a:cubicBezTo>
                    <a:pt x="100429" y="27482"/>
                    <a:pt x="100387" y="26816"/>
                    <a:pt x="100376" y="26173"/>
                  </a:cubicBezTo>
                  <a:cubicBezTo>
                    <a:pt x="100362" y="25352"/>
                    <a:pt x="100584" y="24499"/>
                    <a:pt x="100616" y="23648"/>
                  </a:cubicBezTo>
                  <a:cubicBezTo>
                    <a:pt x="100636" y="23167"/>
                    <a:pt x="100359" y="22757"/>
                    <a:pt x="100424" y="22235"/>
                  </a:cubicBezTo>
                  <a:cubicBezTo>
                    <a:pt x="100499" y="21631"/>
                    <a:pt x="100948" y="20907"/>
                    <a:pt x="100215" y="20362"/>
                  </a:cubicBezTo>
                  <a:cubicBezTo>
                    <a:pt x="100195" y="20348"/>
                    <a:pt x="100279" y="20105"/>
                    <a:pt x="100331" y="20098"/>
                  </a:cubicBezTo>
                  <a:cubicBezTo>
                    <a:pt x="100795" y="20039"/>
                    <a:pt x="100536" y="19782"/>
                    <a:pt x="100485" y="19584"/>
                  </a:cubicBezTo>
                  <a:cubicBezTo>
                    <a:pt x="100431" y="19374"/>
                    <a:pt x="100262" y="19109"/>
                    <a:pt x="100336" y="18967"/>
                  </a:cubicBezTo>
                  <a:cubicBezTo>
                    <a:pt x="100632" y="18387"/>
                    <a:pt x="100547" y="17837"/>
                    <a:pt x="100399" y="17245"/>
                  </a:cubicBezTo>
                  <a:cubicBezTo>
                    <a:pt x="100272" y="16742"/>
                    <a:pt x="100438" y="16210"/>
                    <a:pt x="100293" y="15682"/>
                  </a:cubicBezTo>
                  <a:cubicBezTo>
                    <a:pt x="100088" y="14934"/>
                    <a:pt x="100034" y="14144"/>
                    <a:pt x="99812" y="13403"/>
                  </a:cubicBezTo>
                  <a:cubicBezTo>
                    <a:pt x="99646" y="12847"/>
                    <a:pt x="99324" y="12306"/>
                    <a:pt x="99168" y="11770"/>
                  </a:cubicBezTo>
                  <a:cubicBezTo>
                    <a:pt x="98541" y="9607"/>
                    <a:pt x="96924" y="8232"/>
                    <a:pt x="95329" y="6909"/>
                  </a:cubicBezTo>
                  <a:cubicBezTo>
                    <a:pt x="94331" y="6081"/>
                    <a:pt x="93016" y="5620"/>
                    <a:pt x="91871" y="4970"/>
                  </a:cubicBezTo>
                  <a:cubicBezTo>
                    <a:pt x="90542" y="4213"/>
                    <a:pt x="89158" y="3558"/>
                    <a:pt x="87730" y="3008"/>
                  </a:cubicBezTo>
                  <a:cubicBezTo>
                    <a:pt x="87139" y="2781"/>
                    <a:pt x="86474" y="2491"/>
                    <a:pt x="85878" y="2491"/>
                  </a:cubicBezTo>
                  <a:cubicBezTo>
                    <a:pt x="85777" y="2491"/>
                    <a:pt x="85678" y="2499"/>
                    <a:pt x="85582" y="2518"/>
                  </a:cubicBezTo>
                  <a:cubicBezTo>
                    <a:pt x="85370" y="2558"/>
                    <a:pt x="85149" y="2576"/>
                    <a:pt x="84937" y="2576"/>
                  </a:cubicBezTo>
                  <a:cubicBezTo>
                    <a:pt x="84557" y="2576"/>
                    <a:pt x="84203" y="2519"/>
                    <a:pt x="83972" y="2433"/>
                  </a:cubicBezTo>
                  <a:cubicBezTo>
                    <a:pt x="82640" y="1938"/>
                    <a:pt x="81290" y="1792"/>
                    <a:pt x="79911" y="1717"/>
                  </a:cubicBezTo>
                  <a:cubicBezTo>
                    <a:pt x="78803" y="1655"/>
                    <a:pt x="77703" y="1451"/>
                    <a:pt x="76591" y="1451"/>
                  </a:cubicBezTo>
                  <a:cubicBezTo>
                    <a:pt x="76318" y="1451"/>
                    <a:pt x="76045" y="1463"/>
                    <a:pt x="75771" y="1493"/>
                  </a:cubicBezTo>
                  <a:cubicBezTo>
                    <a:pt x="75762" y="1493"/>
                    <a:pt x="75753" y="1494"/>
                    <a:pt x="75744" y="1494"/>
                  </a:cubicBezTo>
                  <a:cubicBezTo>
                    <a:pt x="75522" y="1494"/>
                    <a:pt x="75295" y="1208"/>
                    <a:pt x="75071" y="1208"/>
                  </a:cubicBezTo>
                  <a:cubicBezTo>
                    <a:pt x="74956" y="1208"/>
                    <a:pt x="74842" y="1283"/>
                    <a:pt x="74730" y="1509"/>
                  </a:cubicBezTo>
                  <a:cubicBezTo>
                    <a:pt x="74659" y="1436"/>
                    <a:pt x="74601" y="1340"/>
                    <a:pt x="74516" y="1295"/>
                  </a:cubicBezTo>
                  <a:cubicBezTo>
                    <a:pt x="74178" y="1118"/>
                    <a:pt x="73628" y="761"/>
                    <a:pt x="73466" y="761"/>
                  </a:cubicBezTo>
                  <a:cubicBezTo>
                    <a:pt x="73450" y="761"/>
                    <a:pt x="73437" y="765"/>
                    <a:pt x="73429" y="773"/>
                  </a:cubicBezTo>
                  <a:cubicBezTo>
                    <a:pt x="73252" y="964"/>
                    <a:pt x="73071" y="1027"/>
                    <a:pt x="72895" y="1027"/>
                  </a:cubicBezTo>
                  <a:cubicBezTo>
                    <a:pt x="72642" y="1027"/>
                    <a:pt x="72402" y="896"/>
                    <a:pt x="72207" y="831"/>
                  </a:cubicBezTo>
                  <a:cubicBezTo>
                    <a:pt x="71367" y="548"/>
                    <a:pt x="70493" y="679"/>
                    <a:pt x="69635" y="466"/>
                  </a:cubicBezTo>
                  <a:cubicBezTo>
                    <a:pt x="69146" y="345"/>
                    <a:pt x="68607" y="292"/>
                    <a:pt x="68074" y="292"/>
                  </a:cubicBezTo>
                  <a:cubicBezTo>
                    <a:pt x="67566" y="292"/>
                    <a:pt x="67063" y="340"/>
                    <a:pt x="66612" y="422"/>
                  </a:cubicBezTo>
                  <a:cubicBezTo>
                    <a:pt x="66374" y="465"/>
                    <a:pt x="66140" y="481"/>
                    <a:pt x="65909" y="481"/>
                  </a:cubicBezTo>
                  <a:cubicBezTo>
                    <a:pt x="65261" y="481"/>
                    <a:pt x="64634" y="357"/>
                    <a:pt x="63998" y="357"/>
                  </a:cubicBezTo>
                  <a:cubicBezTo>
                    <a:pt x="63764" y="357"/>
                    <a:pt x="63528" y="373"/>
                    <a:pt x="63290" y="420"/>
                  </a:cubicBezTo>
                  <a:cubicBezTo>
                    <a:pt x="62932" y="489"/>
                    <a:pt x="62556" y="510"/>
                    <a:pt x="62176" y="510"/>
                  </a:cubicBezTo>
                  <a:cubicBezTo>
                    <a:pt x="61737" y="510"/>
                    <a:pt x="61294" y="482"/>
                    <a:pt x="60868" y="471"/>
                  </a:cubicBezTo>
                  <a:cubicBezTo>
                    <a:pt x="59512" y="432"/>
                    <a:pt x="58157" y="464"/>
                    <a:pt x="56802" y="433"/>
                  </a:cubicBezTo>
                  <a:cubicBezTo>
                    <a:pt x="56053" y="418"/>
                    <a:pt x="55246" y="463"/>
                    <a:pt x="54570" y="205"/>
                  </a:cubicBezTo>
                  <a:cubicBezTo>
                    <a:pt x="54155" y="47"/>
                    <a:pt x="53741" y="0"/>
                    <a:pt x="53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9" name="Google Shape;838;p30"/>
          <p:cNvGrpSpPr>
            <a:grpSpLocks/>
          </p:cNvGrpSpPr>
          <p:nvPr/>
        </p:nvGrpSpPr>
        <p:grpSpPr bwMode="auto">
          <a:xfrm>
            <a:off x="4262438" y="1370013"/>
            <a:ext cx="949325" cy="1093787"/>
            <a:chOff x="770600" y="1702650"/>
            <a:chExt cx="552650" cy="725050"/>
          </a:xfrm>
        </p:grpSpPr>
        <p:sp>
          <p:nvSpPr>
            <p:cNvPr id="28681" name="Google Shape;839;p30"/>
            <p:cNvSpPr>
              <a:spLocks/>
            </p:cNvSpPr>
            <p:nvPr/>
          </p:nvSpPr>
          <p:spPr bwMode="auto">
            <a:xfrm>
              <a:off x="770625" y="1702650"/>
              <a:ext cx="552625" cy="725025"/>
            </a:xfrm>
            <a:custGeom>
              <a:avLst/>
              <a:gdLst>
                <a:gd name="T0" fmla="*/ 2147483646 w 22105"/>
                <a:gd name="T1" fmla="*/ 390625 h 29001"/>
                <a:gd name="T2" fmla="*/ 2147483646 w 22105"/>
                <a:gd name="T3" fmla="*/ 28906250 h 29001"/>
                <a:gd name="T4" fmla="*/ 2147483646 w 22105"/>
                <a:gd name="T5" fmla="*/ 130078125 h 29001"/>
                <a:gd name="T6" fmla="*/ 2147483646 w 22105"/>
                <a:gd name="T7" fmla="*/ 548828125 h 29001"/>
                <a:gd name="T8" fmla="*/ 1508203125 w 22105"/>
                <a:gd name="T9" fmla="*/ 1148828125 h 29001"/>
                <a:gd name="T10" fmla="*/ 567968750 w 22105"/>
                <a:gd name="T11" fmla="*/ 2147483646 h 29001"/>
                <a:gd name="T12" fmla="*/ 46484375 w 22105"/>
                <a:gd name="T13" fmla="*/ 2147483646 h 29001"/>
                <a:gd name="T14" fmla="*/ 246875000 w 22105"/>
                <a:gd name="T15" fmla="*/ 2147483646 h 29001"/>
                <a:gd name="T16" fmla="*/ 845312500 w 22105"/>
                <a:gd name="T17" fmla="*/ 2147483646 h 29001"/>
                <a:gd name="T18" fmla="*/ 1575000000 w 22105"/>
                <a:gd name="T19" fmla="*/ 2147483646 h 29001"/>
                <a:gd name="T20" fmla="*/ 2147483646 w 22105"/>
                <a:gd name="T21" fmla="*/ 2147483646 h 29001"/>
                <a:gd name="T22" fmla="*/ 2147483646 w 22105"/>
                <a:gd name="T23" fmla="*/ 2147483646 h 29001"/>
                <a:gd name="T24" fmla="*/ 2147483646 w 22105"/>
                <a:gd name="T25" fmla="*/ 2147483646 h 29001"/>
                <a:gd name="T26" fmla="*/ 2147483646 w 22105"/>
                <a:gd name="T27" fmla="*/ 2147483646 h 29001"/>
                <a:gd name="T28" fmla="*/ 2147483646 w 22105"/>
                <a:gd name="T29" fmla="*/ 2147483646 h 29001"/>
                <a:gd name="T30" fmla="*/ 2147483646 w 22105"/>
                <a:gd name="T31" fmla="*/ 2147483646 h 29001"/>
                <a:gd name="T32" fmla="*/ 2147483646 w 22105"/>
                <a:gd name="T33" fmla="*/ 2147483646 h 29001"/>
                <a:gd name="T34" fmla="*/ 2147483646 w 22105"/>
                <a:gd name="T35" fmla="*/ 2147483646 h 29001"/>
                <a:gd name="T36" fmla="*/ 2147483646 w 22105"/>
                <a:gd name="T37" fmla="*/ 2147483646 h 29001"/>
                <a:gd name="T38" fmla="*/ 2147483646 w 22105"/>
                <a:gd name="T39" fmla="*/ 2147483646 h 29001"/>
                <a:gd name="T40" fmla="*/ 2147483646 w 22105"/>
                <a:gd name="T41" fmla="*/ 2147483646 h 29001"/>
                <a:gd name="T42" fmla="*/ 2147483646 w 22105"/>
                <a:gd name="T43" fmla="*/ 2147483646 h 29001"/>
                <a:gd name="T44" fmla="*/ 2147483646 w 22105"/>
                <a:gd name="T45" fmla="*/ 2147483646 h 29001"/>
                <a:gd name="T46" fmla="*/ 2147483646 w 22105"/>
                <a:gd name="T47" fmla="*/ 2147483646 h 29001"/>
                <a:gd name="T48" fmla="*/ 2147483646 w 22105"/>
                <a:gd name="T49" fmla="*/ 2147483646 h 29001"/>
                <a:gd name="T50" fmla="*/ 2147483646 w 22105"/>
                <a:gd name="T51" fmla="*/ 2147483646 h 29001"/>
                <a:gd name="T52" fmla="*/ 2147483646 w 22105"/>
                <a:gd name="T53" fmla="*/ 2147483646 h 29001"/>
                <a:gd name="T54" fmla="*/ 2147483646 w 22105"/>
                <a:gd name="T55" fmla="*/ 1766796875 h 29001"/>
                <a:gd name="T56" fmla="*/ 2147483646 w 22105"/>
                <a:gd name="T57" fmla="*/ 1239062500 h 29001"/>
                <a:gd name="T58" fmla="*/ 2147483646 w 22105"/>
                <a:gd name="T59" fmla="*/ 805859375 h 29001"/>
                <a:gd name="T60" fmla="*/ 2147483646 w 22105"/>
                <a:gd name="T61" fmla="*/ 683984375 h 29001"/>
                <a:gd name="T62" fmla="*/ 2147483646 w 22105"/>
                <a:gd name="T63" fmla="*/ 439843750 h 29001"/>
                <a:gd name="T64" fmla="*/ 2147483646 w 22105"/>
                <a:gd name="T65" fmla="*/ 456250000 h 29001"/>
                <a:gd name="T66" fmla="*/ 2147483646 w 22105"/>
                <a:gd name="T67" fmla="*/ 532031250 h 29001"/>
                <a:gd name="T68" fmla="*/ 2147483646 w 22105"/>
                <a:gd name="T69" fmla="*/ 333984375 h 29001"/>
                <a:gd name="T70" fmla="*/ 2147483646 w 22105"/>
                <a:gd name="T71" fmla="*/ 333984375 h 29001"/>
                <a:gd name="T72" fmla="*/ 2147483646 w 22105"/>
                <a:gd name="T73" fmla="*/ 405468750 h 29001"/>
                <a:gd name="T74" fmla="*/ 2147483646 w 22105"/>
                <a:gd name="T75" fmla="*/ 368359375 h 29001"/>
                <a:gd name="T76" fmla="*/ 2147483646 w 22105"/>
                <a:gd name="T77" fmla="*/ 266796875 h 29001"/>
                <a:gd name="T78" fmla="*/ 2147483646 w 22105"/>
                <a:gd name="T79" fmla="*/ 275390625 h 29001"/>
                <a:gd name="T80" fmla="*/ 2147483646 w 22105"/>
                <a:gd name="T81" fmla="*/ 270312500 h 29001"/>
                <a:gd name="T82" fmla="*/ 2147483646 w 22105"/>
                <a:gd name="T83" fmla="*/ 198046875 h 29001"/>
                <a:gd name="T84" fmla="*/ 2147483646 w 22105"/>
                <a:gd name="T85" fmla="*/ 204296875 h 29001"/>
                <a:gd name="T86" fmla="*/ 2147483646 w 22105"/>
                <a:gd name="T87" fmla="*/ 205078125 h 29001"/>
                <a:gd name="T88" fmla="*/ 2147483646 w 22105"/>
                <a:gd name="T89" fmla="*/ 203515625 h 29001"/>
                <a:gd name="T90" fmla="*/ 2147483646 w 22105"/>
                <a:gd name="T91" fmla="*/ 71484375 h 29001"/>
                <a:gd name="T92" fmla="*/ 2147483646 w 22105"/>
                <a:gd name="T93" fmla="*/ 131640625 h 29001"/>
                <a:gd name="T94" fmla="*/ 2147483646 w 22105"/>
                <a:gd name="T95" fmla="*/ 128125000 h 29001"/>
                <a:gd name="T96" fmla="*/ 2147483646 w 22105"/>
                <a:gd name="T97" fmla="*/ 122656250 h 29001"/>
                <a:gd name="T98" fmla="*/ 2147483646 w 22105"/>
                <a:gd name="T99" fmla="*/ 135156250 h 29001"/>
                <a:gd name="T100" fmla="*/ 2147483646 w 22105"/>
                <a:gd name="T101" fmla="*/ 115234375 h 29001"/>
                <a:gd name="T102" fmla="*/ 2147483646 w 22105"/>
                <a:gd name="T103" fmla="*/ 390625 h 290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2105" h="29001" extrusionOk="0">
                  <a:moveTo>
                    <a:pt x="11590" y="1"/>
                  </a:moveTo>
                  <a:cubicBezTo>
                    <a:pt x="11339" y="1"/>
                    <a:pt x="11083" y="68"/>
                    <a:pt x="10868" y="74"/>
                  </a:cubicBezTo>
                  <a:cubicBezTo>
                    <a:pt x="10347" y="91"/>
                    <a:pt x="9790" y="308"/>
                    <a:pt x="9238" y="333"/>
                  </a:cubicBezTo>
                  <a:cubicBezTo>
                    <a:pt x="8081" y="384"/>
                    <a:pt x="7054" y="941"/>
                    <a:pt x="6085" y="1405"/>
                  </a:cubicBezTo>
                  <a:cubicBezTo>
                    <a:pt x="5330" y="1765"/>
                    <a:pt x="4535" y="2285"/>
                    <a:pt x="3861" y="2941"/>
                  </a:cubicBezTo>
                  <a:cubicBezTo>
                    <a:pt x="2856" y="3919"/>
                    <a:pt x="2039" y="4997"/>
                    <a:pt x="1454" y="6234"/>
                  </a:cubicBezTo>
                  <a:cubicBezTo>
                    <a:pt x="655" y="7919"/>
                    <a:pt x="264" y="9761"/>
                    <a:pt x="119" y="11591"/>
                  </a:cubicBezTo>
                  <a:cubicBezTo>
                    <a:pt x="0" y="13095"/>
                    <a:pt x="115" y="14639"/>
                    <a:pt x="632" y="16131"/>
                  </a:cubicBezTo>
                  <a:cubicBezTo>
                    <a:pt x="1042" y="17310"/>
                    <a:pt x="1607" y="18417"/>
                    <a:pt x="2164" y="19510"/>
                  </a:cubicBezTo>
                  <a:cubicBezTo>
                    <a:pt x="2663" y="20488"/>
                    <a:pt x="3249" y="21454"/>
                    <a:pt x="4032" y="22294"/>
                  </a:cubicBezTo>
                  <a:cubicBezTo>
                    <a:pt x="4832" y="23154"/>
                    <a:pt x="5555" y="24085"/>
                    <a:pt x="6386" y="24925"/>
                  </a:cubicBezTo>
                  <a:cubicBezTo>
                    <a:pt x="7831" y="26383"/>
                    <a:pt x="9256" y="27852"/>
                    <a:pt x="11118" y="28807"/>
                  </a:cubicBezTo>
                  <a:cubicBezTo>
                    <a:pt x="11360" y="28931"/>
                    <a:pt x="11606" y="29001"/>
                    <a:pt x="11839" y="29001"/>
                  </a:cubicBezTo>
                  <a:cubicBezTo>
                    <a:pt x="12146" y="29001"/>
                    <a:pt x="12430" y="28878"/>
                    <a:pt x="12644" y="28596"/>
                  </a:cubicBezTo>
                  <a:cubicBezTo>
                    <a:pt x="13119" y="27972"/>
                    <a:pt x="13714" y="27462"/>
                    <a:pt x="14214" y="26878"/>
                  </a:cubicBezTo>
                  <a:cubicBezTo>
                    <a:pt x="15058" y="25896"/>
                    <a:pt x="15876" y="24891"/>
                    <a:pt x="16805" y="23988"/>
                  </a:cubicBezTo>
                  <a:cubicBezTo>
                    <a:pt x="17028" y="23771"/>
                    <a:pt x="16911" y="23397"/>
                    <a:pt x="17153" y="23276"/>
                  </a:cubicBezTo>
                  <a:cubicBezTo>
                    <a:pt x="17672" y="23018"/>
                    <a:pt x="17777" y="22433"/>
                    <a:pt x="18182" y="22094"/>
                  </a:cubicBezTo>
                  <a:cubicBezTo>
                    <a:pt x="18325" y="21974"/>
                    <a:pt x="18544" y="21910"/>
                    <a:pt x="18556" y="21665"/>
                  </a:cubicBezTo>
                  <a:cubicBezTo>
                    <a:pt x="18583" y="21099"/>
                    <a:pt x="19127" y="20836"/>
                    <a:pt x="19325" y="20332"/>
                  </a:cubicBezTo>
                  <a:cubicBezTo>
                    <a:pt x="19651" y="19505"/>
                    <a:pt x="20201" y="18767"/>
                    <a:pt x="20651" y="17989"/>
                  </a:cubicBezTo>
                  <a:cubicBezTo>
                    <a:pt x="20793" y="17745"/>
                    <a:pt x="20628" y="17430"/>
                    <a:pt x="20894" y="17188"/>
                  </a:cubicBezTo>
                  <a:cubicBezTo>
                    <a:pt x="21207" y="16904"/>
                    <a:pt x="21297" y="16476"/>
                    <a:pt x="21381" y="16067"/>
                  </a:cubicBezTo>
                  <a:cubicBezTo>
                    <a:pt x="21519" y="15392"/>
                    <a:pt x="21632" y="14709"/>
                    <a:pt x="21793" y="14039"/>
                  </a:cubicBezTo>
                  <a:cubicBezTo>
                    <a:pt x="22006" y="13158"/>
                    <a:pt x="21995" y="12247"/>
                    <a:pt x="22051" y="11360"/>
                  </a:cubicBezTo>
                  <a:cubicBezTo>
                    <a:pt x="22105" y="10507"/>
                    <a:pt x="21852" y="9612"/>
                    <a:pt x="21615" y="8769"/>
                  </a:cubicBezTo>
                  <a:cubicBezTo>
                    <a:pt x="21466" y="8240"/>
                    <a:pt x="21511" y="7664"/>
                    <a:pt x="21239" y="7179"/>
                  </a:cubicBezTo>
                  <a:cubicBezTo>
                    <a:pt x="20749" y="6312"/>
                    <a:pt x="20439" y="5360"/>
                    <a:pt x="19856" y="4523"/>
                  </a:cubicBezTo>
                  <a:cubicBezTo>
                    <a:pt x="19513" y="4031"/>
                    <a:pt x="19127" y="3510"/>
                    <a:pt x="18718" y="3172"/>
                  </a:cubicBezTo>
                  <a:cubicBezTo>
                    <a:pt x="18255" y="2789"/>
                    <a:pt x="17946" y="2091"/>
                    <a:pt x="17195" y="2063"/>
                  </a:cubicBezTo>
                  <a:cubicBezTo>
                    <a:pt x="17083" y="2058"/>
                    <a:pt x="17001" y="1889"/>
                    <a:pt x="16941" y="1751"/>
                  </a:cubicBezTo>
                  <a:cubicBezTo>
                    <a:pt x="16796" y="1418"/>
                    <a:pt x="16210" y="1609"/>
                    <a:pt x="16173" y="1126"/>
                  </a:cubicBezTo>
                  <a:cubicBezTo>
                    <a:pt x="16137" y="1140"/>
                    <a:pt x="16090" y="1144"/>
                    <a:pt x="16063" y="1168"/>
                  </a:cubicBezTo>
                  <a:cubicBezTo>
                    <a:pt x="15912" y="1307"/>
                    <a:pt x="15817" y="1362"/>
                    <a:pt x="15757" y="1362"/>
                  </a:cubicBezTo>
                  <a:cubicBezTo>
                    <a:pt x="15620" y="1362"/>
                    <a:pt x="15673" y="1070"/>
                    <a:pt x="15669" y="855"/>
                  </a:cubicBezTo>
                  <a:cubicBezTo>
                    <a:pt x="15538" y="900"/>
                    <a:pt x="15310" y="1038"/>
                    <a:pt x="15216" y="1038"/>
                  </a:cubicBezTo>
                  <a:cubicBezTo>
                    <a:pt x="15176" y="1038"/>
                    <a:pt x="15160" y="1013"/>
                    <a:pt x="15188" y="943"/>
                  </a:cubicBezTo>
                  <a:cubicBezTo>
                    <a:pt x="15272" y="728"/>
                    <a:pt x="15270" y="683"/>
                    <a:pt x="15223" y="683"/>
                  </a:cubicBezTo>
                  <a:cubicBezTo>
                    <a:pt x="15190" y="683"/>
                    <a:pt x="15134" y="705"/>
                    <a:pt x="15070" y="705"/>
                  </a:cubicBezTo>
                  <a:cubicBezTo>
                    <a:pt x="15044" y="705"/>
                    <a:pt x="15017" y="702"/>
                    <a:pt x="14990" y="692"/>
                  </a:cubicBezTo>
                  <a:cubicBezTo>
                    <a:pt x="14605" y="550"/>
                    <a:pt x="14222" y="507"/>
                    <a:pt x="13834" y="507"/>
                  </a:cubicBezTo>
                  <a:cubicBezTo>
                    <a:pt x="13684" y="507"/>
                    <a:pt x="13533" y="514"/>
                    <a:pt x="13380" y="523"/>
                  </a:cubicBezTo>
                  <a:cubicBezTo>
                    <a:pt x="13366" y="524"/>
                    <a:pt x="13352" y="525"/>
                    <a:pt x="13338" y="525"/>
                  </a:cubicBezTo>
                  <a:cubicBezTo>
                    <a:pt x="13298" y="525"/>
                    <a:pt x="13259" y="522"/>
                    <a:pt x="13219" y="521"/>
                  </a:cubicBezTo>
                  <a:cubicBezTo>
                    <a:pt x="13230" y="260"/>
                    <a:pt x="13177" y="183"/>
                    <a:pt x="13096" y="183"/>
                  </a:cubicBezTo>
                  <a:cubicBezTo>
                    <a:pt x="12982" y="183"/>
                    <a:pt x="12814" y="337"/>
                    <a:pt x="12699" y="337"/>
                  </a:cubicBezTo>
                  <a:cubicBezTo>
                    <a:pt x="12684" y="337"/>
                    <a:pt x="12669" y="334"/>
                    <a:pt x="12656" y="328"/>
                  </a:cubicBezTo>
                  <a:cubicBezTo>
                    <a:pt x="12635" y="318"/>
                    <a:pt x="12612" y="314"/>
                    <a:pt x="12589" y="314"/>
                  </a:cubicBezTo>
                  <a:cubicBezTo>
                    <a:pt x="12520" y="314"/>
                    <a:pt x="12443" y="346"/>
                    <a:pt x="12375" y="346"/>
                  </a:cubicBezTo>
                  <a:cubicBezTo>
                    <a:pt x="12332" y="346"/>
                    <a:pt x="12293" y="334"/>
                    <a:pt x="12260" y="295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82" name="Google Shape;840;p30"/>
            <p:cNvSpPr>
              <a:spLocks/>
            </p:cNvSpPr>
            <p:nvPr/>
          </p:nvSpPr>
          <p:spPr bwMode="auto">
            <a:xfrm>
              <a:off x="770600" y="1702700"/>
              <a:ext cx="552650" cy="725000"/>
            </a:xfrm>
            <a:custGeom>
              <a:avLst/>
              <a:gdLst>
                <a:gd name="T0" fmla="*/ 2147483646 w 22106"/>
                <a:gd name="T1" fmla="*/ 668750000 h 29000"/>
                <a:gd name="T2" fmla="*/ 2147483646 w 22106"/>
                <a:gd name="T3" fmla="*/ 880859375 h 29000"/>
                <a:gd name="T4" fmla="*/ 2147483646 w 22106"/>
                <a:gd name="T5" fmla="*/ 1345312500 h 29000"/>
                <a:gd name="T6" fmla="*/ 2147483646 w 22106"/>
                <a:gd name="T7" fmla="*/ 2147483646 h 29000"/>
                <a:gd name="T8" fmla="*/ 2147483646 w 22106"/>
                <a:gd name="T9" fmla="*/ 2147483646 h 29000"/>
                <a:gd name="T10" fmla="*/ 2147483646 w 22106"/>
                <a:gd name="T11" fmla="*/ 2147483646 h 29000"/>
                <a:gd name="T12" fmla="*/ 2147483646 w 22106"/>
                <a:gd name="T13" fmla="*/ 2147483646 h 29000"/>
                <a:gd name="T14" fmla="*/ 2147483646 w 22106"/>
                <a:gd name="T15" fmla="*/ 2147483646 h 29000"/>
                <a:gd name="T16" fmla="*/ 2147483646 w 22106"/>
                <a:gd name="T17" fmla="*/ 2147483646 h 29000"/>
                <a:gd name="T18" fmla="*/ 2147483646 w 22106"/>
                <a:gd name="T19" fmla="*/ 2147483646 h 29000"/>
                <a:gd name="T20" fmla="*/ 2147483646 w 22106"/>
                <a:gd name="T21" fmla="*/ 2147483646 h 29000"/>
                <a:gd name="T22" fmla="*/ 2147483646 w 22106"/>
                <a:gd name="T23" fmla="*/ 2147483646 h 29000"/>
                <a:gd name="T24" fmla="*/ 1817187500 w 22106"/>
                <a:gd name="T25" fmla="*/ 2147483646 h 29000"/>
                <a:gd name="T26" fmla="*/ 1069140625 w 22106"/>
                <a:gd name="T27" fmla="*/ 2147483646 h 29000"/>
                <a:gd name="T28" fmla="*/ 730078125 w 22106"/>
                <a:gd name="T29" fmla="*/ 2147483646 h 29000"/>
                <a:gd name="T30" fmla="*/ 635156250 w 22106"/>
                <a:gd name="T31" fmla="*/ 2147483646 h 29000"/>
                <a:gd name="T32" fmla="*/ 966015625 w 22106"/>
                <a:gd name="T33" fmla="*/ 2147483646 h 29000"/>
                <a:gd name="T34" fmla="*/ 1780078125 w 22106"/>
                <a:gd name="T35" fmla="*/ 1503906250 h 29000"/>
                <a:gd name="T36" fmla="*/ 2147483646 w 22106"/>
                <a:gd name="T37" fmla="*/ 938281250 h 29000"/>
                <a:gd name="T38" fmla="*/ 2147483646 w 22106"/>
                <a:gd name="T39" fmla="*/ 626953125 h 29000"/>
                <a:gd name="T40" fmla="*/ 2147483646 w 22106"/>
                <a:gd name="T41" fmla="*/ 28906250 h 29000"/>
                <a:gd name="T42" fmla="*/ 2147483646 w 22106"/>
                <a:gd name="T43" fmla="*/ 548437500 h 29000"/>
                <a:gd name="T44" fmla="*/ 567578125 w 22106"/>
                <a:gd name="T45" fmla="*/ 2147483646 h 29000"/>
                <a:gd name="T46" fmla="*/ 246875000 w 22106"/>
                <a:gd name="T47" fmla="*/ 2147483646 h 29000"/>
                <a:gd name="T48" fmla="*/ 1574609375 w 22106"/>
                <a:gd name="T49" fmla="*/ 2147483646 h 29000"/>
                <a:gd name="T50" fmla="*/ 2147483646 w 22106"/>
                <a:gd name="T51" fmla="*/ 2147483646 h 29000"/>
                <a:gd name="T52" fmla="*/ 2147483646 w 22106"/>
                <a:gd name="T53" fmla="*/ 2147483646 h 29000"/>
                <a:gd name="T54" fmla="*/ 2147483646 w 22106"/>
                <a:gd name="T55" fmla="*/ 2147483646 h 29000"/>
                <a:gd name="T56" fmla="*/ 2147483646 w 22106"/>
                <a:gd name="T57" fmla="*/ 2147483646 h 29000"/>
                <a:gd name="T58" fmla="*/ 2147483646 w 22106"/>
                <a:gd name="T59" fmla="*/ 2147483646 h 29000"/>
                <a:gd name="T60" fmla="*/ 2147483646 w 22106"/>
                <a:gd name="T61" fmla="*/ 2147483646 h 29000"/>
                <a:gd name="T62" fmla="*/ 2147483646 w 22106"/>
                <a:gd name="T63" fmla="*/ 2147483646 h 29000"/>
                <a:gd name="T64" fmla="*/ 2147483646 w 22106"/>
                <a:gd name="T65" fmla="*/ 2147483646 h 29000"/>
                <a:gd name="T66" fmla="*/ 2147483646 w 22106"/>
                <a:gd name="T67" fmla="*/ 1766406250 h 29000"/>
                <a:gd name="T68" fmla="*/ 2147483646 w 22106"/>
                <a:gd name="T69" fmla="*/ 805078125 h 29000"/>
                <a:gd name="T70" fmla="*/ 2147483646 w 22106"/>
                <a:gd name="T71" fmla="*/ 439062500 h 29000"/>
                <a:gd name="T72" fmla="*/ 2147483646 w 22106"/>
                <a:gd name="T73" fmla="*/ 531250000 h 29000"/>
                <a:gd name="T74" fmla="*/ 2147483646 w 22106"/>
                <a:gd name="T75" fmla="*/ 333203125 h 29000"/>
                <a:gd name="T76" fmla="*/ 2147483646 w 22106"/>
                <a:gd name="T77" fmla="*/ 368750000 h 29000"/>
                <a:gd name="T78" fmla="*/ 2147483646 w 22106"/>
                <a:gd name="T79" fmla="*/ 275781250 h 29000"/>
                <a:gd name="T80" fmla="*/ 2147483646 w 22106"/>
                <a:gd name="T81" fmla="*/ 197656250 h 29000"/>
                <a:gd name="T82" fmla="*/ 2147483646 w 22106"/>
                <a:gd name="T83" fmla="*/ 204687500 h 29000"/>
                <a:gd name="T84" fmla="*/ 2147483646 w 22106"/>
                <a:gd name="T85" fmla="*/ 71093750 h 29000"/>
                <a:gd name="T86" fmla="*/ 2147483646 w 22106"/>
                <a:gd name="T87" fmla="*/ 127734375 h 29000"/>
                <a:gd name="T88" fmla="*/ 2147483646 w 22106"/>
                <a:gd name="T89" fmla="*/ 135156250 h 29000"/>
                <a:gd name="T90" fmla="*/ 2147483646 w 22106"/>
                <a:gd name="T91" fmla="*/ 390625 h 290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106" h="29000" extrusionOk="0">
                  <a:moveTo>
                    <a:pt x="10389" y="1605"/>
                  </a:moveTo>
                  <a:cubicBezTo>
                    <a:pt x="10980" y="1605"/>
                    <a:pt x="11572" y="1678"/>
                    <a:pt x="12158" y="1712"/>
                  </a:cubicBezTo>
                  <a:cubicBezTo>
                    <a:pt x="12989" y="1761"/>
                    <a:pt x="13868" y="1740"/>
                    <a:pt x="14634" y="2205"/>
                  </a:cubicBezTo>
                  <a:cubicBezTo>
                    <a:pt x="14698" y="2244"/>
                    <a:pt x="14794" y="2225"/>
                    <a:pt x="14866" y="2255"/>
                  </a:cubicBezTo>
                  <a:cubicBezTo>
                    <a:pt x="14915" y="2276"/>
                    <a:pt x="14947" y="2337"/>
                    <a:pt x="15032" y="2431"/>
                  </a:cubicBezTo>
                  <a:cubicBezTo>
                    <a:pt x="15689" y="2594"/>
                    <a:pt x="16324" y="2980"/>
                    <a:pt x="16865" y="3444"/>
                  </a:cubicBezTo>
                  <a:cubicBezTo>
                    <a:pt x="17776" y="4226"/>
                    <a:pt x="18716" y="5013"/>
                    <a:pt x="19194" y="6183"/>
                  </a:cubicBezTo>
                  <a:cubicBezTo>
                    <a:pt x="19428" y="6752"/>
                    <a:pt x="19866" y="7201"/>
                    <a:pt x="20006" y="7847"/>
                  </a:cubicBezTo>
                  <a:cubicBezTo>
                    <a:pt x="20329" y="9323"/>
                    <a:pt x="20817" y="10762"/>
                    <a:pt x="20634" y="12311"/>
                  </a:cubicBezTo>
                  <a:cubicBezTo>
                    <a:pt x="20595" y="12640"/>
                    <a:pt x="20483" y="12989"/>
                    <a:pt x="20699" y="13331"/>
                  </a:cubicBezTo>
                  <a:cubicBezTo>
                    <a:pt x="20832" y="13541"/>
                    <a:pt x="20624" y="13860"/>
                    <a:pt x="20576" y="14004"/>
                  </a:cubicBezTo>
                  <a:cubicBezTo>
                    <a:pt x="20276" y="14898"/>
                    <a:pt x="20345" y="15945"/>
                    <a:pt x="19679" y="16677"/>
                  </a:cubicBezTo>
                  <a:cubicBezTo>
                    <a:pt x="19413" y="16969"/>
                    <a:pt x="19684" y="17201"/>
                    <a:pt x="19550" y="17427"/>
                  </a:cubicBezTo>
                  <a:cubicBezTo>
                    <a:pt x="19197" y="18023"/>
                    <a:pt x="18891" y="18655"/>
                    <a:pt x="18473" y="19200"/>
                  </a:cubicBezTo>
                  <a:cubicBezTo>
                    <a:pt x="18239" y="19503"/>
                    <a:pt x="18100" y="19851"/>
                    <a:pt x="17925" y="20162"/>
                  </a:cubicBezTo>
                  <a:cubicBezTo>
                    <a:pt x="17380" y="21137"/>
                    <a:pt x="16604" y="21926"/>
                    <a:pt x="15968" y="22822"/>
                  </a:cubicBezTo>
                  <a:cubicBezTo>
                    <a:pt x="15010" y="24174"/>
                    <a:pt x="13770" y="25285"/>
                    <a:pt x="12774" y="26611"/>
                  </a:cubicBezTo>
                  <a:cubicBezTo>
                    <a:pt x="12512" y="26960"/>
                    <a:pt x="12286" y="27502"/>
                    <a:pt x="11675" y="27568"/>
                  </a:cubicBezTo>
                  <a:cubicBezTo>
                    <a:pt x="11632" y="27573"/>
                    <a:pt x="11590" y="27575"/>
                    <a:pt x="11549" y="27575"/>
                  </a:cubicBezTo>
                  <a:cubicBezTo>
                    <a:pt x="11336" y="27575"/>
                    <a:pt x="11157" y="27512"/>
                    <a:pt x="11133" y="27359"/>
                  </a:cubicBezTo>
                  <a:cubicBezTo>
                    <a:pt x="11073" y="26998"/>
                    <a:pt x="10741" y="26923"/>
                    <a:pt x="10555" y="26817"/>
                  </a:cubicBezTo>
                  <a:cubicBezTo>
                    <a:pt x="9912" y="26448"/>
                    <a:pt x="9369" y="25996"/>
                    <a:pt x="8865" y="25456"/>
                  </a:cubicBezTo>
                  <a:cubicBezTo>
                    <a:pt x="8545" y="25116"/>
                    <a:pt x="8164" y="24825"/>
                    <a:pt x="7822" y="24494"/>
                  </a:cubicBezTo>
                  <a:cubicBezTo>
                    <a:pt x="7362" y="24048"/>
                    <a:pt x="6999" y="23518"/>
                    <a:pt x="6568" y="23081"/>
                  </a:cubicBezTo>
                  <a:cubicBezTo>
                    <a:pt x="6012" y="22514"/>
                    <a:pt x="5604" y="21872"/>
                    <a:pt x="5148" y="21250"/>
                  </a:cubicBezTo>
                  <a:cubicBezTo>
                    <a:pt x="4935" y="20961"/>
                    <a:pt x="4741" y="20668"/>
                    <a:pt x="4652" y="20297"/>
                  </a:cubicBezTo>
                  <a:cubicBezTo>
                    <a:pt x="4557" y="19894"/>
                    <a:pt x="4184" y="19636"/>
                    <a:pt x="3981" y="19262"/>
                  </a:cubicBezTo>
                  <a:cubicBezTo>
                    <a:pt x="3510" y="18393"/>
                    <a:pt x="3070" y="17515"/>
                    <a:pt x="2737" y="16587"/>
                  </a:cubicBezTo>
                  <a:cubicBezTo>
                    <a:pt x="2434" y="15744"/>
                    <a:pt x="2085" y="14902"/>
                    <a:pt x="1938" y="14031"/>
                  </a:cubicBezTo>
                  <a:cubicBezTo>
                    <a:pt x="1883" y="13702"/>
                    <a:pt x="1617" y="13303"/>
                    <a:pt x="1869" y="12925"/>
                  </a:cubicBezTo>
                  <a:cubicBezTo>
                    <a:pt x="1898" y="12881"/>
                    <a:pt x="1930" y="12785"/>
                    <a:pt x="1917" y="12776"/>
                  </a:cubicBezTo>
                  <a:cubicBezTo>
                    <a:pt x="1282" y="12342"/>
                    <a:pt x="1755" y="11672"/>
                    <a:pt x="1626" y="11126"/>
                  </a:cubicBezTo>
                  <a:cubicBezTo>
                    <a:pt x="1480" y="10517"/>
                    <a:pt x="1688" y="9771"/>
                    <a:pt x="1806" y="9100"/>
                  </a:cubicBezTo>
                  <a:cubicBezTo>
                    <a:pt x="1947" y="8310"/>
                    <a:pt x="2170" y="7536"/>
                    <a:pt x="2473" y="6793"/>
                  </a:cubicBezTo>
                  <a:cubicBezTo>
                    <a:pt x="2730" y="6167"/>
                    <a:pt x="3164" y="5620"/>
                    <a:pt x="3570" y="5065"/>
                  </a:cubicBezTo>
                  <a:cubicBezTo>
                    <a:pt x="3880" y="4639"/>
                    <a:pt x="4224" y="4251"/>
                    <a:pt x="4557" y="3850"/>
                  </a:cubicBezTo>
                  <a:cubicBezTo>
                    <a:pt x="4769" y="3594"/>
                    <a:pt x="5028" y="3615"/>
                    <a:pt x="5243" y="3491"/>
                  </a:cubicBezTo>
                  <a:cubicBezTo>
                    <a:pt x="5857" y="3137"/>
                    <a:pt x="6297" y="2567"/>
                    <a:pt x="7098" y="2402"/>
                  </a:cubicBezTo>
                  <a:cubicBezTo>
                    <a:pt x="7786" y="2260"/>
                    <a:pt x="8478" y="1923"/>
                    <a:pt x="9190" y="1740"/>
                  </a:cubicBezTo>
                  <a:cubicBezTo>
                    <a:pt x="9588" y="1639"/>
                    <a:pt x="9988" y="1605"/>
                    <a:pt x="10389" y="1605"/>
                  </a:cubicBezTo>
                  <a:close/>
                  <a:moveTo>
                    <a:pt x="11590" y="1"/>
                  </a:moveTo>
                  <a:cubicBezTo>
                    <a:pt x="11338" y="1"/>
                    <a:pt x="11083" y="67"/>
                    <a:pt x="10868" y="74"/>
                  </a:cubicBezTo>
                  <a:cubicBezTo>
                    <a:pt x="10346" y="90"/>
                    <a:pt x="9790" y="307"/>
                    <a:pt x="9238" y="332"/>
                  </a:cubicBezTo>
                  <a:cubicBezTo>
                    <a:pt x="8081" y="383"/>
                    <a:pt x="7055" y="941"/>
                    <a:pt x="6084" y="1404"/>
                  </a:cubicBezTo>
                  <a:cubicBezTo>
                    <a:pt x="5330" y="1764"/>
                    <a:pt x="4535" y="2285"/>
                    <a:pt x="3860" y="2942"/>
                  </a:cubicBezTo>
                  <a:cubicBezTo>
                    <a:pt x="2855" y="3920"/>
                    <a:pt x="2038" y="4996"/>
                    <a:pt x="1453" y="6233"/>
                  </a:cubicBezTo>
                  <a:cubicBezTo>
                    <a:pt x="655" y="7918"/>
                    <a:pt x="264" y="9759"/>
                    <a:pt x="120" y="11590"/>
                  </a:cubicBezTo>
                  <a:cubicBezTo>
                    <a:pt x="0" y="13094"/>
                    <a:pt x="115" y="14640"/>
                    <a:pt x="632" y="16130"/>
                  </a:cubicBezTo>
                  <a:cubicBezTo>
                    <a:pt x="1042" y="17310"/>
                    <a:pt x="1607" y="18416"/>
                    <a:pt x="2164" y="19509"/>
                  </a:cubicBezTo>
                  <a:cubicBezTo>
                    <a:pt x="2662" y="20487"/>
                    <a:pt x="3249" y="21453"/>
                    <a:pt x="4031" y="22293"/>
                  </a:cubicBezTo>
                  <a:cubicBezTo>
                    <a:pt x="4831" y="23152"/>
                    <a:pt x="5554" y="24085"/>
                    <a:pt x="6386" y="24924"/>
                  </a:cubicBezTo>
                  <a:cubicBezTo>
                    <a:pt x="7832" y="26382"/>
                    <a:pt x="9257" y="27853"/>
                    <a:pt x="11118" y="28806"/>
                  </a:cubicBezTo>
                  <a:cubicBezTo>
                    <a:pt x="11360" y="28930"/>
                    <a:pt x="11606" y="29000"/>
                    <a:pt x="11839" y="29000"/>
                  </a:cubicBezTo>
                  <a:cubicBezTo>
                    <a:pt x="12147" y="29000"/>
                    <a:pt x="12429" y="28878"/>
                    <a:pt x="12644" y="28596"/>
                  </a:cubicBezTo>
                  <a:cubicBezTo>
                    <a:pt x="13119" y="27971"/>
                    <a:pt x="13713" y="27462"/>
                    <a:pt x="14214" y="26878"/>
                  </a:cubicBezTo>
                  <a:cubicBezTo>
                    <a:pt x="15058" y="25895"/>
                    <a:pt x="15876" y="24890"/>
                    <a:pt x="16804" y="23987"/>
                  </a:cubicBezTo>
                  <a:cubicBezTo>
                    <a:pt x="17028" y="23770"/>
                    <a:pt x="16911" y="23397"/>
                    <a:pt x="17152" y="23277"/>
                  </a:cubicBezTo>
                  <a:cubicBezTo>
                    <a:pt x="17671" y="23018"/>
                    <a:pt x="17778" y="22433"/>
                    <a:pt x="18182" y="22093"/>
                  </a:cubicBezTo>
                  <a:cubicBezTo>
                    <a:pt x="18325" y="21973"/>
                    <a:pt x="18543" y="21909"/>
                    <a:pt x="18556" y="21666"/>
                  </a:cubicBezTo>
                  <a:cubicBezTo>
                    <a:pt x="18582" y="21099"/>
                    <a:pt x="19127" y="20835"/>
                    <a:pt x="19325" y="20331"/>
                  </a:cubicBezTo>
                  <a:cubicBezTo>
                    <a:pt x="19651" y="19504"/>
                    <a:pt x="20201" y="18766"/>
                    <a:pt x="20651" y="17989"/>
                  </a:cubicBezTo>
                  <a:cubicBezTo>
                    <a:pt x="20793" y="17744"/>
                    <a:pt x="20628" y="17429"/>
                    <a:pt x="20894" y="17187"/>
                  </a:cubicBezTo>
                  <a:cubicBezTo>
                    <a:pt x="21208" y="16903"/>
                    <a:pt x="21297" y="16475"/>
                    <a:pt x="21380" y="16068"/>
                  </a:cubicBezTo>
                  <a:cubicBezTo>
                    <a:pt x="21518" y="15391"/>
                    <a:pt x="21633" y="14708"/>
                    <a:pt x="21794" y="14039"/>
                  </a:cubicBezTo>
                  <a:cubicBezTo>
                    <a:pt x="22006" y="13157"/>
                    <a:pt x="21995" y="12246"/>
                    <a:pt x="22051" y="11360"/>
                  </a:cubicBezTo>
                  <a:cubicBezTo>
                    <a:pt x="22106" y="10505"/>
                    <a:pt x="21853" y="9611"/>
                    <a:pt x="21616" y="8767"/>
                  </a:cubicBezTo>
                  <a:cubicBezTo>
                    <a:pt x="21467" y="8239"/>
                    <a:pt x="21512" y="7662"/>
                    <a:pt x="21239" y="7178"/>
                  </a:cubicBezTo>
                  <a:cubicBezTo>
                    <a:pt x="20749" y="6310"/>
                    <a:pt x="20440" y="5358"/>
                    <a:pt x="19857" y="4522"/>
                  </a:cubicBezTo>
                  <a:cubicBezTo>
                    <a:pt x="19514" y="4029"/>
                    <a:pt x="19128" y="3508"/>
                    <a:pt x="18719" y="3171"/>
                  </a:cubicBezTo>
                  <a:cubicBezTo>
                    <a:pt x="18256" y="2788"/>
                    <a:pt x="17946" y="2089"/>
                    <a:pt x="17196" y="2061"/>
                  </a:cubicBezTo>
                  <a:cubicBezTo>
                    <a:pt x="17084" y="2057"/>
                    <a:pt x="17002" y="1887"/>
                    <a:pt x="16942" y="1750"/>
                  </a:cubicBezTo>
                  <a:cubicBezTo>
                    <a:pt x="16796" y="1418"/>
                    <a:pt x="16211" y="1608"/>
                    <a:pt x="16174" y="1124"/>
                  </a:cubicBezTo>
                  <a:cubicBezTo>
                    <a:pt x="16138" y="1138"/>
                    <a:pt x="16091" y="1142"/>
                    <a:pt x="16064" y="1166"/>
                  </a:cubicBezTo>
                  <a:cubicBezTo>
                    <a:pt x="15913" y="1305"/>
                    <a:pt x="15818" y="1360"/>
                    <a:pt x="15758" y="1360"/>
                  </a:cubicBezTo>
                  <a:cubicBezTo>
                    <a:pt x="15620" y="1360"/>
                    <a:pt x="15673" y="1068"/>
                    <a:pt x="15669" y="853"/>
                  </a:cubicBezTo>
                  <a:cubicBezTo>
                    <a:pt x="15538" y="898"/>
                    <a:pt x="15310" y="1037"/>
                    <a:pt x="15216" y="1037"/>
                  </a:cubicBezTo>
                  <a:cubicBezTo>
                    <a:pt x="15176" y="1037"/>
                    <a:pt x="15160" y="1012"/>
                    <a:pt x="15187" y="944"/>
                  </a:cubicBezTo>
                  <a:cubicBezTo>
                    <a:pt x="15271" y="728"/>
                    <a:pt x="15270" y="683"/>
                    <a:pt x="15224" y="683"/>
                  </a:cubicBezTo>
                  <a:cubicBezTo>
                    <a:pt x="15190" y="683"/>
                    <a:pt x="15134" y="706"/>
                    <a:pt x="15070" y="706"/>
                  </a:cubicBezTo>
                  <a:cubicBezTo>
                    <a:pt x="15045" y="706"/>
                    <a:pt x="15018" y="702"/>
                    <a:pt x="14991" y="692"/>
                  </a:cubicBezTo>
                  <a:cubicBezTo>
                    <a:pt x="14605" y="549"/>
                    <a:pt x="14221" y="506"/>
                    <a:pt x="13833" y="506"/>
                  </a:cubicBezTo>
                  <a:cubicBezTo>
                    <a:pt x="13683" y="506"/>
                    <a:pt x="13532" y="513"/>
                    <a:pt x="13380" y="522"/>
                  </a:cubicBezTo>
                  <a:cubicBezTo>
                    <a:pt x="13366" y="523"/>
                    <a:pt x="13352" y="524"/>
                    <a:pt x="13338" y="524"/>
                  </a:cubicBezTo>
                  <a:cubicBezTo>
                    <a:pt x="13299" y="524"/>
                    <a:pt x="13259" y="521"/>
                    <a:pt x="13219" y="520"/>
                  </a:cubicBezTo>
                  <a:cubicBezTo>
                    <a:pt x="13230" y="259"/>
                    <a:pt x="13177" y="182"/>
                    <a:pt x="13096" y="182"/>
                  </a:cubicBezTo>
                  <a:cubicBezTo>
                    <a:pt x="12982" y="182"/>
                    <a:pt x="12814" y="336"/>
                    <a:pt x="12699" y="336"/>
                  </a:cubicBezTo>
                  <a:cubicBezTo>
                    <a:pt x="12683" y="336"/>
                    <a:pt x="12669" y="333"/>
                    <a:pt x="12656" y="327"/>
                  </a:cubicBezTo>
                  <a:cubicBezTo>
                    <a:pt x="12635" y="317"/>
                    <a:pt x="12613" y="314"/>
                    <a:pt x="12589" y="314"/>
                  </a:cubicBezTo>
                  <a:cubicBezTo>
                    <a:pt x="12520" y="314"/>
                    <a:pt x="12443" y="346"/>
                    <a:pt x="12374" y="346"/>
                  </a:cubicBezTo>
                  <a:cubicBezTo>
                    <a:pt x="12332" y="346"/>
                    <a:pt x="12293" y="333"/>
                    <a:pt x="12260" y="294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83" name="Google Shape;841;p30"/>
            <p:cNvSpPr>
              <a:spLocks/>
            </p:cNvSpPr>
            <p:nvPr/>
          </p:nvSpPr>
          <p:spPr bwMode="auto">
            <a:xfrm>
              <a:off x="891275" y="1804500"/>
              <a:ext cx="301825" cy="354375"/>
            </a:xfrm>
            <a:custGeom>
              <a:avLst/>
              <a:gdLst>
                <a:gd name="T0" fmla="*/ 2147483646 w 12073"/>
                <a:gd name="T1" fmla="*/ 651171875 h 14175"/>
                <a:gd name="T2" fmla="*/ 2147483646 w 12073"/>
                <a:gd name="T3" fmla="*/ 715234375 h 14175"/>
                <a:gd name="T4" fmla="*/ 2147483646 w 12073"/>
                <a:gd name="T5" fmla="*/ 730468750 h 14175"/>
                <a:gd name="T6" fmla="*/ 2147483646 w 12073"/>
                <a:gd name="T7" fmla="*/ 723828125 h 14175"/>
                <a:gd name="T8" fmla="*/ 2147483646 w 12073"/>
                <a:gd name="T9" fmla="*/ 716015625 h 14175"/>
                <a:gd name="T10" fmla="*/ 2147483646 w 12073"/>
                <a:gd name="T11" fmla="*/ 857421875 h 14175"/>
                <a:gd name="T12" fmla="*/ 2147483646 w 12073"/>
                <a:gd name="T13" fmla="*/ 1230859375 h 14175"/>
                <a:gd name="T14" fmla="*/ 2147483646 w 12073"/>
                <a:gd name="T15" fmla="*/ 1716015625 h 14175"/>
                <a:gd name="T16" fmla="*/ 2147483646 w 12073"/>
                <a:gd name="T17" fmla="*/ 1790234375 h 14175"/>
                <a:gd name="T18" fmla="*/ 2147483646 w 12073"/>
                <a:gd name="T19" fmla="*/ 2147483646 h 14175"/>
                <a:gd name="T20" fmla="*/ 2147483646 w 12073"/>
                <a:gd name="T21" fmla="*/ 2147483646 h 14175"/>
                <a:gd name="T22" fmla="*/ 2147483646 w 12073"/>
                <a:gd name="T23" fmla="*/ 2147483646 h 14175"/>
                <a:gd name="T24" fmla="*/ 2147483646 w 12073"/>
                <a:gd name="T25" fmla="*/ 2147483646 h 14175"/>
                <a:gd name="T26" fmla="*/ 1946093750 w 12073"/>
                <a:gd name="T27" fmla="*/ 2147483646 h 14175"/>
                <a:gd name="T28" fmla="*/ 1583203125 w 12073"/>
                <a:gd name="T29" fmla="*/ 2147483646 h 14175"/>
                <a:gd name="T30" fmla="*/ 1581250000 w 12073"/>
                <a:gd name="T31" fmla="*/ 1827734375 h 14175"/>
                <a:gd name="T32" fmla="*/ 1687109375 w 12073"/>
                <a:gd name="T33" fmla="*/ 1439843750 h 14175"/>
                <a:gd name="T34" fmla="*/ 2147483646 w 12073"/>
                <a:gd name="T35" fmla="*/ 740234375 h 14175"/>
                <a:gd name="T36" fmla="*/ 2147483646 w 12073"/>
                <a:gd name="T37" fmla="*/ 651171875 h 14175"/>
                <a:gd name="T38" fmla="*/ 2147483646 w 12073"/>
                <a:gd name="T39" fmla="*/ 0 h 14175"/>
                <a:gd name="T40" fmla="*/ 2147483646 w 12073"/>
                <a:gd name="T41" fmla="*/ 10156250 h 14175"/>
                <a:gd name="T42" fmla="*/ 1518750000 w 12073"/>
                <a:gd name="T43" fmla="*/ 667968750 h 14175"/>
                <a:gd name="T44" fmla="*/ 992187500 w 12073"/>
                <a:gd name="T45" fmla="*/ 2066796875 h 14175"/>
                <a:gd name="T46" fmla="*/ 1250000000 w 12073"/>
                <a:gd name="T47" fmla="*/ 2147483646 h 14175"/>
                <a:gd name="T48" fmla="*/ 1166015625 w 12073"/>
                <a:gd name="T49" fmla="*/ 2147483646 h 14175"/>
                <a:gd name="T50" fmla="*/ 820312500 w 12073"/>
                <a:gd name="T51" fmla="*/ 2147483646 h 14175"/>
                <a:gd name="T52" fmla="*/ 248437500 w 12073"/>
                <a:gd name="T53" fmla="*/ 2147483646 h 14175"/>
                <a:gd name="T54" fmla="*/ 87500000 w 12073"/>
                <a:gd name="T55" fmla="*/ 2147483646 h 14175"/>
                <a:gd name="T56" fmla="*/ 130078125 w 12073"/>
                <a:gd name="T57" fmla="*/ 2147483646 h 14175"/>
                <a:gd name="T58" fmla="*/ 300390625 w 12073"/>
                <a:gd name="T59" fmla="*/ 2147483646 h 14175"/>
                <a:gd name="T60" fmla="*/ 503515625 w 12073"/>
                <a:gd name="T61" fmla="*/ 2147483646 h 14175"/>
                <a:gd name="T62" fmla="*/ 1040234375 w 12073"/>
                <a:gd name="T63" fmla="*/ 2147483646 h 14175"/>
                <a:gd name="T64" fmla="*/ 1776953125 w 12073"/>
                <a:gd name="T65" fmla="*/ 2147483646 h 14175"/>
                <a:gd name="T66" fmla="*/ 1902343750 w 12073"/>
                <a:gd name="T67" fmla="*/ 2147483646 h 14175"/>
                <a:gd name="T68" fmla="*/ 2080078125 w 12073"/>
                <a:gd name="T69" fmla="*/ 2147483646 h 14175"/>
                <a:gd name="T70" fmla="*/ 2134375000 w 12073"/>
                <a:gd name="T71" fmla="*/ 2147483646 h 14175"/>
                <a:gd name="T72" fmla="*/ 2147483646 w 12073"/>
                <a:gd name="T73" fmla="*/ 2147483646 h 14175"/>
                <a:gd name="T74" fmla="*/ 2147483646 w 12073"/>
                <a:gd name="T75" fmla="*/ 2147483646 h 14175"/>
                <a:gd name="T76" fmla="*/ 2147483646 w 12073"/>
                <a:gd name="T77" fmla="*/ 2147483646 h 14175"/>
                <a:gd name="T78" fmla="*/ 2147483646 w 12073"/>
                <a:gd name="T79" fmla="*/ 2147483646 h 14175"/>
                <a:gd name="T80" fmla="*/ 2147483646 w 12073"/>
                <a:gd name="T81" fmla="*/ 2147483646 h 14175"/>
                <a:gd name="T82" fmla="*/ 2147483646 w 12073"/>
                <a:gd name="T83" fmla="*/ 2147483646 h 14175"/>
                <a:gd name="T84" fmla="*/ 2147483646 w 12073"/>
                <a:gd name="T85" fmla="*/ 2147483646 h 14175"/>
                <a:gd name="T86" fmla="*/ 2147483646 w 12073"/>
                <a:gd name="T87" fmla="*/ 2000781250 h 14175"/>
                <a:gd name="T88" fmla="*/ 2147483646 w 12073"/>
                <a:gd name="T89" fmla="*/ 1702343750 h 14175"/>
                <a:gd name="T90" fmla="*/ 2147483646 w 12073"/>
                <a:gd name="T91" fmla="*/ 1197656250 h 14175"/>
                <a:gd name="T92" fmla="*/ 2147483646 w 12073"/>
                <a:gd name="T93" fmla="*/ 622265625 h 14175"/>
                <a:gd name="T94" fmla="*/ 2147483646 w 12073"/>
                <a:gd name="T95" fmla="*/ 21093750 h 14175"/>
                <a:gd name="T96" fmla="*/ 2147483646 w 12073"/>
                <a:gd name="T97" fmla="*/ 21093750 h 14175"/>
                <a:gd name="T98" fmla="*/ 2147483646 w 12073"/>
                <a:gd name="T99" fmla="*/ 0 h 14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073" h="14175" extrusionOk="0">
                  <a:moveTo>
                    <a:pt x="7222" y="1667"/>
                  </a:moveTo>
                  <a:cubicBezTo>
                    <a:pt x="7374" y="1667"/>
                    <a:pt x="7528" y="1712"/>
                    <a:pt x="7691" y="1831"/>
                  </a:cubicBezTo>
                  <a:cubicBezTo>
                    <a:pt x="7728" y="1859"/>
                    <a:pt x="7787" y="1870"/>
                    <a:pt x="7847" y="1870"/>
                  </a:cubicBezTo>
                  <a:cubicBezTo>
                    <a:pt x="7894" y="1870"/>
                    <a:pt x="7943" y="1863"/>
                    <a:pt x="7984" y="1853"/>
                  </a:cubicBezTo>
                  <a:cubicBezTo>
                    <a:pt x="8041" y="1839"/>
                    <a:pt x="8096" y="1833"/>
                    <a:pt x="8148" y="1833"/>
                  </a:cubicBezTo>
                  <a:cubicBezTo>
                    <a:pt x="8495" y="1833"/>
                    <a:pt x="8749" y="2098"/>
                    <a:pt x="9059" y="2195"/>
                  </a:cubicBezTo>
                  <a:cubicBezTo>
                    <a:pt x="9572" y="2355"/>
                    <a:pt x="9839" y="2734"/>
                    <a:pt x="10061" y="3151"/>
                  </a:cubicBezTo>
                  <a:cubicBezTo>
                    <a:pt x="10272" y="3547"/>
                    <a:pt x="10418" y="3977"/>
                    <a:pt x="10588" y="4393"/>
                  </a:cubicBezTo>
                  <a:cubicBezTo>
                    <a:pt x="10602" y="4428"/>
                    <a:pt x="10588" y="4473"/>
                    <a:pt x="10584" y="4583"/>
                  </a:cubicBezTo>
                  <a:cubicBezTo>
                    <a:pt x="10447" y="4975"/>
                    <a:pt x="10530" y="5453"/>
                    <a:pt x="10481" y="5920"/>
                  </a:cubicBezTo>
                  <a:cubicBezTo>
                    <a:pt x="10412" y="6589"/>
                    <a:pt x="9950" y="7045"/>
                    <a:pt x="9462" y="7424"/>
                  </a:cubicBezTo>
                  <a:cubicBezTo>
                    <a:pt x="9074" y="7725"/>
                    <a:pt x="8700" y="8027"/>
                    <a:pt x="8192" y="8215"/>
                  </a:cubicBezTo>
                  <a:cubicBezTo>
                    <a:pt x="7631" y="8423"/>
                    <a:pt x="7079" y="8555"/>
                    <a:pt x="6574" y="8555"/>
                  </a:cubicBezTo>
                  <a:cubicBezTo>
                    <a:pt x="5942" y="8555"/>
                    <a:pt x="5385" y="8348"/>
                    <a:pt x="4982" y="7824"/>
                  </a:cubicBezTo>
                  <a:cubicBezTo>
                    <a:pt x="4527" y="7229"/>
                    <a:pt x="3922" y="6655"/>
                    <a:pt x="4053" y="5759"/>
                  </a:cubicBezTo>
                  <a:cubicBezTo>
                    <a:pt x="4104" y="5407"/>
                    <a:pt x="4041" y="5039"/>
                    <a:pt x="4048" y="4679"/>
                  </a:cubicBezTo>
                  <a:cubicBezTo>
                    <a:pt x="4055" y="4329"/>
                    <a:pt x="4113" y="3992"/>
                    <a:pt x="4319" y="3686"/>
                  </a:cubicBezTo>
                  <a:cubicBezTo>
                    <a:pt x="4864" y="2883"/>
                    <a:pt x="5548" y="2261"/>
                    <a:pt x="6465" y="1895"/>
                  </a:cubicBezTo>
                  <a:cubicBezTo>
                    <a:pt x="6724" y="1791"/>
                    <a:pt x="6969" y="1667"/>
                    <a:pt x="7222" y="1667"/>
                  </a:cubicBezTo>
                  <a:close/>
                  <a:moveTo>
                    <a:pt x="7048" y="0"/>
                  </a:moveTo>
                  <a:cubicBezTo>
                    <a:pt x="7009" y="0"/>
                    <a:pt x="6968" y="19"/>
                    <a:pt x="6926" y="26"/>
                  </a:cubicBezTo>
                  <a:cubicBezTo>
                    <a:pt x="5716" y="233"/>
                    <a:pt x="4694" y="893"/>
                    <a:pt x="3888" y="1710"/>
                  </a:cubicBezTo>
                  <a:cubicBezTo>
                    <a:pt x="2962" y="2648"/>
                    <a:pt x="2410" y="3844"/>
                    <a:pt x="2540" y="5291"/>
                  </a:cubicBezTo>
                  <a:cubicBezTo>
                    <a:pt x="2614" y="6136"/>
                    <a:pt x="2839" y="6959"/>
                    <a:pt x="3200" y="7726"/>
                  </a:cubicBezTo>
                  <a:cubicBezTo>
                    <a:pt x="3539" y="8445"/>
                    <a:pt x="3545" y="8627"/>
                    <a:pt x="2985" y="9236"/>
                  </a:cubicBezTo>
                  <a:cubicBezTo>
                    <a:pt x="2683" y="9563"/>
                    <a:pt x="2344" y="9890"/>
                    <a:pt x="2100" y="10252"/>
                  </a:cubicBezTo>
                  <a:cubicBezTo>
                    <a:pt x="1622" y="10959"/>
                    <a:pt x="1033" y="11589"/>
                    <a:pt x="636" y="12358"/>
                  </a:cubicBezTo>
                  <a:cubicBezTo>
                    <a:pt x="454" y="12712"/>
                    <a:pt x="75" y="12951"/>
                    <a:pt x="224" y="13451"/>
                  </a:cubicBezTo>
                  <a:cubicBezTo>
                    <a:pt x="280" y="13641"/>
                    <a:pt x="1" y="13910"/>
                    <a:pt x="333" y="14068"/>
                  </a:cubicBezTo>
                  <a:cubicBezTo>
                    <a:pt x="478" y="14136"/>
                    <a:pt x="626" y="14174"/>
                    <a:pt x="769" y="14174"/>
                  </a:cubicBezTo>
                  <a:cubicBezTo>
                    <a:pt x="957" y="14174"/>
                    <a:pt x="1136" y="14109"/>
                    <a:pt x="1289" y="13963"/>
                  </a:cubicBezTo>
                  <a:cubicBezTo>
                    <a:pt x="1771" y="13503"/>
                    <a:pt x="2299" y="13057"/>
                    <a:pt x="2663" y="12508"/>
                  </a:cubicBezTo>
                  <a:cubicBezTo>
                    <a:pt x="3255" y="11613"/>
                    <a:pt x="3970" y="10811"/>
                    <a:pt x="4549" y="9908"/>
                  </a:cubicBezTo>
                  <a:cubicBezTo>
                    <a:pt x="4637" y="9770"/>
                    <a:pt x="4749" y="9732"/>
                    <a:pt x="4870" y="9732"/>
                  </a:cubicBezTo>
                  <a:cubicBezTo>
                    <a:pt x="5016" y="9732"/>
                    <a:pt x="5176" y="9788"/>
                    <a:pt x="5325" y="9788"/>
                  </a:cubicBezTo>
                  <a:cubicBezTo>
                    <a:pt x="5373" y="9788"/>
                    <a:pt x="5420" y="9782"/>
                    <a:pt x="5464" y="9767"/>
                  </a:cubicBezTo>
                  <a:cubicBezTo>
                    <a:pt x="5578" y="10112"/>
                    <a:pt x="5767" y="10198"/>
                    <a:pt x="5983" y="10198"/>
                  </a:cubicBezTo>
                  <a:cubicBezTo>
                    <a:pt x="6196" y="10198"/>
                    <a:pt x="6434" y="10114"/>
                    <a:pt x="6649" y="10114"/>
                  </a:cubicBezTo>
                  <a:cubicBezTo>
                    <a:pt x="6713" y="10114"/>
                    <a:pt x="6776" y="10122"/>
                    <a:pt x="6835" y="10142"/>
                  </a:cubicBezTo>
                  <a:cubicBezTo>
                    <a:pt x="6955" y="10181"/>
                    <a:pt x="7126" y="10213"/>
                    <a:pt x="7289" y="10213"/>
                  </a:cubicBezTo>
                  <a:cubicBezTo>
                    <a:pt x="7407" y="10213"/>
                    <a:pt x="7522" y="10197"/>
                    <a:pt x="7610" y="10155"/>
                  </a:cubicBezTo>
                  <a:cubicBezTo>
                    <a:pt x="8242" y="9862"/>
                    <a:pt x="8954" y="9858"/>
                    <a:pt x="9513" y="9231"/>
                  </a:cubicBezTo>
                  <a:cubicBezTo>
                    <a:pt x="10054" y="8622"/>
                    <a:pt x="10807" y="8239"/>
                    <a:pt x="11259" y="7456"/>
                  </a:cubicBezTo>
                  <a:cubicBezTo>
                    <a:pt x="11690" y="6709"/>
                    <a:pt x="11748" y="5897"/>
                    <a:pt x="11988" y="5122"/>
                  </a:cubicBezTo>
                  <a:cubicBezTo>
                    <a:pt x="12052" y="4917"/>
                    <a:pt x="12073" y="4517"/>
                    <a:pt x="11988" y="4358"/>
                  </a:cubicBezTo>
                  <a:cubicBezTo>
                    <a:pt x="11767" y="3946"/>
                    <a:pt x="11748" y="3477"/>
                    <a:pt x="11623" y="3066"/>
                  </a:cubicBezTo>
                  <a:cubicBezTo>
                    <a:pt x="11438" y="2448"/>
                    <a:pt x="11137" y="1979"/>
                    <a:pt x="10697" y="1593"/>
                  </a:cubicBezTo>
                  <a:cubicBezTo>
                    <a:pt x="9696" y="714"/>
                    <a:pt x="8579" y="54"/>
                    <a:pt x="7188" y="54"/>
                  </a:cubicBezTo>
                  <a:cubicBezTo>
                    <a:pt x="7172" y="54"/>
                    <a:pt x="7155" y="54"/>
                    <a:pt x="7139" y="54"/>
                  </a:cubicBezTo>
                  <a:cubicBezTo>
                    <a:pt x="7111" y="13"/>
                    <a:pt x="7081" y="0"/>
                    <a:pt x="7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84" name="Google Shape;842;p30"/>
            <p:cNvSpPr>
              <a:spLocks/>
            </p:cNvSpPr>
            <p:nvPr/>
          </p:nvSpPr>
          <p:spPr bwMode="auto">
            <a:xfrm>
              <a:off x="1022225" y="2111375"/>
              <a:ext cx="39050" cy="100950"/>
            </a:xfrm>
            <a:custGeom>
              <a:avLst/>
              <a:gdLst>
                <a:gd name="T0" fmla="*/ 260156250 w 1562"/>
                <a:gd name="T1" fmla="*/ 390625 h 4038"/>
                <a:gd name="T2" fmla="*/ 244921875 w 1562"/>
                <a:gd name="T3" fmla="*/ 390625 h 4038"/>
                <a:gd name="T4" fmla="*/ 7421875 w 1562"/>
                <a:gd name="T5" fmla="*/ 187890625 h 4038"/>
                <a:gd name="T6" fmla="*/ 100390625 w 1562"/>
                <a:gd name="T7" fmla="*/ 1428906250 h 4038"/>
                <a:gd name="T8" fmla="*/ 180078125 w 1562"/>
                <a:gd name="T9" fmla="*/ 1575781250 h 4038"/>
                <a:gd name="T10" fmla="*/ 201562500 w 1562"/>
                <a:gd name="T11" fmla="*/ 1577343750 h 4038"/>
                <a:gd name="T12" fmla="*/ 338281250 w 1562"/>
                <a:gd name="T13" fmla="*/ 1498046875 h 4038"/>
                <a:gd name="T14" fmla="*/ 516406250 w 1562"/>
                <a:gd name="T15" fmla="*/ 966406250 h 4038"/>
                <a:gd name="T16" fmla="*/ 498437500 w 1562"/>
                <a:gd name="T17" fmla="*/ 224609375 h 4038"/>
                <a:gd name="T18" fmla="*/ 260156250 w 1562"/>
                <a:gd name="T19" fmla="*/ 390625 h 40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2" h="4038" extrusionOk="0">
                  <a:moveTo>
                    <a:pt x="666" y="1"/>
                  </a:moveTo>
                  <a:cubicBezTo>
                    <a:pt x="654" y="1"/>
                    <a:pt x="640" y="1"/>
                    <a:pt x="627" y="1"/>
                  </a:cubicBezTo>
                  <a:cubicBezTo>
                    <a:pt x="257" y="15"/>
                    <a:pt x="1" y="132"/>
                    <a:pt x="19" y="481"/>
                  </a:cubicBezTo>
                  <a:cubicBezTo>
                    <a:pt x="74" y="1541"/>
                    <a:pt x="46" y="2609"/>
                    <a:pt x="257" y="3658"/>
                  </a:cubicBezTo>
                  <a:cubicBezTo>
                    <a:pt x="288" y="3809"/>
                    <a:pt x="248" y="4010"/>
                    <a:pt x="461" y="4034"/>
                  </a:cubicBezTo>
                  <a:cubicBezTo>
                    <a:pt x="479" y="4036"/>
                    <a:pt x="498" y="4038"/>
                    <a:pt x="516" y="4038"/>
                  </a:cubicBezTo>
                  <a:cubicBezTo>
                    <a:pt x="659" y="4038"/>
                    <a:pt x="794" y="3962"/>
                    <a:pt x="866" y="3835"/>
                  </a:cubicBezTo>
                  <a:cubicBezTo>
                    <a:pt x="1127" y="3406"/>
                    <a:pt x="1561" y="3039"/>
                    <a:pt x="1322" y="2474"/>
                  </a:cubicBezTo>
                  <a:cubicBezTo>
                    <a:pt x="1309" y="1822"/>
                    <a:pt x="1322" y="1197"/>
                    <a:pt x="1276" y="575"/>
                  </a:cubicBezTo>
                  <a:cubicBezTo>
                    <a:pt x="1249" y="231"/>
                    <a:pt x="1085" y="1"/>
                    <a:pt x="6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85" name="Google Shape;843;p30"/>
            <p:cNvSpPr>
              <a:spLocks/>
            </p:cNvSpPr>
            <p:nvPr/>
          </p:nvSpPr>
          <p:spPr bwMode="auto">
            <a:xfrm>
              <a:off x="1076725" y="2110650"/>
              <a:ext cx="49475" cy="77275"/>
            </a:xfrm>
            <a:custGeom>
              <a:avLst/>
              <a:gdLst>
                <a:gd name="T0" fmla="*/ 286718750 w 1979"/>
                <a:gd name="T1" fmla="*/ 390625 h 3091"/>
                <a:gd name="T2" fmla="*/ 231640625 w 1979"/>
                <a:gd name="T3" fmla="*/ 6640625 h 3091"/>
                <a:gd name="T4" fmla="*/ 0 w 1979"/>
                <a:gd name="T5" fmla="*/ 319140625 h 3091"/>
                <a:gd name="T6" fmla="*/ 263671875 w 1979"/>
                <a:gd name="T7" fmla="*/ 1076953125 h 3091"/>
                <a:gd name="T8" fmla="*/ 521875000 w 1979"/>
                <a:gd name="T9" fmla="*/ 1207421875 h 3091"/>
                <a:gd name="T10" fmla="*/ 630468750 w 1979"/>
                <a:gd name="T11" fmla="*/ 1192187500 h 3091"/>
                <a:gd name="T12" fmla="*/ 680078125 w 1979"/>
                <a:gd name="T13" fmla="*/ 924609375 h 3091"/>
                <a:gd name="T14" fmla="*/ 484375000 w 1979"/>
                <a:gd name="T15" fmla="*/ 210156250 h 3091"/>
                <a:gd name="T16" fmla="*/ 286718750 w 1979"/>
                <a:gd name="T17" fmla="*/ 390625 h 3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9" h="3091" extrusionOk="0">
                  <a:moveTo>
                    <a:pt x="734" y="1"/>
                  </a:moveTo>
                  <a:cubicBezTo>
                    <a:pt x="691" y="1"/>
                    <a:pt x="644" y="6"/>
                    <a:pt x="593" y="17"/>
                  </a:cubicBezTo>
                  <a:cubicBezTo>
                    <a:pt x="209" y="101"/>
                    <a:pt x="76" y="404"/>
                    <a:pt x="0" y="817"/>
                  </a:cubicBezTo>
                  <a:cubicBezTo>
                    <a:pt x="275" y="1408"/>
                    <a:pt x="388" y="2120"/>
                    <a:pt x="675" y="2757"/>
                  </a:cubicBezTo>
                  <a:cubicBezTo>
                    <a:pt x="775" y="2981"/>
                    <a:pt x="1058" y="3091"/>
                    <a:pt x="1336" y="3091"/>
                  </a:cubicBezTo>
                  <a:cubicBezTo>
                    <a:pt x="1432" y="3091"/>
                    <a:pt x="1527" y="3078"/>
                    <a:pt x="1614" y="3052"/>
                  </a:cubicBezTo>
                  <a:cubicBezTo>
                    <a:pt x="1979" y="2943"/>
                    <a:pt x="1824" y="2639"/>
                    <a:pt x="1741" y="2367"/>
                  </a:cubicBezTo>
                  <a:cubicBezTo>
                    <a:pt x="1555" y="1763"/>
                    <a:pt x="1416" y="1145"/>
                    <a:pt x="1240" y="538"/>
                  </a:cubicBezTo>
                  <a:cubicBezTo>
                    <a:pt x="1161" y="265"/>
                    <a:pt x="1043" y="1"/>
                    <a:pt x="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86" name="Google Shape;844;p30"/>
            <p:cNvSpPr>
              <a:spLocks/>
            </p:cNvSpPr>
            <p:nvPr/>
          </p:nvSpPr>
          <p:spPr bwMode="auto">
            <a:xfrm>
              <a:off x="1115750" y="2082125"/>
              <a:ext cx="66875" cy="56575"/>
            </a:xfrm>
            <a:custGeom>
              <a:avLst/>
              <a:gdLst>
                <a:gd name="T0" fmla="*/ 262500000 w 2675"/>
                <a:gd name="T1" fmla="*/ 390625 h 2263"/>
                <a:gd name="T2" fmla="*/ 50781250 w 2675"/>
                <a:gd name="T3" fmla="*/ 272656250 h 2263"/>
                <a:gd name="T4" fmla="*/ 77343750 w 2675"/>
                <a:gd name="T5" fmla="*/ 400390625 h 2263"/>
                <a:gd name="T6" fmla="*/ 743750000 w 2675"/>
                <a:gd name="T7" fmla="*/ 838281250 h 2263"/>
                <a:gd name="T8" fmla="*/ 878515625 w 2675"/>
                <a:gd name="T9" fmla="*/ 883984375 h 2263"/>
                <a:gd name="T10" fmla="*/ 939453125 w 2675"/>
                <a:gd name="T11" fmla="*/ 839062500 h 2263"/>
                <a:gd name="T12" fmla="*/ 941796875 w 2675"/>
                <a:gd name="T13" fmla="*/ 567187500 h 2263"/>
                <a:gd name="T14" fmla="*/ 520703125 w 2675"/>
                <a:gd name="T15" fmla="*/ 162890625 h 2263"/>
                <a:gd name="T16" fmla="*/ 309375000 w 2675"/>
                <a:gd name="T17" fmla="*/ 4687500 h 2263"/>
                <a:gd name="T18" fmla="*/ 262500000 w 2675"/>
                <a:gd name="T19" fmla="*/ 390625 h 2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75" h="2263" extrusionOk="0">
                  <a:moveTo>
                    <a:pt x="672" y="1"/>
                  </a:moveTo>
                  <a:cubicBezTo>
                    <a:pt x="245" y="1"/>
                    <a:pt x="385" y="529"/>
                    <a:pt x="130" y="698"/>
                  </a:cubicBezTo>
                  <a:cubicBezTo>
                    <a:pt x="0" y="784"/>
                    <a:pt x="116" y="980"/>
                    <a:pt x="198" y="1025"/>
                  </a:cubicBezTo>
                  <a:cubicBezTo>
                    <a:pt x="798" y="1351"/>
                    <a:pt x="1118" y="2098"/>
                    <a:pt x="1904" y="2146"/>
                  </a:cubicBezTo>
                  <a:cubicBezTo>
                    <a:pt x="2017" y="2153"/>
                    <a:pt x="2139" y="2263"/>
                    <a:pt x="2249" y="2263"/>
                  </a:cubicBezTo>
                  <a:cubicBezTo>
                    <a:pt x="2305" y="2263"/>
                    <a:pt x="2358" y="2234"/>
                    <a:pt x="2405" y="2148"/>
                  </a:cubicBezTo>
                  <a:cubicBezTo>
                    <a:pt x="2517" y="1940"/>
                    <a:pt x="2675" y="1710"/>
                    <a:pt x="2411" y="1452"/>
                  </a:cubicBezTo>
                  <a:cubicBezTo>
                    <a:pt x="2054" y="1104"/>
                    <a:pt x="1776" y="682"/>
                    <a:pt x="1333" y="417"/>
                  </a:cubicBezTo>
                  <a:cubicBezTo>
                    <a:pt x="1135" y="299"/>
                    <a:pt x="1036" y="39"/>
                    <a:pt x="792" y="12"/>
                  </a:cubicBezTo>
                  <a:cubicBezTo>
                    <a:pt x="747" y="5"/>
                    <a:pt x="708" y="1"/>
                    <a:pt x="6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74763" y="2474913"/>
            <a:ext cx="6389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50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thức: Hoạt động cá nhân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04B3AA1-6FA9-4259-ABA8-6F377F59182A}"/>
              </a:ext>
            </a:extLst>
          </p:cNvPr>
          <p:cNvSpPr txBox="1"/>
          <p:nvPr/>
        </p:nvSpPr>
        <p:spPr>
          <a:xfrm>
            <a:off x="3006725" y="5078413"/>
            <a:ext cx="39639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63613" y="3208338"/>
            <a:ext cx="73644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50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dùng lực kế đo trọng lượng của các quả cân và ghi lại kết quả vào bảng báo cáo.</a:t>
            </a:r>
          </a:p>
        </p:txBody>
      </p:sp>
      <p:pic>
        <p:nvPicPr>
          <p:cNvPr id="2" name="2 phut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5797550"/>
            <a:ext cx="1803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9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2014538"/>
            <a:ext cx="9144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là khối lượng của vật,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là trọng lượng của vật.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Vật có m = 100 g = 0,1kg  thì 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Vật có m = 1 kg                 thì 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Vật có 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N             thì m = 200 g = 0,2 kg            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895600" y="5083175"/>
            <a:ext cx="3035300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P = 10.m</a:t>
            </a:r>
            <a:endParaRPr lang="en-US" alt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="" xmlns:a16="http://schemas.microsoft.com/office/drawing/2014/main" id="{163B572F-5D43-46A7-B753-3AAFCD5F6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7391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1143000"/>
            <a:ext cx="46069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Mọi vật có khối lượng đều hút lẫn nhau. Lực này gọi là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lực hấp dẫn.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3500" y="3125788"/>
            <a:ext cx="4473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</a:rPr>
              <a:t>Độ lớn của lực hấp dẫn phụ thuộc vào khối lượng của các vật.</a:t>
            </a:r>
            <a:endParaRPr lang="en-US" altLang="en-US" sz="36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="" xmlns:a16="http://schemas.microsoft.com/office/drawing/2014/main" id="{9AE9DE3D-D5E5-4DE9-8B39-8E697EB73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4163"/>
            <a:ext cx="7391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altLang="en-US" sz="3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3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altLang="en-US" sz="35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4" name="Picture 4" descr="newton_apple_tree_hg_wht_24412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0488"/>
            <a:ext cx="4267200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911725"/>
            <a:ext cx="173037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11725"/>
            <a:ext cx="205898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4892675"/>
            <a:ext cx="24145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824413" cy="25146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09700"/>
            <a:ext cx="3429000" cy="24384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3810000" cy="22860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4054475" cy="22860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g00432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223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gray">
          <a:xfrm>
            <a:off x="228600" y="2362200"/>
            <a:ext cx="868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Cách chơi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00206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vi-VN" altLang="en-US">
                <a:solidFill>
                  <a:srgbClr val="002060"/>
                </a:solidFill>
                <a:latin typeface="Times New Roman" panose="02020603050405020304" pitchFamily="18" charset="0"/>
              </a:rPr>
              <a:t>i tổ 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đội.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đội giơ tay giành quyền trả lời.</a:t>
            </a:r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002060"/>
                </a:solidFill>
                <a:latin typeface="Times New Roman" panose="02020603050405020304" pitchFamily="18" charset="0"/>
              </a:rPr>
              <a:t>Mỗi câu trả lời đúng sẽ được 20 điểm</a:t>
            </a:r>
            <a:r>
              <a:rPr lang="en-US" altLang="en-US">
                <a:solidFill>
                  <a:srgbClr val="002060"/>
                </a:solidFill>
              </a:rPr>
              <a:t>.</a:t>
            </a:r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002060"/>
                </a:solidFill>
                <a:latin typeface="Times New Roman" panose="02020603050405020304" pitchFamily="18" charset="0"/>
              </a:rPr>
              <a:t>Đội thắng cuộc là đội dành được nhiều điểm nhất.</a:t>
            </a:r>
          </a:p>
        </p:txBody>
      </p:sp>
      <p:sp>
        <p:nvSpPr>
          <p:cNvPr id="47108" name="WordArt 4" descr="Narrow vertical"/>
          <p:cNvSpPr>
            <a:spLocks noChangeArrowheads="1" noChangeShapeType="1" noTextEdit="1"/>
          </p:cNvSpPr>
          <p:nvPr/>
        </p:nvSpPr>
        <p:spPr bwMode="gray">
          <a:xfrm>
            <a:off x="1066800" y="685800"/>
            <a:ext cx="6553200" cy="2514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</a:rPr>
              <a:t>Vượt qua thử thách</a:t>
            </a:r>
          </a:p>
          <a:p>
            <a:pPr algn="ctr"/>
            <a:endParaRPr lang="en-US" sz="3600" kern="1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ag00432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223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0" y="1952625"/>
            <a:ext cx="7207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.VnBodoniH" panose="020B7200000000000000" pitchFamily="34" charset="0"/>
              </a:rPr>
              <a:t>?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85800" y="2403475"/>
            <a:ext cx="8305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Trọng lực tác dụng vào vật nào trong các vật sau đây?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908175" y="5676900"/>
            <a:ext cx="3743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Tất cả các vật trên.</a:t>
            </a:r>
          </a:p>
        </p:txBody>
      </p:sp>
      <p:pic>
        <p:nvPicPr>
          <p:cNvPr id="57353" name="Picture 9" descr="j01577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068638"/>
            <a:ext cx="20685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 descr="j02119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3573463"/>
            <a:ext cx="19002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5" descr="Narrow vertical"/>
          <p:cNvSpPr>
            <a:spLocks noChangeArrowheads="1" noChangeShapeType="1" noTextEdit="1"/>
          </p:cNvSpPr>
          <p:nvPr/>
        </p:nvSpPr>
        <p:spPr bwMode="gray">
          <a:xfrm>
            <a:off x="685800" y="0"/>
            <a:ext cx="68961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vi-VN" sz="3600" kern="10">
                <a:latin typeface="+mj-lt"/>
                <a:ea typeface="+mj-lt"/>
                <a:cs typeface="+mj-lt"/>
              </a:rPr>
              <a:t>Vượt qua thử thách</a:t>
            </a:r>
            <a:endParaRPr lang="en-US" sz="3600" kern="10">
              <a:latin typeface="+mj-lt"/>
              <a:ea typeface="+mj-lt"/>
              <a:cs typeface="+mj-lt"/>
            </a:endParaRPr>
          </a:p>
        </p:txBody>
      </p:sp>
      <p:pic>
        <p:nvPicPr>
          <p:cNvPr id="23554" name="Picture 2" descr="C:\Users\DONGXINH\Desktop\themes\ve-may-bay-tu-ha-noi-den-da-l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304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5" presetID="36" presetClass="emph" presetSubtype="0" repeatCount="indefinit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8" grpId="1"/>
      <p:bldP spid="57349" grpId="0"/>
      <p:bldP spid="57350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C14EE7B-1D64-47A0-9926-67AFFFCB3090}"/>
              </a:ext>
            </a:extLst>
          </p:cNvPr>
          <p:cNvSpPr/>
          <p:nvPr/>
        </p:nvSpPr>
        <p:spPr>
          <a:xfrm>
            <a:off x="5187950" y="5826125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35842" name="Picture 2" descr="ag00432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223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83454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Quả táo rụng xuống sẽ chuyển động theo phương nào?</a:t>
            </a:r>
          </a:p>
        </p:txBody>
      </p:sp>
      <p:sp>
        <p:nvSpPr>
          <p:cNvPr id="35844" name="Text Box 19"/>
          <p:cNvSpPr txBox="1">
            <a:spLocks noChangeArrowheads="1"/>
          </p:cNvSpPr>
          <p:nvPr/>
        </p:nvSpPr>
        <p:spPr bwMode="auto">
          <a:xfrm>
            <a:off x="503238" y="5886450"/>
            <a:ext cx="5397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5845" name="Text Box 20"/>
          <p:cNvSpPr txBox="1">
            <a:spLocks noChangeArrowheads="1"/>
          </p:cNvSpPr>
          <p:nvPr/>
        </p:nvSpPr>
        <p:spPr bwMode="auto">
          <a:xfrm>
            <a:off x="2808288" y="5845175"/>
            <a:ext cx="5397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5846" name="Text Box 21"/>
          <p:cNvSpPr txBox="1">
            <a:spLocks noChangeArrowheads="1"/>
          </p:cNvSpPr>
          <p:nvPr/>
        </p:nvSpPr>
        <p:spPr bwMode="auto">
          <a:xfrm>
            <a:off x="5219700" y="5853113"/>
            <a:ext cx="5397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5847" name="Text Box 22"/>
          <p:cNvSpPr txBox="1">
            <a:spLocks noChangeArrowheads="1"/>
          </p:cNvSpPr>
          <p:nvPr/>
        </p:nvSpPr>
        <p:spPr bwMode="auto">
          <a:xfrm>
            <a:off x="7262813" y="5872163"/>
            <a:ext cx="5397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chemeClr val="tx2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-34925" y="1858963"/>
            <a:ext cx="7207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.VnBodoniH" panose="020B7200000000000000" pitchFamily="34" charset="0"/>
              </a:rPr>
              <a:t>?</a:t>
            </a:r>
          </a:p>
        </p:txBody>
      </p:sp>
      <p:sp>
        <p:nvSpPr>
          <p:cNvPr id="17" name="WordArt 5" descr="Narrow vertical"/>
          <p:cNvSpPr>
            <a:spLocks noChangeArrowheads="1" noChangeShapeType="1" noTextEdit="1"/>
          </p:cNvSpPr>
          <p:nvPr/>
        </p:nvSpPr>
        <p:spPr bwMode="gray">
          <a:xfrm>
            <a:off x="685800" y="-152400"/>
            <a:ext cx="68961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vi-VN" sz="3600" kern="10">
                <a:latin typeface="+mj-lt"/>
                <a:ea typeface="+mj-lt"/>
                <a:cs typeface="+mj-lt"/>
              </a:rPr>
              <a:t>Vượt qua thử thách</a:t>
            </a:r>
            <a:endParaRPr lang="en-US" sz="3600" kern="10">
              <a:latin typeface="+mj-lt"/>
              <a:ea typeface="+mj-lt"/>
              <a:cs typeface="+mj-lt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043488" y="2819400"/>
          <a:ext cx="762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Clip" r:id="rId4" imgW="0" imgH="0" progId="MS_ClipArt_Gallery.2">
                  <p:embed/>
                </p:oleObj>
              </mc:Choice>
              <mc:Fallback>
                <p:oleObj name="Clip" r:id="rId4" imgW="0" imgH="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2819400"/>
                        <a:ext cx="7620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6"/>
          <p:cNvGraphicFramePr>
            <a:graphicFrameLocks noChangeAspect="1"/>
          </p:cNvGraphicFramePr>
          <p:nvPr/>
        </p:nvGraphicFramePr>
        <p:xfrm>
          <a:off x="381000" y="2743200"/>
          <a:ext cx="762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Clip" r:id="rId6" imgW="0" imgH="0" progId="MS_ClipArt_Gallery.2">
                  <p:embed/>
                </p:oleObj>
              </mc:Choice>
              <mc:Fallback>
                <p:oleObj name="Clip" r:id="rId6" imgW="0" imgH="0" progId="MS_ClipArt_Gallery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7620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7"/>
          <p:cNvGraphicFramePr>
            <a:graphicFrameLocks noChangeAspect="1"/>
          </p:cNvGraphicFramePr>
          <p:nvPr/>
        </p:nvGraphicFramePr>
        <p:xfrm>
          <a:off x="2667000" y="2819400"/>
          <a:ext cx="762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Clip" r:id="rId7" imgW="0" imgH="0" progId="MS_ClipArt_Gallery.2">
                  <p:embed/>
                </p:oleObj>
              </mc:Choice>
              <mc:Fallback>
                <p:oleObj name="Clip" r:id="rId7" imgW="0" imgH="0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19400"/>
                        <a:ext cx="7620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7162800" y="2895600"/>
          <a:ext cx="762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Clip" r:id="rId8" imgW="0" imgH="0" progId="MS_ClipArt_Gallery.2">
                  <p:embed/>
                </p:oleObj>
              </mc:Choice>
              <mc:Fallback>
                <p:oleObj name="Clip" r:id="rId8" imgW="0" imgH="0" progId="MS_ClipArt_Gallery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895600"/>
                        <a:ext cx="7620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4" presetID="36" presetClass="emph" presetSubtype="0" repeatCount="indefinit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4 0.08933  C 0.049 0.108  0.054 0.136  0.054 0.16533  C 0.054 0.19867  0.049 0.22533  0.04 0.244  L 0 0.33333  E" pathEditMode="relative" ptsTypes="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8  -0.115 0.028  -0.115 0.044  C -0.115 0.05867  -0.067 0.06933  -0.003 0.06933  C 0.061 0.06933  0.115 0.05867  0.115 0.044  C 0.115 0.028  0.059 0.024  -0.005 0.03467  C -0.068 0.04667  -0.115 0.06667  -0.115 0.08133  C -0.115 0.096  -0.066 0.108  -0.003 0.108  C 0.061 0.108  0.115 0.096  0.115 0.08133  C 0.115 0.06667  0.059 0.06267  -0.004 0.07333  C -0.068 0.084  -0.115 0.104  -0.115 0.11867  C -0.115 0.13467  -0.066 0.14667  -0.002 0.14667  C 0.061 0.14667  0.115 0.13467  0.115 0.11867  C 0.115 0.10533  0.059 0.10133  -0.004 0.11067  C -0.067 0.12133  -0.115 0.14267  -0.115 0.15733  C -0.115 0.172  -0.065 0.184  -0.002 0.184  C 0.063 0.184  0.115 0.172  0.115 0.15733  C 0.115 0.14267  0.06 0.13867  -0.003 0.14933  C -0.066 0.16  -0.115 0.18  -0.115 0.19467  C -0.115 0.21067  -0.065 0.22133  -0.001 0.22133  C 0.063 0.22133  0.115 0.20933  0.115 0.19467  C 0.115 0.18  0.06 0.176  -0.003 0.18667  C -0.066 0.19733  -0.115 0.21867  -0.115 0.232  C -0.115 0.24667  -0.064 0.25867  -0.001 0.25867  C 0.063 0.25867  0.115 0.24667  0.115 0.232  C 0.115 0.21867  0.061 0.21467  -0.003 0.224  C -0.066 0.23467  -0.115 0.256  -0.115 0.27067  C -0.115 0.284  -0.064 0.29733  0 0.29733  C 0.064 0.29733  0.115 0.28533  0.115 0.27067  C 0.115 0.256  0.061 0.252  -0.002 0.26267  C -0.065 0.27333  -0.116 0.29333  -0.115 0.308  C -0.114 0.32267  -0.064 0.33333  0 0.33333  C 0.064 0.33333  0.115 0.32133  0.115 0.30667  C 0.115 0.29333  0.063 0.28933  0 0.30133  E" pathEditMode="relative" ptsTypes="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0093 L 0.0 0.278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C 0.03246 -0.02662 0.0651 -0.05324 0.07864 -0.00601 C 0.09218 0.04121 0.08697 0.16204 0.08177 0.28287 " pathEditMode="relative" ptsTypes="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0901" grpId="0"/>
      <p:bldP spid="80901" grpId="1"/>
      <p:bldP spid="80919" grpId="0"/>
      <p:bldP spid="80919" grpId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ag00432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223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-76200" y="2163763"/>
            <a:ext cx="7207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.VnBodoniH" panose="020B7200000000000000" pitchFamily="34" charset="0"/>
              </a:rPr>
              <a:t>?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57200" y="2555875"/>
            <a:ext cx="8686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Có bạn viết 10kg = 100N. Bạn đó viết đúng hay sai? Vì sao?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28600" y="3756025"/>
            <a:ext cx="891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chemeClr val="tx2"/>
                </a:solidFill>
                <a:latin typeface="Times New Roman" panose="02020603050405020304" pitchFamily="18" charset="0"/>
              </a:rPr>
              <a:t>Sai. Vì kg là đơn vị đo khối lượng.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chemeClr val="tx2"/>
                </a:solidFill>
                <a:latin typeface="Times New Roman" panose="02020603050405020304" pitchFamily="18" charset="0"/>
              </a:rPr>
              <a:t>            N là đơn vị đo lực.</a:t>
            </a:r>
          </a:p>
        </p:txBody>
      </p:sp>
      <p:sp>
        <p:nvSpPr>
          <p:cNvPr id="9" name="WordArt 5" descr="Narrow vertical"/>
          <p:cNvSpPr>
            <a:spLocks noChangeArrowheads="1" noChangeShapeType="1" noTextEdit="1"/>
          </p:cNvSpPr>
          <p:nvPr/>
        </p:nvSpPr>
        <p:spPr bwMode="gray">
          <a:xfrm>
            <a:off x="685800" y="0"/>
            <a:ext cx="68961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vi-VN" sz="3600" kern="10">
                <a:latin typeface="+mj-lt"/>
                <a:ea typeface="+mj-lt"/>
                <a:cs typeface="+mj-lt"/>
              </a:rPr>
              <a:t>Vượt qua thử thách</a:t>
            </a:r>
            <a:endParaRPr lang="en-US" sz="3600" kern="10"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5" presetID="36" presetClass="emph" presetSubtype="0" repeatCount="indefinit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81924" grpId="1"/>
      <p:bldP spid="81925" grpId="0"/>
      <p:bldP spid="8192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newton_apple_tree_hg_wht_24412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0"/>
            <a:ext cx="5126037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ag00432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223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2087563"/>
            <a:ext cx="7207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.VnBodoniH" panose="020B7200000000000000" pitchFamily="34" charset="0"/>
              </a:rPr>
              <a:t>?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609600" y="2479675"/>
            <a:ext cx="800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Trọng lượng của một quả cân  250g là bao nhiêu?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60363" y="3575050"/>
            <a:ext cx="8534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chemeClr val="tx2"/>
                </a:solidFill>
                <a:latin typeface="Times New Roman" panose="02020603050405020304" pitchFamily="18" charset="0"/>
              </a:rPr>
              <a:t>P = 10.m = 10. 0,25 =2,5N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WordArt 5" descr="Narrow vertical"/>
          <p:cNvSpPr>
            <a:spLocks noChangeArrowheads="1" noChangeShapeType="1" noTextEdit="1"/>
          </p:cNvSpPr>
          <p:nvPr/>
        </p:nvSpPr>
        <p:spPr bwMode="gray">
          <a:xfrm>
            <a:off x="685800" y="0"/>
            <a:ext cx="68961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vi-VN" sz="3600" kern="10">
                <a:latin typeface="+mj-lt"/>
                <a:ea typeface="+mj-lt"/>
                <a:cs typeface="+mj-lt"/>
              </a:rPr>
              <a:t>Vượt qua thử thách</a:t>
            </a:r>
            <a:endParaRPr lang="en-US" sz="3600" kern="10"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8" grpId="1"/>
      <p:bldP spid="82949" grpId="0"/>
      <p:bldP spid="82952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Content Placeholder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1600" y="1663700"/>
            <a:ext cx="6159500" cy="4076700"/>
          </a:xfrm>
        </p:spPr>
      </p:pic>
      <p:sp>
        <p:nvSpPr>
          <p:cNvPr id="38914" name="TextBox 6"/>
          <p:cNvSpPr txBox="1">
            <a:spLocks noChangeArrowheads="1"/>
          </p:cNvSpPr>
          <p:nvPr/>
        </p:nvSpPr>
        <p:spPr bwMode="auto">
          <a:xfrm>
            <a:off x="-996950" y="34925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</a:p>
        </p:txBody>
      </p:sp>
      <p:pic>
        <p:nvPicPr>
          <p:cNvPr id="38915" name="Graphic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105025"/>
            <a:ext cx="2433637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138" y="1905000"/>
            <a:ext cx="8656637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8 - Bài 43: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LƯỢNG –LỰC HẤP DẪN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3"/>
          <p:cNvSpPr txBox="1">
            <a:spLocks noChangeArrowheads="1"/>
          </p:cNvSpPr>
          <p:nvPr/>
        </p:nvSpPr>
        <p:spPr bwMode="auto">
          <a:xfrm>
            <a:off x="76200" y="1503363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Mục đích:</a:t>
            </a:r>
            <a:endParaRPr lang="en-US" altLang="en-US" sz="3600" b="1" i="1">
              <a:solidFill>
                <a:srgbClr val="25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69850" y="222250"/>
            <a:ext cx="5832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36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hút của Trái Đất</a:t>
            </a:r>
          </a:p>
        </p:txBody>
      </p:sp>
      <p:sp>
        <p:nvSpPr>
          <p:cNvPr id="6" name="Text Box 49">
            <a:extLst>
              <a:ext uri="{FF2B5EF4-FFF2-40B4-BE49-F238E27FC236}">
                <a16:creationId xmlns="" xmlns:a16="http://schemas.microsoft.com/office/drawing/2014/main" id="{494BFCA4-1757-46D4-8F80-8D0073A39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873125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i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3600" b="1" i="1" u="sng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</a:t>
            </a:r>
            <a:endParaRPr lang="en-US" altLang="en-US" sz="3600" b="1" i="1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" y="20574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Dụng cụ: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43175" y="1525588"/>
            <a:ext cx="72390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 i="1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sự tồn tại của lực hút TĐ.</a:t>
            </a:r>
            <a:endParaRPr lang="en-US" altLang="en-US" sz="3500">
              <a:latin typeface="Arial" panose="020B0604020202020204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91200" y="2408238"/>
            <a:ext cx="1641475" cy="3382962"/>
            <a:chOff x="5864225" y="1676400"/>
            <a:chExt cx="1641475" cy="3382170"/>
          </a:xfrm>
        </p:grpSpPr>
        <p:pic>
          <p:nvPicPr>
            <p:cNvPr id="19473" name="Picture 6" descr="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0000">
              <a:off x="6869113" y="2667000"/>
              <a:ext cx="5238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7" descr="loxodo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881232">
              <a:off x="6654801" y="2881312"/>
              <a:ext cx="952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5" name="Rectangle 8"/>
            <p:cNvSpPr>
              <a:spLocks noChangeArrowheads="1"/>
            </p:cNvSpPr>
            <p:nvPr/>
          </p:nvSpPr>
          <p:spPr bwMode="auto">
            <a:xfrm rot="2700000" flipV="1">
              <a:off x="7161213" y="4551363"/>
              <a:ext cx="69850" cy="71437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6" name="Rectangle 9"/>
            <p:cNvSpPr>
              <a:spLocks noChangeArrowheads="1"/>
            </p:cNvSpPr>
            <p:nvPr/>
          </p:nvSpPr>
          <p:spPr bwMode="auto">
            <a:xfrm rot="2700000" flipV="1">
              <a:off x="5864225" y="4384675"/>
              <a:ext cx="69850" cy="698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" name="AutoShape 10">
              <a:extLst>
                <a:ext uri="{FF2B5EF4-FFF2-40B4-BE49-F238E27FC236}">
                  <a16:creationId xmlns="" xmlns:a16="http://schemas.microsoft.com/office/drawing/2014/main" id="{A1E2716E-B7B8-40EA-8E62-076EA4A46C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020000">
              <a:off x="6065846" y="1693808"/>
              <a:ext cx="79356" cy="438150"/>
            </a:xfrm>
            <a:prstGeom prst="can">
              <a:avLst>
                <a:gd name="adj" fmla="val 713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8" name="Rectangle 11"/>
            <p:cNvSpPr>
              <a:spLocks noChangeArrowheads="1"/>
            </p:cNvSpPr>
            <p:nvPr/>
          </p:nvSpPr>
          <p:spPr bwMode="auto">
            <a:xfrm rot="2700000" flipV="1">
              <a:off x="6218238" y="1881188"/>
              <a:ext cx="265112" cy="174625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5F5F5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9" name="Rectangle 12"/>
            <p:cNvSpPr>
              <a:spLocks noChangeArrowheads="1"/>
            </p:cNvSpPr>
            <p:nvPr/>
          </p:nvSpPr>
          <p:spPr bwMode="auto">
            <a:xfrm rot="2700000" flipV="1">
              <a:off x="6648450" y="4881563"/>
              <a:ext cx="69850" cy="71437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0" name="Rectangle 13"/>
            <p:cNvSpPr>
              <a:spLocks noChangeArrowheads="1"/>
            </p:cNvSpPr>
            <p:nvPr/>
          </p:nvSpPr>
          <p:spPr bwMode="auto">
            <a:xfrm rot="2700000" flipV="1">
              <a:off x="5940425" y="4068763"/>
              <a:ext cx="1189038" cy="790575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2C2C2C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1" name="AutoShape 14"/>
            <p:cNvSpPr>
              <a:spLocks/>
            </p:cNvSpPr>
            <p:nvPr/>
          </p:nvSpPr>
          <p:spPr bwMode="auto">
            <a:xfrm rot="144122" flipV="1">
              <a:off x="6121400" y="4175125"/>
              <a:ext cx="350838" cy="266700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8000000" lon="20699966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  <a:contourClr>
                <a:schemeClr val="bg1"/>
              </a:contour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" name="AutoShape 15">
              <a:extLst>
                <a:ext uri="{FF2B5EF4-FFF2-40B4-BE49-F238E27FC236}">
                  <a16:creationId xmlns="" xmlns:a16="http://schemas.microsoft.com/office/drawing/2014/main" id="{BC7B6B88-CE90-4F43-9D9F-13EC267D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6175" y="4066615"/>
              <a:ext cx="146050" cy="290444"/>
            </a:xfrm>
            <a:prstGeom prst="can">
              <a:avLst>
                <a:gd name="adj" fmla="val 7433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" name="AutoShape 16">
              <a:extLst>
                <a:ext uri="{FF2B5EF4-FFF2-40B4-BE49-F238E27FC236}">
                  <a16:creationId xmlns="" xmlns:a16="http://schemas.microsoft.com/office/drawing/2014/main" id="{75284F7C-8287-476B-9AE5-C0C4341AA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6338" y="1676400"/>
              <a:ext cx="80962" cy="2461636"/>
            </a:xfrm>
            <a:prstGeom prst="can">
              <a:avLst>
                <a:gd name="adj" fmla="val 55191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1" name="AutoShape 17">
              <a:extLst>
                <a:ext uri="{FF2B5EF4-FFF2-40B4-BE49-F238E27FC236}">
                  <a16:creationId xmlns="" xmlns:a16="http://schemas.microsoft.com/office/drawing/2014/main" id="{C41D0C2B-FA0A-4DF2-9534-392C97490D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020000">
              <a:off x="6764346" y="1849295"/>
              <a:ext cx="79356" cy="876300"/>
            </a:xfrm>
            <a:prstGeom prst="can">
              <a:avLst>
                <a:gd name="adj" fmla="val 66444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5" name="Rectangle 18"/>
            <p:cNvSpPr>
              <a:spLocks noChangeArrowheads="1"/>
            </p:cNvSpPr>
            <p:nvPr/>
          </p:nvSpPr>
          <p:spPr bwMode="auto">
            <a:xfrm rot="2700000" flipV="1">
              <a:off x="6103938" y="1982788"/>
              <a:ext cx="263525" cy="88900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5F5F5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6" name="Oval 19"/>
            <p:cNvSpPr>
              <a:spLocks noChangeArrowheads="1"/>
            </p:cNvSpPr>
            <p:nvPr/>
          </p:nvSpPr>
          <p:spPr bwMode="auto">
            <a:xfrm rot="-7200000">
              <a:off x="6135688" y="2062163"/>
              <a:ext cx="131762" cy="873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7" name="AutoShape 20"/>
            <p:cNvSpPr>
              <a:spLocks noChangeArrowheads="1"/>
            </p:cNvSpPr>
            <p:nvPr/>
          </p:nvSpPr>
          <p:spPr bwMode="auto">
            <a:xfrm rot="-7140000">
              <a:off x="6118225" y="2066925"/>
              <a:ext cx="85725" cy="123825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8" name="Rectangle 21"/>
            <p:cNvSpPr>
              <a:spLocks noChangeArrowheads="1"/>
            </p:cNvSpPr>
            <p:nvPr/>
          </p:nvSpPr>
          <p:spPr bwMode="auto">
            <a:xfrm rot="2700000" flipV="1">
              <a:off x="7148513" y="2363788"/>
              <a:ext cx="147637" cy="149225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381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5F5F5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AutoShape 22">
              <a:extLst>
                <a:ext uri="{FF2B5EF4-FFF2-40B4-BE49-F238E27FC236}">
                  <a16:creationId xmlns="" xmlns:a16="http://schemas.microsoft.com/office/drawing/2014/main" id="{F89EE294-7A07-4F81-B3B9-F1A5F2E9E4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020000">
              <a:off x="7334259" y="2452474"/>
              <a:ext cx="79356" cy="263525"/>
            </a:xfrm>
            <a:prstGeom prst="can">
              <a:avLst>
                <a:gd name="adj" fmla="val 7188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90" name="Oval 23"/>
            <p:cNvSpPr>
              <a:spLocks noChangeArrowheads="1"/>
            </p:cNvSpPr>
            <p:nvPr/>
          </p:nvSpPr>
          <p:spPr bwMode="auto">
            <a:xfrm rot="-7200000">
              <a:off x="7105651" y="2490787"/>
              <a:ext cx="131762" cy="873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9491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0000">
              <a:off x="6867525" y="2670175"/>
              <a:ext cx="5238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2" name="Freeform 25"/>
            <p:cNvSpPr>
              <a:spLocks/>
            </p:cNvSpPr>
            <p:nvPr/>
          </p:nvSpPr>
          <p:spPr bwMode="auto">
            <a:xfrm flipH="1" flipV="1">
              <a:off x="7069138" y="2400300"/>
              <a:ext cx="80962" cy="361950"/>
            </a:xfrm>
            <a:custGeom>
              <a:avLst/>
              <a:gdLst>
                <a:gd name="T0" fmla="*/ 2147483646 w 51"/>
                <a:gd name="T1" fmla="*/ 2147483646 h 228"/>
                <a:gd name="T2" fmla="*/ 2147483646 w 51"/>
                <a:gd name="T3" fmla="*/ 2147483646 h 228"/>
                <a:gd name="T4" fmla="*/ 2147483646 w 51"/>
                <a:gd name="T5" fmla="*/ 2147483646 h 228"/>
                <a:gd name="T6" fmla="*/ 2147483646 w 51"/>
                <a:gd name="T7" fmla="*/ 2147483646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28"/>
                <a:gd name="T14" fmla="*/ 51 w 51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28">
                  <a:moveTo>
                    <a:pt x="51" y="26"/>
                  </a:moveTo>
                  <a:cubicBezTo>
                    <a:pt x="45" y="25"/>
                    <a:pt x="22" y="0"/>
                    <a:pt x="15" y="17"/>
                  </a:cubicBezTo>
                  <a:cubicBezTo>
                    <a:pt x="0" y="23"/>
                    <a:pt x="10" y="85"/>
                    <a:pt x="9" y="128"/>
                  </a:cubicBezTo>
                  <a:lnTo>
                    <a:pt x="12" y="228"/>
                  </a:lnTo>
                </a:path>
              </a:pathLst>
            </a:cu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AutoShape 26"/>
            <p:cNvSpPr>
              <a:spLocks noChangeArrowheads="1"/>
            </p:cNvSpPr>
            <p:nvPr/>
          </p:nvSpPr>
          <p:spPr bwMode="auto">
            <a:xfrm rot="-7140000">
              <a:off x="7085807" y="2496344"/>
              <a:ext cx="88900" cy="122237"/>
            </a:xfrm>
            <a:prstGeom prst="can">
              <a:avLst>
                <a:gd name="adj" fmla="val 68750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94" name="Freeform 27"/>
            <p:cNvSpPr>
              <a:spLocks/>
            </p:cNvSpPr>
            <p:nvPr/>
          </p:nvSpPr>
          <p:spPr bwMode="auto">
            <a:xfrm>
              <a:off x="7092950" y="3590202"/>
              <a:ext cx="109538" cy="192088"/>
            </a:xfrm>
            <a:custGeom>
              <a:avLst/>
              <a:gdLst>
                <a:gd name="T0" fmla="*/ 2147483646 w 69"/>
                <a:gd name="T1" fmla="*/ 2147483646 h 121"/>
                <a:gd name="T2" fmla="*/ 2147483646 w 69"/>
                <a:gd name="T3" fmla="*/ 2147483646 h 121"/>
                <a:gd name="T4" fmla="*/ 2147483646 w 69"/>
                <a:gd name="T5" fmla="*/ 2147483646 h 121"/>
                <a:gd name="T6" fmla="*/ 2147483646 w 69"/>
                <a:gd name="T7" fmla="*/ 2147483646 h 121"/>
                <a:gd name="T8" fmla="*/ 2147483646 w 69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21"/>
                <a:gd name="T17" fmla="*/ 69 w 69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21">
                  <a:moveTo>
                    <a:pt x="12" y="73"/>
                  </a:moveTo>
                  <a:cubicBezTo>
                    <a:pt x="0" y="120"/>
                    <a:pt x="39" y="119"/>
                    <a:pt x="48" y="120"/>
                  </a:cubicBezTo>
                  <a:cubicBezTo>
                    <a:pt x="57" y="121"/>
                    <a:pt x="69" y="94"/>
                    <a:pt x="66" y="81"/>
                  </a:cubicBezTo>
                  <a:cubicBezTo>
                    <a:pt x="57" y="57"/>
                    <a:pt x="38" y="56"/>
                    <a:pt x="32" y="42"/>
                  </a:cubicBezTo>
                  <a:cubicBezTo>
                    <a:pt x="26" y="28"/>
                    <a:pt x="31" y="9"/>
                    <a:pt x="30" y="0"/>
                  </a:cubicBezTo>
                </a:path>
              </a:pathLst>
            </a:cu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95" name="Group 28"/>
            <p:cNvGrpSpPr>
              <a:grpSpLocks/>
            </p:cNvGrpSpPr>
            <p:nvPr/>
          </p:nvGrpSpPr>
          <p:grpSpPr bwMode="auto">
            <a:xfrm>
              <a:off x="6611938" y="4038606"/>
              <a:ext cx="609600" cy="695326"/>
              <a:chOff x="4368" y="2544"/>
              <a:chExt cx="384" cy="438"/>
            </a:xfrm>
          </p:grpSpPr>
          <p:sp>
            <p:nvSpPr>
              <p:cNvPr id="19496" name="Freeform 29"/>
              <p:cNvSpPr>
                <a:spLocks/>
              </p:cNvSpPr>
              <p:nvPr/>
            </p:nvSpPr>
            <p:spPr bwMode="auto">
              <a:xfrm>
                <a:off x="4410" y="2615"/>
                <a:ext cx="342" cy="367"/>
              </a:xfrm>
              <a:custGeom>
                <a:avLst/>
                <a:gdLst>
                  <a:gd name="T0" fmla="*/ 14 w 342"/>
                  <a:gd name="T1" fmla="*/ 94 h 367"/>
                  <a:gd name="T2" fmla="*/ 62 w 342"/>
                  <a:gd name="T3" fmla="*/ 34 h 367"/>
                  <a:gd name="T4" fmla="*/ 153 w 342"/>
                  <a:gd name="T5" fmla="*/ 9 h 367"/>
                  <a:gd name="T6" fmla="*/ 312 w 342"/>
                  <a:gd name="T7" fmla="*/ 92 h 367"/>
                  <a:gd name="T8" fmla="*/ 335 w 342"/>
                  <a:gd name="T9" fmla="*/ 200 h 367"/>
                  <a:gd name="T10" fmla="*/ 301 w 342"/>
                  <a:gd name="T11" fmla="*/ 285 h 367"/>
                  <a:gd name="T12" fmla="*/ 201 w 342"/>
                  <a:gd name="T13" fmla="*/ 305 h 367"/>
                  <a:gd name="T14" fmla="*/ 158 w 342"/>
                  <a:gd name="T15" fmla="*/ 345 h 367"/>
                  <a:gd name="T16" fmla="*/ 54 w 342"/>
                  <a:gd name="T17" fmla="*/ 360 h 367"/>
                  <a:gd name="T18" fmla="*/ 14 w 342"/>
                  <a:gd name="T19" fmla="*/ 300 h 367"/>
                  <a:gd name="T20" fmla="*/ 0 w 342"/>
                  <a:gd name="T21" fmla="*/ 179 h 367"/>
                  <a:gd name="T22" fmla="*/ 14 w 342"/>
                  <a:gd name="T23" fmla="*/ 94 h 3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2"/>
                  <a:gd name="T37" fmla="*/ 0 h 367"/>
                  <a:gd name="T38" fmla="*/ 342 w 342"/>
                  <a:gd name="T39" fmla="*/ 367 h 36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2" h="367">
                    <a:moveTo>
                      <a:pt x="14" y="94"/>
                    </a:moveTo>
                    <a:cubicBezTo>
                      <a:pt x="32" y="68"/>
                      <a:pt x="39" y="48"/>
                      <a:pt x="62" y="34"/>
                    </a:cubicBezTo>
                    <a:cubicBezTo>
                      <a:pt x="85" y="20"/>
                      <a:pt x="112" y="0"/>
                      <a:pt x="153" y="9"/>
                    </a:cubicBezTo>
                    <a:cubicBezTo>
                      <a:pt x="195" y="18"/>
                      <a:pt x="281" y="60"/>
                      <a:pt x="312" y="92"/>
                    </a:cubicBezTo>
                    <a:cubicBezTo>
                      <a:pt x="342" y="124"/>
                      <a:pt x="336" y="168"/>
                      <a:pt x="335" y="200"/>
                    </a:cubicBezTo>
                    <a:cubicBezTo>
                      <a:pt x="333" y="231"/>
                      <a:pt x="324" y="267"/>
                      <a:pt x="301" y="285"/>
                    </a:cubicBezTo>
                    <a:cubicBezTo>
                      <a:pt x="279" y="302"/>
                      <a:pt x="225" y="295"/>
                      <a:pt x="201" y="305"/>
                    </a:cubicBezTo>
                    <a:cubicBezTo>
                      <a:pt x="177" y="315"/>
                      <a:pt x="182" y="336"/>
                      <a:pt x="158" y="345"/>
                    </a:cubicBezTo>
                    <a:cubicBezTo>
                      <a:pt x="134" y="354"/>
                      <a:pt x="78" y="367"/>
                      <a:pt x="54" y="360"/>
                    </a:cubicBezTo>
                    <a:cubicBezTo>
                      <a:pt x="30" y="353"/>
                      <a:pt x="23" y="330"/>
                      <a:pt x="14" y="300"/>
                    </a:cubicBezTo>
                    <a:cubicBezTo>
                      <a:pt x="5" y="270"/>
                      <a:pt x="0" y="214"/>
                      <a:pt x="0" y="179"/>
                    </a:cubicBezTo>
                    <a:cubicBezTo>
                      <a:pt x="0" y="145"/>
                      <a:pt x="11" y="112"/>
                      <a:pt x="14" y="9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777777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Freeform 30"/>
              <p:cNvSpPr>
                <a:spLocks/>
              </p:cNvSpPr>
              <p:nvPr/>
            </p:nvSpPr>
            <p:spPr bwMode="auto">
              <a:xfrm>
                <a:off x="4516" y="2622"/>
                <a:ext cx="162" cy="296"/>
              </a:xfrm>
              <a:custGeom>
                <a:avLst/>
                <a:gdLst>
                  <a:gd name="T0" fmla="*/ 226 w 157"/>
                  <a:gd name="T1" fmla="*/ 3263 h 259"/>
                  <a:gd name="T2" fmla="*/ 144 w 157"/>
                  <a:gd name="T3" fmla="*/ 951 h 259"/>
                  <a:gd name="T4" fmla="*/ 0 w 157"/>
                  <a:gd name="T5" fmla="*/ 0 h 259"/>
                  <a:gd name="T6" fmla="*/ 0 60000 65536"/>
                  <a:gd name="T7" fmla="*/ 0 60000 65536"/>
                  <a:gd name="T8" fmla="*/ 0 60000 65536"/>
                  <a:gd name="T9" fmla="*/ 0 w 157"/>
                  <a:gd name="T10" fmla="*/ 0 h 259"/>
                  <a:gd name="T11" fmla="*/ 157 w 157"/>
                  <a:gd name="T12" fmla="*/ 259 h 2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7" h="259">
                    <a:moveTo>
                      <a:pt x="125" y="259"/>
                    </a:moveTo>
                    <a:cubicBezTo>
                      <a:pt x="157" y="258"/>
                      <a:pt x="100" y="118"/>
                      <a:pt x="79" y="75"/>
                    </a:cubicBezTo>
                    <a:cubicBezTo>
                      <a:pt x="58" y="32"/>
                      <a:pt x="16" y="16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8" name="Freeform 31"/>
              <p:cNvSpPr>
                <a:spLocks/>
              </p:cNvSpPr>
              <p:nvPr/>
            </p:nvSpPr>
            <p:spPr bwMode="auto">
              <a:xfrm>
                <a:off x="4368" y="2647"/>
                <a:ext cx="281" cy="247"/>
              </a:xfrm>
              <a:custGeom>
                <a:avLst/>
                <a:gdLst>
                  <a:gd name="T0" fmla="*/ 97 w 272"/>
                  <a:gd name="T1" fmla="*/ 2749 h 216"/>
                  <a:gd name="T2" fmla="*/ 313 w 272"/>
                  <a:gd name="T3" fmla="*/ 595 h 216"/>
                  <a:gd name="T4" fmla="*/ 505 w 272"/>
                  <a:gd name="T5" fmla="*/ 0 h 216"/>
                  <a:gd name="T6" fmla="*/ 0 60000 65536"/>
                  <a:gd name="T7" fmla="*/ 0 60000 65536"/>
                  <a:gd name="T8" fmla="*/ 0 60000 65536"/>
                  <a:gd name="T9" fmla="*/ 0 w 272"/>
                  <a:gd name="T10" fmla="*/ 0 h 216"/>
                  <a:gd name="T11" fmla="*/ 272 w 272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" h="216">
                    <a:moveTo>
                      <a:pt x="52" y="216"/>
                    </a:moveTo>
                    <a:cubicBezTo>
                      <a:pt x="0" y="189"/>
                      <a:pt x="131" y="82"/>
                      <a:pt x="168" y="46"/>
                    </a:cubicBezTo>
                    <a:cubicBezTo>
                      <a:pt x="205" y="10"/>
                      <a:pt x="250" y="9"/>
                      <a:pt x="272" y="0"/>
                    </a:cubicBezTo>
                  </a:path>
                </a:pathLst>
              </a:cu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9" name="Freeform 32"/>
              <p:cNvSpPr>
                <a:spLocks/>
              </p:cNvSpPr>
              <p:nvPr/>
            </p:nvSpPr>
            <p:spPr bwMode="auto">
              <a:xfrm>
                <a:off x="4559" y="2544"/>
                <a:ext cx="40" cy="132"/>
              </a:xfrm>
              <a:custGeom>
                <a:avLst/>
                <a:gdLst>
                  <a:gd name="T0" fmla="*/ 1 w 55"/>
                  <a:gd name="T1" fmla="*/ 7 h 156"/>
                  <a:gd name="T2" fmla="*/ 1 w 55"/>
                  <a:gd name="T3" fmla="*/ 3 h 156"/>
                  <a:gd name="T4" fmla="*/ 1 w 55"/>
                  <a:gd name="T5" fmla="*/ 3 h 156"/>
                  <a:gd name="T6" fmla="*/ 1 w 55"/>
                  <a:gd name="T7" fmla="*/ 7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56"/>
                  <a:gd name="T14" fmla="*/ 55 w 55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56">
                    <a:moveTo>
                      <a:pt x="25" y="156"/>
                    </a:moveTo>
                    <a:cubicBezTo>
                      <a:pt x="33" y="156"/>
                      <a:pt x="55" y="46"/>
                      <a:pt x="52" y="24"/>
                    </a:cubicBezTo>
                    <a:cubicBezTo>
                      <a:pt x="52" y="0"/>
                      <a:pt x="8" y="2"/>
                      <a:pt x="4" y="24"/>
                    </a:cubicBezTo>
                    <a:cubicBezTo>
                      <a:pt x="0" y="46"/>
                      <a:pt x="17" y="156"/>
                      <a:pt x="25" y="156"/>
                    </a:cubicBezTo>
                    <a:close/>
                  </a:path>
                </a:pathLst>
              </a:cu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733800" y="3048000"/>
            <a:ext cx="2438400" cy="615950"/>
            <a:chOff x="381000" y="1371600"/>
            <a:chExt cx="2438400" cy="61595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="" xmlns:a16="http://schemas.microsoft.com/office/drawing/2014/main" id="{A3B06DB1-F440-406D-9D93-ED738F90CD4E}"/>
                </a:ext>
              </a:extLst>
            </p:cNvPr>
            <p:cNvCxnSpPr/>
            <p:nvPr/>
          </p:nvCxnSpPr>
          <p:spPr>
            <a:xfrm>
              <a:off x="1752600" y="1752600"/>
              <a:ext cx="1066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2" name="TextBox 38"/>
            <p:cNvSpPr txBox="1">
              <a:spLocks noChangeArrowheads="1"/>
            </p:cNvSpPr>
            <p:nvPr/>
          </p:nvSpPr>
          <p:spPr bwMode="auto">
            <a:xfrm>
              <a:off x="381000" y="1371600"/>
              <a:ext cx="167640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đỡ</a:t>
              </a: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7204075" y="3505200"/>
            <a:ext cx="1855788" cy="733425"/>
            <a:chOff x="7315200" y="2555875"/>
            <a:chExt cx="1855788" cy="61595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="" xmlns:a16="http://schemas.microsoft.com/office/drawing/2014/main" id="{9EDCA997-FCDD-4C64-92E2-CCDCCCD30C7A}"/>
                </a:ext>
              </a:extLst>
            </p:cNvPr>
            <p:cNvCxnSpPr/>
            <p:nvPr/>
          </p:nvCxnSpPr>
          <p:spPr>
            <a:xfrm rot="10800000">
              <a:off x="7315200" y="2895848"/>
              <a:ext cx="609600" cy="13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0" name="TextBox 41"/>
            <p:cNvSpPr txBox="1">
              <a:spLocks noChangeArrowheads="1"/>
            </p:cNvSpPr>
            <p:nvPr/>
          </p:nvSpPr>
          <p:spPr bwMode="auto">
            <a:xfrm>
              <a:off x="7799388" y="2555875"/>
              <a:ext cx="137160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Lò xo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038600" y="5257800"/>
            <a:ext cx="2544763" cy="614363"/>
            <a:chOff x="4156075" y="4489450"/>
            <a:chExt cx="2544763" cy="614363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="" xmlns:a16="http://schemas.microsoft.com/office/drawing/2014/main" id="{C59B8706-FCDA-40FC-BF01-9188C4B38C7D}"/>
                </a:ext>
              </a:extLst>
            </p:cNvPr>
            <p:cNvCxnSpPr/>
            <p:nvPr/>
          </p:nvCxnSpPr>
          <p:spPr>
            <a:xfrm flipV="1">
              <a:off x="6019800" y="4627563"/>
              <a:ext cx="681038" cy="173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68" name="TextBox 44"/>
            <p:cNvSpPr txBox="1">
              <a:spLocks noChangeArrowheads="1"/>
            </p:cNvSpPr>
            <p:nvPr/>
          </p:nvSpPr>
          <p:spPr bwMode="auto">
            <a:xfrm>
              <a:off x="4156075" y="4489450"/>
              <a:ext cx="2057400" cy="61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nặng</a:t>
              </a:r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6200" y="2841625"/>
            <a:ext cx="34655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3500" b="1" i="1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TN như hình bên.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3500" b="1" i="1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phấn.</a:t>
            </a:r>
            <a:endParaRPr lang="en-US" altLang="en-US" sz="35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10;p27">
            <a:extLst>
              <a:ext uri="{FF2B5EF4-FFF2-40B4-BE49-F238E27FC236}">
                <a16:creationId xmlns="" xmlns:a16="http://schemas.microsoft.com/office/drawing/2014/main" id="{6A999E45-9955-4712-9D35-E8408CD0B4AE}"/>
              </a:ext>
            </a:extLst>
          </p:cNvPr>
          <p:cNvSpPr txBox="1">
            <a:spLocks/>
          </p:cNvSpPr>
          <p:nvPr/>
        </p:nvSpPr>
        <p:spPr>
          <a:xfrm>
            <a:off x="3357563" y="769938"/>
            <a:ext cx="2671762" cy="481012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 </a:t>
            </a:r>
          </a:p>
        </p:txBody>
      </p:sp>
      <p:sp>
        <p:nvSpPr>
          <p:cNvPr id="4" name="Google Shape;712;p27"/>
          <p:cNvSpPr>
            <a:spLocks/>
          </p:cNvSpPr>
          <p:nvPr/>
        </p:nvSpPr>
        <p:spPr bwMode="auto">
          <a:xfrm>
            <a:off x="3041650" y="525463"/>
            <a:ext cx="3302000" cy="1257300"/>
          </a:xfrm>
          <a:custGeom>
            <a:avLst/>
            <a:gdLst>
              <a:gd name="T0" fmla="*/ 2147483646 w 72132"/>
              <a:gd name="T1" fmla="*/ 2147483646 h 25868"/>
              <a:gd name="T2" fmla="*/ 2147483646 w 72132"/>
              <a:gd name="T3" fmla="*/ 2147483646 h 25868"/>
              <a:gd name="T4" fmla="*/ 2147483646 w 72132"/>
              <a:gd name="T5" fmla="*/ 2147483646 h 25868"/>
              <a:gd name="T6" fmla="*/ 2147483646 w 72132"/>
              <a:gd name="T7" fmla="*/ 2147483646 h 25868"/>
              <a:gd name="T8" fmla="*/ 2147483646 w 72132"/>
              <a:gd name="T9" fmla="*/ 2147483646 h 25868"/>
              <a:gd name="T10" fmla="*/ 2147483646 w 72132"/>
              <a:gd name="T11" fmla="*/ 2147483646 h 25868"/>
              <a:gd name="T12" fmla="*/ 2147483646 w 72132"/>
              <a:gd name="T13" fmla="*/ 2147483646 h 25868"/>
              <a:gd name="T14" fmla="*/ 2147483646 w 72132"/>
              <a:gd name="T15" fmla="*/ 2147483646 h 25868"/>
              <a:gd name="T16" fmla="*/ 2147483646 w 72132"/>
              <a:gd name="T17" fmla="*/ 2147483646 h 25868"/>
              <a:gd name="T18" fmla="*/ 2147483646 w 72132"/>
              <a:gd name="T19" fmla="*/ 2147483646 h 25868"/>
              <a:gd name="T20" fmla="*/ 2147483646 w 72132"/>
              <a:gd name="T21" fmla="*/ 2147483646 h 25868"/>
              <a:gd name="T22" fmla="*/ 2147483646 w 72132"/>
              <a:gd name="T23" fmla="*/ 2147483646 h 25868"/>
              <a:gd name="T24" fmla="*/ 2147483646 w 72132"/>
              <a:gd name="T25" fmla="*/ 2147483646 h 25868"/>
              <a:gd name="T26" fmla="*/ 2147483646 w 72132"/>
              <a:gd name="T27" fmla="*/ 2147483646 h 25868"/>
              <a:gd name="T28" fmla="*/ 2147483646 w 72132"/>
              <a:gd name="T29" fmla="*/ 2147483646 h 25868"/>
              <a:gd name="T30" fmla="*/ 2147483646 w 72132"/>
              <a:gd name="T31" fmla="*/ 2147483646 h 25868"/>
              <a:gd name="T32" fmla="*/ 2147483646 w 72132"/>
              <a:gd name="T33" fmla="*/ 2147483646 h 25868"/>
              <a:gd name="T34" fmla="*/ 2147483646 w 72132"/>
              <a:gd name="T35" fmla="*/ 2147483646 h 25868"/>
              <a:gd name="T36" fmla="*/ 2147483646 w 72132"/>
              <a:gd name="T37" fmla="*/ 2147483646 h 25868"/>
              <a:gd name="T38" fmla="*/ 2147483646 w 72132"/>
              <a:gd name="T39" fmla="*/ 2147483646 h 25868"/>
              <a:gd name="T40" fmla="*/ 2147483646 w 72132"/>
              <a:gd name="T41" fmla="*/ 2147483646 h 25868"/>
              <a:gd name="T42" fmla="*/ 2147483646 w 72132"/>
              <a:gd name="T43" fmla="*/ 2147483646 h 25868"/>
              <a:gd name="T44" fmla="*/ 2147483646 w 72132"/>
              <a:gd name="T45" fmla="*/ 2147483646 h 25868"/>
              <a:gd name="T46" fmla="*/ 2147483646 w 72132"/>
              <a:gd name="T47" fmla="*/ 2147483646 h 25868"/>
              <a:gd name="T48" fmla="*/ 2147483646 w 72132"/>
              <a:gd name="T49" fmla="*/ 2147483646 h 25868"/>
              <a:gd name="T50" fmla="*/ 2147483646 w 72132"/>
              <a:gd name="T51" fmla="*/ 2147483646 h 25868"/>
              <a:gd name="T52" fmla="*/ 2147483646 w 72132"/>
              <a:gd name="T53" fmla="*/ 2147483646 h 25868"/>
              <a:gd name="T54" fmla="*/ 2147483646 w 72132"/>
              <a:gd name="T55" fmla="*/ 2147483646 h 25868"/>
              <a:gd name="T56" fmla="*/ 2147483646 w 72132"/>
              <a:gd name="T57" fmla="*/ 2147483646 h 25868"/>
              <a:gd name="T58" fmla="*/ 2147483646 w 72132"/>
              <a:gd name="T59" fmla="*/ 2147483646 h 25868"/>
              <a:gd name="T60" fmla="*/ 2147483646 w 72132"/>
              <a:gd name="T61" fmla="*/ 2147483646 h 25868"/>
              <a:gd name="T62" fmla="*/ 2147483646 w 72132"/>
              <a:gd name="T63" fmla="*/ 2147483646 h 25868"/>
              <a:gd name="T64" fmla="*/ 2147483646 w 72132"/>
              <a:gd name="T65" fmla="*/ 2147483646 h 25868"/>
              <a:gd name="T66" fmla="*/ 2147483646 w 72132"/>
              <a:gd name="T67" fmla="*/ 2147483646 h 25868"/>
              <a:gd name="T68" fmla="*/ 2147483646 w 72132"/>
              <a:gd name="T69" fmla="*/ 2147483646 h 25868"/>
              <a:gd name="T70" fmla="*/ 2147483646 w 72132"/>
              <a:gd name="T71" fmla="*/ 2147483646 h 25868"/>
              <a:gd name="T72" fmla="*/ 2147483646 w 72132"/>
              <a:gd name="T73" fmla="*/ 2147483646 h 25868"/>
              <a:gd name="T74" fmla="*/ 2147483646 w 72132"/>
              <a:gd name="T75" fmla="*/ 2147483646 h 25868"/>
              <a:gd name="T76" fmla="*/ 2147483646 w 72132"/>
              <a:gd name="T77" fmla="*/ 485585124 h 25868"/>
              <a:gd name="T78" fmla="*/ 2147483646 w 72132"/>
              <a:gd name="T79" fmla="*/ 837172972 h 25868"/>
              <a:gd name="T80" fmla="*/ 2147483646 w 72132"/>
              <a:gd name="T81" fmla="*/ 2147483646 h 25868"/>
              <a:gd name="T82" fmla="*/ 2147483646 w 72132"/>
              <a:gd name="T83" fmla="*/ 2147483646 h 25868"/>
              <a:gd name="T84" fmla="*/ 2147483646 w 72132"/>
              <a:gd name="T85" fmla="*/ 2147483646 h 25868"/>
              <a:gd name="T86" fmla="*/ 2147483646 w 72132"/>
              <a:gd name="T87" fmla="*/ 2147483646 h 25868"/>
              <a:gd name="T88" fmla="*/ 2147483646 w 72132"/>
              <a:gd name="T89" fmla="*/ 2147483646 h 25868"/>
              <a:gd name="T90" fmla="*/ 2147483646 w 72132"/>
              <a:gd name="T91" fmla="*/ 2147483646 h 25868"/>
              <a:gd name="T92" fmla="*/ 2147483646 w 72132"/>
              <a:gd name="T93" fmla="*/ 2147483646 h 25868"/>
              <a:gd name="T94" fmla="*/ 2147483646 w 72132"/>
              <a:gd name="T95" fmla="*/ 2147483646 h 25868"/>
              <a:gd name="T96" fmla="*/ 2147483646 w 72132"/>
              <a:gd name="T97" fmla="*/ 2147483646 h 25868"/>
              <a:gd name="T98" fmla="*/ 2147483646 w 72132"/>
              <a:gd name="T99" fmla="*/ 2147483646 h 25868"/>
              <a:gd name="T100" fmla="*/ 2147483646 w 72132"/>
              <a:gd name="T101" fmla="*/ 2147483646 h 25868"/>
              <a:gd name="T102" fmla="*/ 2147483646 w 72132"/>
              <a:gd name="T103" fmla="*/ 2147483646 h 25868"/>
              <a:gd name="T104" fmla="*/ 2147483646 w 72132"/>
              <a:gd name="T105" fmla="*/ 2147483646 h 25868"/>
              <a:gd name="T106" fmla="*/ 2147483646 w 72132"/>
              <a:gd name="T107" fmla="*/ 2147483646 h 25868"/>
              <a:gd name="T108" fmla="*/ 2147483646 w 72132"/>
              <a:gd name="T109" fmla="*/ 2147483646 h 25868"/>
              <a:gd name="T110" fmla="*/ 2147483646 w 72132"/>
              <a:gd name="T111" fmla="*/ 2147483646 h 25868"/>
              <a:gd name="T112" fmla="*/ 2147483646 w 72132"/>
              <a:gd name="T113" fmla="*/ 2147483646 h 25868"/>
              <a:gd name="T114" fmla="*/ 2147483646 w 72132"/>
              <a:gd name="T115" fmla="*/ 2147483646 h 25868"/>
              <a:gd name="T116" fmla="*/ 2147483646 w 72132"/>
              <a:gd name="T117" fmla="*/ 2147483646 h 25868"/>
              <a:gd name="T118" fmla="*/ 2147483646 w 72132"/>
              <a:gd name="T119" fmla="*/ 2147483646 h 25868"/>
              <a:gd name="T120" fmla="*/ 2147483646 w 72132"/>
              <a:gd name="T121" fmla="*/ 1618428124 h 258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5" name="Google Shape;1133;p38"/>
          <p:cNvGrpSpPr>
            <a:grpSpLocks/>
          </p:cNvGrpSpPr>
          <p:nvPr/>
        </p:nvGrpSpPr>
        <p:grpSpPr bwMode="auto">
          <a:xfrm>
            <a:off x="703263" y="2287588"/>
            <a:ext cx="7980362" cy="4467225"/>
            <a:chOff x="2130375" y="1404626"/>
            <a:chExt cx="2197419" cy="3396284"/>
          </a:xfrm>
        </p:grpSpPr>
        <p:sp>
          <p:nvSpPr>
            <p:cNvPr id="20495" name="Google Shape;1134;p38"/>
            <p:cNvSpPr>
              <a:spLocks/>
            </p:cNvSpPr>
            <p:nvPr/>
          </p:nvSpPr>
          <p:spPr bwMode="auto">
            <a:xfrm>
              <a:off x="2202227" y="4066539"/>
              <a:ext cx="2027569" cy="703808"/>
            </a:xfrm>
            <a:custGeom>
              <a:avLst/>
              <a:gdLst>
                <a:gd name="T0" fmla="*/ 2147483646 w 93243"/>
                <a:gd name="T1" fmla="*/ 93596678 h 38407"/>
                <a:gd name="T2" fmla="*/ 2147483646 w 93243"/>
                <a:gd name="T3" fmla="*/ 88292289 h 38407"/>
                <a:gd name="T4" fmla="*/ 2147483646 w 93243"/>
                <a:gd name="T5" fmla="*/ 115355867 h 38407"/>
                <a:gd name="T6" fmla="*/ 2147483646 w 93243"/>
                <a:gd name="T7" fmla="*/ 152234676 h 38407"/>
                <a:gd name="T8" fmla="*/ 2147483646 w 93243"/>
                <a:gd name="T9" fmla="*/ 183242947 h 38407"/>
                <a:gd name="T10" fmla="*/ 2147483646 w 93243"/>
                <a:gd name="T11" fmla="*/ 159452818 h 38407"/>
                <a:gd name="T12" fmla="*/ 2147483646 w 93243"/>
                <a:gd name="T13" fmla="*/ 193051820 h 38407"/>
                <a:gd name="T14" fmla="*/ 2147483646 w 93243"/>
                <a:gd name="T15" fmla="*/ 185839726 h 38407"/>
                <a:gd name="T16" fmla="*/ 2147483646 w 93243"/>
                <a:gd name="T17" fmla="*/ 226656522 h 38407"/>
                <a:gd name="T18" fmla="*/ 2147483646 w 93243"/>
                <a:gd name="T19" fmla="*/ 218761419 h 38407"/>
                <a:gd name="T20" fmla="*/ 2147483646 w 93243"/>
                <a:gd name="T21" fmla="*/ 223499969 h 38407"/>
                <a:gd name="T22" fmla="*/ 2147483646 w 93243"/>
                <a:gd name="T23" fmla="*/ 222712159 h 38407"/>
                <a:gd name="T24" fmla="*/ 2147483646 w 93243"/>
                <a:gd name="T25" fmla="*/ 242108614 h 38407"/>
                <a:gd name="T26" fmla="*/ 2147483646 w 93243"/>
                <a:gd name="T27" fmla="*/ 246957646 h 38407"/>
                <a:gd name="T28" fmla="*/ 2147483646 w 93243"/>
                <a:gd name="T29" fmla="*/ 262181720 h 38407"/>
                <a:gd name="T30" fmla="*/ 2147483646 w 93243"/>
                <a:gd name="T31" fmla="*/ 290820532 h 38407"/>
                <a:gd name="T32" fmla="*/ 2147483646 w 93243"/>
                <a:gd name="T33" fmla="*/ 311459806 h 38407"/>
                <a:gd name="T34" fmla="*/ 2147483646 w 93243"/>
                <a:gd name="T35" fmla="*/ 300518594 h 38407"/>
                <a:gd name="T36" fmla="*/ 2147483646 w 93243"/>
                <a:gd name="T37" fmla="*/ 343710896 h 38407"/>
                <a:gd name="T38" fmla="*/ 2147483646 w 93243"/>
                <a:gd name="T39" fmla="*/ 314955207 h 38407"/>
                <a:gd name="T40" fmla="*/ 2147483646 w 93243"/>
                <a:gd name="T41" fmla="*/ 397383004 h 38407"/>
                <a:gd name="T42" fmla="*/ 2147483646 w 93243"/>
                <a:gd name="T43" fmla="*/ 420840681 h 38407"/>
                <a:gd name="T44" fmla="*/ 2147483646 w 93243"/>
                <a:gd name="T45" fmla="*/ 459971742 h 38407"/>
                <a:gd name="T46" fmla="*/ 1536904217 w 93243"/>
                <a:gd name="T47" fmla="*/ 498647116 h 38407"/>
                <a:gd name="T48" fmla="*/ 61260383 w 93243"/>
                <a:gd name="T49" fmla="*/ 494924375 h 38407"/>
                <a:gd name="T50" fmla="*/ 31751070 w 93243"/>
                <a:gd name="T51" fmla="*/ 1018272006 h 38407"/>
                <a:gd name="T52" fmla="*/ 254664867 w 93243"/>
                <a:gd name="T53" fmla="*/ 2147483646 h 38407"/>
                <a:gd name="T54" fmla="*/ 1165980470 w 93243"/>
                <a:gd name="T55" fmla="*/ 2147483646 h 38407"/>
                <a:gd name="T56" fmla="*/ 2147483646 w 93243"/>
                <a:gd name="T57" fmla="*/ 2147483646 h 38407"/>
                <a:gd name="T58" fmla="*/ 2147483646 w 93243"/>
                <a:gd name="T59" fmla="*/ 2147483646 h 38407"/>
                <a:gd name="T60" fmla="*/ 2147483646 w 93243"/>
                <a:gd name="T61" fmla="*/ 2147483646 h 38407"/>
                <a:gd name="T62" fmla="*/ 2147483646 w 93243"/>
                <a:gd name="T63" fmla="*/ 2147483646 h 38407"/>
                <a:gd name="T64" fmla="*/ 2147483646 w 93243"/>
                <a:gd name="T65" fmla="*/ 2147483646 h 38407"/>
                <a:gd name="T66" fmla="*/ 2147483646 w 93243"/>
                <a:gd name="T67" fmla="*/ 2147483646 h 38407"/>
                <a:gd name="T68" fmla="*/ 2147483646 w 93243"/>
                <a:gd name="T69" fmla="*/ 2147483646 h 38407"/>
                <a:gd name="T70" fmla="*/ 2147483646 w 93243"/>
                <a:gd name="T71" fmla="*/ 2147483646 h 38407"/>
                <a:gd name="T72" fmla="*/ 2147483646 w 93243"/>
                <a:gd name="T73" fmla="*/ 2147483646 h 38407"/>
                <a:gd name="T74" fmla="*/ 2147483646 w 93243"/>
                <a:gd name="T75" fmla="*/ 2147483646 h 38407"/>
                <a:gd name="T76" fmla="*/ 2147483646 w 93243"/>
                <a:gd name="T77" fmla="*/ 2147483646 h 38407"/>
                <a:gd name="T78" fmla="*/ 2147483646 w 93243"/>
                <a:gd name="T79" fmla="*/ 2147483646 h 38407"/>
                <a:gd name="T80" fmla="*/ 2147483646 w 93243"/>
                <a:gd name="T81" fmla="*/ 2147483646 h 38407"/>
                <a:gd name="T82" fmla="*/ 2147483646 w 93243"/>
                <a:gd name="T83" fmla="*/ 2147483646 h 38407"/>
                <a:gd name="T84" fmla="*/ 2147483646 w 93243"/>
                <a:gd name="T85" fmla="*/ 2147483646 h 38407"/>
                <a:gd name="T86" fmla="*/ 2147483646 w 93243"/>
                <a:gd name="T87" fmla="*/ 2147483646 h 38407"/>
                <a:gd name="T88" fmla="*/ 2147483646 w 93243"/>
                <a:gd name="T89" fmla="*/ 2147483646 h 38407"/>
                <a:gd name="T90" fmla="*/ 2147483646 w 93243"/>
                <a:gd name="T91" fmla="*/ 2147483646 h 38407"/>
                <a:gd name="T92" fmla="*/ 2147483646 w 93243"/>
                <a:gd name="T93" fmla="*/ 2147483646 h 38407"/>
                <a:gd name="T94" fmla="*/ 2147483646 w 93243"/>
                <a:gd name="T95" fmla="*/ 2147483646 h 38407"/>
                <a:gd name="T96" fmla="*/ 2147483646 w 93243"/>
                <a:gd name="T97" fmla="*/ 2147483646 h 38407"/>
                <a:gd name="T98" fmla="*/ 2147483646 w 93243"/>
                <a:gd name="T99" fmla="*/ 2147483646 h 38407"/>
                <a:gd name="T100" fmla="*/ 2147483646 w 93243"/>
                <a:gd name="T101" fmla="*/ 2147483646 h 38407"/>
                <a:gd name="T102" fmla="*/ 2147483646 w 93243"/>
                <a:gd name="T103" fmla="*/ 2147483646 h 38407"/>
                <a:gd name="T104" fmla="*/ 2147483646 w 93243"/>
                <a:gd name="T105" fmla="*/ 2147483646 h 38407"/>
                <a:gd name="T106" fmla="*/ 2147483646 w 93243"/>
                <a:gd name="T107" fmla="*/ 2147483646 h 38407"/>
                <a:gd name="T108" fmla="*/ 2147483646 w 93243"/>
                <a:gd name="T109" fmla="*/ 978802793 h 38407"/>
                <a:gd name="T110" fmla="*/ 2147483646 w 93243"/>
                <a:gd name="T111" fmla="*/ 2252252 h 38407"/>
                <a:gd name="T112" fmla="*/ 2147483646 w 93243"/>
                <a:gd name="T113" fmla="*/ 0 h 38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96" name="Google Shape;1135;p38"/>
            <p:cNvSpPr>
              <a:spLocks/>
            </p:cNvSpPr>
            <p:nvPr/>
          </p:nvSpPr>
          <p:spPr bwMode="auto">
            <a:xfrm>
              <a:off x="2130375" y="1404625"/>
              <a:ext cx="2197419" cy="3396282"/>
            </a:xfrm>
            <a:custGeom>
              <a:avLst/>
              <a:gdLst>
                <a:gd name="T0" fmla="*/ 2147483646 w 101054"/>
                <a:gd name="T1" fmla="*/ 275713847 h 185336"/>
                <a:gd name="T2" fmla="*/ 2147483646 w 101054"/>
                <a:gd name="T3" fmla="*/ 279547400 h 185336"/>
                <a:gd name="T4" fmla="*/ 2147483646 w 101054"/>
                <a:gd name="T5" fmla="*/ 358258548 h 185336"/>
                <a:gd name="T6" fmla="*/ 2147483646 w 101054"/>
                <a:gd name="T7" fmla="*/ 514548524 h 185336"/>
                <a:gd name="T8" fmla="*/ 2147483646 w 101054"/>
                <a:gd name="T9" fmla="*/ 1964708492 h 185336"/>
                <a:gd name="T10" fmla="*/ 2147483646 w 101054"/>
                <a:gd name="T11" fmla="*/ 2147483646 h 185336"/>
                <a:gd name="T12" fmla="*/ 2147483646 w 101054"/>
                <a:gd name="T13" fmla="*/ 2147483646 h 185336"/>
                <a:gd name="T14" fmla="*/ 2147483646 w 101054"/>
                <a:gd name="T15" fmla="*/ 2147483646 h 185336"/>
                <a:gd name="T16" fmla="*/ 2147483646 w 101054"/>
                <a:gd name="T17" fmla="*/ 2147483646 h 185336"/>
                <a:gd name="T18" fmla="*/ 2147483646 w 101054"/>
                <a:gd name="T19" fmla="*/ 2147483646 h 185336"/>
                <a:gd name="T20" fmla="*/ 2147483646 w 101054"/>
                <a:gd name="T21" fmla="*/ 2147483646 h 185336"/>
                <a:gd name="T22" fmla="*/ 2147483646 w 101054"/>
                <a:gd name="T23" fmla="*/ 2147483646 h 185336"/>
                <a:gd name="T24" fmla="*/ 2147483646 w 101054"/>
                <a:gd name="T25" fmla="*/ 2147483646 h 185336"/>
                <a:gd name="T26" fmla="*/ 1582288546 w 101054"/>
                <a:gd name="T27" fmla="*/ 2147483646 h 185336"/>
                <a:gd name="T28" fmla="*/ 884715564 w 101054"/>
                <a:gd name="T29" fmla="*/ 2147483646 h 185336"/>
                <a:gd name="T30" fmla="*/ 763305522 w 101054"/>
                <a:gd name="T31" fmla="*/ 2147483646 h 185336"/>
                <a:gd name="T32" fmla="*/ 592264284 w 101054"/>
                <a:gd name="T33" fmla="*/ 2147483646 h 185336"/>
                <a:gd name="T34" fmla="*/ 2147483646 w 101054"/>
                <a:gd name="T35" fmla="*/ 683582969 h 185336"/>
                <a:gd name="T36" fmla="*/ 2147483646 w 101054"/>
                <a:gd name="T37" fmla="*/ 295670101 h 185336"/>
                <a:gd name="T38" fmla="*/ 2147483646 w 101054"/>
                <a:gd name="T39" fmla="*/ 299503654 h 185336"/>
                <a:gd name="T40" fmla="*/ 2147483646 w 101054"/>
                <a:gd name="T41" fmla="*/ 2147483646 h 185336"/>
                <a:gd name="T42" fmla="*/ 2147483646 w 101054"/>
                <a:gd name="T43" fmla="*/ 2147483646 h 185336"/>
                <a:gd name="T44" fmla="*/ 2147483646 w 101054"/>
                <a:gd name="T45" fmla="*/ 2147483646 h 185336"/>
                <a:gd name="T46" fmla="*/ 2147483646 w 101054"/>
                <a:gd name="T47" fmla="*/ 2147483646 h 185336"/>
                <a:gd name="T48" fmla="*/ 2147483646 w 101054"/>
                <a:gd name="T49" fmla="*/ 2147483646 h 185336"/>
                <a:gd name="T50" fmla="*/ 2147483646 w 101054"/>
                <a:gd name="T51" fmla="*/ 2147483646 h 185336"/>
                <a:gd name="T52" fmla="*/ 2147483646 w 101054"/>
                <a:gd name="T53" fmla="*/ 2147483646 h 185336"/>
                <a:gd name="T54" fmla="*/ 2147483646 w 101054"/>
                <a:gd name="T55" fmla="*/ 2147483646 h 185336"/>
                <a:gd name="T56" fmla="*/ 884715564 w 101054"/>
                <a:gd name="T57" fmla="*/ 2147483646 h 185336"/>
                <a:gd name="T58" fmla="*/ 2147483646 w 101054"/>
                <a:gd name="T59" fmla="*/ 2147483646 h 185336"/>
                <a:gd name="T60" fmla="*/ 2147483646 w 101054"/>
                <a:gd name="T61" fmla="*/ 2147483646 h 185336"/>
                <a:gd name="T62" fmla="*/ 2147483646 w 101054"/>
                <a:gd name="T63" fmla="*/ 2147483646 h 185336"/>
                <a:gd name="T64" fmla="*/ 2147483646 w 101054"/>
                <a:gd name="T65" fmla="*/ 2147483646 h 185336"/>
                <a:gd name="T66" fmla="*/ 2147483646 w 101054"/>
                <a:gd name="T67" fmla="*/ 2147483646 h 185336"/>
                <a:gd name="T68" fmla="*/ 2147483646 w 101054"/>
                <a:gd name="T69" fmla="*/ 2147483646 h 185336"/>
                <a:gd name="T70" fmla="*/ 2147483646 w 101054"/>
                <a:gd name="T71" fmla="*/ 2147483646 h 185336"/>
                <a:gd name="T72" fmla="*/ 2147483646 w 101054"/>
                <a:gd name="T73" fmla="*/ 30331300 h 185336"/>
                <a:gd name="T74" fmla="*/ 2147483646 w 101054"/>
                <a:gd name="T75" fmla="*/ 43303145 h 185336"/>
                <a:gd name="T76" fmla="*/ 2147483646 w 101054"/>
                <a:gd name="T77" fmla="*/ 135429384 h 185336"/>
                <a:gd name="T78" fmla="*/ 294230129 w 101054"/>
                <a:gd name="T79" fmla="*/ 2147483646 h 185336"/>
                <a:gd name="T80" fmla="*/ 146888808 w 101054"/>
                <a:gd name="T81" fmla="*/ 2147483646 h 185336"/>
                <a:gd name="T82" fmla="*/ 60139249 w 101054"/>
                <a:gd name="T83" fmla="*/ 2147483646 h 185336"/>
                <a:gd name="T84" fmla="*/ 253770190 w 101054"/>
                <a:gd name="T85" fmla="*/ 2147483646 h 185336"/>
                <a:gd name="T86" fmla="*/ 422796189 w 101054"/>
                <a:gd name="T87" fmla="*/ 2147483646 h 185336"/>
                <a:gd name="T88" fmla="*/ 291546253 w 101054"/>
                <a:gd name="T89" fmla="*/ 2147483646 h 185336"/>
                <a:gd name="T90" fmla="*/ 1646232299 w 101054"/>
                <a:gd name="T91" fmla="*/ 2147483646 h 185336"/>
                <a:gd name="T92" fmla="*/ 2147483646 w 101054"/>
                <a:gd name="T93" fmla="*/ 2147483646 h 185336"/>
                <a:gd name="T94" fmla="*/ 2147483646 w 101054"/>
                <a:gd name="T95" fmla="*/ 2147483646 h 185336"/>
                <a:gd name="T96" fmla="*/ 2147483646 w 101054"/>
                <a:gd name="T97" fmla="*/ 2147483646 h 185336"/>
                <a:gd name="T98" fmla="*/ 2147483646 w 101054"/>
                <a:gd name="T99" fmla="*/ 2147483646 h 185336"/>
                <a:gd name="T100" fmla="*/ 2147483646 w 101054"/>
                <a:gd name="T101" fmla="*/ 2147483646 h 185336"/>
                <a:gd name="T102" fmla="*/ 2147483646 w 101054"/>
                <a:gd name="T103" fmla="*/ 2147483646 h 185336"/>
                <a:gd name="T104" fmla="*/ 2147483646 w 101054"/>
                <a:gd name="T105" fmla="*/ 2147483646 h 185336"/>
                <a:gd name="T106" fmla="*/ 2147483646 w 101054"/>
                <a:gd name="T107" fmla="*/ 2147483646 h 185336"/>
                <a:gd name="T108" fmla="*/ 2147483646 w 101054"/>
                <a:gd name="T109" fmla="*/ 2147483646 h 185336"/>
                <a:gd name="T110" fmla="*/ 2147483646 w 101054"/>
                <a:gd name="T111" fmla="*/ 2147483646 h 185336"/>
                <a:gd name="T112" fmla="*/ 2147483646 w 101054"/>
                <a:gd name="T113" fmla="*/ 2147483646 h 185336"/>
                <a:gd name="T114" fmla="*/ 2147483646 w 101054"/>
                <a:gd name="T115" fmla="*/ 1511394784 h 185336"/>
                <a:gd name="T116" fmla="*/ 2147483646 w 101054"/>
                <a:gd name="T117" fmla="*/ 168357482 h 185336"/>
                <a:gd name="T118" fmla="*/ 2147483646 w 101054"/>
                <a:gd name="T119" fmla="*/ 47586009 h 1853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1054" h="185336" extrusionOk="0">
                  <a:moveTo>
                    <a:pt x="53173" y="2037"/>
                  </a:moveTo>
                  <a:cubicBezTo>
                    <a:pt x="53913" y="2037"/>
                    <a:pt x="54651" y="2083"/>
                    <a:pt x="55390" y="2218"/>
                  </a:cubicBezTo>
                  <a:cubicBezTo>
                    <a:pt x="55438" y="2226"/>
                    <a:pt x="55488" y="2276"/>
                    <a:pt x="55530" y="2276"/>
                  </a:cubicBezTo>
                  <a:cubicBezTo>
                    <a:pt x="55534" y="2276"/>
                    <a:pt x="55537" y="2276"/>
                    <a:pt x="55540" y="2276"/>
                  </a:cubicBezTo>
                  <a:cubicBezTo>
                    <a:pt x="55862" y="2208"/>
                    <a:pt x="56184" y="2182"/>
                    <a:pt x="56505" y="2182"/>
                  </a:cubicBezTo>
                  <a:cubicBezTo>
                    <a:pt x="57073" y="2182"/>
                    <a:pt x="57639" y="2264"/>
                    <a:pt x="58196" y="2349"/>
                  </a:cubicBezTo>
                  <a:cubicBezTo>
                    <a:pt x="58393" y="2379"/>
                    <a:pt x="58590" y="2389"/>
                    <a:pt x="58786" y="2389"/>
                  </a:cubicBezTo>
                  <a:cubicBezTo>
                    <a:pt x="59178" y="2389"/>
                    <a:pt x="59569" y="2349"/>
                    <a:pt x="59962" y="2349"/>
                  </a:cubicBezTo>
                  <a:cubicBezTo>
                    <a:pt x="60237" y="2349"/>
                    <a:pt x="60513" y="2369"/>
                    <a:pt x="60790" y="2435"/>
                  </a:cubicBezTo>
                  <a:cubicBezTo>
                    <a:pt x="60888" y="2458"/>
                    <a:pt x="60988" y="2465"/>
                    <a:pt x="61091" y="2465"/>
                  </a:cubicBezTo>
                  <a:cubicBezTo>
                    <a:pt x="61263" y="2465"/>
                    <a:pt x="61440" y="2445"/>
                    <a:pt x="61616" y="2445"/>
                  </a:cubicBezTo>
                  <a:cubicBezTo>
                    <a:pt x="61862" y="2445"/>
                    <a:pt x="62105" y="2485"/>
                    <a:pt x="62325" y="2681"/>
                  </a:cubicBezTo>
                  <a:cubicBezTo>
                    <a:pt x="62331" y="2686"/>
                    <a:pt x="62387" y="2705"/>
                    <a:pt x="62446" y="2705"/>
                  </a:cubicBezTo>
                  <a:cubicBezTo>
                    <a:pt x="62522" y="2705"/>
                    <a:pt x="62603" y="2674"/>
                    <a:pt x="62595" y="2543"/>
                  </a:cubicBezTo>
                  <a:cubicBezTo>
                    <a:pt x="62579" y="2268"/>
                    <a:pt x="62718" y="2191"/>
                    <a:pt x="62862" y="2191"/>
                  </a:cubicBezTo>
                  <a:cubicBezTo>
                    <a:pt x="62956" y="2191"/>
                    <a:pt x="63053" y="2224"/>
                    <a:pt x="63110" y="2255"/>
                  </a:cubicBezTo>
                  <a:cubicBezTo>
                    <a:pt x="63426" y="2429"/>
                    <a:pt x="63745" y="2468"/>
                    <a:pt x="64066" y="2468"/>
                  </a:cubicBezTo>
                  <a:cubicBezTo>
                    <a:pt x="64320" y="2468"/>
                    <a:pt x="64575" y="2444"/>
                    <a:pt x="64830" y="2444"/>
                  </a:cubicBezTo>
                  <a:cubicBezTo>
                    <a:pt x="64899" y="2444"/>
                    <a:pt x="64967" y="2445"/>
                    <a:pt x="65036" y="2450"/>
                  </a:cubicBezTo>
                  <a:cubicBezTo>
                    <a:pt x="65110" y="2455"/>
                    <a:pt x="65187" y="2457"/>
                    <a:pt x="65264" y="2457"/>
                  </a:cubicBezTo>
                  <a:cubicBezTo>
                    <a:pt x="65730" y="2457"/>
                    <a:pt x="66232" y="2378"/>
                    <a:pt x="66656" y="2378"/>
                  </a:cubicBezTo>
                  <a:cubicBezTo>
                    <a:pt x="66893" y="2378"/>
                    <a:pt x="67106" y="2403"/>
                    <a:pt x="67275" y="2479"/>
                  </a:cubicBezTo>
                  <a:cubicBezTo>
                    <a:pt x="67514" y="2587"/>
                    <a:pt x="67732" y="2622"/>
                    <a:pt x="67937" y="2622"/>
                  </a:cubicBezTo>
                  <a:cubicBezTo>
                    <a:pt x="68310" y="2622"/>
                    <a:pt x="68639" y="2507"/>
                    <a:pt x="68970" y="2507"/>
                  </a:cubicBezTo>
                  <a:cubicBezTo>
                    <a:pt x="69038" y="2507"/>
                    <a:pt x="69106" y="2512"/>
                    <a:pt x="69175" y="2523"/>
                  </a:cubicBezTo>
                  <a:cubicBezTo>
                    <a:pt x="69860" y="2638"/>
                    <a:pt x="70616" y="2530"/>
                    <a:pt x="71168" y="2715"/>
                  </a:cubicBezTo>
                  <a:cubicBezTo>
                    <a:pt x="71316" y="2764"/>
                    <a:pt x="71468" y="2782"/>
                    <a:pt x="71623" y="2782"/>
                  </a:cubicBezTo>
                  <a:cubicBezTo>
                    <a:pt x="71977" y="2782"/>
                    <a:pt x="72342" y="2690"/>
                    <a:pt x="72686" y="2690"/>
                  </a:cubicBezTo>
                  <a:cubicBezTo>
                    <a:pt x="73025" y="2690"/>
                    <a:pt x="73344" y="2779"/>
                    <a:pt x="73614" y="3133"/>
                  </a:cubicBezTo>
                  <a:cubicBezTo>
                    <a:pt x="73837" y="3031"/>
                    <a:pt x="74061" y="2995"/>
                    <a:pt x="74284" y="2995"/>
                  </a:cubicBezTo>
                  <a:cubicBezTo>
                    <a:pt x="74795" y="2995"/>
                    <a:pt x="75307" y="3182"/>
                    <a:pt x="75824" y="3182"/>
                  </a:cubicBezTo>
                  <a:cubicBezTo>
                    <a:pt x="75847" y="3182"/>
                    <a:pt x="75871" y="3182"/>
                    <a:pt x="75894" y="3181"/>
                  </a:cubicBezTo>
                  <a:cubicBezTo>
                    <a:pt x="75958" y="3178"/>
                    <a:pt x="76024" y="3177"/>
                    <a:pt x="76089" y="3177"/>
                  </a:cubicBezTo>
                  <a:cubicBezTo>
                    <a:pt x="76834" y="3177"/>
                    <a:pt x="77633" y="3330"/>
                    <a:pt x="78314" y="3735"/>
                  </a:cubicBezTo>
                  <a:cubicBezTo>
                    <a:pt x="78397" y="3784"/>
                    <a:pt x="78468" y="3803"/>
                    <a:pt x="78534" y="3803"/>
                  </a:cubicBezTo>
                  <a:cubicBezTo>
                    <a:pt x="78666" y="3803"/>
                    <a:pt x="78776" y="3729"/>
                    <a:pt x="78914" y="3688"/>
                  </a:cubicBezTo>
                  <a:cubicBezTo>
                    <a:pt x="79101" y="3632"/>
                    <a:pt x="79289" y="3600"/>
                    <a:pt x="79475" y="3600"/>
                  </a:cubicBezTo>
                  <a:cubicBezTo>
                    <a:pt x="79767" y="3600"/>
                    <a:pt x="80053" y="3678"/>
                    <a:pt x="80314" y="3860"/>
                  </a:cubicBezTo>
                  <a:cubicBezTo>
                    <a:pt x="80392" y="3915"/>
                    <a:pt x="80480" y="3979"/>
                    <a:pt x="80542" y="3979"/>
                  </a:cubicBezTo>
                  <a:cubicBezTo>
                    <a:pt x="80578" y="3979"/>
                    <a:pt x="80606" y="3957"/>
                    <a:pt x="80618" y="3900"/>
                  </a:cubicBezTo>
                  <a:cubicBezTo>
                    <a:pt x="80668" y="3665"/>
                    <a:pt x="80781" y="3595"/>
                    <a:pt x="80901" y="3595"/>
                  </a:cubicBezTo>
                  <a:cubicBezTo>
                    <a:pt x="81024" y="3595"/>
                    <a:pt x="81153" y="3667"/>
                    <a:pt x="81229" y="3710"/>
                  </a:cubicBezTo>
                  <a:cubicBezTo>
                    <a:pt x="81943" y="4117"/>
                    <a:pt x="82707" y="4025"/>
                    <a:pt x="83471" y="4070"/>
                  </a:cubicBezTo>
                  <a:cubicBezTo>
                    <a:pt x="83822" y="4092"/>
                    <a:pt x="84204" y="4118"/>
                    <a:pt x="84534" y="4563"/>
                  </a:cubicBezTo>
                  <a:cubicBezTo>
                    <a:pt x="84894" y="5050"/>
                    <a:pt x="85717" y="5004"/>
                    <a:pt x="86339" y="5162"/>
                  </a:cubicBezTo>
                  <a:cubicBezTo>
                    <a:pt x="87329" y="5413"/>
                    <a:pt x="88140" y="6099"/>
                    <a:pt x="89130" y="6279"/>
                  </a:cubicBezTo>
                  <a:cubicBezTo>
                    <a:pt x="89645" y="6373"/>
                    <a:pt x="89975" y="6894"/>
                    <a:pt x="90503" y="6894"/>
                  </a:cubicBezTo>
                  <a:cubicBezTo>
                    <a:pt x="90566" y="6894"/>
                    <a:pt x="90632" y="6886"/>
                    <a:pt x="90702" y="6869"/>
                  </a:cubicBezTo>
                  <a:cubicBezTo>
                    <a:pt x="90703" y="6869"/>
                    <a:pt x="90705" y="6869"/>
                    <a:pt x="90706" y="6869"/>
                  </a:cubicBezTo>
                  <a:cubicBezTo>
                    <a:pt x="90736" y="6869"/>
                    <a:pt x="90782" y="6941"/>
                    <a:pt x="90822" y="6975"/>
                  </a:cubicBezTo>
                  <a:cubicBezTo>
                    <a:pt x="91924" y="7866"/>
                    <a:pt x="93271" y="8360"/>
                    <a:pt x="94437" y="9173"/>
                  </a:cubicBezTo>
                  <a:cubicBezTo>
                    <a:pt x="94966" y="9541"/>
                    <a:pt x="95385" y="10039"/>
                    <a:pt x="95797" y="10439"/>
                  </a:cubicBezTo>
                  <a:cubicBezTo>
                    <a:pt x="96258" y="10889"/>
                    <a:pt x="96652" y="11568"/>
                    <a:pt x="96977" y="12202"/>
                  </a:cubicBezTo>
                  <a:cubicBezTo>
                    <a:pt x="97416" y="13060"/>
                    <a:pt x="97820" y="13955"/>
                    <a:pt x="98125" y="14849"/>
                  </a:cubicBezTo>
                  <a:cubicBezTo>
                    <a:pt x="98397" y="15648"/>
                    <a:pt x="98507" y="16561"/>
                    <a:pt x="98577" y="17423"/>
                  </a:cubicBezTo>
                  <a:cubicBezTo>
                    <a:pt x="98676" y="18641"/>
                    <a:pt x="98265" y="19846"/>
                    <a:pt x="98741" y="21108"/>
                  </a:cubicBezTo>
                  <a:cubicBezTo>
                    <a:pt x="98971" y="21716"/>
                    <a:pt x="98958" y="22626"/>
                    <a:pt x="98306" y="23276"/>
                  </a:cubicBezTo>
                  <a:cubicBezTo>
                    <a:pt x="98090" y="23491"/>
                    <a:pt x="98090" y="24020"/>
                    <a:pt x="98133" y="24277"/>
                  </a:cubicBezTo>
                  <a:cubicBezTo>
                    <a:pt x="98396" y="25846"/>
                    <a:pt x="98128" y="27394"/>
                    <a:pt x="98100" y="28950"/>
                  </a:cubicBezTo>
                  <a:cubicBezTo>
                    <a:pt x="98063" y="30890"/>
                    <a:pt x="98189" y="32830"/>
                    <a:pt x="98107" y="34775"/>
                  </a:cubicBezTo>
                  <a:cubicBezTo>
                    <a:pt x="98079" y="35412"/>
                    <a:pt x="97795" y="36135"/>
                    <a:pt x="97970" y="36628"/>
                  </a:cubicBezTo>
                  <a:cubicBezTo>
                    <a:pt x="98431" y="37926"/>
                    <a:pt x="97502" y="39136"/>
                    <a:pt x="97931" y="40358"/>
                  </a:cubicBezTo>
                  <a:cubicBezTo>
                    <a:pt x="98034" y="40649"/>
                    <a:pt x="97872" y="40808"/>
                    <a:pt x="97853" y="41029"/>
                  </a:cubicBezTo>
                  <a:cubicBezTo>
                    <a:pt x="97795" y="41700"/>
                    <a:pt x="97737" y="42339"/>
                    <a:pt x="97868" y="43038"/>
                  </a:cubicBezTo>
                  <a:cubicBezTo>
                    <a:pt x="98017" y="43836"/>
                    <a:pt x="97784" y="44733"/>
                    <a:pt x="97834" y="45530"/>
                  </a:cubicBezTo>
                  <a:cubicBezTo>
                    <a:pt x="97900" y="46606"/>
                    <a:pt x="97834" y="47670"/>
                    <a:pt x="97754" y="48716"/>
                  </a:cubicBezTo>
                  <a:cubicBezTo>
                    <a:pt x="97661" y="49923"/>
                    <a:pt x="97625" y="51137"/>
                    <a:pt x="97609" y="52335"/>
                  </a:cubicBezTo>
                  <a:cubicBezTo>
                    <a:pt x="97585" y="54246"/>
                    <a:pt x="97448" y="56155"/>
                    <a:pt x="97436" y="58069"/>
                  </a:cubicBezTo>
                  <a:cubicBezTo>
                    <a:pt x="97423" y="60122"/>
                    <a:pt x="97339" y="62199"/>
                    <a:pt x="97043" y="64260"/>
                  </a:cubicBezTo>
                  <a:cubicBezTo>
                    <a:pt x="96951" y="64896"/>
                    <a:pt x="97146" y="65691"/>
                    <a:pt x="97147" y="66409"/>
                  </a:cubicBezTo>
                  <a:cubicBezTo>
                    <a:pt x="97153" y="68104"/>
                    <a:pt x="97079" y="69799"/>
                    <a:pt x="96980" y="71493"/>
                  </a:cubicBezTo>
                  <a:cubicBezTo>
                    <a:pt x="96957" y="71886"/>
                    <a:pt x="97058" y="72315"/>
                    <a:pt x="97045" y="72740"/>
                  </a:cubicBezTo>
                  <a:cubicBezTo>
                    <a:pt x="96999" y="74283"/>
                    <a:pt x="97163" y="75831"/>
                    <a:pt x="97145" y="77363"/>
                  </a:cubicBezTo>
                  <a:cubicBezTo>
                    <a:pt x="97129" y="78626"/>
                    <a:pt x="96994" y="79922"/>
                    <a:pt x="96799" y="81202"/>
                  </a:cubicBezTo>
                  <a:cubicBezTo>
                    <a:pt x="96610" y="82430"/>
                    <a:pt x="96499" y="83692"/>
                    <a:pt x="96414" y="84946"/>
                  </a:cubicBezTo>
                  <a:cubicBezTo>
                    <a:pt x="96341" y="86011"/>
                    <a:pt x="96603" y="87086"/>
                    <a:pt x="96490" y="88107"/>
                  </a:cubicBezTo>
                  <a:cubicBezTo>
                    <a:pt x="96329" y="89564"/>
                    <a:pt x="96517" y="90980"/>
                    <a:pt x="96533" y="92413"/>
                  </a:cubicBezTo>
                  <a:cubicBezTo>
                    <a:pt x="96543" y="93282"/>
                    <a:pt x="96760" y="94064"/>
                    <a:pt x="96960" y="94891"/>
                  </a:cubicBezTo>
                  <a:cubicBezTo>
                    <a:pt x="97186" y="95823"/>
                    <a:pt x="97027" y="96845"/>
                    <a:pt x="97049" y="97829"/>
                  </a:cubicBezTo>
                  <a:cubicBezTo>
                    <a:pt x="97087" y="99476"/>
                    <a:pt x="97020" y="101119"/>
                    <a:pt x="97207" y="102775"/>
                  </a:cubicBezTo>
                  <a:cubicBezTo>
                    <a:pt x="97381" y="104325"/>
                    <a:pt x="97253" y="105908"/>
                    <a:pt x="97267" y="107477"/>
                  </a:cubicBezTo>
                  <a:cubicBezTo>
                    <a:pt x="97277" y="108626"/>
                    <a:pt x="97326" y="109774"/>
                    <a:pt x="97317" y="110921"/>
                  </a:cubicBezTo>
                  <a:cubicBezTo>
                    <a:pt x="97304" y="112280"/>
                    <a:pt x="97247" y="113638"/>
                    <a:pt x="97212" y="114996"/>
                  </a:cubicBezTo>
                  <a:cubicBezTo>
                    <a:pt x="97197" y="115584"/>
                    <a:pt x="97225" y="116176"/>
                    <a:pt x="97177" y="116761"/>
                  </a:cubicBezTo>
                  <a:cubicBezTo>
                    <a:pt x="96985" y="119058"/>
                    <a:pt x="97034" y="121365"/>
                    <a:pt x="96930" y="123666"/>
                  </a:cubicBezTo>
                  <a:cubicBezTo>
                    <a:pt x="96872" y="124959"/>
                    <a:pt x="96916" y="126293"/>
                    <a:pt x="96852" y="127600"/>
                  </a:cubicBezTo>
                  <a:cubicBezTo>
                    <a:pt x="96759" y="129519"/>
                    <a:pt x="96555" y="131435"/>
                    <a:pt x="96534" y="133358"/>
                  </a:cubicBezTo>
                  <a:cubicBezTo>
                    <a:pt x="96525" y="134171"/>
                    <a:pt x="96624" y="134991"/>
                    <a:pt x="96536" y="135792"/>
                  </a:cubicBezTo>
                  <a:cubicBezTo>
                    <a:pt x="96432" y="136734"/>
                    <a:pt x="96492" y="137675"/>
                    <a:pt x="96404" y="138607"/>
                  </a:cubicBezTo>
                  <a:cubicBezTo>
                    <a:pt x="96345" y="139222"/>
                    <a:pt x="96383" y="139853"/>
                    <a:pt x="96456" y="140423"/>
                  </a:cubicBezTo>
                  <a:cubicBezTo>
                    <a:pt x="96577" y="141378"/>
                    <a:pt x="96156" y="142279"/>
                    <a:pt x="96360" y="143215"/>
                  </a:cubicBezTo>
                  <a:cubicBezTo>
                    <a:pt x="96415" y="143470"/>
                    <a:pt x="96295" y="143716"/>
                    <a:pt x="95976" y="143726"/>
                  </a:cubicBezTo>
                  <a:cubicBezTo>
                    <a:pt x="95446" y="143743"/>
                    <a:pt x="94921" y="143897"/>
                    <a:pt x="94389" y="143897"/>
                  </a:cubicBezTo>
                  <a:cubicBezTo>
                    <a:pt x="94190" y="143897"/>
                    <a:pt x="93990" y="143875"/>
                    <a:pt x="93789" y="143817"/>
                  </a:cubicBezTo>
                  <a:cubicBezTo>
                    <a:pt x="93695" y="143790"/>
                    <a:pt x="93591" y="143773"/>
                    <a:pt x="93489" y="143773"/>
                  </a:cubicBezTo>
                  <a:cubicBezTo>
                    <a:pt x="93425" y="143773"/>
                    <a:pt x="93362" y="143780"/>
                    <a:pt x="93303" y="143795"/>
                  </a:cubicBezTo>
                  <a:cubicBezTo>
                    <a:pt x="92801" y="143928"/>
                    <a:pt x="92298" y="144005"/>
                    <a:pt x="91796" y="144005"/>
                  </a:cubicBezTo>
                  <a:cubicBezTo>
                    <a:pt x="91327" y="144005"/>
                    <a:pt x="90860" y="143938"/>
                    <a:pt x="90397" y="143786"/>
                  </a:cubicBezTo>
                  <a:cubicBezTo>
                    <a:pt x="90335" y="143766"/>
                    <a:pt x="90277" y="143757"/>
                    <a:pt x="90222" y="143757"/>
                  </a:cubicBezTo>
                  <a:cubicBezTo>
                    <a:pt x="89956" y="143757"/>
                    <a:pt x="89762" y="143958"/>
                    <a:pt x="89509" y="143996"/>
                  </a:cubicBezTo>
                  <a:cubicBezTo>
                    <a:pt x="89125" y="144052"/>
                    <a:pt x="88741" y="144069"/>
                    <a:pt x="88357" y="144069"/>
                  </a:cubicBezTo>
                  <a:cubicBezTo>
                    <a:pt x="87796" y="144069"/>
                    <a:pt x="87236" y="144033"/>
                    <a:pt x="86675" y="144033"/>
                  </a:cubicBezTo>
                  <a:cubicBezTo>
                    <a:pt x="86331" y="144033"/>
                    <a:pt x="85987" y="144046"/>
                    <a:pt x="85642" y="144090"/>
                  </a:cubicBezTo>
                  <a:cubicBezTo>
                    <a:pt x="84855" y="144188"/>
                    <a:pt x="84056" y="144261"/>
                    <a:pt x="83254" y="144261"/>
                  </a:cubicBezTo>
                  <a:cubicBezTo>
                    <a:pt x="82664" y="144261"/>
                    <a:pt x="82073" y="144221"/>
                    <a:pt x="81485" y="144124"/>
                  </a:cubicBezTo>
                  <a:cubicBezTo>
                    <a:pt x="81432" y="144114"/>
                    <a:pt x="81374" y="144108"/>
                    <a:pt x="81318" y="144108"/>
                  </a:cubicBezTo>
                  <a:cubicBezTo>
                    <a:pt x="81262" y="144108"/>
                    <a:pt x="81206" y="144114"/>
                    <a:pt x="81158" y="144133"/>
                  </a:cubicBezTo>
                  <a:cubicBezTo>
                    <a:pt x="80668" y="144313"/>
                    <a:pt x="80169" y="144357"/>
                    <a:pt x="79667" y="144357"/>
                  </a:cubicBezTo>
                  <a:cubicBezTo>
                    <a:pt x="79210" y="144357"/>
                    <a:pt x="78752" y="144321"/>
                    <a:pt x="78298" y="144321"/>
                  </a:cubicBezTo>
                  <a:cubicBezTo>
                    <a:pt x="77957" y="144321"/>
                    <a:pt x="77618" y="144341"/>
                    <a:pt x="77283" y="144411"/>
                  </a:cubicBezTo>
                  <a:cubicBezTo>
                    <a:pt x="76134" y="144651"/>
                    <a:pt x="74967" y="144522"/>
                    <a:pt x="73807" y="144684"/>
                  </a:cubicBezTo>
                  <a:cubicBezTo>
                    <a:pt x="73586" y="144714"/>
                    <a:pt x="73358" y="144725"/>
                    <a:pt x="73126" y="144725"/>
                  </a:cubicBezTo>
                  <a:cubicBezTo>
                    <a:pt x="72580" y="144725"/>
                    <a:pt x="72012" y="144666"/>
                    <a:pt x="71452" y="144666"/>
                  </a:cubicBezTo>
                  <a:cubicBezTo>
                    <a:pt x="71350" y="144666"/>
                    <a:pt x="71247" y="144668"/>
                    <a:pt x="71145" y="144672"/>
                  </a:cubicBezTo>
                  <a:cubicBezTo>
                    <a:pt x="70409" y="144707"/>
                    <a:pt x="69672" y="144753"/>
                    <a:pt x="68937" y="144753"/>
                  </a:cubicBezTo>
                  <a:cubicBezTo>
                    <a:pt x="68823" y="144753"/>
                    <a:pt x="68709" y="144752"/>
                    <a:pt x="68596" y="144749"/>
                  </a:cubicBezTo>
                  <a:cubicBezTo>
                    <a:pt x="68540" y="144748"/>
                    <a:pt x="68485" y="144748"/>
                    <a:pt x="68430" y="144748"/>
                  </a:cubicBezTo>
                  <a:cubicBezTo>
                    <a:pt x="67731" y="144748"/>
                    <a:pt x="67034" y="144833"/>
                    <a:pt x="66335" y="144833"/>
                  </a:cubicBezTo>
                  <a:cubicBezTo>
                    <a:pt x="66061" y="144833"/>
                    <a:pt x="65786" y="144820"/>
                    <a:pt x="65511" y="144783"/>
                  </a:cubicBezTo>
                  <a:cubicBezTo>
                    <a:pt x="65318" y="144757"/>
                    <a:pt x="65126" y="144747"/>
                    <a:pt x="64933" y="144747"/>
                  </a:cubicBezTo>
                  <a:cubicBezTo>
                    <a:pt x="64220" y="144747"/>
                    <a:pt x="63508" y="144888"/>
                    <a:pt x="62788" y="144888"/>
                  </a:cubicBezTo>
                  <a:cubicBezTo>
                    <a:pt x="62666" y="144888"/>
                    <a:pt x="62544" y="144884"/>
                    <a:pt x="62422" y="144875"/>
                  </a:cubicBezTo>
                  <a:cubicBezTo>
                    <a:pt x="62230" y="144860"/>
                    <a:pt x="62038" y="144853"/>
                    <a:pt x="61847" y="144853"/>
                  </a:cubicBezTo>
                  <a:cubicBezTo>
                    <a:pt x="60775" y="144853"/>
                    <a:pt x="59706" y="145053"/>
                    <a:pt x="58627" y="145053"/>
                  </a:cubicBezTo>
                  <a:cubicBezTo>
                    <a:pt x="58520" y="145053"/>
                    <a:pt x="58414" y="145051"/>
                    <a:pt x="58307" y="145047"/>
                  </a:cubicBezTo>
                  <a:cubicBezTo>
                    <a:pt x="57925" y="145031"/>
                    <a:pt x="57544" y="145023"/>
                    <a:pt x="57162" y="145023"/>
                  </a:cubicBezTo>
                  <a:cubicBezTo>
                    <a:pt x="56085" y="145023"/>
                    <a:pt x="55009" y="145090"/>
                    <a:pt x="53942" y="145257"/>
                  </a:cubicBezTo>
                  <a:cubicBezTo>
                    <a:pt x="53896" y="145264"/>
                    <a:pt x="53851" y="145268"/>
                    <a:pt x="53806" y="145268"/>
                  </a:cubicBezTo>
                  <a:cubicBezTo>
                    <a:pt x="53447" y="145268"/>
                    <a:pt x="53125" y="145065"/>
                    <a:pt x="52804" y="145065"/>
                  </a:cubicBezTo>
                  <a:cubicBezTo>
                    <a:pt x="52740" y="145065"/>
                    <a:pt x="52676" y="145073"/>
                    <a:pt x="52612" y="145092"/>
                  </a:cubicBezTo>
                  <a:cubicBezTo>
                    <a:pt x="51848" y="145322"/>
                    <a:pt x="51072" y="145366"/>
                    <a:pt x="50295" y="145366"/>
                  </a:cubicBezTo>
                  <a:cubicBezTo>
                    <a:pt x="49816" y="145366"/>
                    <a:pt x="49337" y="145350"/>
                    <a:pt x="48861" y="145350"/>
                  </a:cubicBezTo>
                  <a:cubicBezTo>
                    <a:pt x="48687" y="145350"/>
                    <a:pt x="48513" y="145352"/>
                    <a:pt x="48340" y="145358"/>
                  </a:cubicBezTo>
                  <a:cubicBezTo>
                    <a:pt x="46747" y="145412"/>
                    <a:pt x="45139" y="145444"/>
                    <a:pt x="43545" y="145487"/>
                  </a:cubicBezTo>
                  <a:cubicBezTo>
                    <a:pt x="41962" y="145530"/>
                    <a:pt x="40369" y="145558"/>
                    <a:pt x="38781" y="145684"/>
                  </a:cubicBezTo>
                  <a:cubicBezTo>
                    <a:pt x="38060" y="145741"/>
                    <a:pt x="37334" y="145753"/>
                    <a:pt x="36608" y="145753"/>
                  </a:cubicBezTo>
                  <a:cubicBezTo>
                    <a:pt x="36086" y="145753"/>
                    <a:pt x="35562" y="145747"/>
                    <a:pt x="35040" y="145747"/>
                  </a:cubicBezTo>
                  <a:cubicBezTo>
                    <a:pt x="34584" y="145747"/>
                    <a:pt x="34128" y="145751"/>
                    <a:pt x="33674" y="145769"/>
                  </a:cubicBezTo>
                  <a:cubicBezTo>
                    <a:pt x="32584" y="145811"/>
                    <a:pt x="31490" y="145891"/>
                    <a:pt x="30402" y="145959"/>
                  </a:cubicBezTo>
                  <a:cubicBezTo>
                    <a:pt x="29640" y="146005"/>
                    <a:pt x="28855" y="146008"/>
                    <a:pt x="28081" y="146049"/>
                  </a:cubicBezTo>
                  <a:cubicBezTo>
                    <a:pt x="27153" y="146098"/>
                    <a:pt x="26228" y="146222"/>
                    <a:pt x="25303" y="146222"/>
                  </a:cubicBezTo>
                  <a:cubicBezTo>
                    <a:pt x="25279" y="146222"/>
                    <a:pt x="25255" y="146222"/>
                    <a:pt x="25230" y="146221"/>
                  </a:cubicBezTo>
                  <a:cubicBezTo>
                    <a:pt x="25217" y="146221"/>
                    <a:pt x="25203" y="146221"/>
                    <a:pt x="25189" y="146221"/>
                  </a:cubicBezTo>
                  <a:cubicBezTo>
                    <a:pt x="24122" y="146221"/>
                    <a:pt x="23081" y="146466"/>
                    <a:pt x="22009" y="146466"/>
                  </a:cubicBezTo>
                  <a:cubicBezTo>
                    <a:pt x="21946" y="146466"/>
                    <a:pt x="21882" y="146465"/>
                    <a:pt x="21819" y="146464"/>
                  </a:cubicBezTo>
                  <a:cubicBezTo>
                    <a:pt x="21746" y="146462"/>
                    <a:pt x="21672" y="146461"/>
                    <a:pt x="21599" y="146461"/>
                  </a:cubicBezTo>
                  <a:cubicBezTo>
                    <a:pt x="20680" y="146461"/>
                    <a:pt x="19750" y="146612"/>
                    <a:pt x="18841" y="146775"/>
                  </a:cubicBezTo>
                  <a:cubicBezTo>
                    <a:pt x="17947" y="146935"/>
                    <a:pt x="17045" y="146899"/>
                    <a:pt x="16149" y="147006"/>
                  </a:cubicBezTo>
                  <a:cubicBezTo>
                    <a:pt x="14873" y="147158"/>
                    <a:pt x="13582" y="147434"/>
                    <a:pt x="12323" y="147434"/>
                  </a:cubicBezTo>
                  <a:cubicBezTo>
                    <a:pt x="12291" y="147434"/>
                    <a:pt x="12259" y="147434"/>
                    <a:pt x="12227" y="147433"/>
                  </a:cubicBezTo>
                  <a:cubicBezTo>
                    <a:pt x="12189" y="147433"/>
                    <a:pt x="12150" y="147433"/>
                    <a:pt x="12112" y="147433"/>
                  </a:cubicBezTo>
                  <a:cubicBezTo>
                    <a:pt x="10766" y="147433"/>
                    <a:pt x="9454" y="147718"/>
                    <a:pt x="8110" y="147718"/>
                  </a:cubicBezTo>
                  <a:cubicBezTo>
                    <a:pt x="7942" y="147718"/>
                    <a:pt x="7773" y="147714"/>
                    <a:pt x="7604" y="147704"/>
                  </a:cubicBezTo>
                  <a:cubicBezTo>
                    <a:pt x="7430" y="147693"/>
                    <a:pt x="7254" y="147688"/>
                    <a:pt x="7077" y="147688"/>
                  </a:cubicBezTo>
                  <a:cubicBezTo>
                    <a:pt x="6309" y="147688"/>
                    <a:pt x="5511" y="147791"/>
                    <a:pt x="4759" y="148044"/>
                  </a:cubicBezTo>
                  <a:cubicBezTo>
                    <a:pt x="4710" y="148061"/>
                    <a:pt x="4661" y="148067"/>
                    <a:pt x="4612" y="148067"/>
                  </a:cubicBezTo>
                  <a:cubicBezTo>
                    <a:pt x="4419" y="148067"/>
                    <a:pt x="4223" y="147964"/>
                    <a:pt x="4023" y="147964"/>
                  </a:cubicBezTo>
                  <a:cubicBezTo>
                    <a:pt x="3926" y="147964"/>
                    <a:pt x="3829" y="147988"/>
                    <a:pt x="3730" y="148059"/>
                  </a:cubicBezTo>
                  <a:cubicBezTo>
                    <a:pt x="3715" y="148070"/>
                    <a:pt x="3702" y="148076"/>
                    <a:pt x="3689" y="148076"/>
                  </a:cubicBezTo>
                  <a:cubicBezTo>
                    <a:pt x="3629" y="148076"/>
                    <a:pt x="3589" y="147945"/>
                    <a:pt x="3557" y="147491"/>
                  </a:cubicBezTo>
                  <a:cubicBezTo>
                    <a:pt x="3557" y="145473"/>
                    <a:pt x="3678" y="143799"/>
                    <a:pt x="3522" y="142148"/>
                  </a:cubicBezTo>
                  <a:cubicBezTo>
                    <a:pt x="3375" y="140594"/>
                    <a:pt x="3564" y="139059"/>
                    <a:pt x="3593" y="137526"/>
                  </a:cubicBezTo>
                  <a:cubicBezTo>
                    <a:pt x="3621" y="136154"/>
                    <a:pt x="3571" y="134755"/>
                    <a:pt x="3825" y="133376"/>
                  </a:cubicBezTo>
                  <a:cubicBezTo>
                    <a:pt x="4021" y="132313"/>
                    <a:pt x="4149" y="131230"/>
                    <a:pt x="3755" y="130143"/>
                  </a:cubicBezTo>
                  <a:cubicBezTo>
                    <a:pt x="3702" y="129994"/>
                    <a:pt x="3958" y="129561"/>
                    <a:pt x="3957" y="129166"/>
                  </a:cubicBezTo>
                  <a:cubicBezTo>
                    <a:pt x="3953" y="128038"/>
                    <a:pt x="3855" y="126875"/>
                    <a:pt x="3983" y="125793"/>
                  </a:cubicBezTo>
                  <a:cubicBezTo>
                    <a:pt x="4108" y="124740"/>
                    <a:pt x="4072" y="123700"/>
                    <a:pt x="4141" y="122658"/>
                  </a:cubicBezTo>
                  <a:cubicBezTo>
                    <a:pt x="4183" y="122040"/>
                    <a:pt x="4337" y="121416"/>
                    <a:pt x="3970" y="120809"/>
                  </a:cubicBezTo>
                  <a:cubicBezTo>
                    <a:pt x="3816" y="120552"/>
                    <a:pt x="4306" y="120313"/>
                    <a:pt x="4184" y="119932"/>
                  </a:cubicBezTo>
                  <a:cubicBezTo>
                    <a:pt x="3963" y="119246"/>
                    <a:pt x="4547" y="118442"/>
                    <a:pt x="3845" y="117784"/>
                  </a:cubicBezTo>
                  <a:cubicBezTo>
                    <a:pt x="3695" y="117645"/>
                    <a:pt x="4165" y="117395"/>
                    <a:pt x="4173" y="117085"/>
                  </a:cubicBezTo>
                  <a:cubicBezTo>
                    <a:pt x="4192" y="116289"/>
                    <a:pt x="3893" y="115517"/>
                    <a:pt x="3920" y="114751"/>
                  </a:cubicBezTo>
                  <a:cubicBezTo>
                    <a:pt x="3941" y="114156"/>
                    <a:pt x="3210" y="113665"/>
                    <a:pt x="3759" y="112984"/>
                  </a:cubicBezTo>
                  <a:cubicBezTo>
                    <a:pt x="3851" y="112869"/>
                    <a:pt x="3829" y="112215"/>
                    <a:pt x="3763" y="111874"/>
                  </a:cubicBezTo>
                  <a:cubicBezTo>
                    <a:pt x="3459" y="110306"/>
                    <a:pt x="3687" y="108723"/>
                    <a:pt x="3537" y="107167"/>
                  </a:cubicBezTo>
                  <a:cubicBezTo>
                    <a:pt x="3321" y="104948"/>
                    <a:pt x="3420" y="102738"/>
                    <a:pt x="3414" y="100525"/>
                  </a:cubicBezTo>
                  <a:cubicBezTo>
                    <a:pt x="3410" y="99193"/>
                    <a:pt x="3540" y="97857"/>
                    <a:pt x="3470" y="96531"/>
                  </a:cubicBezTo>
                  <a:cubicBezTo>
                    <a:pt x="3431" y="95761"/>
                    <a:pt x="3360" y="94994"/>
                    <a:pt x="3335" y="94219"/>
                  </a:cubicBezTo>
                  <a:cubicBezTo>
                    <a:pt x="3270" y="92145"/>
                    <a:pt x="3153" y="90073"/>
                    <a:pt x="3028" y="88001"/>
                  </a:cubicBezTo>
                  <a:cubicBezTo>
                    <a:pt x="2903" y="85918"/>
                    <a:pt x="2841" y="83830"/>
                    <a:pt x="2719" y="81754"/>
                  </a:cubicBezTo>
                  <a:cubicBezTo>
                    <a:pt x="2644" y="80462"/>
                    <a:pt x="2455" y="79109"/>
                    <a:pt x="2509" y="77844"/>
                  </a:cubicBezTo>
                  <a:cubicBezTo>
                    <a:pt x="2580" y="76229"/>
                    <a:pt x="2440" y="74630"/>
                    <a:pt x="2482" y="73024"/>
                  </a:cubicBezTo>
                  <a:cubicBezTo>
                    <a:pt x="2534" y="71082"/>
                    <a:pt x="2291" y="69128"/>
                    <a:pt x="2412" y="67194"/>
                  </a:cubicBezTo>
                  <a:cubicBezTo>
                    <a:pt x="2506" y="65666"/>
                    <a:pt x="2294" y="64149"/>
                    <a:pt x="2464" y="62625"/>
                  </a:cubicBezTo>
                  <a:cubicBezTo>
                    <a:pt x="2571" y="61672"/>
                    <a:pt x="2557" y="60703"/>
                    <a:pt x="2540" y="59741"/>
                  </a:cubicBezTo>
                  <a:cubicBezTo>
                    <a:pt x="2522" y="58743"/>
                    <a:pt x="2627" y="57753"/>
                    <a:pt x="2661" y="56760"/>
                  </a:cubicBezTo>
                  <a:cubicBezTo>
                    <a:pt x="2698" y="55698"/>
                    <a:pt x="2688" y="54619"/>
                    <a:pt x="2649" y="53556"/>
                  </a:cubicBezTo>
                  <a:cubicBezTo>
                    <a:pt x="2590" y="51967"/>
                    <a:pt x="2792" y="50386"/>
                    <a:pt x="2692" y="48800"/>
                  </a:cubicBezTo>
                  <a:cubicBezTo>
                    <a:pt x="2589" y="47199"/>
                    <a:pt x="2756" y="45598"/>
                    <a:pt x="2709" y="43990"/>
                  </a:cubicBezTo>
                  <a:cubicBezTo>
                    <a:pt x="2661" y="42390"/>
                    <a:pt x="2734" y="40773"/>
                    <a:pt x="2663" y="39173"/>
                  </a:cubicBezTo>
                  <a:cubicBezTo>
                    <a:pt x="2554" y="36653"/>
                    <a:pt x="2661" y="34131"/>
                    <a:pt x="2512" y="31615"/>
                  </a:cubicBezTo>
                  <a:cubicBezTo>
                    <a:pt x="2423" y="30129"/>
                    <a:pt x="2807" y="28658"/>
                    <a:pt x="2724" y="27196"/>
                  </a:cubicBezTo>
                  <a:cubicBezTo>
                    <a:pt x="2648" y="25853"/>
                    <a:pt x="3019" y="24573"/>
                    <a:pt x="3021" y="23236"/>
                  </a:cubicBezTo>
                  <a:cubicBezTo>
                    <a:pt x="3023" y="21975"/>
                    <a:pt x="3180" y="20630"/>
                    <a:pt x="3510" y="19343"/>
                  </a:cubicBezTo>
                  <a:cubicBezTo>
                    <a:pt x="3659" y="18759"/>
                    <a:pt x="4161" y="18274"/>
                    <a:pt x="4073" y="17690"/>
                  </a:cubicBezTo>
                  <a:cubicBezTo>
                    <a:pt x="3926" y="16726"/>
                    <a:pt x="4297" y="15882"/>
                    <a:pt x="4605" y="15061"/>
                  </a:cubicBezTo>
                  <a:cubicBezTo>
                    <a:pt x="5432" y="12854"/>
                    <a:pt x="6108" y="10505"/>
                    <a:pt x="7780" y="8784"/>
                  </a:cubicBezTo>
                  <a:cubicBezTo>
                    <a:pt x="8814" y="7722"/>
                    <a:pt x="10023" y="6803"/>
                    <a:pt x="11416" y="6062"/>
                  </a:cubicBezTo>
                  <a:cubicBezTo>
                    <a:pt x="13310" y="5053"/>
                    <a:pt x="15309" y="4421"/>
                    <a:pt x="17300" y="3759"/>
                  </a:cubicBezTo>
                  <a:cubicBezTo>
                    <a:pt x="18579" y="3334"/>
                    <a:pt x="19979" y="3235"/>
                    <a:pt x="21355" y="3103"/>
                  </a:cubicBezTo>
                  <a:cubicBezTo>
                    <a:pt x="22415" y="3001"/>
                    <a:pt x="23510" y="2983"/>
                    <a:pt x="24586" y="2749"/>
                  </a:cubicBezTo>
                  <a:cubicBezTo>
                    <a:pt x="24932" y="2674"/>
                    <a:pt x="25299" y="2651"/>
                    <a:pt x="25674" y="2651"/>
                  </a:cubicBezTo>
                  <a:cubicBezTo>
                    <a:pt x="26195" y="2651"/>
                    <a:pt x="26733" y="2695"/>
                    <a:pt x="27252" y="2700"/>
                  </a:cubicBezTo>
                  <a:cubicBezTo>
                    <a:pt x="27420" y="2702"/>
                    <a:pt x="27585" y="2716"/>
                    <a:pt x="27752" y="2716"/>
                  </a:cubicBezTo>
                  <a:cubicBezTo>
                    <a:pt x="27868" y="2716"/>
                    <a:pt x="27985" y="2709"/>
                    <a:pt x="28105" y="2686"/>
                  </a:cubicBezTo>
                  <a:cubicBezTo>
                    <a:pt x="28391" y="2632"/>
                    <a:pt x="28677" y="2612"/>
                    <a:pt x="28963" y="2612"/>
                  </a:cubicBezTo>
                  <a:cubicBezTo>
                    <a:pt x="29483" y="2612"/>
                    <a:pt x="30004" y="2678"/>
                    <a:pt x="30520" y="2725"/>
                  </a:cubicBezTo>
                  <a:cubicBezTo>
                    <a:pt x="30574" y="2730"/>
                    <a:pt x="30628" y="2732"/>
                    <a:pt x="30681" y="2732"/>
                  </a:cubicBezTo>
                  <a:cubicBezTo>
                    <a:pt x="31061" y="2732"/>
                    <a:pt x="31424" y="2622"/>
                    <a:pt x="31778" y="2622"/>
                  </a:cubicBezTo>
                  <a:cubicBezTo>
                    <a:pt x="31818" y="2622"/>
                    <a:pt x="31857" y="2623"/>
                    <a:pt x="31896" y="2626"/>
                  </a:cubicBezTo>
                  <a:cubicBezTo>
                    <a:pt x="32058" y="2639"/>
                    <a:pt x="32220" y="2644"/>
                    <a:pt x="32382" y="2644"/>
                  </a:cubicBezTo>
                  <a:cubicBezTo>
                    <a:pt x="33229" y="2644"/>
                    <a:pt x="34072" y="2502"/>
                    <a:pt x="34918" y="2502"/>
                  </a:cubicBezTo>
                  <a:cubicBezTo>
                    <a:pt x="35244" y="2502"/>
                    <a:pt x="35570" y="2523"/>
                    <a:pt x="35897" y="2581"/>
                  </a:cubicBezTo>
                  <a:cubicBezTo>
                    <a:pt x="35907" y="2583"/>
                    <a:pt x="35917" y="2584"/>
                    <a:pt x="35927" y="2584"/>
                  </a:cubicBezTo>
                  <a:cubicBezTo>
                    <a:pt x="36106" y="2584"/>
                    <a:pt x="36300" y="2314"/>
                    <a:pt x="36502" y="2314"/>
                  </a:cubicBezTo>
                  <a:cubicBezTo>
                    <a:pt x="36545" y="2314"/>
                    <a:pt x="36588" y="2327"/>
                    <a:pt x="36631" y="2356"/>
                  </a:cubicBezTo>
                  <a:cubicBezTo>
                    <a:pt x="36934" y="2560"/>
                    <a:pt x="37292" y="2620"/>
                    <a:pt x="37619" y="2620"/>
                  </a:cubicBezTo>
                  <a:cubicBezTo>
                    <a:pt x="37830" y="2620"/>
                    <a:pt x="38027" y="2595"/>
                    <a:pt x="38190" y="2569"/>
                  </a:cubicBezTo>
                  <a:cubicBezTo>
                    <a:pt x="38421" y="2530"/>
                    <a:pt x="38650" y="2516"/>
                    <a:pt x="38877" y="2516"/>
                  </a:cubicBezTo>
                  <a:cubicBezTo>
                    <a:pt x="39582" y="2516"/>
                    <a:pt x="40268" y="2656"/>
                    <a:pt x="40962" y="2656"/>
                  </a:cubicBezTo>
                  <a:cubicBezTo>
                    <a:pt x="41048" y="2656"/>
                    <a:pt x="41134" y="2654"/>
                    <a:pt x="41221" y="2649"/>
                  </a:cubicBezTo>
                  <a:cubicBezTo>
                    <a:pt x="41913" y="2611"/>
                    <a:pt x="42614" y="2406"/>
                    <a:pt x="43294" y="2406"/>
                  </a:cubicBezTo>
                  <a:cubicBezTo>
                    <a:pt x="43408" y="2406"/>
                    <a:pt x="43520" y="2412"/>
                    <a:pt x="43632" y="2425"/>
                  </a:cubicBezTo>
                  <a:cubicBezTo>
                    <a:pt x="43792" y="2443"/>
                    <a:pt x="43951" y="2451"/>
                    <a:pt x="44108" y="2451"/>
                  </a:cubicBezTo>
                  <a:cubicBezTo>
                    <a:pt x="44874" y="2451"/>
                    <a:pt x="45614" y="2269"/>
                    <a:pt x="46377" y="2265"/>
                  </a:cubicBezTo>
                  <a:cubicBezTo>
                    <a:pt x="47548" y="2259"/>
                    <a:pt x="48734" y="2260"/>
                    <a:pt x="49911" y="2195"/>
                  </a:cubicBezTo>
                  <a:cubicBezTo>
                    <a:pt x="50999" y="2136"/>
                    <a:pt x="52086" y="2037"/>
                    <a:pt x="53173" y="2037"/>
                  </a:cubicBezTo>
                  <a:close/>
                  <a:moveTo>
                    <a:pt x="94254" y="145253"/>
                  </a:moveTo>
                  <a:cubicBezTo>
                    <a:pt x="94665" y="145253"/>
                    <a:pt x="95090" y="145297"/>
                    <a:pt x="95507" y="145297"/>
                  </a:cubicBezTo>
                  <a:cubicBezTo>
                    <a:pt x="95655" y="145297"/>
                    <a:pt x="95801" y="145291"/>
                    <a:pt x="95945" y="145277"/>
                  </a:cubicBezTo>
                  <a:cubicBezTo>
                    <a:pt x="95968" y="145274"/>
                    <a:pt x="95990" y="145273"/>
                    <a:pt x="96010" y="145273"/>
                  </a:cubicBezTo>
                  <a:cubicBezTo>
                    <a:pt x="96546" y="145273"/>
                    <a:pt x="96459" y="146029"/>
                    <a:pt x="96418" y="146380"/>
                  </a:cubicBezTo>
                  <a:cubicBezTo>
                    <a:pt x="96226" y="148082"/>
                    <a:pt x="96169" y="149768"/>
                    <a:pt x="96341" y="151478"/>
                  </a:cubicBezTo>
                  <a:cubicBezTo>
                    <a:pt x="96423" y="152292"/>
                    <a:pt x="96520" y="153205"/>
                    <a:pt x="96417" y="153933"/>
                  </a:cubicBezTo>
                  <a:cubicBezTo>
                    <a:pt x="96177" y="155646"/>
                    <a:pt x="96395" y="157327"/>
                    <a:pt x="96302" y="159014"/>
                  </a:cubicBezTo>
                  <a:cubicBezTo>
                    <a:pt x="96220" y="160490"/>
                    <a:pt x="96325" y="161982"/>
                    <a:pt x="96157" y="163425"/>
                  </a:cubicBezTo>
                  <a:cubicBezTo>
                    <a:pt x="96009" y="164721"/>
                    <a:pt x="96045" y="166044"/>
                    <a:pt x="95648" y="167357"/>
                  </a:cubicBezTo>
                  <a:cubicBezTo>
                    <a:pt x="95303" y="168499"/>
                    <a:pt x="95138" y="169727"/>
                    <a:pt x="94704" y="170856"/>
                  </a:cubicBezTo>
                  <a:cubicBezTo>
                    <a:pt x="94178" y="172227"/>
                    <a:pt x="93978" y="173786"/>
                    <a:pt x="92476" y="174633"/>
                  </a:cubicBezTo>
                  <a:cubicBezTo>
                    <a:pt x="91912" y="174951"/>
                    <a:pt x="91484" y="175603"/>
                    <a:pt x="91133" y="176121"/>
                  </a:cubicBezTo>
                  <a:cubicBezTo>
                    <a:pt x="90236" y="177446"/>
                    <a:pt x="88981" y="178267"/>
                    <a:pt x="87710" y="179109"/>
                  </a:cubicBezTo>
                  <a:cubicBezTo>
                    <a:pt x="87180" y="179463"/>
                    <a:pt x="86541" y="179516"/>
                    <a:pt x="85928" y="179618"/>
                  </a:cubicBezTo>
                  <a:cubicBezTo>
                    <a:pt x="85422" y="179703"/>
                    <a:pt x="84828" y="179838"/>
                    <a:pt x="84481" y="180055"/>
                  </a:cubicBezTo>
                  <a:cubicBezTo>
                    <a:pt x="83469" y="180688"/>
                    <a:pt x="82325" y="180566"/>
                    <a:pt x="81278" y="180897"/>
                  </a:cubicBezTo>
                  <a:cubicBezTo>
                    <a:pt x="81111" y="180950"/>
                    <a:pt x="80942" y="180978"/>
                    <a:pt x="80766" y="180978"/>
                  </a:cubicBezTo>
                  <a:cubicBezTo>
                    <a:pt x="80632" y="180978"/>
                    <a:pt x="80494" y="180961"/>
                    <a:pt x="80351" y="180927"/>
                  </a:cubicBezTo>
                  <a:cubicBezTo>
                    <a:pt x="80232" y="180899"/>
                    <a:pt x="80115" y="180887"/>
                    <a:pt x="80000" y="180887"/>
                  </a:cubicBezTo>
                  <a:cubicBezTo>
                    <a:pt x="79491" y="180887"/>
                    <a:pt x="79009" y="181124"/>
                    <a:pt x="78520" y="181262"/>
                  </a:cubicBezTo>
                  <a:cubicBezTo>
                    <a:pt x="78030" y="181401"/>
                    <a:pt x="77526" y="181361"/>
                    <a:pt x="77013" y="181503"/>
                  </a:cubicBezTo>
                  <a:cubicBezTo>
                    <a:pt x="76189" y="181733"/>
                    <a:pt x="75175" y="181606"/>
                    <a:pt x="74417" y="181837"/>
                  </a:cubicBezTo>
                  <a:cubicBezTo>
                    <a:pt x="73908" y="181992"/>
                    <a:pt x="73402" y="182012"/>
                    <a:pt x="72905" y="182012"/>
                  </a:cubicBezTo>
                  <a:cubicBezTo>
                    <a:pt x="72728" y="182012"/>
                    <a:pt x="72552" y="182009"/>
                    <a:pt x="72378" y="182009"/>
                  </a:cubicBezTo>
                  <a:cubicBezTo>
                    <a:pt x="72148" y="182009"/>
                    <a:pt x="71920" y="182014"/>
                    <a:pt x="71696" y="182035"/>
                  </a:cubicBezTo>
                  <a:cubicBezTo>
                    <a:pt x="71084" y="182093"/>
                    <a:pt x="70446" y="182386"/>
                    <a:pt x="69773" y="182386"/>
                  </a:cubicBezTo>
                  <a:cubicBezTo>
                    <a:pt x="69467" y="182386"/>
                    <a:pt x="69154" y="182325"/>
                    <a:pt x="68833" y="182155"/>
                  </a:cubicBezTo>
                  <a:cubicBezTo>
                    <a:pt x="68753" y="182112"/>
                    <a:pt x="68663" y="182095"/>
                    <a:pt x="68567" y="182095"/>
                  </a:cubicBezTo>
                  <a:cubicBezTo>
                    <a:pt x="68119" y="182095"/>
                    <a:pt x="67523" y="182475"/>
                    <a:pt x="66984" y="182475"/>
                  </a:cubicBezTo>
                  <a:cubicBezTo>
                    <a:pt x="66982" y="182475"/>
                    <a:pt x="66979" y="182475"/>
                    <a:pt x="66977" y="182475"/>
                  </a:cubicBezTo>
                  <a:cubicBezTo>
                    <a:pt x="65798" y="182475"/>
                    <a:pt x="64649" y="182731"/>
                    <a:pt x="63489" y="182894"/>
                  </a:cubicBezTo>
                  <a:cubicBezTo>
                    <a:pt x="62377" y="183050"/>
                    <a:pt x="61227" y="183032"/>
                    <a:pt x="60168" y="183426"/>
                  </a:cubicBezTo>
                  <a:cubicBezTo>
                    <a:pt x="60090" y="183455"/>
                    <a:pt x="60015" y="183467"/>
                    <a:pt x="59945" y="183467"/>
                  </a:cubicBezTo>
                  <a:cubicBezTo>
                    <a:pt x="59678" y="183467"/>
                    <a:pt x="59472" y="183297"/>
                    <a:pt x="59333" y="183251"/>
                  </a:cubicBezTo>
                  <a:cubicBezTo>
                    <a:pt x="59240" y="183221"/>
                    <a:pt x="59148" y="183209"/>
                    <a:pt x="59056" y="183209"/>
                  </a:cubicBezTo>
                  <a:cubicBezTo>
                    <a:pt x="58693" y="183209"/>
                    <a:pt x="58339" y="183397"/>
                    <a:pt x="57996" y="183397"/>
                  </a:cubicBezTo>
                  <a:cubicBezTo>
                    <a:pt x="57825" y="183397"/>
                    <a:pt x="57657" y="183350"/>
                    <a:pt x="57492" y="183209"/>
                  </a:cubicBezTo>
                  <a:cubicBezTo>
                    <a:pt x="57295" y="183356"/>
                    <a:pt x="57085" y="183404"/>
                    <a:pt x="56869" y="183404"/>
                  </a:cubicBezTo>
                  <a:cubicBezTo>
                    <a:pt x="56449" y="183404"/>
                    <a:pt x="56004" y="183221"/>
                    <a:pt x="55581" y="183221"/>
                  </a:cubicBezTo>
                  <a:cubicBezTo>
                    <a:pt x="55301" y="183221"/>
                    <a:pt x="55031" y="183300"/>
                    <a:pt x="54782" y="183564"/>
                  </a:cubicBezTo>
                  <a:cubicBezTo>
                    <a:pt x="54717" y="183633"/>
                    <a:pt x="54657" y="183660"/>
                    <a:pt x="54600" y="183660"/>
                  </a:cubicBezTo>
                  <a:cubicBezTo>
                    <a:pt x="54412" y="183660"/>
                    <a:pt x="54261" y="183361"/>
                    <a:pt x="54074" y="183309"/>
                  </a:cubicBezTo>
                  <a:cubicBezTo>
                    <a:pt x="53903" y="183262"/>
                    <a:pt x="53736" y="183244"/>
                    <a:pt x="53573" y="183244"/>
                  </a:cubicBezTo>
                  <a:cubicBezTo>
                    <a:pt x="53092" y="183244"/>
                    <a:pt x="52639" y="183400"/>
                    <a:pt x="52188" y="183429"/>
                  </a:cubicBezTo>
                  <a:cubicBezTo>
                    <a:pt x="52128" y="183433"/>
                    <a:pt x="52070" y="183434"/>
                    <a:pt x="52011" y="183434"/>
                  </a:cubicBezTo>
                  <a:cubicBezTo>
                    <a:pt x="51446" y="183434"/>
                    <a:pt x="50888" y="183278"/>
                    <a:pt x="50318" y="183278"/>
                  </a:cubicBezTo>
                  <a:cubicBezTo>
                    <a:pt x="50053" y="183278"/>
                    <a:pt x="49785" y="183312"/>
                    <a:pt x="49513" y="183411"/>
                  </a:cubicBezTo>
                  <a:cubicBezTo>
                    <a:pt x="49401" y="183451"/>
                    <a:pt x="49229" y="183484"/>
                    <a:pt x="49035" y="183484"/>
                  </a:cubicBezTo>
                  <a:cubicBezTo>
                    <a:pt x="48784" y="183484"/>
                    <a:pt x="48496" y="183430"/>
                    <a:pt x="48249" y="183269"/>
                  </a:cubicBezTo>
                  <a:cubicBezTo>
                    <a:pt x="48161" y="183213"/>
                    <a:pt x="48074" y="183191"/>
                    <a:pt x="47985" y="183191"/>
                  </a:cubicBezTo>
                  <a:cubicBezTo>
                    <a:pt x="47666" y="183191"/>
                    <a:pt x="47334" y="183478"/>
                    <a:pt x="46948" y="183478"/>
                  </a:cubicBezTo>
                  <a:cubicBezTo>
                    <a:pt x="46889" y="183478"/>
                    <a:pt x="46828" y="183471"/>
                    <a:pt x="46766" y="183455"/>
                  </a:cubicBezTo>
                  <a:cubicBezTo>
                    <a:pt x="46454" y="183375"/>
                    <a:pt x="46020" y="183448"/>
                    <a:pt x="45681" y="183331"/>
                  </a:cubicBezTo>
                  <a:cubicBezTo>
                    <a:pt x="45494" y="183265"/>
                    <a:pt x="45319" y="183231"/>
                    <a:pt x="45147" y="183231"/>
                  </a:cubicBezTo>
                  <a:cubicBezTo>
                    <a:pt x="44959" y="183231"/>
                    <a:pt x="44774" y="183272"/>
                    <a:pt x="44578" y="183359"/>
                  </a:cubicBezTo>
                  <a:cubicBezTo>
                    <a:pt x="44412" y="183433"/>
                    <a:pt x="44238" y="183561"/>
                    <a:pt x="44072" y="183561"/>
                  </a:cubicBezTo>
                  <a:cubicBezTo>
                    <a:pt x="43943" y="183561"/>
                    <a:pt x="43818" y="183483"/>
                    <a:pt x="43705" y="183238"/>
                  </a:cubicBezTo>
                  <a:cubicBezTo>
                    <a:pt x="43656" y="183134"/>
                    <a:pt x="43610" y="183096"/>
                    <a:pt x="43564" y="183096"/>
                  </a:cubicBezTo>
                  <a:cubicBezTo>
                    <a:pt x="43448" y="183096"/>
                    <a:pt x="43335" y="183332"/>
                    <a:pt x="43204" y="183345"/>
                  </a:cubicBezTo>
                  <a:cubicBezTo>
                    <a:pt x="42794" y="183391"/>
                    <a:pt x="42345" y="183430"/>
                    <a:pt x="41920" y="183430"/>
                  </a:cubicBezTo>
                  <a:cubicBezTo>
                    <a:pt x="41494" y="183430"/>
                    <a:pt x="41092" y="183391"/>
                    <a:pt x="40780" y="183279"/>
                  </a:cubicBezTo>
                  <a:cubicBezTo>
                    <a:pt x="40644" y="183230"/>
                    <a:pt x="40508" y="183212"/>
                    <a:pt x="40371" y="183212"/>
                  </a:cubicBezTo>
                  <a:cubicBezTo>
                    <a:pt x="39967" y="183212"/>
                    <a:pt x="39564" y="183370"/>
                    <a:pt x="39189" y="183370"/>
                  </a:cubicBezTo>
                  <a:cubicBezTo>
                    <a:pt x="38917" y="183370"/>
                    <a:pt x="38660" y="183287"/>
                    <a:pt x="38429" y="183000"/>
                  </a:cubicBezTo>
                  <a:cubicBezTo>
                    <a:pt x="38111" y="183145"/>
                    <a:pt x="37797" y="183198"/>
                    <a:pt x="37486" y="183198"/>
                  </a:cubicBezTo>
                  <a:cubicBezTo>
                    <a:pt x="36622" y="183198"/>
                    <a:pt x="35776" y="182791"/>
                    <a:pt x="34900" y="182791"/>
                  </a:cubicBezTo>
                  <a:cubicBezTo>
                    <a:pt x="34887" y="182791"/>
                    <a:pt x="34874" y="182791"/>
                    <a:pt x="34861" y="182791"/>
                  </a:cubicBezTo>
                  <a:cubicBezTo>
                    <a:pt x="34350" y="182797"/>
                    <a:pt x="33830" y="182823"/>
                    <a:pt x="33303" y="182823"/>
                  </a:cubicBezTo>
                  <a:cubicBezTo>
                    <a:pt x="32786" y="182823"/>
                    <a:pt x="32262" y="182798"/>
                    <a:pt x="31737" y="182705"/>
                  </a:cubicBezTo>
                  <a:cubicBezTo>
                    <a:pt x="31208" y="182611"/>
                    <a:pt x="30644" y="182516"/>
                    <a:pt x="30061" y="182516"/>
                  </a:cubicBezTo>
                  <a:cubicBezTo>
                    <a:pt x="29721" y="182516"/>
                    <a:pt x="29375" y="182548"/>
                    <a:pt x="29025" y="182631"/>
                  </a:cubicBezTo>
                  <a:cubicBezTo>
                    <a:pt x="28871" y="182668"/>
                    <a:pt x="28711" y="182684"/>
                    <a:pt x="28547" y="182684"/>
                  </a:cubicBezTo>
                  <a:cubicBezTo>
                    <a:pt x="27956" y="182684"/>
                    <a:pt x="27314" y="182483"/>
                    <a:pt x="26724" y="182340"/>
                  </a:cubicBezTo>
                  <a:cubicBezTo>
                    <a:pt x="26532" y="182294"/>
                    <a:pt x="26280" y="182289"/>
                    <a:pt x="26029" y="182289"/>
                  </a:cubicBezTo>
                  <a:cubicBezTo>
                    <a:pt x="25964" y="182289"/>
                    <a:pt x="25900" y="182289"/>
                    <a:pt x="25837" y="182289"/>
                  </a:cubicBezTo>
                  <a:cubicBezTo>
                    <a:pt x="25511" y="182289"/>
                    <a:pt x="25211" y="182281"/>
                    <a:pt x="25075" y="182180"/>
                  </a:cubicBezTo>
                  <a:cubicBezTo>
                    <a:pt x="24873" y="182028"/>
                    <a:pt x="24686" y="181985"/>
                    <a:pt x="24506" y="181985"/>
                  </a:cubicBezTo>
                  <a:cubicBezTo>
                    <a:pt x="24263" y="181985"/>
                    <a:pt x="24034" y="182064"/>
                    <a:pt x="23802" y="182064"/>
                  </a:cubicBezTo>
                  <a:cubicBezTo>
                    <a:pt x="23751" y="182064"/>
                    <a:pt x="23700" y="182060"/>
                    <a:pt x="23648" y="182051"/>
                  </a:cubicBezTo>
                  <a:cubicBezTo>
                    <a:pt x="23235" y="181976"/>
                    <a:pt x="22815" y="181960"/>
                    <a:pt x="22396" y="181960"/>
                  </a:cubicBezTo>
                  <a:cubicBezTo>
                    <a:pt x="22106" y="181960"/>
                    <a:pt x="21815" y="181968"/>
                    <a:pt x="21528" y="181968"/>
                  </a:cubicBezTo>
                  <a:cubicBezTo>
                    <a:pt x="21268" y="181968"/>
                    <a:pt x="21011" y="181962"/>
                    <a:pt x="20757" y="181939"/>
                  </a:cubicBezTo>
                  <a:cubicBezTo>
                    <a:pt x="19821" y="181855"/>
                    <a:pt x="18836" y="181719"/>
                    <a:pt x="17900" y="181459"/>
                  </a:cubicBezTo>
                  <a:cubicBezTo>
                    <a:pt x="16850" y="181167"/>
                    <a:pt x="15779" y="180971"/>
                    <a:pt x="14739" y="180617"/>
                  </a:cubicBezTo>
                  <a:cubicBezTo>
                    <a:pt x="13699" y="180263"/>
                    <a:pt x="12785" y="179689"/>
                    <a:pt x="11808" y="179228"/>
                  </a:cubicBezTo>
                  <a:cubicBezTo>
                    <a:pt x="11188" y="178933"/>
                    <a:pt x="10454" y="178642"/>
                    <a:pt x="10080" y="178124"/>
                  </a:cubicBezTo>
                  <a:cubicBezTo>
                    <a:pt x="9630" y="177501"/>
                    <a:pt x="8925" y="177201"/>
                    <a:pt x="8519" y="176529"/>
                  </a:cubicBezTo>
                  <a:cubicBezTo>
                    <a:pt x="8069" y="175784"/>
                    <a:pt x="7148" y="175411"/>
                    <a:pt x="6752" y="174560"/>
                  </a:cubicBezTo>
                  <a:cubicBezTo>
                    <a:pt x="6268" y="173524"/>
                    <a:pt x="5679" y="172554"/>
                    <a:pt x="5257" y="171467"/>
                  </a:cubicBezTo>
                  <a:cubicBezTo>
                    <a:pt x="4720" y="170086"/>
                    <a:pt x="4745" y="168677"/>
                    <a:pt x="4443" y="167306"/>
                  </a:cubicBezTo>
                  <a:cubicBezTo>
                    <a:pt x="4099" y="165743"/>
                    <a:pt x="4226" y="164168"/>
                    <a:pt x="3957" y="162629"/>
                  </a:cubicBezTo>
                  <a:cubicBezTo>
                    <a:pt x="3762" y="161510"/>
                    <a:pt x="3868" y="160369"/>
                    <a:pt x="3646" y="159282"/>
                  </a:cubicBezTo>
                  <a:cubicBezTo>
                    <a:pt x="3305" y="157617"/>
                    <a:pt x="3547" y="155947"/>
                    <a:pt x="3446" y="154283"/>
                  </a:cubicBezTo>
                  <a:cubicBezTo>
                    <a:pt x="3366" y="152981"/>
                    <a:pt x="3393" y="151625"/>
                    <a:pt x="3549" y="150304"/>
                  </a:cubicBezTo>
                  <a:cubicBezTo>
                    <a:pt x="3573" y="150105"/>
                    <a:pt x="3598" y="149915"/>
                    <a:pt x="3578" y="149642"/>
                  </a:cubicBezTo>
                  <a:cubicBezTo>
                    <a:pt x="3790" y="150082"/>
                    <a:pt x="4080" y="150206"/>
                    <a:pt x="4374" y="150206"/>
                  </a:cubicBezTo>
                  <a:cubicBezTo>
                    <a:pt x="4720" y="150206"/>
                    <a:pt x="5072" y="150035"/>
                    <a:pt x="5313" y="150001"/>
                  </a:cubicBezTo>
                  <a:cubicBezTo>
                    <a:pt x="6935" y="149773"/>
                    <a:pt x="8546" y="149699"/>
                    <a:pt x="10178" y="149675"/>
                  </a:cubicBezTo>
                  <a:cubicBezTo>
                    <a:pt x="11744" y="149651"/>
                    <a:pt x="13313" y="149482"/>
                    <a:pt x="14871" y="149342"/>
                  </a:cubicBezTo>
                  <a:cubicBezTo>
                    <a:pt x="15011" y="149330"/>
                    <a:pt x="15153" y="149326"/>
                    <a:pt x="15298" y="149326"/>
                  </a:cubicBezTo>
                  <a:cubicBezTo>
                    <a:pt x="15491" y="149326"/>
                    <a:pt x="15687" y="149332"/>
                    <a:pt x="15883" y="149332"/>
                  </a:cubicBezTo>
                  <a:cubicBezTo>
                    <a:pt x="16417" y="149332"/>
                    <a:pt x="16952" y="149285"/>
                    <a:pt x="17421" y="148935"/>
                  </a:cubicBezTo>
                  <a:cubicBezTo>
                    <a:pt x="17577" y="149082"/>
                    <a:pt x="17739" y="149129"/>
                    <a:pt x="17904" y="149129"/>
                  </a:cubicBezTo>
                  <a:cubicBezTo>
                    <a:pt x="18194" y="149129"/>
                    <a:pt x="18495" y="148985"/>
                    <a:pt x="18802" y="148985"/>
                  </a:cubicBezTo>
                  <a:cubicBezTo>
                    <a:pt x="18856" y="148985"/>
                    <a:pt x="18910" y="148990"/>
                    <a:pt x="18964" y="149000"/>
                  </a:cubicBezTo>
                  <a:cubicBezTo>
                    <a:pt x="19080" y="149023"/>
                    <a:pt x="19198" y="149033"/>
                    <a:pt x="19318" y="149033"/>
                  </a:cubicBezTo>
                  <a:cubicBezTo>
                    <a:pt x="19881" y="149033"/>
                    <a:pt x="20483" y="148821"/>
                    <a:pt x="21066" y="148777"/>
                  </a:cubicBezTo>
                  <a:cubicBezTo>
                    <a:pt x="22179" y="148694"/>
                    <a:pt x="23286" y="148565"/>
                    <a:pt x="24403" y="148501"/>
                  </a:cubicBezTo>
                  <a:cubicBezTo>
                    <a:pt x="25677" y="148430"/>
                    <a:pt x="26963" y="148347"/>
                    <a:pt x="28236" y="148246"/>
                  </a:cubicBezTo>
                  <a:cubicBezTo>
                    <a:pt x="28615" y="148215"/>
                    <a:pt x="29054" y="148046"/>
                    <a:pt x="29486" y="148046"/>
                  </a:cubicBezTo>
                  <a:cubicBezTo>
                    <a:pt x="29752" y="148046"/>
                    <a:pt x="30015" y="148110"/>
                    <a:pt x="30261" y="148309"/>
                  </a:cubicBezTo>
                  <a:cubicBezTo>
                    <a:pt x="30272" y="148318"/>
                    <a:pt x="30290" y="148322"/>
                    <a:pt x="30310" y="148322"/>
                  </a:cubicBezTo>
                  <a:cubicBezTo>
                    <a:pt x="30345" y="148322"/>
                    <a:pt x="30389" y="148311"/>
                    <a:pt x="30422" y="148301"/>
                  </a:cubicBezTo>
                  <a:cubicBezTo>
                    <a:pt x="30993" y="148137"/>
                    <a:pt x="31573" y="148100"/>
                    <a:pt x="32157" y="148100"/>
                  </a:cubicBezTo>
                  <a:cubicBezTo>
                    <a:pt x="32627" y="148100"/>
                    <a:pt x="33100" y="148124"/>
                    <a:pt x="33571" y="148124"/>
                  </a:cubicBezTo>
                  <a:cubicBezTo>
                    <a:pt x="34162" y="148124"/>
                    <a:pt x="34752" y="148086"/>
                    <a:pt x="35332" y="147918"/>
                  </a:cubicBezTo>
                  <a:cubicBezTo>
                    <a:pt x="35464" y="147879"/>
                    <a:pt x="35604" y="147865"/>
                    <a:pt x="35747" y="147865"/>
                  </a:cubicBezTo>
                  <a:cubicBezTo>
                    <a:pt x="36059" y="147865"/>
                    <a:pt x="36391" y="147932"/>
                    <a:pt x="36703" y="147963"/>
                  </a:cubicBezTo>
                  <a:cubicBezTo>
                    <a:pt x="37022" y="147995"/>
                    <a:pt x="37341" y="148015"/>
                    <a:pt x="37657" y="148015"/>
                  </a:cubicBezTo>
                  <a:cubicBezTo>
                    <a:pt x="38286" y="148015"/>
                    <a:pt x="38906" y="147934"/>
                    <a:pt x="39503" y="147703"/>
                  </a:cubicBezTo>
                  <a:cubicBezTo>
                    <a:pt x="39555" y="147682"/>
                    <a:pt x="39601" y="147674"/>
                    <a:pt x="39644" y="147674"/>
                  </a:cubicBezTo>
                  <a:cubicBezTo>
                    <a:pt x="39832" y="147674"/>
                    <a:pt x="39950" y="147832"/>
                    <a:pt x="40157" y="147832"/>
                  </a:cubicBezTo>
                  <a:cubicBezTo>
                    <a:pt x="40180" y="147832"/>
                    <a:pt x="40204" y="147830"/>
                    <a:pt x="40229" y="147826"/>
                  </a:cubicBezTo>
                  <a:cubicBezTo>
                    <a:pt x="41057" y="147688"/>
                    <a:pt x="41914" y="147535"/>
                    <a:pt x="42748" y="147535"/>
                  </a:cubicBezTo>
                  <a:cubicBezTo>
                    <a:pt x="42992" y="147535"/>
                    <a:pt x="43234" y="147548"/>
                    <a:pt x="43473" y="147578"/>
                  </a:cubicBezTo>
                  <a:cubicBezTo>
                    <a:pt x="43814" y="147622"/>
                    <a:pt x="44151" y="147637"/>
                    <a:pt x="44486" y="147637"/>
                  </a:cubicBezTo>
                  <a:cubicBezTo>
                    <a:pt x="45212" y="147637"/>
                    <a:pt x="45926" y="147563"/>
                    <a:pt x="46650" y="147534"/>
                  </a:cubicBezTo>
                  <a:cubicBezTo>
                    <a:pt x="47671" y="147494"/>
                    <a:pt x="48691" y="147460"/>
                    <a:pt x="49712" y="147443"/>
                  </a:cubicBezTo>
                  <a:cubicBezTo>
                    <a:pt x="50088" y="147437"/>
                    <a:pt x="50465" y="147436"/>
                    <a:pt x="50841" y="147436"/>
                  </a:cubicBezTo>
                  <a:cubicBezTo>
                    <a:pt x="51015" y="147436"/>
                    <a:pt x="51189" y="147436"/>
                    <a:pt x="51363" y="147436"/>
                  </a:cubicBezTo>
                  <a:cubicBezTo>
                    <a:pt x="52055" y="147436"/>
                    <a:pt x="52747" y="147433"/>
                    <a:pt x="53438" y="147400"/>
                  </a:cubicBezTo>
                  <a:cubicBezTo>
                    <a:pt x="53618" y="147392"/>
                    <a:pt x="53799" y="147389"/>
                    <a:pt x="53982" y="147389"/>
                  </a:cubicBezTo>
                  <a:cubicBezTo>
                    <a:pt x="54287" y="147389"/>
                    <a:pt x="54594" y="147397"/>
                    <a:pt x="54898" y="147397"/>
                  </a:cubicBezTo>
                  <a:cubicBezTo>
                    <a:pt x="55452" y="147397"/>
                    <a:pt x="55997" y="147371"/>
                    <a:pt x="56502" y="147228"/>
                  </a:cubicBezTo>
                  <a:cubicBezTo>
                    <a:pt x="56598" y="147201"/>
                    <a:pt x="56688" y="147191"/>
                    <a:pt x="56775" y="147191"/>
                  </a:cubicBezTo>
                  <a:cubicBezTo>
                    <a:pt x="57070" y="147191"/>
                    <a:pt x="57324" y="147311"/>
                    <a:pt x="57608" y="147311"/>
                  </a:cubicBezTo>
                  <a:cubicBezTo>
                    <a:pt x="57723" y="147311"/>
                    <a:pt x="57844" y="147291"/>
                    <a:pt x="57973" y="147235"/>
                  </a:cubicBezTo>
                  <a:cubicBezTo>
                    <a:pt x="58180" y="147147"/>
                    <a:pt x="58408" y="147119"/>
                    <a:pt x="58647" y="147119"/>
                  </a:cubicBezTo>
                  <a:cubicBezTo>
                    <a:pt x="59046" y="147119"/>
                    <a:pt x="59476" y="147197"/>
                    <a:pt x="59889" y="147197"/>
                  </a:cubicBezTo>
                  <a:cubicBezTo>
                    <a:pt x="59936" y="147197"/>
                    <a:pt x="59983" y="147196"/>
                    <a:pt x="60030" y="147193"/>
                  </a:cubicBezTo>
                  <a:cubicBezTo>
                    <a:pt x="60663" y="147163"/>
                    <a:pt x="61312" y="147109"/>
                    <a:pt x="61959" y="147109"/>
                  </a:cubicBezTo>
                  <a:cubicBezTo>
                    <a:pt x="62437" y="147109"/>
                    <a:pt x="62915" y="147138"/>
                    <a:pt x="63385" y="147228"/>
                  </a:cubicBezTo>
                  <a:cubicBezTo>
                    <a:pt x="63483" y="147247"/>
                    <a:pt x="63560" y="147263"/>
                    <a:pt x="63623" y="147263"/>
                  </a:cubicBezTo>
                  <a:cubicBezTo>
                    <a:pt x="63734" y="147263"/>
                    <a:pt x="63799" y="147212"/>
                    <a:pt x="63850" y="147035"/>
                  </a:cubicBezTo>
                  <a:cubicBezTo>
                    <a:pt x="63876" y="146941"/>
                    <a:pt x="63950" y="146893"/>
                    <a:pt x="64042" y="146893"/>
                  </a:cubicBezTo>
                  <a:cubicBezTo>
                    <a:pt x="64065" y="146893"/>
                    <a:pt x="64088" y="146896"/>
                    <a:pt x="64113" y="146901"/>
                  </a:cubicBezTo>
                  <a:cubicBezTo>
                    <a:pt x="64760" y="147056"/>
                    <a:pt x="65409" y="147105"/>
                    <a:pt x="66059" y="147105"/>
                  </a:cubicBezTo>
                  <a:cubicBezTo>
                    <a:pt x="67059" y="147105"/>
                    <a:pt x="68061" y="146990"/>
                    <a:pt x="69061" y="146972"/>
                  </a:cubicBezTo>
                  <a:cubicBezTo>
                    <a:pt x="69317" y="146967"/>
                    <a:pt x="69574" y="146965"/>
                    <a:pt x="69830" y="146965"/>
                  </a:cubicBezTo>
                  <a:cubicBezTo>
                    <a:pt x="70953" y="146965"/>
                    <a:pt x="72075" y="147003"/>
                    <a:pt x="73197" y="147020"/>
                  </a:cubicBezTo>
                  <a:cubicBezTo>
                    <a:pt x="73217" y="147020"/>
                    <a:pt x="73236" y="147021"/>
                    <a:pt x="73255" y="147021"/>
                  </a:cubicBezTo>
                  <a:cubicBezTo>
                    <a:pt x="74020" y="147021"/>
                    <a:pt x="74790" y="146803"/>
                    <a:pt x="75556" y="146667"/>
                  </a:cubicBezTo>
                  <a:cubicBezTo>
                    <a:pt x="75806" y="146622"/>
                    <a:pt x="76058" y="146532"/>
                    <a:pt x="76298" y="146532"/>
                  </a:cubicBezTo>
                  <a:cubicBezTo>
                    <a:pt x="76512" y="146532"/>
                    <a:pt x="76718" y="146604"/>
                    <a:pt x="76907" y="146843"/>
                  </a:cubicBezTo>
                  <a:cubicBezTo>
                    <a:pt x="76925" y="146866"/>
                    <a:pt x="76981" y="146878"/>
                    <a:pt x="77039" y="146878"/>
                  </a:cubicBezTo>
                  <a:cubicBezTo>
                    <a:pt x="77102" y="146878"/>
                    <a:pt x="77169" y="146864"/>
                    <a:pt x="77197" y="146838"/>
                  </a:cubicBezTo>
                  <a:cubicBezTo>
                    <a:pt x="77526" y="146531"/>
                    <a:pt x="77874" y="146443"/>
                    <a:pt x="78229" y="146443"/>
                  </a:cubicBezTo>
                  <a:cubicBezTo>
                    <a:pt x="78698" y="146443"/>
                    <a:pt x="79181" y="146597"/>
                    <a:pt x="79652" y="146603"/>
                  </a:cubicBezTo>
                  <a:cubicBezTo>
                    <a:pt x="79654" y="146603"/>
                    <a:pt x="79657" y="146603"/>
                    <a:pt x="79659" y="146603"/>
                  </a:cubicBezTo>
                  <a:cubicBezTo>
                    <a:pt x="79890" y="146603"/>
                    <a:pt x="80120" y="146449"/>
                    <a:pt x="80354" y="146441"/>
                  </a:cubicBezTo>
                  <a:cubicBezTo>
                    <a:pt x="82224" y="146383"/>
                    <a:pt x="84096" y="146388"/>
                    <a:pt x="85963" y="146276"/>
                  </a:cubicBezTo>
                  <a:cubicBezTo>
                    <a:pt x="86056" y="146270"/>
                    <a:pt x="86150" y="146268"/>
                    <a:pt x="86244" y="146268"/>
                  </a:cubicBezTo>
                  <a:cubicBezTo>
                    <a:pt x="86543" y="146268"/>
                    <a:pt x="86846" y="146290"/>
                    <a:pt x="87147" y="146290"/>
                  </a:cubicBezTo>
                  <a:cubicBezTo>
                    <a:pt x="87576" y="146290"/>
                    <a:pt x="88003" y="146246"/>
                    <a:pt x="88420" y="146036"/>
                  </a:cubicBezTo>
                  <a:cubicBezTo>
                    <a:pt x="88476" y="146008"/>
                    <a:pt x="88539" y="145997"/>
                    <a:pt x="88608" y="145997"/>
                  </a:cubicBezTo>
                  <a:cubicBezTo>
                    <a:pt x="88812" y="145997"/>
                    <a:pt x="89060" y="146090"/>
                    <a:pt x="89280" y="146090"/>
                  </a:cubicBezTo>
                  <a:cubicBezTo>
                    <a:pt x="89312" y="146090"/>
                    <a:pt x="89345" y="146088"/>
                    <a:pt x="89376" y="146083"/>
                  </a:cubicBezTo>
                  <a:cubicBezTo>
                    <a:pt x="90623" y="145892"/>
                    <a:pt x="91896" y="146029"/>
                    <a:pt x="93120" y="145458"/>
                  </a:cubicBezTo>
                  <a:cubicBezTo>
                    <a:pt x="93470" y="145294"/>
                    <a:pt x="93855" y="145253"/>
                    <a:pt x="94254" y="145253"/>
                  </a:cubicBezTo>
                  <a:close/>
                  <a:moveTo>
                    <a:pt x="53331" y="0"/>
                  </a:moveTo>
                  <a:cubicBezTo>
                    <a:pt x="52790" y="0"/>
                    <a:pt x="52256" y="81"/>
                    <a:pt x="51735" y="93"/>
                  </a:cubicBezTo>
                  <a:cubicBezTo>
                    <a:pt x="51162" y="107"/>
                    <a:pt x="50488" y="242"/>
                    <a:pt x="49913" y="242"/>
                  </a:cubicBezTo>
                  <a:cubicBezTo>
                    <a:pt x="49828" y="242"/>
                    <a:pt x="49745" y="239"/>
                    <a:pt x="49665" y="232"/>
                  </a:cubicBezTo>
                  <a:cubicBezTo>
                    <a:pt x="49182" y="190"/>
                    <a:pt x="48667" y="149"/>
                    <a:pt x="48183" y="149"/>
                  </a:cubicBezTo>
                  <a:cubicBezTo>
                    <a:pt x="47973" y="149"/>
                    <a:pt x="47769" y="157"/>
                    <a:pt x="47577" y="175"/>
                  </a:cubicBezTo>
                  <a:cubicBezTo>
                    <a:pt x="46716" y="259"/>
                    <a:pt x="45866" y="274"/>
                    <a:pt x="45014" y="274"/>
                  </a:cubicBezTo>
                  <a:cubicBezTo>
                    <a:pt x="44536" y="274"/>
                    <a:pt x="44058" y="269"/>
                    <a:pt x="43578" y="269"/>
                  </a:cubicBezTo>
                  <a:cubicBezTo>
                    <a:pt x="43558" y="269"/>
                    <a:pt x="43539" y="269"/>
                    <a:pt x="43519" y="269"/>
                  </a:cubicBezTo>
                  <a:cubicBezTo>
                    <a:pt x="42288" y="270"/>
                    <a:pt x="41033" y="346"/>
                    <a:pt x="39793" y="433"/>
                  </a:cubicBezTo>
                  <a:cubicBezTo>
                    <a:pt x="39473" y="457"/>
                    <a:pt x="39110" y="632"/>
                    <a:pt x="38806" y="632"/>
                  </a:cubicBezTo>
                  <a:cubicBezTo>
                    <a:pt x="38704" y="632"/>
                    <a:pt x="38609" y="613"/>
                    <a:pt x="38524" y="561"/>
                  </a:cubicBezTo>
                  <a:cubicBezTo>
                    <a:pt x="38116" y="314"/>
                    <a:pt x="37695" y="268"/>
                    <a:pt x="37273" y="268"/>
                  </a:cubicBezTo>
                  <a:cubicBezTo>
                    <a:pt x="37022" y="268"/>
                    <a:pt x="36770" y="285"/>
                    <a:pt x="36520" y="285"/>
                  </a:cubicBezTo>
                  <a:cubicBezTo>
                    <a:pt x="36309" y="285"/>
                    <a:pt x="36099" y="273"/>
                    <a:pt x="35891" y="230"/>
                  </a:cubicBezTo>
                  <a:cubicBezTo>
                    <a:pt x="35868" y="225"/>
                    <a:pt x="35846" y="222"/>
                    <a:pt x="35825" y="222"/>
                  </a:cubicBezTo>
                  <a:cubicBezTo>
                    <a:pt x="35599" y="222"/>
                    <a:pt x="35544" y="498"/>
                    <a:pt x="35292" y="498"/>
                  </a:cubicBezTo>
                  <a:cubicBezTo>
                    <a:pt x="35265" y="498"/>
                    <a:pt x="35236" y="495"/>
                    <a:pt x="35203" y="488"/>
                  </a:cubicBezTo>
                  <a:cubicBezTo>
                    <a:pt x="34712" y="378"/>
                    <a:pt x="34212" y="335"/>
                    <a:pt x="33706" y="335"/>
                  </a:cubicBezTo>
                  <a:cubicBezTo>
                    <a:pt x="33371" y="335"/>
                    <a:pt x="33033" y="354"/>
                    <a:pt x="32694" y="384"/>
                  </a:cubicBezTo>
                  <a:cubicBezTo>
                    <a:pt x="32294" y="418"/>
                    <a:pt x="31892" y="428"/>
                    <a:pt x="31490" y="428"/>
                  </a:cubicBezTo>
                  <a:cubicBezTo>
                    <a:pt x="30939" y="428"/>
                    <a:pt x="30386" y="409"/>
                    <a:pt x="29835" y="409"/>
                  </a:cubicBezTo>
                  <a:cubicBezTo>
                    <a:pt x="29792" y="409"/>
                    <a:pt x="29749" y="409"/>
                    <a:pt x="29705" y="410"/>
                  </a:cubicBezTo>
                  <a:cubicBezTo>
                    <a:pt x="29698" y="410"/>
                    <a:pt x="29692" y="410"/>
                    <a:pt x="29685" y="410"/>
                  </a:cubicBezTo>
                  <a:cubicBezTo>
                    <a:pt x="29114" y="410"/>
                    <a:pt x="28528" y="299"/>
                    <a:pt x="27973" y="299"/>
                  </a:cubicBezTo>
                  <a:cubicBezTo>
                    <a:pt x="27848" y="299"/>
                    <a:pt x="27725" y="304"/>
                    <a:pt x="27604" y="318"/>
                  </a:cubicBezTo>
                  <a:cubicBezTo>
                    <a:pt x="26336" y="461"/>
                    <a:pt x="25062" y="424"/>
                    <a:pt x="23793" y="574"/>
                  </a:cubicBezTo>
                  <a:cubicBezTo>
                    <a:pt x="22541" y="722"/>
                    <a:pt x="21316" y="1040"/>
                    <a:pt x="20059" y="1175"/>
                  </a:cubicBezTo>
                  <a:cubicBezTo>
                    <a:pt x="19981" y="1183"/>
                    <a:pt x="19902" y="1186"/>
                    <a:pt x="19824" y="1186"/>
                  </a:cubicBezTo>
                  <a:cubicBezTo>
                    <a:pt x="19597" y="1186"/>
                    <a:pt x="19370" y="1160"/>
                    <a:pt x="19142" y="1160"/>
                  </a:cubicBezTo>
                  <a:cubicBezTo>
                    <a:pt x="19004" y="1160"/>
                    <a:pt x="18865" y="1170"/>
                    <a:pt x="18726" y="1201"/>
                  </a:cubicBezTo>
                  <a:cubicBezTo>
                    <a:pt x="18030" y="1356"/>
                    <a:pt x="17322" y="1572"/>
                    <a:pt x="16686" y="1804"/>
                  </a:cubicBezTo>
                  <a:cubicBezTo>
                    <a:pt x="15988" y="2059"/>
                    <a:pt x="15253" y="2130"/>
                    <a:pt x="14557" y="2394"/>
                  </a:cubicBezTo>
                  <a:cubicBezTo>
                    <a:pt x="13341" y="2857"/>
                    <a:pt x="12217" y="3521"/>
                    <a:pt x="10998" y="3933"/>
                  </a:cubicBezTo>
                  <a:cubicBezTo>
                    <a:pt x="10525" y="4094"/>
                    <a:pt x="10379" y="4700"/>
                    <a:pt x="9902" y="4700"/>
                  </a:cubicBezTo>
                  <a:cubicBezTo>
                    <a:pt x="9862" y="4700"/>
                    <a:pt x="9820" y="4696"/>
                    <a:pt x="9776" y="4687"/>
                  </a:cubicBezTo>
                  <a:cubicBezTo>
                    <a:pt x="9710" y="4673"/>
                    <a:pt x="9649" y="4667"/>
                    <a:pt x="9593" y="4667"/>
                  </a:cubicBezTo>
                  <a:cubicBezTo>
                    <a:pt x="9346" y="4667"/>
                    <a:pt x="9191" y="4792"/>
                    <a:pt x="9003" y="4975"/>
                  </a:cubicBezTo>
                  <a:cubicBezTo>
                    <a:pt x="8096" y="5865"/>
                    <a:pt x="7118" y="6690"/>
                    <a:pt x="6257" y="7620"/>
                  </a:cubicBezTo>
                  <a:cubicBezTo>
                    <a:pt x="5339" y="8611"/>
                    <a:pt x="4372" y="9527"/>
                    <a:pt x="3751" y="10816"/>
                  </a:cubicBezTo>
                  <a:cubicBezTo>
                    <a:pt x="2836" y="12714"/>
                    <a:pt x="2386" y="14743"/>
                    <a:pt x="1862" y="16730"/>
                  </a:cubicBezTo>
                  <a:cubicBezTo>
                    <a:pt x="1511" y="18059"/>
                    <a:pt x="1533" y="19522"/>
                    <a:pt x="1316" y="20925"/>
                  </a:cubicBezTo>
                  <a:cubicBezTo>
                    <a:pt x="1144" y="22040"/>
                    <a:pt x="1230" y="23224"/>
                    <a:pt x="991" y="24350"/>
                  </a:cubicBezTo>
                  <a:cubicBezTo>
                    <a:pt x="799" y="25259"/>
                    <a:pt x="993" y="26165"/>
                    <a:pt x="790" y="27096"/>
                  </a:cubicBezTo>
                  <a:cubicBezTo>
                    <a:pt x="540" y="28246"/>
                    <a:pt x="814" y="29473"/>
                    <a:pt x="616" y="30689"/>
                  </a:cubicBezTo>
                  <a:cubicBezTo>
                    <a:pt x="485" y="31490"/>
                    <a:pt x="628" y="32383"/>
                    <a:pt x="581" y="33232"/>
                  </a:cubicBezTo>
                  <a:cubicBezTo>
                    <a:pt x="529" y="34164"/>
                    <a:pt x="490" y="35106"/>
                    <a:pt x="492" y="36029"/>
                  </a:cubicBezTo>
                  <a:cubicBezTo>
                    <a:pt x="494" y="36933"/>
                    <a:pt x="553" y="37890"/>
                    <a:pt x="744" y="38769"/>
                  </a:cubicBezTo>
                  <a:cubicBezTo>
                    <a:pt x="867" y="39330"/>
                    <a:pt x="380" y="39737"/>
                    <a:pt x="623" y="40186"/>
                  </a:cubicBezTo>
                  <a:cubicBezTo>
                    <a:pt x="1035" y="40945"/>
                    <a:pt x="637" y="41732"/>
                    <a:pt x="755" y="42513"/>
                  </a:cubicBezTo>
                  <a:cubicBezTo>
                    <a:pt x="850" y="43130"/>
                    <a:pt x="736" y="43808"/>
                    <a:pt x="778" y="44475"/>
                  </a:cubicBezTo>
                  <a:cubicBezTo>
                    <a:pt x="818" y="45100"/>
                    <a:pt x="1060" y="45750"/>
                    <a:pt x="705" y="46461"/>
                  </a:cubicBezTo>
                  <a:cubicBezTo>
                    <a:pt x="444" y="46984"/>
                    <a:pt x="695" y="47739"/>
                    <a:pt x="657" y="48398"/>
                  </a:cubicBezTo>
                  <a:cubicBezTo>
                    <a:pt x="629" y="48910"/>
                    <a:pt x="808" y="49478"/>
                    <a:pt x="723" y="50031"/>
                  </a:cubicBezTo>
                  <a:cubicBezTo>
                    <a:pt x="628" y="50638"/>
                    <a:pt x="526" y="51405"/>
                    <a:pt x="626" y="51838"/>
                  </a:cubicBezTo>
                  <a:cubicBezTo>
                    <a:pt x="807" y="52622"/>
                    <a:pt x="639" y="53362"/>
                    <a:pt x="641" y="54083"/>
                  </a:cubicBezTo>
                  <a:cubicBezTo>
                    <a:pt x="645" y="55048"/>
                    <a:pt x="399" y="56038"/>
                    <a:pt x="635" y="56996"/>
                  </a:cubicBezTo>
                  <a:cubicBezTo>
                    <a:pt x="744" y="57444"/>
                    <a:pt x="652" y="57696"/>
                    <a:pt x="370" y="57969"/>
                  </a:cubicBezTo>
                  <a:cubicBezTo>
                    <a:pt x="956" y="58386"/>
                    <a:pt x="366" y="58983"/>
                    <a:pt x="613" y="59487"/>
                  </a:cubicBezTo>
                  <a:cubicBezTo>
                    <a:pt x="985" y="60245"/>
                    <a:pt x="1" y="61083"/>
                    <a:pt x="674" y="61875"/>
                  </a:cubicBezTo>
                  <a:cubicBezTo>
                    <a:pt x="714" y="61922"/>
                    <a:pt x="667" y="62092"/>
                    <a:pt x="611" y="62166"/>
                  </a:cubicBezTo>
                  <a:cubicBezTo>
                    <a:pt x="53" y="62889"/>
                    <a:pt x="516" y="63706"/>
                    <a:pt x="547" y="64422"/>
                  </a:cubicBezTo>
                  <a:cubicBezTo>
                    <a:pt x="577" y="65076"/>
                    <a:pt x="682" y="65889"/>
                    <a:pt x="481" y="66361"/>
                  </a:cubicBezTo>
                  <a:cubicBezTo>
                    <a:pt x="219" y="66971"/>
                    <a:pt x="836" y="67589"/>
                    <a:pt x="269" y="68060"/>
                  </a:cubicBezTo>
                  <a:cubicBezTo>
                    <a:pt x="748" y="68821"/>
                    <a:pt x="302" y="69686"/>
                    <a:pt x="554" y="70490"/>
                  </a:cubicBezTo>
                  <a:cubicBezTo>
                    <a:pt x="783" y="71220"/>
                    <a:pt x="284" y="71959"/>
                    <a:pt x="425" y="72745"/>
                  </a:cubicBezTo>
                  <a:cubicBezTo>
                    <a:pt x="468" y="72990"/>
                    <a:pt x="696" y="73171"/>
                    <a:pt x="614" y="73468"/>
                  </a:cubicBezTo>
                  <a:cubicBezTo>
                    <a:pt x="327" y="74513"/>
                    <a:pt x="755" y="75572"/>
                    <a:pt x="553" y="76646"/>
                  </a:cubicBezTo>
                  <a:cubicBezTo>
                    <a:pt x="407" y="77425"/>
                    <a:pt x="396" y="78307"/>
                    <a:pt x="622" y="79052"/>
                  </a:cubicBezTo>
                  <a:cubicBezTo>
                    <a:pt x="762" y="79516"/>
                    <a:pt x="377" y="79832"/>
                    <a:pt x="584" y="80204"/>
                  </a:cubicBezTo>
                  <a:cubicBezTo>
                    <a:pt x="857" y="80695"/>
                    <a:pt x="774" y="81266"/>
                    <a:pt x="758" y="81754"/>
                  </a:cubicBezTo>
                  <a:cubicBezTo>
                    <a:pt x="715" y="83129"/>
                    <a:pt x="853" y="84503"/>
                    <a:pt x="750" y="85866"/>
                  </a:cubicBezTo>
                  <a:cubicBezTo>
                    <a:pt x="715" y="86329"/>
                    <a:pt x="1263" y="86621"/>
                    <a:pt x="1037" y="86924"/>
                  </a:cubicBezTo>
                  <a:cubicBezTo>
                    <a:pt x="553" y="87576"/>
                    <a:pt x="1428" y="88296"/>
                    <a:pt x="850" y="88890"/>
                  </a:cubicBezTo>
                  <a:cubicBezTo>
                    <a:pt x="1333" y="90130"/>
                    <a:pt x="1009" y="91430"/>
                    <a:pt x="1135" y="92697"/>
                  </a:cubicBezTo>
                  <a:cubicBezTo>
                    <a:pt x="1283" y="94185"/>
                    <a:pt x="1484" y="95666"/>
                    <a:pt x="1493" y="97171"/>
                  </a:cubicBezTo>
                  <a:cubicBezTo>
                    <a:pt x="1496" y="97594"/>
                    <a:pt x="1293" y="98235"/>
                    <a:pt x="1321" y="98256"/>
                  </a:cubicBezTo>
                  <a:cubicBezTo>
                    <a:pt x="2155" y="98878"/>
                    <a:pt x="1461" y="99672"/>
                    <a:pt x="1456" y="100298"/>
                  </a:cubicBezTo>
                  <a:cubicBezTo>
                    <a:pt x="1450" y="101120"/>
                    <a:pt x="1713" y="101934"/>
                    <a:pt x="1506" y="102796"/>
                  </a:cubicBezTo>
                  <a:cubicBezTo>
                    <a:pt x="1334" y="103505"/>
                    <a:pt x="1829" y="104482"/>
                    <a:pt x="1502" y="105022"/>
                  </a:cubicBezTo>
                  <a:cubicBezTo>
                    <a:pt x="1058" y="105753"/>
                    <a:pt x="1608" y="106348"/>
                    <a:pt x="1397" y="107012"/>
                  </a:cubicBezTo>
                  <a:cubicBezTo>
                    <a:pt x="1321" y="107252"/>
                    <a:pt x="1101" y="107740"/>
                    <a:pt x="1301" y="108094"/>
                  </a:cubicBezTo>
                  <a:cubicBezTo>
                    <a:pt x="1876" y="109108"/>
                    <a:pt x="1540" y="110222"/>
                    <a:pt x="1660" y="111282"/>
                  </a:cubicBezTo>
                  <a:cubicBezTo>
                    <a:pt x="1782" y="112366"/>
                    <a:pt x="1799" y="113471"/>
                    <a:pt x="1851" y="114560"/>
                  </a:cubicBezTo>
                  <a:cubicBezTo>
                    <a:pt x="1896" y="115494"/>
                    <a:pt x="2039" y="116436"/>
                    <a:pt x="1939" y="117408"/>
                  </a:cubicBezTo>
                  <a:cubicBezTo>
                    <a:pt x="1835" y="118431"/>
                    <a:pt x="1786" y="119505"/>
                    <a:pt x="1891" y="120543"/>
                  </a:cubicBezTo>
                  <a:cubicBezTo>
                    <a:pt x="2055" y="122188"/>
                    <a:pt x="1836" y="123814"/>
                    <a:pt x="1798" y="125449"/>
                  </a:cubicBezTo>
                  <a:cubicBezTo>
                    <a:pt x="1775" y="126435"/>
                    <a:pt x="1771" y="127421"/>
                    <a:pt x="1764" y="128407"/>
                  </a:cubicBezTo>
                  <a:cubicBezTo>
                    <a:pt x="1758" y="129203"/>
                    <a:pt x="1897" y="130031"/>
                    <a:pt x="1725" y="130787"/>
                  </a:cubicBezTo>
                  <a:cubicBezTo>
                    <a:pt x="1508" y="131744"/>
                    <a:pt x="1751" y="132695"/>
                    <a:pt x="1535" y="133666"/>
                  </a:cubicBezTo>
                  <a:cubicBezTo>
                    <a:pt x="1410" y="134230"/>
                    <a:pt x="1161" y="135096"/>
                    <a:pt x="1771" y="135719"/>
                  </a:cubicBezTo>
                  <a:cubicBezTo>
                    <a:pt x="1820" y="135768"/>
                    <a:pt x="1655" y="136004"/>
                    <a:pt x="1622" y="136161"/>
                  </a:cubicBezTo>
                  <a:cubicBezTo>
                    <a:pt x="1487" y="136800"/>
                    <a:pt x="1222" y="137410"/>
                    <a:pt x="1278" y="138094"/>
                  </a:cubicBezTo>
                  <a:cubicBezTo>
                    <a:pt x="1298" y="138327"/>
                    <a:pt x="1461" y="138480"/>
                    <a:pt x="1382" y="138824"/>
                  </a:cubicBezTo>
                  <a:cubicBezTo>
                    <a:pt x="1157" y="139810"/>
                    <a:pt x="1059" y="140891"/>
                    <a:pt x="1225" y="141882"/>
                  </a:cubicBezTo>
                  <a:cubicBezTo>
                    <a:pt x="1355" y="142667"/>
                    <a:pt x="1094" y="143408"/>
                    <a:pt x="1267" y="144167"/>
                  </a:cubicBezTo>
                  <a:cubicBezTo>
                    <a:pt x="1473" y="145063"/>
                    <a:pt x="1029" y="146014"/>
                    <a:pt x="1304" y="146861"/>
                  </a:cubicBezTo>
                  <a:cubicBezTo>
                    <a:pt x="1549" y="147610"/>
                    <a:pt x="807" y="148349"/>
                    <a:pt x="1427" y="149021"/>
                  </a:cubicBezTo>
                  <a:cubicBezTo>
                    <a:pt x="949" y="150380"/>
                    <a:pt x="1230" y="151811"/>
                    <a:pt x="1103" y="153202"/>
                  </a:cubicBezTo>
                  <a:cubicBezTo>
                    <a:pt x="1017" y="154166"/>
                    <a:pt x="1207" y="155214"/>
                    <a:pt x="1241" y="156224"/>
                  </a:cubicBezTo>
                  <a:cubicBezTo>
                    <a:pt x="1261" y="156867"/>
                    <a:pt x="1542" y="157514"/>
                    <a:pt x="1505" y="158081"/>
                  </a:cubicBezTo>
                  <a:cubicBezTo>
                    <a:pt x="1459" y="158783"/>
                    <a:pt x="1534" y="159463"/>
                    <a:pt x="1554" y="160149"/>
                  </a:cubicBezTo>
                  <a:cubicBezTo>
                    <a:pt x="1585" y="161208"/>
                    <a:pt x="1704" y="162263"/>
                    <a:pt x="1760" y="163321"/>
                  </a:cubicBezTo>
                  <a:cubicBezTo>
                    <a:pt x="1826" y="164528"/>
                    <a:pt x="1779" y="165731"/>
                    <a:pt x="2137" y="166926"/>
                  </a:cubicBezTo>
                  <a:cubicBezTo>
                    <a:pt x="2342" y="167608"/>
                    <a:pt x="2273" y="168380"/>
                    <a:pt x="2557" y="169007"/>
                  </a:cubicBezTo>
                  <a:cubicBezTo>
                    <a:pt x="2259" y="169451"/>
                    <a:pt x="2753" y="169615"/>
                    <a:pt x="2750" y="169954"/>
                  </a:cubicBezTo>
                  <a:cubicBezTo>
                    <a:pt x="2726" y="171494"/>
                    <a:pt x="3578" y="172790"/>
                    <a:pt x="4158" y="174114"/>
                  </a:cubicBezTo>
                  <a:cubicBezTo>
                    <a:pt x="4844" y="175678"/>
                    <a:pt x="6171" y="176893"/>
                    <a:pt x="7363" y="178120"/>
                  </a:cubicBezTo>
                  <a:cubicBezTo>
                    <a:pt x="8514" y="179306"/>
                    <a:pt x="9710" y="180470"/>
                    <a:pt x="11299" y="181157"/>
                  </a:cubicBezTo>
                  <a:cubicBezTo>
                    <a:pt x="11809" y="181378"/>
                    <a:pt x="12534" y="181419"/>
                    <a:pt x="12822" y="181984"/>
                  </a:cubicBezTo>
                  <a:cubicBezTo>
                    <a:pt x="13120" y="182567"/>
                    <a:pt x="13744" y="182679"/>
                    <a:pt x="14169" y="182839"/>
                  </a:cubicBezTo>
                  <a:cubicBezTo>
                    <a:pt x="15859" y="183478"/>
                    <a:pt x="17688" y="183563"/>
                    <a:pt x="19470" y="183814"/>
                  </a:cubicBezTo>
                  <a:cubicBezTo>
                    <a:pt x="21161" y="184054"/>
                    <a:pt x="22867" y="184117"/>
                    <a:pt x="24580" y="184140"/>
                  </a:cubicBezTo>
                  <a:cubicBezTo>
                    <a:pt x="25780" y="184155"/>
                    <a:pt x="26959" y="184525"/>
                    <a:pt x="28179" y="184525"/>
                  </a:cubicBezTo>
                  <a:cubicBezTo>
                    <a:pt x="28309" y="184525"/>
                    <a:pt x="28439" y="184521"/>
                    <a:pt x="28569" y="184512"/>
                  </a:cubicBezTo>
                  <a:cubicBezTo>
                    <a:pt x="28647" y="184506"/>
                    <a:pt x="28728" y="184504"/>
                    <a:pt x="28810" y="184504"/>
                  </a:cubicBezTo>
                  <a:cubicBezTo>
                    <a:pt x="29069" y="184504"/>
                    <a:pt x="29346" y="184528"/>
                    <a:pt x="29608" y="184555"/>
                  </a:cubicBezTo>
                  <a:cubicBezTo>
                    <a:pt x="31011" y="184694"/>
                    <a:pt x="32431" y="184820"/>
                    <a:pt x="33826" y="184859"/>
                  </a:cubicBezTo>
                  <a:cubicBezTo>
                    <a:pt x="34779" y="184885"/>
                    <a:pt x="35741" y="185021"/>
                    <a:pt x="36682" y="185076"/>
                  </a:cubicBezTo>
                  <a:cubicBezTo>
                    <a:pt x="38289" y="185172"/>
                    <a:pt x="39896" y="185190"/>
                    <a:pt x="41501" y="185244"/>
                  </a:cubicBezTo>
                  <a:cubicBezTo>
                    <a:pt x="42200" y="185268"/>
                    <a:pt x="42898" y="185290"/>
                    <a:pt x="43597" y="185290"/>
                  </a:cubicBezTo>
                  <a:cubicBezTo>
                    <a:pt x="43889" y="185290"/>
                    <a:pt x="44182" y="185286"/>
                    <a:pt x="44475" y="185277"/>
                  </a:cubicBezTo>
                  <a:cubicBezTo>
                    <a:pt x="44687" y="185270"/>
                    <a:pt x="44898" y="185267"/>
                    <a:pt x="45110" y="185267"/>
                  </a:cubicBezTo>
                  <a:cubicBezTo>
                    <a:pt x="46071" y="185267"/>
                    <a:pt x="47034" y="185325"/>
                    <a:pt x="47996" y="185325"/>
                  </a:cubicBezTo>
                  <a:cubicBezTo>
                    <a:pt x="48164" y="185325"/>
                    <a:pt x="48332" y="185323"/>
                    <a:pt x="48500" y="185319"/>
                  </a:cubicBezTo>
                  <a:cubicBezTo>
                    <a:pt x="49156" y="185303"/>
                    <a:pt x="49855" y="185214"/>
                    <a:pt x="50495" y="185214"/>
                  </a:cubicBezTo>
                  <a:cubicBezTo>
                    <a:pt x="50699" y="185214"/>
                    <a:pt x="50896" y="185223"/>
                    <a:pt x="51084" y="185246"/>
                  </a:cubicBezTo>
                  <a:cubicBezTo>
                    <a:pt x="51603" y="185310"/>
                    <a:pt x="52138" y="185336"/>
                    <a:pt x="52655" y="185336"/>
                  </a:cubicBezTo>
                  <a:cubicBezTo>
                    <a:pt x="53016" y="185336"/>
                    <a:pt x="53369" y="185323"/>
                    <a:pt x="53700" y="185303"/>
                  </a:cubicBezTo>
                  <a:cubicBezTo>
                    <a:pt x="54827" y="185233"/>
                    <a:pt x="55955" y="185188"/>
                    <a:pt x="57080" y="185188"/>
                  </a:cubicBezTo>
                  <a:cubicBezTo>
                    <a:pt x="57409" y="185188"/>
                    <a:pt x="57737" y="185192"/>
                    <a:pt x="58066" y="185200"/>
                  </a:cubicBezTo>
                  <a:cubicBezTo>
                    <a:pt x="58193" y="185203"/>
                    <a:pt x="58320" y="185204"/>
                    <a:pt x="58447" y="185204"/>
                  </a:cubicBezTo>
                  <a:cubicBezTo>
                    <a:pt x="59827" y="185204"/>
                    <a:pt x="61189" y="185030"/>
                    <a:pt x="62557" y="184928"/>
                  </a:cubicBezTo>
                  <a:cubicBezTo>
                    <a:pt x="63001" y="184895"/>
                    <a:pt x="63520" y="184754"/>
                    <a:pt x="63963" y="184691"/>
                  </a:cubicBezTo>
                  <a:cubicBezTo>
                    <a:pt x="64590" y="184601"/>
                    <a:pt x="65150" y="184230"/>
                    <a:pt x="65758" y="184230"/>
                  </a:cubicBezTo>
                  <a:cubicBezTo>
                    <a:pt x="65803" y="184230"/>
                    <a:pt x="65849" y="184233"/>
                    <a:pt x="65895" y="184237"/>
                  </a:cubicBezTo>
                  <a:cubicBezTo>
                    <a:pt x="66103" y="184257"/>
                    <a:pt x="66312" y="184265"/>
                    <a:pt x="66520" y="184265"/>
                  </a:cubicBezTo>
                  <a:cubicBezTo>
                    <a:pt x="67103" y="184265"/>
                    <a:pt x="67681" y="184201"/>
                    <a:pt x="68247" y="184146"/>
                  </a:cubicBezTo>
                  <a:cubicBezTo>
                    <a:pt x="69311" y="184045"/>
                    <a:pt x="70396" y="184037"/>
                    <a:pt x="71452" y="183940"/>
                  </a:cubicBezTo>
                  <a:cubicBezTo>
                    <a:pt x="72480" y="183848"/>
                    <a:pt x="73642" y="183877"/>
                    <a:pt x="74622" y="183681"/>
                  </a:cubicBezTo>
                  <a:cubicBezTo>
                    <a:pt x="75694" y="183466"/>
                    <a:pt x="76791" y="183548"/>
                    <a:pt x="77873" y="183233"/>
                  </a:cubicBezTo>
                  <a:cubicBezTo>
                    <a:pt x="78995" y="182906"/>
                    <a:pt x="80231" y="182765"/>
                    <a:pt x="81436" y="182663"/>
                  </a:cubicBezTo>
                  <a:cubicBezTo>
                    <a:pt x="82101" y="182606"/>
                    <a:pt x="82717" y="182191"/>
                    <a:pt x="83396" y="182191"/>
                  </a:cubicBezTo>
                  <a:cubicBezTo>
                    <a:pt x="83580" y="182191"/>
                    <a:pt x="83768" y="182221"/>
                    <a:pt x="83964" y="182297"/>
                  </a:cubicBezTo>
                  <a:cubicBezTo>
                    <a:pt x="83970" y="182300"/>
                    <a:pt x="83977" y="182301"/>
                    <a:pt x="83985" y="182301"/>
                  </a:cubicBezTo>
                  <a:cubicBezTo>
                    <a:pt x="84057" y="182301"/>
                    <a:pt x="84196" y="182215"/>
                    <a:pt x="84224" y="182146"/>
                  </a:cubicBezTo>
                  <a:cubicBezTo>
                    <a:pt x="84321" y="181910"/>
                    <a:pt x="84517" y="181897"/>
                    <a:pt x="84718" y="181897"/>
                  </a:cubicBezTo>
                  <a:cubicBezTo>
                    <a:pt x="84741" y="181897"/>
                    <a:pt x="84765" y="181897"/>
                    <a:pt x="84789" y="181897"/>
                  </a:cubicBezTo>
                  <a:cubicBezTo>
                    <a:pt x="84982" y="181897"/>
                    <a:pt x="85168" y="181886"/>
                    <a:pt x="85263" y="181672"/>
                  </a:cubicBezTo>
                  <a:cubicBezTo>
                    <a:pt x="85409" y="181763"/>
                    <a:pt x="85546" y="181799"/>
                    <a:pt x="85677" y="181799"/>
                  </a:cubicBezTo>
                  <a:cubicBezTo>
                    <a:pt x="86141" y="181799"/>
                    <a:pt x="86527" y="181342"/>
                    <a:pt x="86993" y="181278"/>
                  </a:cubicBezTo>
                  <a:cubicBezTo>
                    <a:pt x="87467" y="181214"/>
                    <a:pt x="88216" y="181173"/>
                    <a:pt x="88734" y="180570"/>
                  </a:cubicBezTo>
                  <a:cubicBezTo>
                    <a:pt x="88982" y="180281"/>
                    <a:pt x="89812" y="180019"/>
                    <a:pt x="90214" y="179736"/>
                  </a:cubicBezTo>
                  <a:cubicBezTo>
                    <a:pt x="90777" y="179341"/>
                    <a:pt x="91431" y="178636"/>
                    <a:pt x="91940" y="178518"/>
                  </a:cubicBezTo>
                  <a:cubicBezTo>
                    <a:pt x="93303" y="178204"/>
                    <a:pt x="93505" y="176913"/>
                    <a:pt x="94368" y="176237"/>
                  </a:cubicBezTo>
                  <a:cubicBezTo>
                    <a:pt x="94910" y="175813"/>
                    <a:pt x="95064" y="175171"/>
                    <a:pt x="95372" y="174618"/>
                  </a:cubicBezTo>
                  <a:cubicBezTo>
                    <a:pt x="95789" y="173868"/>
                    <a:pt x="96337" y="173124"/>
                    <a:pt x="96495" y="172313"/>
                  </a:cubicBezTo>
                  <a:cubicBezTo>
                    <a:pt x="96706" y="171234"/>
                    <a:pt x="97049" y="170226"/>
                    <a:pt x="97498" y="169244"/>
                  </a:cubicBezTo>
                  <a:cubicBezTo>
                    <a:pt x="97568" y="169092"/>
                    <a:pt x="97687" y="168941"/>
                    <a:pt x="97614" y="168805"/>
                  </a:cubicBezTo>
                  <a:cubicBezTo>
                    <a:pt x="97319" y="168257"/>
                    <a:pt x="97625" y="167670"/>
                    <a:pt x="97717" y="167218"/>
                  </a:cubicBezTo>
                  <a:cubicBezTo>
                    <a:pt x="98032" y="165687"/>
                    <a:pt x="97973" y="164140"/>
                    <a:pt x="98130" y="162609"/>
                  </a:cubicBezTo>
                  <a:cubicBezTo>
                    <a:pt x="98244" y="161529"/>
                    <a:pt x="98247" y="160440"/>
                    <a:pt x="98143" y="159358"/>
                  </a:cubicBezTo>
                  <a:cubicBezTo>
                    <a:pt x="98024" y="158133"/>
                    <a:pt x="98368" y="156883"/>
                    <a:pt x="98192" y="155613"/>
                  </a:cubicBezTo>
                  <a:cubicBezTo>
                    <a:pt x="98108" y="155017"/>
                    <a:pt x="98190" y="154366"/>
                    <a:pt x="98216" y="153744"/>
                  </a:cubicBezTo>
                  <a:cubicBezTo>
                    <a:pt x="98263" y="152614"/>
                    <a:pt x="98245" y="151486"/>
                    <a:pt x="98278" y="150358"/>
                  </a:cubicBezTo>
                  <a:cubicBezTo>
                    <a:pt x="98299" y="149564"/>
                    <a:pt x="98176" y="148779"/>
                    <a:pt x="98263" y="147974"/>
                  </a:cubicBezTo>
                  <a:cubicBezTo>
                    <a:pt x="98337" y="147291"/>
                    <a:pt x="98590" y="146623"/>
                    <a:pt x="98491" y="145916"/>
                  </a:cubicBezTo>
                  <a:cubicBezTo>
                    <a:pt x="98445" y="145588"/>
                    <a:pt x="98274" y="145303"/>
                    <a:pt x="98300" y="144937"/>
                  </a:cubicBezTo>
                  <a:cubicBezTo>
                    <a:pt x="98356" y="144178"/>
                    <a:pt x="98654" y="143420"/>
                    <a:pt x="98365" y="142646"/>
                  </a:cubicBezTo>
                  <a:cubicBezTo>
                    <a:pt x="98291" y="142452"/>
                    <a:pt x="98161" y="142149"/>
                    <a:pt x="98244" y="142049"/>
                  </a:cubicBezTo>
                  <a:cubicBezTo>
                    <a:pt x="98977" y="141156"/>
                    <a:pt x="98196" y="140165"/>
                    <a:pt x="98472" y="139223"/>
                  </a:cubicBezTo>
                  <a:cubicBezTo>
                    <a:pt x="98806" y="138082"/>
                    <a:pt x="98147" y="136860"/>
                    <a:pt x="98603" y="135689"/>
                  </a:cubicBezTo>
                  <a:cubicBezTo>
                    <a:pt x="98645" y="135582"/>
                    <a:pt x="98605" y="135403"/>
                    <a:pt x="98537" y="135301"/>
                  </a:cubicBezTo>
                  <a:cubicBezTo>
                    <a:pt x="98160" y="134743"/>
                    <a:pt x="98414" y="134009"/>
                    <a:pt x="98528" y="133612"/>
                  </a:cubicBezTo>
                  <a:cubicBezTo>
                    <a:pt x="98789" y="132693"/>
                    <a:pt x="98347" y="131830"/>
                    <a:pt x="98680" y="130873"/>
                  </a:cubicBezTo>
                  <a:cubicBezTo>
                    <a:pt x="98963" y="130061"/>
                    <a:pt x="98746" y="128949"/>
                    <a:pt x="98770" y="127981"/>
                  </a:cubicBezTo>
                  <a:cubicBezTo>
                    <a:pt x="98807" y="126493"/>
                    <a:pt x="98796" y="124999"/>
                    <a:pt x="98936" y="123507"/>
                  </a:cubicBezTo>
                  <a:cubicBezTo>
                    <a:pt x="99013" y="122684"/>
                    <a:pt x="98965" y="121807"/>
                    <a:pt x="99002" y="120982"/>
                  </a:cubicBezTo>
                  <a:cubicBezTo>
                    <a:pt x="99072" y="119429"/>
                    <a:pt x="98998" y="117872"/>
                    <a:pt x="99128" y="116322"/>
                  </a:cubicBezTo>
                  <a:cubicBezTo>
                    <a:pt x="99244" y="114952"/>
                    <a:pt x="99152" y="113574"/>
                    <a:pt x="99244" y="112198"/>
                  </a:cubicBezTo>
                  <a:cubicBezTo>
                    <a:pt x="99272" y="111777"/>
                    <a:pt x="99417" y="111342"/>
                    <a:pt x="99332" y="110848"/>
                  </a:cubicBezTo>
                  <a:cubicBezTo>
                    <a:pt x="99179" y="109953"/>
                    <a:pt x="99070" y="108993"/>
                    <a:pt x="99143" y="108098"/>
                  </a:cubicBezTo>
                  <a:cubicBezTo>
                    <a:pt x="99214" y="107227"/>
                    <a:pt x="99127" y="106377"/>
                    <a:pt x="99158" y="105520"/>
                  </a:cubicBezTo>
                  <a:cubicBezTo>
                    <a:pt x="99191" y="104613"/>
                    <a:pt x="98792" y="103722"/>
                    <a:pt x="99033" y="102828"/>
                  </a:cubicBezTo>
                  <a:cubicBezTo>
                    <a:pt x="99236" y="102076"/>
                    <a:pt x="98989" y="101333"/>
                    <a:pt x="99015" y="100592"/>
                  </a:cubicBezTo>
                  <a:cubicBezTo>
                    <a:pt x="99038" y="99940"/>
                    <a:pt x="98877" y="99149"/>
                    <a:pt x="98928" y="98491"/>
                  </a:cubicBezTo>
                  <a:cubicBezTo>
                    <a:pt x="99038" y="97085"/>
                    <a:pt x="98877" y="95695"/>
                    <a:pt x="98791" y="94320"/>
                  </a:cubicBezTo>
                  <a:cubicBezTo>
                    <a:pt x="98707" y="92984"/>
                    <a:pt x="99084" y="91669"/>
                    <a:pt x="98780" y="90315"/>
                  </a:cubicBezTo>
                  <a:cubicBezTo>
                    <a:pt x="98661" y="89788"/>
                    <a:pt x="98782" y="89092"/>
                    <a:pt x="98855" y="88487"/>
                  </a:cubicBezTo>
                  <a:cubicBezTo>
                    <a:pt x="98995" y="87314"/>
                    <a:pt x="98393" y="86251"/>
                    <a:pt x="98459" y="85087"/>
                  </a:cubicBezTo>
                  <a:cubicBezTo>
                    <a:pt x="98492" y="84495"/>
                    <a:pt x="99033" y="83977"/>
                    <a:pt x="98734" y="83384"/>
                  </a:cubicBezTo>
                  <a:cubicBezTo>
                    <a:pt x="98430" y="82784"/>
                    <a:pt x="98761" y="82256"/>
                    <a:pt x="98866" y="81728"/>
                  </a:cubicBezTo>
                  <a:cubicBezTo>
                    <a:pt x="98956" y="81277"/>
                    <a:pt x="99156" y="80866"/>
                    <a:pt x="99089" y="80369"/>
                  </a:cubicBezTo>
                  <a:cubicBezTo>
                    <a:pt x="99040" y="79998"/>
                    <a:pt x="99108" y="79615"/>
                    <a:pt x="99200" y="79227"/>
                  </a:cubicBezTo>
                  <a:cubicBezTo>
                    <a:pt x="99263" y="78960"/>
                    <a:pt x="99429" y="78528"/>
                    <a:pt x="99246" y="78163"/>
                  </a:cubicBezTo>
                  <a:cubicBezTo>
                    <a:pt x="98899" y="77474"/>
                    <a:pt x="99143" y="76744"/>
                    <a:pt x="99171" y="76039"/>
                  </a:cubicBezTo>
                  <a:cubicBezTo>
                    <a:pt x="99214" y="74991"/>
                    <a:pt x="99322" y="73946"/>
                    <a:pt x="99220" y="72899"/>
                  </a:cubicBezTo>
                  <a:cubicBezTo>
                    <a:pt x="99163" y="72315"/>
                    <a:pt x="99480" y="71713"/>
                    <a:pt x="99039" y="71110"/>
                  </a:cubicBezTo>
                  <a:cubicBezTo>
                    <a:pt x="98952" y="70991"/>
                    <a:pt x="99320" y="70264"/>
                    <a:pt x="99282" y="69806"/>
                  </a:cubicBezTo>
                  <a:cubicBezTo>
                    <a:pt x="99240" y="69310"/>
                    <a:pt x="99627" y="68758"/>
                    <a:pt x="99113" y="68312"/>
                  </a:cubicBezTo>
                  <a:cubicBezTo>
                    <a:pt x="99034" y="68245"/>
                    <a:pt x="98964" y="68103"/>
                    <a:pt x="99074" y="68021"/>
                  </a:cubicBezTo>
                  <a:cubicBezTo>
                    <a:pt x="99649" y="67591"/>
                    <a:pt x="98884" y="66933"/>
                    <a:pt x="99319" y="66528"/>
                  </a:cubicBezTo>
                  <a:cubicBezTo>
                    <a:pt x="99756" y="66120"/>
                    <a:pt x="98625" y="65611"/>
                    <a:pt x="99445" y="65285"/>
                  </a:cubicBezTo>
                  <a:cubicBezTo>
                    <a:pt x="99102" y="64641"/>
                    <a:pt x="99346" y="64017"/>
                    <a:pt x="99519" y="63394"/>
                  </a:cubicBezTo>
                  <a:cubicBezTo>
                    <a:pt x="99552" y="63273"/>
                    <a:pt x="99564" y="63192"/>
                    <a:pt x="99455" y="63117"/>
                  </a:cubicBezTo>
                  <a:cubicBezTo>
                    <a:pt x="99080" y="62858"/>
                    <a:pt x="99228" y="62315"/>
                    <a:pt x="99313" y="62184"/>
                  </a:cubicBezTo>
                  <a:cubicBezTo>
                    <a:pt x="99995" y="61144"/>
                    <a:pt x="99520" y="59967"/>
                    <a:pt x="99765" y="58878"/>
                  </a:cubicBezTo>
                  <a:cubicBezTo>
                    <a:pt x="99903" y="58263"/>
                    <a:pt x="99514" y="57557"/>
                    <a:pt x="99944" y="56921"/>
                  </a:cubicBezTo>
                  <a:cubicBezTo>
                    <a:pt x="100068" y="56740"/>
                    <a:pt x="99936" y="56635"/>
                    <a:pt x="99729" y="56597"/>
                  </a:cubicBezTo>
                  <a:cubicBezTo>
                    <a:pt x="99633" y="56580"/>
                    <a:pt x="99507" y="56406"/>
                    <a:pt x="99596" y="56355"/>
                  </a:cubicBezTo>
                  <a:cubicBezTo>
                    <a:pt x="100354" y="55904"/>
                    <a:pt x="99823" y="55193"/>
                    <a:pt x="99907" y="54632"/>
                  </a:cubicBezTo>
                  <a:cubicBezTo>
                    <a:pt x="100055" y="53624"/>
                    <a:pt x="99622" y="52567"/>
                    <a:pt x="100057" y="51552"/>
                  </a:cubicBezTo>
                  <a:cubicBezTo>
                    <a:pt x="100078" y="51503"/>
                    <a:pt x="100113" y="51434"/>
                    <a:pt x="100095" y="51401"/>
                  </a:cubicBezTo>
                  <a:cubicBezTo>
                    <a:pt x="99713" y="50712"/>
                    <a:pt x="99898" y="49868"/>
                    <a:pt x="99994" y="49270"/>
                  </a:cubicBezTo>
                  <a:cubicBezTo>
                    <a:pt x="100160" y="48238"/>
                    <a:pt x="99950" y="47231"/>
                    <a:pt x="100042" y="46219"/>
                  </a:cubicBezTo>
                  <a:cubicBezTo>
                    <a:pt x="100077" y="45831"/>
                    <a:pt x="100614" y="45286"/>
                    <a:pt x="100056" y="44856"/>
                  </a:cubicBezTo>
                  <a:cubicBezTo>
                    <a:pt x="100542" y="44554"/>
                    <a:pt x="100631" y="44310"/>
                    <a:pt x="99962" y="44159"/>
                  </a:cubicBezTo>
                  <a:cubicBezTo>
                    <a:pt x="99924" y="44150"/>
                    <a:pt x="99893" y="43947"/>
                    <a:pt x="99894" y="43947"/>
                  </a:cubicBezTo>
                  <a:cubicBezTo>
                    <a:pt x="100751" y="43677"/>
                    <a:pt x="100177" y="43014"/>
                    <a:pt x="100051" y="42772"/>
                  </a:cubicBezTo>
                  <a:cubicBezTo>
                    <a:pt x="99629" y="41974"/>
                    <a:pt x="100207" y="41253"/>
                    <a:pt x="100128" y="40464"/>
                  </a:cubicBezTo>
                  <a:cubicBezTo>
                    <a:pt x="100057" y="39773"/>
                    <a:pt x="100283" y="38904"/>
                    <a:pt x="100210" y="38130"/>
                  </a:cubicBezTo>
                  <a:cubicBezTo>
                    <a:pt x="100152" y="37522"/>
                    <a:pt x="101053" y="36855"/>
                    <a:pt x="100117" y="36302"/>
                  </a:cubicBezTo>
                  <a:cubicBezTo>
                    <a:pt x="100102" y="36292"/>
                    <a:pt x="100134" y="36136"/>
                    <a:pt x="100183" y="36090"/>
                  </a:cubicBezTo>
                  <a:cubicBezTo>
                    <a:pt x="100567" y="35731"/>
                    <a:pt x="100723" y="35436"/>
                    <a:pt x="100352" y="34888"/>
                  </a:cubicBezTo>
                  <a:cubicBezTo>
                    <a:pt x="100203" y="34670"/>
                    <a:pt x="100788" y="34135"/>
                    <a:pt x="100623" y="33639"/>
                  </a:cubicBezTo>
                  <a:cubicBezTo>
                    <a:pt x="100606" y="33588"/>
                    <a:pt x="100619" y="33528"/>
                    <a:pt x="100602" y="33477"/>
                  </a:cubicBezTo>
                  <a:cubicBezTo>
                    <a:pt x="100365" y="32770"/>
                    <a:pt x="100379" y="32019"/>
                    <a:pt x="100620" y="31270"/>
                  </a:cubicBezTo>
                  <a:cubicBezTo>
                    <a:pt x="100656" y="31157"/>
                    <a:pt x="100631" y="30954"/>
                    <a:pt x="100553" y="30889"/>
                  </a:cubicBezTo>
                  <a:cubicBezTo>
                    <a:pt x="100300" y="30679"/>
                    <a:pt x="100388" y="30454"/>
                    <a:pt x="100459" y="30216"/>
                  </a:cubicBezTo>
                  <a:cubicBezTo>
                    <a:pt x="100670" y="29519"/>
                    <a:pt x="100393" y="28831"/>
                    <a:pt x="100412" y="28134"/>
                  </a:cubicBezTo>
                  <a:cubicBezTo>
                    <a:pt x="100429" y="27482"/>
                    <a:pt x="100387" y="26816"/>
                    <a:pt x="100376" y="26173"/>
                  </a:cubicBezTo>
                  <a:cubicBezTo>
                    <a:pt x="100362" y="25352"/>
                    <a:pt x="100584" y="24499"/>
                    <a:pt x="100616" y="23648"/>
                  </a:cubicBezTo>
                  <a:cubicBezTo>
                    <a:pt x="100636" y="23167"/>
                    <a:pt x="100359" y="22757"/>
                    <a:pt x="100424" y="22235"/>
                  </a:cubicBezTo>
                  <a:cubicBezTo>
                    <a:pt x="100499" y="21631"/>
                    <a:pt x="100948" y="20907"/>
                    <a:pt x="100215" y="20362"/>
                  </a:cubicBezTo>
                  <a:cubicBezTo>
                    <a:pt x="100195" y="20348"/>
                    <a:pt x="100279" y="20105"/>
                    <a:pt x="100331" y="20098"/>
                  </a:cubicBezTo>
                  <a:cubicBezTo>
                    <a:pt x="100795" y="20039"/>
                    <a:pt x="100536" y="19782"/>
                    <a:pt x="100485" y="19584"/>
                  </a:cubicBezTo>
                  <a:cubicBezTo>
                    <a:pt x="100431" y="19374"/>
                    <a:pt x="100262" y="19109"/>
                    <a:pt x="100336" y="18967"/>
                  </a:cubicBezTo>
                  <a:cubicBezTo>
                    <a:pt x="100632" y="18387"/>
                    <a:pt x="100547" y="17837"/>
                    <a:pt x="100399" y="17245"/>
                  </a:cubicBezTo>
                  <a:cubicBezTo>
                    <a:pt x="100272" y="16742"/>
                    <a:pt x="100438" y="16210"/>
                    <a:pt x="100293" y="15682"/>
                  </a:cubicBezTo>
                  <a:cubicBezTo>
                    <a:pt x="100088" y="14934"/>
                    <a:pt x="100034" y="14144"/>
                    <a:pt x="99812" y="13403"/>
                  </a:cubicBezTo>
                  <a:cubicBezTo>
                    <a:pt x="99646" y="12847"/>
                    <a:pt x="99324" y="12306"/>
                    <a:pt x="99168" y="11770"/>
                  </a:cubicBezTo>
                  <a:cubicBezTo>
                    <a:pt x="98541" y="9607"/>
                    <a:pt x="96924" y="8232"/>
                    <a:pt x="95329" y="6909"/>
                  </a:cubicBezTo>
                  <a:cubicBezTo>
                    <a:pt x="94331" y="6081"/>
                    <a:pt x="93016" y="5620"/>
                    <a:pt x="91871" y="4970"/>
                  </a:cubicBezTo>
                  <a:cubicBezTo>
                    <a:pt x="90542" y="4213"/>
                    <a:pt x="89158" y="3558"/>
                    <a:pt x="87730" y="3008"/>
                  </a:cubicBezTo>
                  <a:cubicBezTo>
                    <a:pt x="87139" y="2781"/>
                    <a:pt x="86474" y="2491"/>
                    <a:pt x="85878" y="2491"/>
                  </a:cubicBezTo>
                  <a:cubicBezTo>
                    <a:pt x="85777" y="2491"/>
                    <a:pt x="85678" y="2499"/>
                    <a:pt x="85582" y="2518"/>
                  </a:cubicBezTo>
                  <a:cubicBezTo>
                    <a:pt x="85370" y="2558"/>
                    <a:pt x="85149" y="2576"/>
                    <a:pt x="84937" y="2576"/>
                  </a:cubicBezTo>
                  <a:cubicBezTo>
                    <a:pt x="84557" y="2576"/>
                    <a:pt x="84203" y="2519"/>
                    <a:pt x="83972" y="2433"/>
                  </a:cubicBezTo>
                  <a:cubicBezTo>
                    <a:pt x="82640" y="1938"/>
                    <a:pt x="81290" y="1792"/>
                    <a:pt x="79911" y="1717"/>
                  </a:cubicBezTo>
                  <a:cubicBezTo>
                    <a:pt x="78803" y="1655"/>
                    <a:pt x="77703" y="1451"/>
                    <a:pt x="76591" y="1451"/>
                  </a:cubicBezTo>
                  <a:cubicBezTo>
                    <a:pt x="76318" y="1451"/>
                    <a:pt x="76045" y="1463"/>
                    <a:pt x="75771" y="1493"/>
                  </a:cubicBezTo>
                  <a:cubicBezTo>
                    <a:pt x="75762" y="1493"/>
                    <a:pt x="75753" y="1494"/>
                    <a:pt x="75744" y="1494"/>
                  </a:cubicBezTo>
                  <a:cubicBezTo>
                    <a:pt x="75522" y="1494"/>
                    <a:pt x="75295" y="1208"/>
                    <a:pt x="75071" y="1208"/>
                  </a:cubicBezTo>
                  <a:cubicBezTo>
                    <a:pt x="74956" y="1208"/>
                    <a:pt x="74842" y="1283"/>
                    <a:pt x="74730" y="1509"/>
                  </a:cubicBezTo>
                  <a:cubicBezTo>
                    <a:pt x="74659" y="1436"/>
                    <a:pt x="74601" y="1340"/>
                    <a:pt x="74516" y="1295"/>
                  </a:cubicBezTo>
                  <a:cubicBezTo>
                    <a:pt x="74178" y="1118"/>
                    <a:pt x="73628" y="761"/>
                    <a:pt x="73466" y="761"/>
                  </a:cubicBezTo>
                  <a:cubicBezTo>
                    <a:pt x="73450" y="761"/>
                    <a:pt x="73437" y="765"/>
                    <a:pt x="73429" y="773"/>
                  </a:cubicBezTo>
                  <a:cubicBezTo>
                    <a:pt x="73252" y="964"/>
                    <a:pt x="73071" y="1027"/>
                    <a:pt x="72895" y="1027"/>
                  </a:cubicBezTo>
                  <a:cubicBezTo>
                    <a:pt x="72642" y="1027"/>
                    <a:pt x="72402" y="896"/>
                    <a:pt x="72207" y="831"/>
                  </a:cubicBezTo>
                  <a:cubicBezTo>
                    <a:pt x="71367" y="548"/>
                    <a:pt x="70493" y="679"/>
                    <a:pt x="69635" y="466"/>
                  </a:cubicBezTo>
                  <a:cubicBezTo>
                    <a:pt x="69146" y="345"/>
                    <a:pt x="68607" y="292"/>
                    <a:pt x="68074" y="292"/>
                  </a:cubicBezTo>
                  <a:cubicBezTo>
                    <a:pt x="67566" y="292"/>
                    <a:pt x="67063" y="340"/>
                    <a:pt x="66612" y="422"/>
                  </a:cubicBezTo>
                  <a:cubicBezTo>
                    <a:pt x="66374" y="465"/>
                    <a:pt x="66140" y="481"/>
                    <a:pt x="65909" y="481"/>
                  </a:cubicBezTo>
                  <a:cubicBezTo>
                    <a:pt x="65261" y="481"/>
                    <a:pt x="64634" y="357"/>
                    <a:pt x="63998" y="357"/>
                  </a:cubicBezTo>
                  <a:cubicBezTo>
                    <a:pt x="63764" y="357"/>
                    <a:pt x="63528" y="373"/>
                    <a:pt x="63290" y="420"/>
                  </a:cubicBezTo>
                  <a:cubicBezTo>
                    <a:pt x="62932" y="489"/>
                    <a:pt x="62556" y="510"/>
                    <a:pt x="62176" y="510"/>
                  </a:cubicBezTo>
                  <a:cubicBezTo>
                    <a:pt x="61737" y="510"/>
                    <a:pt x="61294" y="482"/>
                    <a:pt x="60868" y="471"/>
                  </a:cubicBezTo>
                  <a:cubicBezTo>
                    <a:pt x="59512" y="432"/>
                    <a:pt x="58157" y="464"/>
                    <a:pt x="56802" y="433"/>
                  </a:cubicBezTo>
                  <a:cubicBezTo>
                    <a:pt x="56053" y="418"/>
                    <a:pt x="55246" y="463"/>
                    <a:pt x="54570" y="205"/>
                  </a:cubicBezTo>
                  <a:cubicBezTo>
                    <a:pt x="54155" y="47"/>
                    <a:pt x="53741" y="0"/>
                    <a:pt x="53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" name="Google Shape;838;p30"/>
          <p:cNvGrpSpPr>
            <a:grpSpLocks/>
          </p:cNvGrpSpPr>
          <p:nvPr/>
        </p:nvGrpSpPr>
        <p:grpSpPr bwMode="auto">
          <a:xfrm>
            <a:off x="4262438" y="1370013"/>
            <a:ext cx="949325" cy="1093787"/>
            <a:chOff x="770600" y="1702650"/>
            <a:chExt cx="552650" cy="725050"/>
          </a:xfrm>
        </p:grpSpPr>
        <p:sp>
          <p:nvSpPr>
            <p:cNvPr id="20489" name="Google Shape;839;p30"/>
            <p:cNvSpPr>
              <a:spLocks/>
            </p:cNvSpPr>
            <p:nvPr/>
          </p:nvSpPr>
          <p:spPr bwMode="auto">
            <a:xfrm>
              <a:off x="770625" y="1702650"/>
              <a:ext cx="552625" cy="725025"/>
            </a:xfrm>
            <a:custGeom>
              <a:avLst/>
              <a:gdLst>
                <a:gd name="T0" fmla="*/ 2147483646 w 22105"/>
                <a:gd name="T1" fmla="*/ 390625 h 29001"/>
                <a:gd name="T2" fmla="*/ 2147483646 w 22105"/>
                <a:gd name="T3" fmla="*/ 28906250 h 29001"/>
                <a:gd name="T4" fmla="*/ 2147483646 w 22105"/>
                <a:gd name="T5" fmla="*/ 130078125 h 29001"/>
                <a:gd name="T6" fmla="*/ 2147483646 w 22105"/>
                <a:gd name="T7" fmla="*/ 548828125 h 29001"/>
                <a:gd name="T8" fmla="*/ 1508203125 w 22105"/>
                <a:gd name="T9" fmla="*/ 1148828125 h 29001"/>
                <a:gd name="T10" fmla="*/ 567968750 w 22105"/>
                <a:gd name="T11" fmla="*/ 2147483646 h 29001"/>
                <a:gd name="T12" fmla="*/ 46484375 w 22105"/>
                <a:gd name="T13" fmla="*/ 2147483646 h 29001"/>
                <a:gd name="T14" fmla="*/ 246875000 w 22105"/>
                <a:gd name="T15" fmla="*/ 2147483646 h 29001"/>
                <a:gd name="T16" fmla="*/ 845312500 w 22105"/>
                <a:gd name="T17" fmla="*/ 2147483646 h 29001"/>
                <a:gd name="T18" fmla="*/ 1575000000 w 22105"/>
                <a:gd name="T19" fmla="*/ 2147483646 h 29001"/>
                <a:gd name="T20" fmla="*/ 2147483646 w 22105"/>
                <a:gd name="T21" fmla="*/ 2147483646 h 29001"/>
                <a:gd name="T22" fmla="*/ 2147483646 w 22105"/>
                <a:gd name="T23" fmla="*/ 2147483646 h 29001"/>
                <a:gd name="T24" fmla="*/ 2147483646 w 22105"/>
                <a:gd name="T25" fmla="*/ 2147483646 h 29001"/>
                <a:gd name="T26" fmla="*/ 2147483646 w 22105"/>
                <a:gd name="T27" fmla="*/ 2147483646 h 29001"/>
                <a:gd name="T28" fmla="*/ 2147483646 w 22105"/>
                <a:gd name="T29" fmla="*/ 2147483646 h 29001"/>
                <a:gd name="T30" fmla="*/ 2147483646 w 22105"/>
                <a:gd name="T31" fmla="*/ 2147483646 h 29001"/>
                <a:gd name="T32" fmla="*/ 2147483646 w 22105"/>
                <a:gd name="T33" fmla="*/ 2147483646 h 29001"/>
                <a:gd name="T34" fmla="*/ 2147483646 w 22105"/>
                <a:gd name="T35" fmla="*/ 2147483646 h 29001"/>
                <a:gd name="T36" fmla="*/ 2147483646 w 22105"/>
                <a:gd name="T37" fmla="*/ 2147483646 h 29001"/>
                <a:gd name="T38" fmla="*/ 2147483646 w 22105"/>
                <a:gd name="T39" fmla="*/ 2147483646 h 29001"/>
                <a:gd name="T40" fmla="*/ 2147483646 w 22105"/>
                <a:gd name="T41" fmla="*/ 2147483646 h 29001"/>
                <a:gd name="T42" fmla="*/ 2147483646 w 22105"/>
                <a:gd name="T43" fmla="*/ 2147483646 h 29001"/>
                <a:gd name="T44" fmla="*/ 2147483646 w 22105"/>
                <a:gd name="T45" fmla="*/ 2147483646 h 29001"/>
                <a:gd name="T46" fmla="*/ 2147483646 w 22105"/>
                <a:gd name="T47" fmla="*/ 2147483646 h 29001"/>
                <a:gd name="T48" fmla="*/ 2147483646 w 22105"/>
                <a:gd name="T49" fmla="*/ 2147483646 h 29001"/>
                <a:gd name="T50" fmla="*/ 2147483646 w 22105"/>
                <a:gd name="T51" fmla="*/ 2147483646 h 29001"/>
                <a:gd name="T52" fmla="*/ 2147483646 w 22105"/>
                <a:gd name="T53" fmla="*/ 2147483646 h 29001"/>
                <a:gd name="T54" fmla="*/ 2147483646 w 22105"/>
                <a:gd name="T55" fmla="*/ 1766796875 h 29001"/>
                <a:gd name="T56" fmla="*/ 2147483646 w 22105"/>
                <a:gd name="T57" fmla="*/ 1239062500 h 29001"/>
                <a:gd name="T58" fmla="*/ 2147483646 w 22105"/>
                <a:gd name="T59" fmla="*/ 805859375 h 29001"/>
                <a:gd name="T60" fmla="*/ 2147483646 w 22105"/>
                <a:gd name="T61" fmla="*/ 683984375 h 29001"/>
                <a:gd name="T62" fmla="*/ 2147483646 w 22105"/>
                <a:gd name="T63" fmla="*/ 439843750 h 29001"/>
                <a:gd name="T64" fmla="*/ 2147483646 w 22105"/>
                <a:gd name="T65" fmla="*/ 456250000 h 29001"/>
                <a:gd name="T66" fmla="*/ 2147483646 w 22105"/>
                <a:gd name="T67" fmla="*/ 532031250 h 29001"/>
                <a:gd name="T68" fmla="*/ 2147483646 w 22105"/>
                <a:gd name="T69" fmla="*/ 333984375 h 29001"/>
                <a:gd name="T70" fmla="*/ 2147483646 w 22105"/>
                <a:gd name="T71" fmla="*/ 333984375 h 29001"/>
                <a:gd name="T72" fmla="*/ 2147483646 w 22105"/>
                <a:gd name="T73" fmla="*/ 405468750 h 29001"/>
                <a:gd name="T74" fmla="*/ 2147483646 w 22105"/>
                <a:gd name="T75" fmla="*/ 368359375 h 29001"/>
                <a:gd name="T76" fmla="*/ 2147483646 w 22105"/>
                <a:gd name="T77" fmla="*/ 266796875 h 29001"/>
                <a:gd name="T78" fmla="*/ 2147483646 w 22105"/>
                <a:gd name="T79" fmla="*/ 275390625 h 29001"/>
                <a:gd name="T80" fmla="*/ 2147483646 w 22105"/>
                <a:gd name="T81" fmla="*/ 270312500 h 29001"/>
                <a:gd name="T82" fmla="*/ 2147483646 w 22105"/>
                <a:gd name="T83" fmla="*/ 198046875 h 29001"/>
                <a:gd name="T84" fmla="*/ 2147483646 w 22105"/>
                <a:gd name="T85" fmla="*/ 204296875 h 29001"/>
                <a:gd name="T86" fmla="*/ 2147483646 w 22105"/>
                <a:gd name="T87" fmla="*/ 205078125 h 29001"/>
                <a:gd name="T88" fmla="*/ 2147483646 w 22105"/>
                <a:gd name="T89" fmla="*/ 203515625 h 29001"/>
                <a:gd name="T90" fmla="*/ 2147483646 w 22105"/>
                <a:gd name="T91" fmla="*/ 71484375 h 29001"/>
                <a:gd name="T92" fmla="*/ 2147483646 w 22105"/>
                <a:gd name="T93" fmla="*/ 131640625 h 29001"/>
                <a:gd name="T94" fmla="*/ 2147483646 w 22105"/>
                <a:gd name="T95" fmla="*/ 128125000 h 29001"/>
                <a:gd name="T96" fmla="*/ 2147483646 w 22105"/>
                <a:gd name="T97" fmla="*/ 122656250 h 29001"/>
                <a:gd name="T98" fmla="*/ 2147483646 w 22105"/>
                <a:gd name="T99" fmla="*/ 135156250 h 29001"/>
                <a:gd name="T100" fmla="*/ 2147483646 w 22105"/>
                <a:gd name="T101" fmla="*/ 115234375 h 29001"/>
                <a:gd name="T102" fmla="*/ 2147483646 w 22105"/>
                <a:gd name="T103" fmla="*/ 390625 h 290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2105" h="29001" extrusionOk="0">
                  <a:moveTo>
                    <a:pt x="11590" y="1"/>
                  </a:moveTo>
                  <a:cubicBezTo>
                    <a:pt x="11339" y="1"/>
                    <a:pt x="11083" y="68"/>
                    <a:pt x="10868" y="74"/>
                  </a:cubicBezTo>
                  <a:cubicBezTo>
                    <a:pt x="10347" y="91"/>
                    <a:pt x="9790" y="308"/>
                    <a:pt x="9238" y="333"/>
                  </a:cubicBezTo>
                  <a:cubicBezTo>
                    <a:pt x="8081" y="384"/>
                    <a:pt x="7054" y="941"/>
                    <a:pt x="6085" y="1405"/>
                  </a:cubicBezTo>
                  <a:cubicBezTo>
                    <a:pt x="5330" y="1765"/>
                    <a:pt x="4535" y="2285"/>
                    <a:pt x="3861" y="2941"/>
                  </a:cubicBezTo>
                  <a:cubicBezTo>
                    <a:pt x="2856" y="3919"/>
                    <a:pt x="2039" y="4997"/>
                    <a:pt x="1454" y="6234"/>
                  </a:cubicBezTo>
                  <a:cubicBezTo>
                    <a:pt x="655" y="7919"/>
                    <a:pt x="264" y="9761"/>
                    <a:pt x="119" y="11591"/>
                  </a:cubicBezTo>
                  <a:cubicBezTo>
                    <a:pt x="0" y="13095"/>
                    <a:pt x="115" y="14639"/>
                    <a:pt x="632" y="16131"/>
                  </a:cubicBezTo>
                  <a:cubicBezTo>
                    <a:pt x="1042" y="17310"/>
                    <a:pt x="1607" y="18417"/>
                    <a:pt x="2164" y="19510"/>
                  </a:cubicBezTo>
                  <a:cubicBezTo>
                    <a:pt x="2663" y="20488"/>
                    <a:pt x="3249" y="21454"/>
                    <a:pt x="4032" y="22294"/>
                  </a:cubicBezTo>
                  <a:cubicBezTo>
                    <a:pt x="4832" y="23154"/>
                    <a:pt x="5555" y="24085"/>
                    <a:pt x="6386" y="24925"/>
                  </a:cubicBezTo>
                  <a:cubicBezTo>
                    <a:pt x="7831" y="26383"/>
                    <a:pt x="9256" y="27852"/>
                    <a:pt x="11118" y="28807"/>
                  </a:cubicBezTo>
                  <a:cubicBezTo>
                    <a:pt x="11360" y="28931"/>
                    <a:pt x="11606" y="29001"/>
                    <a:pt x="11839" y="29001"/>
                  </a:cubicBezTo>
                  <a:cubicBezTo>
                    <a:pt x="12146" y="29001"/>
                    <a:pt x="12430" y="28878"/>
                    <a:pt x="12644" y="28596"/>
                  </a:cubicBezTo>
                  <a:cubicBezTo>
                    <a:pt x="13119" y="27972"/>
                    <a:pt x="13714" y="27462"/>
                    <a:pt x="14214" y="26878"/>
                  </a:cubicBezTo>
                  <a:cubicBezTo>
                    <a:pt x="15058" y="25896"/>
                    <a:pt x="15876" y="24891"/>
                    <a:pt x="16805" y="23988"/>
                  </a:cubicBezTo>
                  <a:cubicBezTo>
                    <a:pt x="17028" y="23771"/>
                    <a:pt x="16911" y="23397"/>
                    <a:pt x="17153" y="23276"/>
                  </a:cubicBezTo>
                  <a:cubicBezTo>
                    <a:pt x="17672" y="23018"/>
                    <a:pt x="17777" y="22433"/>
                    <a:pt x="18182" y="22094"/>
                  </a:cubicBezTo>
                  <a:cubicBezTo>
                    <a:pt x="18325" y="21974"/>
                    <a:pt x="18544" y="21910"/>
                    <a:pt x="18556" y="21665"/>
                  </a:cubicBezTo>
                  <a:cubicBezTo>
                    <a:pt x="18583" y="21099"/>
                    <a:pt x="19127" y="20836"/>
                    <a:pt x="19325" y="20332"/>
                  </a:cubicBezTo>
                  <a:cubicBezTo>
                    <a:pt x="19651" y="19505"/>
                    <a:pt x="20201" y="18767"/>
                    <a:pt x="20651" y="17989"/>
                  </a:cubicBezTo>
                  <a:cubicBezTo>
                    <a:pt x="20793" y="17745"/>
                    <a:pt x="20628" y="17430"/>
                    <a:pt x="20894" y="17188"/>
                  </a:cubicBezTo>
                  <a:cubicBezTo>
                    <a:pt x="21207" y="16904"/>
                    <a:pt x="21297" y="16476"/>
                    <a:pt x="21381" y="16067"/>
                  </a:cubicBezTo>
                  <a:cubicBezTo>
                    <a:pt x="21519" y="15392"/>
                    <a:pt x="21632" y="14709"/>
                    <a:pt x="21793" y="14039"/>
                  </a:cubicBezTo>
                  <a:cubicBezTo>
                    <a:pt x="22006" y="13158"/>
                    <a:pt x="21995" y="12247"/>
                    <a:pt x="22051" y="11360"/>
                  </a:cubicBezTo>
                  <a:cubicBezTo>
                    <a:pt x="22105" y="10507"/>
                    <a:pt x="21852" y="9612"/>
                    <a:pt x="21615" y="8769"/>
                  </a:cubicBezTo>
                  <a:cubicBezTo>
                    <a:pt x="21466" y="8240"/>
                    <a:pt x="21511" y="7664"/>
                    <a:pt x="21239" y="7179"/>
                  </a:cubicBezTo>
                  <a:cubicBezTo>
                    <a:pt x="20749" y="6312"/>
                    <a:pt x="20439" y="5360"/>
                    <a:pt x="19856" y="4523"/>
                  </a:cubicBezTo>
                  <a:cubicBezTo>
                    <a:pt x="19513" y="4031"/>
                    <a:pt x="19127" y="3510"/>
                    <a:pt x="18718" y="3172"/>
                  </a:cubicBezTo>
                  <a:cubicBezTo>
                    <a:pt x="18255" y="2789"/>
                    <a:pt x="17946" y="2091"/>
                    <a:pt x="17195" y="2063"/>
                  </a:cubicBezTo>
                  <a:cubicBezTo>
                    <a:pt x="17083" y="2058"/>
                    <a:pt x="17001" y="1889"/>
                    <a:pt x="16941" y="1751"/>
                  </a:cubicBezTo>
                  <a:cubicBezTo>
                    <a:pt x="16796" y="1418"/>
                    <a:pt x="16210" y="1609"/>
                    <a:pt x="16173" y="1126"/>
                  </a:cubicBezTo>
                  <a:cubicBezTo>
                    <a:pt x="16137" y="1140"/>
                    <a:pt x="16090" y="1144"/>
                    <a:pt x="16063" y="1168"/>
                  </a:cubicBezTo>
                  <a:cubicBezTo>
                    <a:pt x="15912" y="1307"/>
                    <a:pt x="15817" y="1362"/>
                    <a:pt x="15757" y="1362"/>
                  </a:cubicBezTo>
                  <a:cubicBezTo>
                    <a:pt x="15620" y="1362"/>
                    <a:pt x="15673" y="1070"/>
                    <a:pt x="15669" y="855"/>
                  </a:cubicBezTo>
                  <a:cubicBezTo>
                    <a:pt x="15538" y="900"/>
                    <a:pt x="15310" y="1038"/>
                    <a:pt x="15216" y="1038"/>
                  </a:cubicBezTo>
                  <a:cubicBezTo>
                    <a:pt x="15176" y="1038"/>
                    <a:pt x="15160" y="1013"/>
                    <a:pt x="15188" y="943"/>
                  </a:cubicBezTo>
                  <a:cubicBezTo>
                    <a:pt x="15272" y="728"/>
                    <a:pt x="15270" y="683"/>
                    <a:pt x="15223" y="683"/>
                  </a:cubicBezTo>
                  <a:cubicBezTo>
                    <a:pt x="15190" y="683"/>
                    <a:pt x="15134" y="705"/>
                    <a:pt x="15070" y="705"/>
                  </a:cubicBezTo>
                  <a:cubicBezTo>
                    <a:pt x="15044" y="705"/>
                    <a:pt x="15017" y="702"/>
                    <a:pt x="14990" y="692"/>
                  </a:cubicBezTo>
                  <a:cubicBezTo>
                    <a:pt x="14605" y="550"/>
                    <a:pt x="14222" y="507"/>
                    <a:pt x="13834" y="507"/>
                  </a:cubicBezTo>
                  <a:cubicBezTo>
                    <a:pt x="13684" y="507"/>
                    <a:pt x="13533" y="514"/>
                    <a:pt x="13380" y="523"/>
                  </a:cubicBezTo>
                  <a:cubicBezTo>
                    <a:pt x="13366" y="524"/>
                    <a:pt x="13352" y="525"/>
                    <a:pt x="13338" y="525"/>
                  </a:cubicBezTo>
                  <a:cubicBezTo>
                    <a:pt x="13298" y="525"/>
                    <a:pt x="13259" y="522"/>
                    <a:pt x="13219" y="521"/>
                  </a:cubicBezTo>
                  <a:cubicBezTo>
                    <a:pt x="13230" y="260"/>
                    <a:pt x="13177" y="183"/>
                    <a:pt x="13096" y="183"/>
                  </a:cubicBezTo>
                  <a:cubicBezTo>
                    <a:pt x="12982" y="183"/>
                    <a:pt x="12814" y="337"/>
                    <a:pt x="12699" y="337"/>
                  </a:cubicBezTo>
                  <a:cubicBezTo>
                    <a:pt x="12684" y="337"/>
                    <a:pt x="12669" y="334"/>
                    <a:pt x="12656" y="328"/>
                  </a:cubicBezTo>
                  <a:cubicBezTo>
                    <a:pt x="12635" y="318"/>
                    <a:pt x="12612" y="314"/>
                    <a:pt x="12589" y="314"/>
                  </a:cubicBezTo>
                  <a:cubicBezTo>
                    <a:pt x="12520" y="314"/>
                    <a:pt x="12443" y="346"/>
                    <a:pt x="12375" y="346"/>
                  </a:cubicBezTo>
                  <a:cubicBezTo>
                    <a:pt x="12332" y="346"/>
                    <a:pt x="12293" y="334"/>
                    <a:pt x="12260" y="295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90" name="Google Shape;840;p30"/>
            <p:cNvSpPr>
              <a:spLocks/>
            </p:cNvSpPr>
            <p:nvPr/>
          </p:nvSpPr>
          <p:spPr bwMode="auto">
            <a:xfrm>
              <a:off x="770600" y="1702700"/>
              <a:ext cx="552650" cy="725000"/>
            </a:xfrm>
            <a:custGeom>
              <a:avLst/>
              <a:gdLst>
                <a:gd name="T0" fmla="*/ 2147483646 w 22106"/>
                <a:gd name="T1" fmla="*/ 668750000 h 29000"/>
                <a:gd name="T2" fmla="*/ 2147483646 w 22106"/>
                <a:gd name="T3" fmla="*/ 880859375 h 29000"/>
                <a:gd name="T4" fmla="*/ 2147483646 w 22106"/>
                <a:gd name="T5" fmla="*/ 1345312500 h 29000"/>
                <a:gd name="T6" fmla="*/ 2147483646 w 22106"/>
                <a:gd name="T7" fmla="*/ 2147483646 h 29000"/>
                <a:gd name="T8" fmla="*/ 2147483646 w 22106"/>
                <a:gd name="T9" fmla="*/ 2147483646 h 29000"/>
                <a:gd name="T10" fmla="*/ 2147483646 w 22106"/>
                <a:gd name="T11" fmla="*/ 2147483646 h 29000"/>
                <a:gd name="T12" fmla="*/ 2147483646 w 22106"/>
                <a:gd name="T13" fmla="*/ 2147483646 h 29000"/>
                <a:gd name="T14" fmla="*/ 2147483646 w 22106"/>
                <a:gd name="T15" fmla="*/ 2147483646 h 29000"/>
                <a:gd name="T16" fmla="*/ 2147483646 w 22106"/>
                <a:gd name="T17" fmla="*/ 2147483646 h 29000"/>
                <a:gd name="T18" fmla="*/ 2147483646 w 22106"/>
                <a:gd name="T19" fmla="*/ 2147483646 h 29000"/>
                <a:gd name="T20" fmla="*/ 2147483646 w 22106"/>
                <a:gd name="T21" fmla="*/ 2147483646 h 29000"/>
                <a:gd name="T22" fmla="*/ 2147483646 w 22106"/>
                <a:gd name="T23" fmla="*/ 2147483646 h 29000"/>
                <a:gd name="T24" fmla="*/ 1817187500 w 22106"/>
                <a:gd name="T25" fmla="*/ 2147483646 h 29000"/>
                <a:gd name="T26" fmla="*/ 1069140625 w 22106"/>
                <a:gd name="T27" fmla="*/ 2147483646 h 29000"/>
                <a:gd name="T28" fmla="*/ 730078125 w 22106"/>
                <a:gd name="T29" fmla="*/ 2147483646 h 29000"/>
                <a:gd name="T30" fmla="*/ 635156250 w 22106"/>
                <a:gd name="T31" fmla="*/ 2147483646 h 29000"/>
                <a:gd name="T32" fmla="*/ 966015625 w 22106"/>
                <a:gd name="T33" fmla="*/ 2147483646 h 29000"/>
                <a:gd name="T34" fmla="*/ 1780078125 w 22106"/>
                <a:gd name="T35" fmla="*/ 1503906250 h 29000"/>
                <a:gd name="T36" fmla="*/ 2147483646 w 22106"/>
                <a:gd name="T37" fmla="*/ 938281250 h 29000"/>
                <a:gd name="T38" fmla="*/ 2147483646 w 22106"/>
                <a:gd name="T39" fmla="*/ 626953125 h 29000"/>
                <a:gd name="T40" fmla="*/ 2147483646 w 22106"/>
                <a:gd name="T41" fmla="*/ 28906250 h 29000"/>
                <a:gd name="T42" fmla="*/ 2147483646 w 22106"/>
                <a:gd name="T43" fmla="*/ 548437500 h 29000"/>
                <a:gd name="T44" fmla="*/ 567578125 w 22106"/>
                <a:gd name="T45" fmla="*/ 2147483646 h 29000"/>
                <a:gd name="T46" fmla="*/ 246875000 w 22106"/>
                <a:gd name="T47" fmla="*/ 2147483646 h 29000"/>
                <a:gd name="T48" fmla="*/ 1574609375 w 22106"/>
                <a:gd name="T49" fmla="*/ 2147483646 h 29000"/>
                <a:gd name="T50" fmla="*/ 2147483646 w 22106"/>
                <a:gd name="T51" fmla="*/ 2147483646 h 29000"/>
                <a:gd name="T52" fmla="*/ 2147483646 w 22106"/>
                <a:gd name="T53" fmla="*/ 2147483646 h 29000"/>
                <a:gd name="T54" fmla="*/ 2147483646 w 22106"/>
                <a:gd name="T55" fmla="*/ 2147483646 h 29000"/>
                <a:gd name="T56" fmla="*/ 2147483646 w 22106"/>
                <a:gd name="T57" fmla="*/ 2147483646 h 29000"/>
                <a:gd name="T58" fmla="*/ 2147483646 w 22106"/>
                <a:gd name="T59" fmla="*/ 2147483646 h 29000"/>
                <a:gd name="T60" fmla="*/ 2147483646 w 22106"/>
                <a:gd name="T61" fmla="*/ 2147483646 h 29000"/>
                <a:gd name="T62" fmla="*/ 2147483646 w 22106"/>
                <a:gd name="T63" fmla="*/ 2147483646 h 29000"/>
                <a:gd name="T64" fmla="*/ 2147483646 w 22106"/>
                <a:gd name="T65" fmla="*/ 2147483646 h 29000"/>
                <a:gd name="T66" fmla="*/ 2147483646 w 22106"/>
                <a:gd name="T67" fmla="*/ 1766406250 h 29000"/>
                <a:gd name="T68" fmla="*/ 2147483646 w 22106"/>
                <a:gd name="T69" fmla="*/ 805078125 h 29000"/>
                <a:gd name="T70" fmla="*/ 2147483646 w 22106"/>
                <a:gd name="T71" fmla="*/ 439062500 h 29000"/>
                <a:gd name="T72" fmla="*/ 2147483646 w 22106"/>
                <a:gd name="T73" fmla="*/ 531250000 h 29000"/>
                <a:gd name="T74" fmla="*/ 2147483646 w 22106"/>
                <a:gd name="T75" fmla="*/ 333203125 h 29000"/>
                <a:gd name="T76" fmla="*/ 2147483646 w 22106"/>
                <a:gd name="T77" fmla="*/ 368750000 h 29000"/>
                <a:gd name="T78" fmla="*/ 2147483646 w 22106"/>
                <a:gd name="T79" fmla="*/ 275781250 h 29000"/>
                <a:gd name="T80" fmla="*/ 2147483646 w 22106"/>
                <a:gd name="T81" fmla="*/ 197656250 h 29000"/>
                <a:gd name="T82" fmla="*/ 2147483646 w 22106"/>
                <a:gd name="T83" fmla="*/ 204687500 h 29000"/>
                <a:gd name="T84" fmla="*/ 2147483646 w 22106"/>
                <a:gd name="T85" fmla="*/ 71093750 h 29000"/>
                <a:gd name="T86" fmla="*/ 2147483646 w 22106"/>
                <a:gd name="T87" fmla="*/ 127734375 h 29000"/>
                <a:gd name="T88" fmla="*/ 2147483646 w 22106"/>
                <a:gd name="T89" fmla="*/ 135156250 h 29000"/>
                <a:gd name="T90" fmla="*/ 2147483646 w 22106"/>
                <a:gd name="T91" fmla="*/ 390625 h 290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106" h="29000" extrusionOk="0">
                  <a:moveTo>
                    <a:pt x="10389" y="1605"/>
                  </a:moveTo>
                  <a:cubicBezTo>
                    <a:pt x="10980" y="1605"/>
                    <a:pt x="11572" y="1678"/>
                    <a:pt x="12158" y="1712"/>
                  </a:cubicBezTo>
                  <a:cubicBezTo>
                    <a:pt x="12989" y="1761"/>
                    <a:pt x="13868" y="1740"/>
                    <a:pt x="14634" y="2205"/>
                  </a:cubicBezTo>
                  <a:cubicBezTo>
                    <a:pt x="14698" y="2244"/>
                    <a:pt x="14794" y="2225"/>
                    <a:pt x="14866" y="2255"/>
                  </a:cubicBezTo>
                  <a:cubicBezTo>
                    <a:pt x="14915" y="2276"/>
                    <a:pt x="14947" y="2337"/>
                    <a:pt x="15032" y="2431"/>
                  </a:cubicBezTo>
                  <a:cubicBezTo>
                    <a:pt x="15689" y="2594"/>
                    <a:pt x="16324" y="2980"/>
                    <a:pt x="16865" y="3444"/>
                  </a:cubicBezTo>
                  <a:cubicBezTo>
                    <a:pt x="17776" y="4226"/>
                    <a:pt x="18716" y="5013"/>
                    <a:pt x="19194" y="6183"/>
                  </a:cubicBezTo>
                  <a:cubicBezTo>
                    <a:pt x="19428" y="6752"/>
                    <a:pt x="19866" y="7201"/>
                    <a:pt x="20006" y="7847"/>
                  </a:cubicBezTo>
                  <a:cubicBezTo>
                    <a:pt x="20329" y="9323"/>
                    <a:pt x="20817" y="10762"/>
                    <a:pt x="20634" y="12311"/>
                  </a:cubicBezTo>
                  <a:cubicBezTo>
                    <a:pt x="20595" y="12640"/>
                    <a:pt x="20483" y="12989"/>
                    <a:pt x="20699" y="13331"/>
                  </a:cubicBezTo>
                  <a:cubicBezTo>
                    <a:pt x="20832" y="13541"/>
                    <a:pt x="20624" y="13860"/>
                    <a:pt x="20576" y="14004"/>
                  </a:cubicBezTo>
                  <a:cubicBezTo>
                    <a:pt x="20276" y="14898"/>
                    <a:pt x="20345" y="15945"/>
                    <a:pt x="19679" y="16677"/>
                  </a:cubicBezTo>
                  <a:cubicBezTo>
                    <a:pt x="19413" y="16969"/>
                    <a:pt x="19684" y="17201"/>
                    <a:pt x="19550" y="17427"/>
                  </a:cubicBezTo>
                  <a:cubicBezTo>
                    <a:pt x="19197" y="18023"/>
                    <a:pt x="18891" y="18655"/>
                    <a:pt x="18473" y="19200"/>
                  </a:cubicBezTo>
                  <a:cubicBezTo>
                    <a:pt x="18239" y="19503"/>
                    <a:pt x="18100" y="19851"/>
                    <a:pt x="17925" y="20162"/>
                  </a:cubicBezTo>
                  <a:cubicBezTo>
                    <a:pt x="17380" y="21137"/>
                    <a:pt x="16604" y="21926"/>
                    <a:pt x="15968" y="22822"/>
                  </a:cubicBezTo>
                  <a:cubicBezTo>
                    <a:pt x="15010" y="24174"/>
                    <a:pt x="13770" y="25285"/>
                    <a:pt x="12774" y="26611"/>
                  </a:cubicBezTo>
                  <a:cubicBezTo>
                    <a:pt x="12512" y="26960"/>
                    <a:pt x="12286" y="27502"/>
                    <a:pt x="11675" y="27568"/>
                  </a:cubicBezTo>
                  <a:cubicBezTo>
                    <a:pt x="11632" y="27573"/>
                    <a:pt x="11590" y="27575"/>
                    <a:pt x="11549" y="27575"/>
                  </a:cubicBezTo>
                  <a:cubicBezTo>
                    <a:pt x="11336" y="27575"/>
                    <a:pt x="11157" y="27512"/>
                    <a:pt x="11133" y="27359"/>
                  </a:cubicBezTo>
                  <a:cubicBezTo>
                    <a:pt x="11073" y="26998"/>
                    <a:pt x="10741" y="26923"/>
                    <a:pt x="10555" y="26817"/>
                  </a:cubicBezTo>
                  <a:cubicBezTo>
                    <a:pt x="9912" y="26448"/>
                    <a:pt x="9369" y="25996"/>
                    <a:pt x="8865" y="25456"/>
                  </a:cubicBezTo>
                  <a:cubicBezTo>
                    <a:pt x="8545" y="25116"/>
                    <a:pt x="8164" y="24825"/>
                    <a:pt x="7822" y="24494"/>
                  </a:cubicBezTo>
                  <a:cubicBezTo>
                    <a:pt x="7362" y="24048"/>
                    <a:pt x="6999" y="23518"/>
                    <a:pt x="6568" y="23081"/>
                  </a:cubicBezTo>
                  <a:cubicBezTo>
                    <a:pt x="6012" y="22514"/>
                    <a:pt x="5604" y="21872"/>
                    <a:pt x="5148" y="21250"/>
                  </a:cubicBezTo>
                  <a:cubicBezTo>
                    <a:pt x="4935" y="20961"/>
                    <a:pt x="4741" y="20668"/>
                    <a:pt x="4652" y="20297"/>
                  </a:cubicBezTo>
                  <a:cubicBezTo>
                    <a:pt x="4557" y="19894"/>
                    <a:pt x="4184" y="19636"/>
                    <a:pt x="3981" y="19262"/>
                  </a:cubicBezTo>
                  <a:cubicBezTo>
                    <a:pt x="3510" y="18393"/>
                    <a:pt x="3070" y="17515"/>
                    <a:pt x="2737" y="16587"/>
                  </a:cubicBezTo>
                  <a:cubicBezTo>
                    <a:pt x="2434" y="15744"/>
                    <a:pt x="2085" y="14902"/>
                    <a:pt x="1938" y="14031"/>
                  </a:cubicBezTo>
                  <a:cubicBezTo>
                    <a:pt x="1883" y="13702"/>
                    <a:pt x="1617" y="13303"/>
                    <a:pt x="1869" y="12925"/>
                  </a:cubicBezTo>
                  <a:cubicBezTo>
                    <a:pt x="1898" y="12881"/>
                    <a:pt x="1930" y="12785"/>
                    <a:pt x="1917" y="12776"/>
                  </a:cubicBezTo>
                  <a:cubicBezTo>
                    <a:pt x="1282" y="12342"/>
                    <a:pt x="1755" y="11672"/>
                    <a:pt x="1626" y="11126"/>
                  </a:cubicBezTo>
                  <a:cubicBezTo>
                    <a:pt x="1480" y="10517"/>
                    <a:pt x="1688" y="9771"/>
                    <a:pt x="1806" y="9100"/>
                  </a:cubicBezTo>
                  <a:cubicBezTo>
                    <a:pt x="1947" y="8310"/>
                    <a:pt x="2170" y="7536"/>
                    <a:pt x="2473" y="6793"/>
                  </a:cubicBezTo>
                  <a:cubicBezTo>
                    <a:pt x="2730" y="6167"/>
                    <a:pt x="3164" y="5620"/>
                    <a:pt x="3570" y="5065"/>
                  </a:cubicBezTo>
                  <a:cubicBezTo>
                    <a:pt x="3880" y="4639"/>
                    <a:pt x="4224" y="4251"/>
                    <a:pt x="4557" y="3850"/>
                  </a:cubicBezTo>
                  <a:cubicBezTo>
                    <a:pt x="4769" y="3594"/>
                    <a:pt x="5028" y="3615"/>
                    <a:pt x="5243" y="3491"/>
                  </a:cubicBezTo>
                  <a:cubicBezTo>
                    <a:pt x="5857" y="3137"/>
                    <a:pt x="6297" y="2567"/>
                    <a:pt x="7098" y="2402"/>
                  </a:cubicBezTo>
                  <a:cubicBezTo>
                    <a:pt x="7786" y="2260"/>
                    <a:pt x="8478" y="1923"/>
                    <a:pt x="9190" y="1740"/>
                  </a:cubicBezTo>
                  <a:cubicBezTo>
                    <a:pt x="9588" y="1639"/>
                    <a:pt x="9988" y="1605"/>
                    <a:pt x="10389" y="1605"/>
                  </a:cubicBezTo>
                  <a:close/>
                  <a:moveTo>
                    <a:pt x="11590" y="1"/>
                  </a:moveTo>
                  <a:cubicBezTo>
                    <a:pt x="11338" y="1"/>
                    <a:pt x="11083" y="67"/>
                    <a:pt x="10868" y="74"/>
                  </a:cubicBezTo>
                  <a:cubicBezTo>
                    <a:pt x="10346" y="90"/>
                    <a:pt x="9790" y="307"/>
                    <a:pt x="9238" y="332"/>
                  </a:cubicBezTo>
                  <a:cubicBezTo>
                    <a:pt x="8081" y="383"/>
                    <a:pt x="7055" y="941"/>
                    <a:pt x="6084" y="1404"/>
                  </a:cubicBezTo>
                  <a:cubicBezTo>
                    <a:pt x="5330" y="1764"/>
                    <a:pt x="4535" y="2285"/>
                    <a:pt x="3860" y="2942"/>
                  </a:cubicBezTo>
                  <a:cubicBezTo>
                    <a:pt x="2855" y="3920"/>
                    <a:pt x="2038" y="4996"/>
                    <a:pt x="1453" y="6233"/>
                  </a:cubicBezTo>
                  <a:cubicBezTo>
                    <a:pt x="655" y="7918"/>
                    <a:pt x="264" y="9759"/>
                    <a:pt x="120" y="11590"/>
                  </a:cubicBezTo>
                  <a:cubicBezTo>
                    <a:pt x="0" y="13094"/>
                    <a:pt x="115" y="14640"/>
                    <a:pt x="632" y="16130"/>
                  </a:cubicBezTo>
                  <a:cubicBezTo>
                    <a:pt x="1042" y="17310"/>
                    <a:pt x="1607" y="18416"/>
                    <a:pt x="2164" y="19509"/>
                  </a:cubicBezTo>
                  <a:cubicBezTo>
                    <a:pt x="2662" y="20487"/>
                    <a:pt x="3249" y="21453"/>
                    <a:pt x="4031" y="22293"/>
                  </a:cubicBezTo>
                  <a:cubicBezTo>
                    <a:pt x="4831" y="23152"/>
                    <a:pt x="5554" y="24085"/>
                    <a:pt x="6386" y="24924"/>
                  </a:cubicBezTo>
                  <a:cubicBezTo>
                    <a:pt x="7832" y="26382"/>
                    <a:pt x="9257" y="27853"/>
                    <a:pt x="11118" y="28806"/>
                  </a:cubicBezTo>
                  <a:cubicBezTo>
                    <a:pt x="11360" y="28930"/>
                    <a:pt x="11606" y="29000"/>
                    <a:pt x="11839" y="29000"/>
                  </a:cubicBezTo>
                  <a:cubicBezTo>
                    <a:pt x="12147" y="29000"/>
                    <a:pt x="12429" y="28878"/>
                    <a:pt x="12644" y="28596"/>
                  </a:cubicBezTo>
                  <a:cubicBezTo>
                    <a:pt x="13119" y="27971"/>
                    <a:pt x="13713" y="27462"/>
                    <a:pt x="14214" y="26878"/>
                  </a:cubicBezTo>
                  <a:cubicBezTo>
                    <a:pt x="15058" y="25895"/>
                    <a:pt x="15876" y="24890"/>
                    <a:pt x="16804" y="23987"/>
                  </a:cubicBezTo>
                  <a:cubicBezTo>
                    <a:pt x="17028" y="23770"/>
                    <a:pt x="16911" y="23397"/>
                    <a:pt x="17152" y="23277"/>
                  </a:cubicBezTo>
                  <a:cubicBezTo>
                    <a:pt x="17671" y="23018"/>
                    <a:pt x="17778" y="22433"/>
                    <a:pt x="18182" y="22093"/>
                  </a:cubicBezTo>
                  <a:cubicBezTo>
                    <a:pt x="18325" y="21973"/>
                    <a:pt x="18543" y="21909"/>
                    <a:pt x="18556" y="21666"/>
                  </a:cubicBezTo>
                  <a:cubicBezTo>
                    <a:pt x="18582" y="21099"/>
                    <a:pt x="19127" y="20835"/>
                    <a:pt x="19325" y="20331"/>
                  </a:cubicBezTo>
                  <a:cubicBezTo>
                    <a:pt x="19651" y="19504"/>
                    <a:pt x="20201" y="18766"/>
                    <a:pt x="20651" y="17989"/>
                  </a:cubicBezTo>
                  <a:cubicBezTo>
                    <a:pt x="20793" y="17744"/>
                    <a:pt x="20628" y="17429"/>
                    <a:pt x="20894" y="17187"/>
                  </a:cubicBezTo>
                  <a:cubicBezTo>
                    <a:pt x="21208" y="16903"/>
                    <a:pt x="21297" y="16475"/>
                    <a:pt x="21380" y="16068"/>
                  </a:cubicBezTo>
                  <a:cubicBezTo>
                    <a:pt x="21518" y="15391"/>
                    <a:pt x="21633" y="14708"/>
                    <a:pt x="21794" y="14039"/>
                  </a:cubicBezTo>
                  <a:cubicBezTo>
                    <a:pt x="22006" y="13157"/>
                    <a:pt x="21995" y="12246"/>
                    <a:pt x="22051" y="11360"/>
                  </a:cubicBezTo>
                  <a:cubicBezTo>
                    <a:pt x="22106" y="10505"/>
                    <a:pt x="21853" y="9611"/>
                    <a:pt x="21616" y="8767"/>
                  </a:cubicBezTo>
                  <a:cubicBezTo>
                    <a:pt x="21467" y="8239"/>
                    <a:pt x="21512" y="7662"/>
                    <a:pt x="21239" y="7178"/>
                  </a:cubicBezTo>
                  <a:cubicBezTo>
                    <a:pt x="20749" y="6310"/>
                    <a:pt x="20440" y="5358"/>
                    <a:pt x="19857" y="4522"/>
                  </a:cubicBezTo>
                  <a:cubicBezTo>
                    <a:pt x="19514" y="4029"/>
                    <a:pt x="19128" y="3508"/>
                    <a:pt x="18719" y="3171"/>
                  </a:cubicBezTo>
                  <a:cubicBezTo>
                    <a:pt x="18256" y="2788"/>
                    <a:pt x="17946" y="2089"/>
                    <a:pt x="17196" y="2061"/>
                  </a:cubicBezTo>
                  <a:cubicBezTo>
                    <a:pt x="17084" y="2057"/>
                    <a:pt x="17002" y="1887"/>
                    <a:pt x="16942" y="1750"/>
                  </a:cubicBezTo>
                  <a:cubicBezTo>
                    <a:pt x="16796" y="1418"/>
                    <a:pt x="16211" y="1608"/>
                    <a:pt x="16174" y="1124"/>
                  </a:cubicBezTo>
                  <a:cubicBezTo>
                    <a:pt x="16138" y="1138"/>
                    <a:pt x="16091" y="1142"/>
                    <a:pt x="16064" y="1166"/>
                  </a:cubicBezTo>
                  <a:cubicBezTo>
                    <a:pt x="15913" y="1305"/>
                    <a:pt x="15818" y="1360"/>
                    <a:pt x="15758" y="1360"/>
                  </a:cubicBezTo>
                  <a:cubicBezTo>
                    <a:pt x="15620" y="1360"/>
                    <a:pt x="15673" y="1068"/>
                    <a:pt x="15669" y="853"/>
                  </a:cubicBezTo>
                  <a:cubicBezTo>
                    <a:pt x="15538" y="898"/>
                    <a:pt x="15310" y="1037"/>
                    <a:pt x="15216" y="1037"/>
                  </a:cubicBezTo>
                  <a:cubicBezTo>
                    <a:pt x="15176" y="1037"/>
                    <a:pt x="15160" y="1012"/>
                    <a:pt x="15187" y="944"/>
                  </a:cubicBezTo>
                  <a:cubicBezTo>
                    <a:pt x="15271" y="728"/>
                    <a:pt x="15270" y="683"/>
                    <a:pt x="15224" y="683"/>
                  </a:cubicBezTo>
                  <a:cubicBezTo>
                    <a:pt x="15190" y="683"/>
                    <a:pt x="15134" y="706"/>
                    <a:pt x="15070" y="706"/>
                  </a:cubicBezTo>
                  <a:cubicBezTo>
                    <a:pt x="15045" y="706"/>
                    <a:pt x="15018" y="702"/>
                    <a:pt x="14991" y="692"/>
                  </a:cubicBezTo>
                  <a:cubicBezTo>
                    <a:pt x="14605" y="549"/>
                    <a:pt x="14221" y="506"/>
                    <a:pt x="13833" y="506"/>
                  </a:cubicBezTo>
                  <a:cubicBezTo>
                    <a:pt x="13683" y="506"/>
                    <a:pt x="13532" y="513"/>
                    <a:pt x="13380" y="522"/>
                  </a:cubicBezTo>
                  <a:cubicBezTo>
                    <a:pt x="13366" y="523"/>
                    <a:pt x="13352" y="524"/>
                    <a:pt x="13338" y="524"/>
                  </a:cubicBezTo>
                  <a:cubicBezTo>
                    <a:pt x="13299" y="524"/>
                    <a:pt x="13259" y="521"/>
                    <a:pt x="13219" y="520"/>
                  </a:cubicBezTo>
                  <a:cubicBezTo>
                    <a:pt x="13230" y="259"/>
                    <a:pt x="13177" y="182"/>
                    <a:pt x="13096" y="182"/>
                  </a:cubicBezTo>
                  <a:cubicBezTo>
                    <a:pt x="12982" y="182"/>
                    <a:pt x="12814" y="336"/>
                    <a:pt x="12699" y="336"/>
                  </a:cubicBezTo>
                  <a:cubicBezTo>
                    <a:pt x="12683" y="336"/>
                    <a:pt x="12669" y="333"/>
                    <a:pt x="12656" y="327"/>
                  </a:cubicBezTo>
                  <a:cubicBezTo>
                    <a:pt x="12635" y="317"/>
                    <a:pt x="12613" y="314"/>
                    <a:pt x="12589" y="314"/>
                  </a:cubicBezTo>
                  <a:cubicBezTo>
                    <a:pt x="12520" y="314"/>
                    <a:pt x="12443" y="346"/>
                    <a:pt x="12374" y="346"/>
                  </a:cubicBezTo>
                  <a:cubicBezTo>
                    <a:pt x="12332" y="346"/>
                    <a:pt x="12293" y="333"/>
                    <a:pt x="12260" y="294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91" name="Google Shape;841;p30"/>
            <p:cNvSpPr>
              <a:spLocks/>
            </p:cNvSpPr>
            <p:nvPr/>
          </p:nvSpPr>
          <p:spPr bwMode="auto">
            <a:xfrm>
              <a:off x="891275" y="1804500"/>
              <a:ext cx="301825" cy="354375"/>
            </a:xfrm>
            <a:custGeom>
              <a:avLst/>
              <a:gdLst>
                <a:gd name="T0" fmla="*/ 2147483646 w 12073"/>
                <a:gd name="T1" fmla="*/ 651171875 h 14175"/>
                <a:gd name="T2" fmla="*/ 2147483646 w 12073"/>
                <a:gd name="T3" fmla="*/ 715234375 h 14175"/>
                <a:gd name="T4" fmla="*/ 2147483646 w 12073"/>
                <a:gd name="T5" fmla="*/ 730468750 h 14175"/>
                <a:gd name="T6" fmla="*/ 2147483646 w 12073"/>
                <a:gd name="T7" fmla="*/ 723828125 h 14175"/>
                <a:gd name="T8" fmla="*/ 2147483646 w 12073"/>
                <a:gd name="T9" fmla="*/ 716015625 h 14175"/>
                <a:gd name="T10" fmla="*/ 2147483646 w 12073"/>
                <a:gd name="T11" fmla="*/ 857421875 h 14175"/>
                <a:gd name="T12" fmla="*/ 2147483646 w 12073"/>
                <a:gd name="T13" fmla="*/ 1230859375 h 14175"/>
                <a:gd name="T14" fmla="*/ 2147483646 w 12073"/>
                <a:gd name="T15" fmla="*/ 1716015625 h 14175"/>
                <a:gd name="T16" fmla="*/ 2147483646 w 12073"/>
                <a:gd name="T17" fmla="*/ 1790234375 h 14175"/>
                <a:gd name="T18" fmla="*/ 2147483646 w 12073"/>
                <a:gd name="T19" fmla="*/ 2147483646 h 14175"/>
                <a:gd name="T20" fmla="*/ 2147483646 w 12073"/>
                <a:gd name="T21" fmla="*/ 2147483646 h 14175"/>
                <a:gd name="T22" fmla="*/ 2147483646 w 12073"/>
                <a:gd name="T23" fmla="*/ 2147483646 h 14175"/>
                <a:gd name="T24" fmla="*/ 2147483646 w 12073"/>
                <a:gd name="T25" fmla="*/ 2147483646 h 14175"/>
                <a:gd name="T26" fmla="*/ 1946093750 w 12073"/>
                <a:gd name="T27" fmla="*/ 2147483646 h 14175"/>
                <a:gd name="T28" fmla="*/ 1583203125 w 12073"/>
                <a:gd name="T29" fmla="*/ 2147483646 h 14175"/>
                <a:gd name="T30" fmla="*/ 1581250000 w 12073"/>
                <a:gd name="T31" fmla="*/ 1827734375 h 14175"/>
                <a:gd name="T32" fmla="*/ 1687109375 w 12073"/>
                <a:gd name="T33" fmla="*/ 1439843750 h 14175"/>
                <a:gd name="T34" fmla="*/ 2147483646 w 12073"/>
                <a:gd name="T35" fmla="*/ 740234375 h 14175"/>
                <a:gd name="T36" fmla="*/ 2147483646 w 12073"/>
                <a:gd name="T37" fmla="*/ 651171875 h 14175"/>
                <a:gd name="T38" fmla="*/ 2147483646 w 12073"/>
                <a:gd name="T39" fmla="*/ 0 h 14175"/>
                <a:gd name="T40" fmla="*/ 2147483646 w 12073"/>
                <a:gd name="T41" fmla="*/ 10156250 h 14175"/>
                <a:gd name="T42" fmla="*/ 1518750000 w 12073"/>
                <a:gd name="T43" fmla="*/ 667968750 h 14175"/>
                <a:gd name="T44" fmla="*/ 992187500 w 12073"/>
                <a:gd name="T45" fmla="*/ 2066796875 h 14175"/>
                <a:gd name="T46" fmla="*/ 1250000000 w 12073"/>
                <a:gd name="T47" fmla="*/ 2147483646 h 14175"/>
                <a:gd name="T48" fmla="*/ 1166015625 w 12073"/>
                <a:gd name="T49" fmla="*/ 2147483646 h 14175"/>
                <a:gd name="T50" fmla="*/ 820312500 w 12073"/>
                <a:gd name="T51" fmla="*/ 2147483646 h 14175"/>
                <a:gd name="T52" fmla="*/ 248437500 w 12073"/>
                <a:gd name="T53" fmla="*/ 2147483646 h 14175"/>
                <a:gd name="T54" fmla="*/ 87500000 w 12073"/>
                <a:gd name="T55" fmla="*/ 2147483646 h 14175"/>
                <a:gd name="T56" fmla="*/ 130078125 w 12073"/>
                <a:gd name="T57" fmla="*/ 2147483646 h 14175"/>
                <a:gd name="T58" fmla="*/ 300390625 w 12073"/>
                <a:gd name="T59" fmla="*/ 2147483646 h 14175"/>
                <a:gd name="T60" fmla="*/ 503515625 w 12073"/>
                <a:gd name="T61" fmla="*/ 2147483646 h 14175"/>
                <a:gd name="T62" fmla="*/ 1040234375 w 12073"/>
                <a:gd name="T63" fmla="*/ 2147483646 h 14175"/>
                <a:gd name="T64" fmla="*/ 1776953125 w 12073"/>
                <a:gd name="T65" fmla="*/ 2147483646 h 14175"/>
                <a:gd name="T66" fmla="*/ 1902343750 w 12073"/>
                <a:gd name="T67" fmla="*/ 2147483646 h 14175"/>
                <a:gd name="T68" fmla="*/ 2080078125 w 12073"/>
                <a:gd name="T69" fmla="*/ 2147483646 h 14175"/>
                <a:gd name="T70" fmla="*/ 2134375000 w 12073"/>
                <a:gd name="T71" fmla="*/ 2147483646 h 14175"/>
                <a:gd name="T72" fmla="*/ 2147483646 w 12073"/>
                <a:gd name="T73" fmla="*/ 2147483646 h 14175"/>
                <a:gd name="T74" fmla="*/ 2147483646 w 12073"/>
                <a:gd name="T75" fmla="*/ 2147483646 h 14175"/>
                <a:gd name="T76" fmla="*/ 2147483646 w 12073"/>
                <a:gd name="T77" fmla="*/ 2147483646 h 14175"/>
                <a:gd name="T78" fmla="*/ 2147483646 w 12073"/>
                <a:gd name="T79" fmla="*/ 2147483646 h 14175"/>
                <a:gd name="T80" fmla="*/ 2147483646 w 12073"/>
                <a:gd name="T81" fmla="*/ 2147483646 h 14175"/>
                <a:gd name="T82" fmla="*/ 2147483646 w 12073"/>
                <a:gd name="T83" fmla="*/ 2147483646 h 14175"/>
                <a:gd name="T84" fmla="*/ 2147483646 w 12073"/>
                <a:gd name="T85" fmla="*/ 2147483646 h 14175"/>
                <a:gd name="T86" fmla="*/ 2147483646 w 12073"/>
                <a:gd name="T87" fmla="*/ 2000781250 h 14175"/>
                <a:gd name="T88" fmla="*/ 2147483646 w 12073"/>
                <a:gd name="T89" fmla="*/ 1702343750 h 14175"/>
                <a:gd name="T90" fmla="*/ 2147483646 w 12073"/>
                <a:gd name="T91" fmla="*/ 1197656250 h 14175"/>
                <a:gd name="T92" fmla="*/ 2147483646 w 12073"/>
                <a:gd name="T93" fmla="*/ 622265625 h 14175"/>
                <a:gd name="T94" fmla="*/ 2147483646 w 12073"/>
                <a:gd name="T95" fmla="*/ 21093750 h 14175"/>
                <a:gd name="T96" fmla="*/ 2147483646 w 12073"/>
                <a:gd name="T97" fmla="*/ 21093750 h 14175"/>
                <a:gd name="T98" fmla="*/ 2147483646 w 12073"/>
                <a:gd name="T99" fmla="*/ 0 h 14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073" h="14175" extrusionOk="0">
                  <a:moveTo>
                    <a:pt x="7222" y="1667"/>
                  </a:moveTo>
                  <a:cubicBezTo>
                    <a:pt x="7374" y="1667"/>
                    <a:pt x="7528" y="1712"/>
                    <a:pt x="7691" y="1831"/>
                  </a:cubicBezTo>
                  <a:cubicBezTo>
                    <a:pt x="7728" y="1859"/>
                    <a:pt x="7787" y="1870"/>
                    <a:pt x="7847" y="1870"/>
                  </a:cubicBezTo>
                  <a:cubicBezTo>
                    <a:pt x="7894" y="1870"/>
                    <a:pt x="7943" y="1863"/>
                    <a:pt x="7984" y="1853"/>
                  </a:cubicBezTo>
                  <a:cubicBezTo>
                    <a:pt x="8041" y="1839"/>
                    <a:pt x="8096" y="1833"/>
                    <a:pt x="8148" y="1833"/>
                  </a:cubicBezTo>
                  <a:cubicBezTo>
                    <a:pt x="8495" y="1833"/>
                    <a:pt x="8749" y="2098"/>
                    <a:pt x="9059" y="2195"/>
                  </a:cubicBezTo>
                  <a:cubicBezTo>
                    <a:pt x="9572" y="2355"/>
                    <a:pt x="9839" y="2734"/>
                    <a:pt x="10061" y="3151"/>
                  </a:cubicBezTo>
                  <a:cubicBezTo>
                    <a:pt x="10272" y="3547"/>
                    <a:pt x="10418" y="3977"/>
                    <a:pt x="10588" y="4393"/>
                  </a:cubicBezTo>
                  <a:cubicBezTo>
                    <a:pt x="10602" y="4428"/>
                    <a:pt x="10588" y="4473"/>
                    <a:pt x="10584" y="4583"/>
                  </a:cubicBezTo>
                  <a:cubicBezTo>
                    <a:pt x="10447" y="4975"/>
                    <a:pt x="10530" y="5453"/>
                    <a:pt x="10481" y="5920"/>
                  </a:cubicBezTo>
                  <a:cubicBezTo>
                    <a:pt x="10412" y="6589"/>
                    <a:pt x="9950" y="7045"/>
                    <a:pt x="9462" y="7424"/>
                  </a:cubicBezTo>
                  <a:cubicBezTo>
                    <a:pt x="9074" y="7725"/>
                    <a:pt x="8700" y="8027"/>
                    <a:pt x="8192" y="8215"/>
                  </a:cubicBezTo>
                  <a:cubicBezTo>
                    <a:pt x="7631" y="8423"/>
                    <a:pt x="7079" y="8555"/>
                    <a:pt x="6574" y="8555"/>
                  </a:cubicBezTo>
                  <a:cubicBezTo>
                    <a:pt x="5942" y="8555"/>
                    <a:pt x="5385" y="8348"/>
                    <a:pt x="4982" y="7824"/>
                  </a:cubicBezTo>
                  <a:cubicBezTo>
                    <a:pt x="4527" y="7229"/>
                    <a:pt x="3922" y="6655"/>
                    <a:pt x="4053" y="5759"/>
                  </a:cubicBezTo>
                  <a:cubicBezTo>
                    <a:pt x="4104" y="5407"/>
                    <a:pt x="4041" y="5039"/>
                    <a:pt x="4048" y="4679"/>
                  </a:cubicBezTo>
                  <a:cubicBezTo>
                    <a:pt x="4055" y="4329"/>
                    <a:pt x="4113" y="3992"/>
                    <a:pt x="4319" y="3686"/>
                  </a:cubicBezTo>
                  <a:cubicBezTo>
                    <a:pt x="4864" y="2883"/>
                    <a:pt x="5548" y="2261"/>
                    <a:pt x="6465" y="1895"/>
                  </a:cubicBezTo>
                  <a:cubicBezTo>
                    <a:pt x="6724" y="1791"/>
                    <a:pt x="6969" y="1667"/>
                    <a:pt x="7222" y="1667"/>
                  </a:cubicBezTo>
                  <a:close/>
                  <a:moveTo>
                    <a:pt x="7048" y="0"/>
                  </a:moveTo>
                  <a:cubicBezTo>
                    <a:pt x="7009" y="0"/>
                    <a:pt x="6968" y="19"/>
                    <a:pt x="6926" y="26"/>
                  </a:cubicBezTo>
                  <a:cubicBezTo>
                    <a:pt x="5716" y="233"/>
                    <a:pt x="4694" y="893"/>
                    <a:pt x="3888" y="1710"/>
                  </a:cubicBezTo>
                  <a:cubicBezTo>
                    <a:pt x="2962" y="2648"/>
                    <a:pt x="2410" y="3844"/>
                    <a:pt x="2540" y="5291"/>
                  </a:cubicBezTo>
                  <a:cubicBezTo>
                    <a:pt x="2614" y="6136"/>
                    <a:pt x="2839" y="6959"/>
                    <a:pt x="3200" y="7726"/>
                  </a:cubicBezTo>
                  <a:cubicBezTo>
                    <a:pt x="3539" y="8445"/>
                    <a:pt x="3545" y="8627"/>
                    <a:pt x="2985" y="9236"/>
                  </a:cubicBezTo>
                  <a:cubicBezTo>
                    <a:pt x="2683" y="9563"/>
                    <a:pt x="2344" y="9890"/>
                    <a:pt x="2100" y="10252"/>
                  </a:cubicBezTo>
                  <a:cubicBezTo>
                    <a:pt x="1622" y="10959"/>
                    <a:pt x="1033" y="11589"/>
                    <a:pt x="636" y="12358"/>
                  </a:cubicBezTo>
                  <a:cubicBezTo>
                    <a:pt x="454" y="12712"/>
                    <a:pt x="75" y="12951"/>
                    <a:pt x="224" y="13451"/>
                  </a:cubicBezTo>
                  <a:cubicBezTo>
                    <a:pt x="280" y="13641"/>
                    <a:pt x="1" y="13910"/>
                    <a:pt x="333" y="14068"/>
                  </a:cubicBezTo>
                  <a:cubicBezTo>
                    <a:pt x="478" y="14136"/>
                    <a:pt x="626" y="14174"/>
                    <a:pt x="769" y="14174"/>
                  </a:cubicBezTo>
                  <a:cubicBezTo>
                    <a:pt x="957" y="14174"/>
                    <a:pt x="1136" y="14109"/>
                    <a:pt x="1289" y="13963"/>
                  </a:cubicBezTo>
                  <a:cubicBezTo>
                    <a:pt x="1771" y="13503"/>
                    <a:pt x="2299" y="13057"/>
                    <a:pt x="2663" y="12508"/>
                  </a:cubicBezTo>
                  <a:cubicBezTo>
                    <a:pt x="3255" y="11613"/>
                    <a:pt x="3970" y="10811"/>
                    <a:pt x="4549" y="9908"/>
                  </a:cubicBezTo>
                  <a:cubicBezTo>
                    <a:pt x="4637" y="9770"/>
                    <a:pt x="4749" y="9732"/>
                    <a:pt x="4870" y="9732"/>
                  </a:cubicBezTo>
                  <a:cubicBezTo>
                    <a:pt x="5016" y="9732"/>
                    <a:pt x="5176" y="9788"/>
                    <a:pt x="5325" y="9788"/>
                  </a:cubicBezTo>
                  <a:cubicBezTo>
                    <a:pt x="5373" y="9788"/>
                    <a:pt x="5420" y="9782"/>
                    <a:pt x="5464" y="9767"/>
                  </a:cubicBezTo>
                  <a:cubicBezTo>
                    <a:pt x="5578" y="10112"/>
                    <a:pt x="5767" y="10198"/>
                    <a:pt x="5983" y="10198"/>
                  </a:cubicBezTo>
                  <a:cubicBezTo>
                    <a:pt x="6196" y="10198"/>
                    <a:pt x="6434" y="10114"/>
                    <a:pt x="6649" y="10114"/>
                  </a:cubicBezTo>
                  <a:cubicBezTo>
                    <a:pt x="6713" y="10114"/>
                    <a:pt x="6776" y="10122"/>
                    <a:pt x="6835" y="10142"/>
                  </a:cubicBezTo>
                  <a:cubicBezTo>
                    <a:pt x="6955" y="10181"/>
                    <a:pt x="7126" y="10213"/>
                    <a:pt x="7289" y="10213"/>
                  </a:cubicBezTo>
                  <a:cubicBezTo>
                    <a:pt x="7407" y="10213"/>
                    <a:pt x="7522" y="10197"/>
                    <a:pt x="7610" y="10155"/>
                  </a:cubicBezTo>
                  <a:cubicBezTo>
                    <a:pt x="8242" y="9862"/>
                    <a:pt x="8954" y="9858"/>
                    <a:pt x="9513" y="9231"/>
                  </a:cubicBezTo>
                  <a:cubicBezTo>
                    <a:pt x="10054" y="8622"/>
                    <a:pt x="10807" y="8239"/>
                    <a:pt x="11259" y="7456"/>
                  </a:cubicBezTo>
                  <a:cubicBezTo>
                    <a:pt x="11690" y="6709"/>
                    <a:pt x="11748" y="5897"/>
                    <a:pt x="11988" y="5122"/>
                  </a:cubicBezTo>
                  <a:cubicBezTo>
                    <a:pt x="12052" y="4917"/>
                    <a:pt x="12073" y="4517"/>
                    <a:pt x="11988" y="4358"/>
                  </a:cubicBezTo>
                  <a:cubicBezTo>
                    <a:pt x="11767" y="3946"/>
                    <a:pt x="11748" y="3477"/>
                    <a:pt x="11623" y="3066"/>
                  </a:cubicBezTo>
                  <a:cubicBezTo>
                    <a:pt x="11438" y="2448"/>
                    <a:pt x="11137" y="1979"/>
                    <a:pt x="10697" y="1593"/>
                  </a:cubicBezTo>
                  <a:cubicBezTo>
                    <a:pt x="9696" y="714"/>
                    <a:pt x="8579" y="54"/>
                    <a:pt x="7188" y="54"/>
                  </a:cubicBezTo>
                  <a:cubicBezTo>
                    <a:pt x="7172" y="54"/>
                    <a:pt x="7155" y="54"/>
                    <a:pt x="7139" y="54"/>
                  </a:cubicBezTo>
                  <a:cubicBezTo>
                    <a:pt x="7111" y="13"/>
                    <a:pt x="7081" y="0"/>
                    <a:pt x="7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92" name="Google Shape;842;p30"/>
            <p:cNvSpPr>
              <a:spLocks/>
            </p:cNvSpPr>
            <p:nvPr/>
          </p:nvSpPr>
          <p:spPr bwMode="auto">
            <a:xfrm>
              <a:off x="1022225" y="2111375"/>
              <a:ext cx="39050" cy="100950"/>
            </a:xfrm>
            <a:custGeom>
              <a:avLst/>
              <a:gdLst>
                <a:gd name="T0" fmla="*/ 260156250 w 1562"/>
                <a:gd name="T1" fmla="*/ 390625 h 4038"/>
                <a:gd name="T2" fmla="*/ 244921875 w 1562"/>
                <a:gd name="T3" fmla="*/ 390625 h 4038"/>
                <a:gd name="T4" fmla="*/ 7421875 w 1562"/>
                <a:gd name="T5" fmla="*/ 187890625 h 4038"/>
                <a:gd name="T6" fmla="*/ 100390625 w 1562"/>
                <a:gd name="T7" fmla="*/ 1428906250 h 4038"/>
                <a:gd name="T8" fmla="*/ 180078125 w 1562"/>
                <a:gd name="T9" fmla="*/ 1575781250 h 4038"/>
                <a:gd name="T10" fmla="*/ 201562500 w 1562"/>
                <a:gd name="T11" fmla="*/ 1577343750 h 4038"/>
                <a:gd name="T12" fmla="*/ 338281250 w 1562"/>
                <a:gd name="T13" fmla="*/ 1498046875 h 4038"/>
                <a:gd name="T14" fmla="*/ 516406250 w 1562"/>
                <a:gd name="T15" fmla="*/ 966406250 h 4038"/>
                <a:gd name="T16" fmla="*/ 498437500 w 1562"/>
                <a:gd name="T17" fmla="*/ 224609375 h 4038"/>
                <a:gd name="T18" fmla="*/ 260156250 w 1562"/>
                <a:gd name="T19" fmla="*/ 390625 h 40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2" h="4038" extrusionOk="0">
                  <a:moveTo>
                    <a:pt x="666" y="1"/>
                  </a:moveTo>
                  <a:cubicBezTo>
                    <a:pt x="654" y="1"/>
                    <a:pt x="640" y="1"/>
                    <a:pt x="627" y="1"/>
                  </a:cubicBezTo>
                  <a:cubicBezTo>
                    <a:pt x="257" y="15"/>
                    <a:pt x="1" y="132"/>
                    <a:pt x="19" y="481"/>
                  </a:cubicBezTo>
                  <a:cubicBezTo>
                    <a:pt x="74" y="1541"/>
                    <a:pt x="46" y="2609"/>
                    <a:pt x="257" y="3658"/>
                  </a:cubicBezTo>
                  <a:cubicBezTo>
                    <a:pt x="288" y="3809"/>
                    <a:pt x="248" y="4010"/>
                    <a:pt x="461" y="4034"/>
                  </a:cubicBezTo>
                  <a:cubicBezTo>
                    <a:pt x="479" y="4036"/>
                    <a:pt x="498" y="4038"/>
                    <a:pt x="516" y="4038"/>
                  </a:cubicBezTo>
                  <a:cubicBezTo>
                    <a:pt x="659" y="4038"/>
                    <a:pt x="794" y="3962"/>
                    <a:pt x="866" y="3835"/>
                  </a:cubicBezTo>
                  <a:cubicBezTo>
                    <a:pt x="1127" y="3406"/>
                    <a:pt x="1561" y="3039"/>
                    <a:pt x="1322" y="2474"/>
                  </a:cubicBezTo>
                  <a:cubicBezTo>
                    <a:pt x="1309" y="1822"/>
                    <a:pt x="1322" y="1197"/>
                    <a:pt x="1276" y="575"/>
                  </a:cubicBezTo>
                  <a:cubicBezTo>
                    <a:pt x="1249" y="231"/>
                    <a:pt x="1085" y="1"/>
                    <a:pt x="6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93" name="Google Shape;843;p30"/>
            <p:cNvSpPr>
              <a:spLocks/>
            </p:cNvSpPr>
            <p:nvPr/>
          </p:nvSpPr>
          <p:spPr bwMode="auto">
            <a:xfrm>
              <a:off x="1076725" y="2110650"/>
              <a:ext cx="49475" cy="77275"/>
            </a:xfrm>
            <a:custGeom>
              <a:avLst/>
              <a:gdLst>
                <a:gd name="T0" fmla="*/ 286718750 w 1979"/>
                <a:gd name="T1" fmla="*/ 390625 h 3091"/>
                <a:gd name="T2" fmla="*/ 231640625 w 1979"/>
                <a:gd name="T3" fmla="*/ 6640625 h 3091"/>
                <a:gd name="T4" fmla="*/ 0 w 1979"/>
                <a:gd name="T5" fmla="*/ 319140625 h 3091"/>
                <a:gd name="T6" fmla="*/ 263671875 w 1979"/>
                <a:gd name="T7" fmla="*/ 1076953125 h 3091"/>
                <a:gd name="T8" fmla="*/ 521875000 w 1979"/>
                <a:gd name="T9" fmla="*/ 1207421875 h 3091"/>
                <a:gd name="T10" fmla="*/ 630468750 w 1979"/>
                <a:gd name="T11" fmla="*/ 1192187500 h 3091"/>
                <a:gd name="T12" fmla="*/ 680078125 w 1979"/>
                <a:gd name="T13" fmla="*/ 924609375 h 3091"/>
                <a:gd name="T14" fmla="*/ 484375000 w 1979"/>
                <a:gd name="T15" fmla="*/ 210156250 h 3091"/>
                <a:gd name="T16" fmla="*/ 286718750 w 1979"/>
                <a:gd name="T17" fmla="*/ 390625 h 3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9" h="3091" extrusionOk="0">
                  <a:moveTo>
                    <a:pt x="734" y="1"/>
                  </a:moveTo>
                  <a:cubicBezTo>
                    <a:pt x="691" y="1"/>
                    <a:pt x="644" y="6"/>
                    <a:pt x="593" y="17"/>
                  </a:cubicBezTo>
                  <a:cubicBezTo>
                    <a:pt x="209" y="101"/>
                    <a:pt x="76" y="404"/>
                    <a:pt x="0" y="817"/>
                  </a:cubicBezTo>
                  <a:cubicBezTo>
                    <a:pt x="275" y="1408"/>
                    <a:pt x="388" y="2120"/>
                    <a:pt x="675" y="2757"/>
                  </a:cubicBezTo>
                  <a:cubicBezTo>
                    <a:pt x="775" y="2981"/>
                    <a:pt x="1058" y="3091"/>
                    <a:pt x="1336" y="3091"/>
                  </a:cubicBezTo>
                  <a:cubicBezTo>
                    <a:pt x="1432" y="3091"/>
                    <a:pt x="1527" y="3078"/>
                    <a:pt x="1614" y="3052"/>
                  </a:cubicBezTo>
                  <a:cubicBezTo>
                    <a:pt x="1979" y="2943"/>
                    <a:pt x="1824" y="2639"/>
                    <a:pt x="1741" y="2367"/>
                  </a:cubicBezTo>
                  <a:cubicBezTo>
                    <a:pt x="1555" y="1763"/>
                    <a:pt x="1416" y="1145"/>
                    <a:pt x="1240" y="538"/>
                  </a:cubicBezTo>
                  <a:cubicBezTo>
                    <a:pt x="1161" y="265"/>
                    <a:pt x="1043" y="1"/>
                    <a:pt x="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94" name="Google Shape;844;p30"/>
            <p:cNvSpPr>
              <a:spLocks/>
            </p:cNvSpPr>
            <p:nvPr/>
          </p:nvSpPr>
          <p:spPr bwMode="auto">
            <a:xfrm>
              <a:off x="1115750" y="2082125"/>
              <a:ext cx="66875" cy="56575"/>
            </a:xfrm>
            <a:custGeom>
              <a:avLst/>
              <a:gdLst>
                <a:gd name="T0" fmla="*/ 262500000 w 2675"/>
                <a:gd name="T1" fmla="*/ 390625 h 2263"/>
                <a:gd name="T2" fmla="*/ 50781250 w 2675"/>
                <a:gd name="T3" fmla="*/ 272656250 h 2263"/>
                <a:gd name="T4" fmla="*/ 77343750 w 2675"/>
                <a:gd name="T5" fmla="*/ 400390625 h 2263"/>
                <a:gd name="T6" fmla="*/ 743750000 w 2675"/>
                <a:gd name="T7" fmla="*/ 838281250 h 2263"/>
                <a:gd name="T8" fmla="*/ 878515625 w 2675"/>
                <a:gd name="T9" fmla="*/ 883984375 h 2263"/>
                <a:gd name="T10" fmla="*/ 939453125 w 2675"/>
                <a:gd name="T11" fmla="*/ 839062500 h 2263"/>
                <a:gd name="T12" fmla="*/ 941796875 w 2675"/>
                <a:gd name="T13" fmla="*/ 567187500 h 2263"/>
                <a:gd name="T14" fmla="*/ 520703125 w 2675"/>
                <a:gd name="T15" fmla="*/ 162890625 h 2263"/>
                <a:gd name="T16" fmla="*/ 309375000 w 2675"/>
                <a:gd name="T17" fmla="*/ 4687500 h 2263"/>
                <a:gd name="T18" fmla="*/ 262500000 w 2675"/>
                <a:gd name="T19" fmla="*/ 390625 h 2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75" h="2263" extrusionOk="0">
                  <a:moveTo>
                    <a:pt x="672" y="1"/>
                  </a:moveTo>
                  <a:cubicBezTo>
                    <a:pt x="245" y="1"/>
                    <a:pt x="385" y="529"/>
                    <a:pt x="130" y="698"/>
                  </a:cubicBezTo>
                  <a:cubicBezTo>
                    <a:pt x="0" y="784"/>
                    <a:pt x="116" y="980"/>
                    <a:pt x="198" y="1025"/>
                  </a:cubicBezTo>
                  <a:cubicBezTo>
                    <a:pt x="798" y="1351"/>
                    <a:pt x="1118" y="2098"/>
                    <a:pt x="1904" y="2146"/>
                  </a:cubicBezTo>
                  <a:cubicBezTo>
                    <a:pt x="2017" y="2153"/>
                    <a:pt x="2139" y="2263"/>
                    <a:pt x="2249" y="2263"/>
                  </a:cubicBezTo>
                  <a:cubicBezTo>
                    <a:pt x="2305" y="2263"/>
                    <a:pt x="2358" y="2234"/>
                    <a:pt x="2405" y="2148"/>
                  </a:cubicBezTo>
                  <a:cubicBezTo>
                    <a:pt x="2517" y="1940"/>
                    <a:pt x="2675" y="1710"/>
                    <a:pt x="2411" y="1452"/>
                  </a:cubicBezTo>
                  <a:cubicBezTo>
                    <a:pt x="2054" y="1104"/>
                    <a:pt x="1776" y="682"/>
                    <a:pt x="1333" y="417"/>
                  </a:cubicBezTo>
                  <a:cubicBezTo>
                    <a:pt x="1135" y="299"/>
                    <a:pt x="1036" y="39"/>
                    <a:pt x="792" y="12"/>
                  </a:cubicBezTo>
                  <a:cubicBezTo>
                    <a:pt x="747" y="5"/>
                    <a:pt x="708" y="1"/>
                    <a:pt x="6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74763" y="2474913"/>
            <a:ext cx="6389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50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thức: Hoạt động nhóm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CEE928-8388-485F-AD20-417FD000A387}"/>
              </a:ext>
            </a:extLst>
          </p:cNvPr>
          <p:cNvSpPr txBox="1"/>
          <p:nvPr/>
        </p:nvSpPr>
        <p:spPr>
          <a:xfrm>
            <a:off x="3006725" y="5078413"/>
            <a:ext cx="39639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63613" y="3208338"/>
            <a:ext cx="73644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9438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hành: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 quả nặng vào lò xo, thả rơi viên phấn.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thành bảng kết quả.</a:t>
            </a:r>
          </a:p>
        </p:txBody>
      </p:sp>
      <p:pic>
        <p:nvPicPr>
          <p:cNvPr id="2" name="3 phut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5827713"/>
            <a:ext cx="17033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91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5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4FF031D3-B1B2-40F1-BDAC-71BE2E65615F}"/>
              </a:ext>
            </a:extLst>
          </p:cNvPr>
          <p:cNvGraphicFramePr>
            <a:graphicFrameLocks noGrp="1"/>
          </p:cNvGraphicFramePr>
          <p:nvPr/>
        </p:nvGraphicFramePr>
        <p:xfrm>
          <a:off x="0" y="533400"/>
          <a:ext cx="9144000" cy="607853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34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TN</a:t>
                      </a: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Hiện tượng</a:t>
                      </a: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Các lực tác dụng</a:t>
                      </a: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Các yếu tố của lực</a:t>
                      </a: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7134">
                <a:tc rowSpan="4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1. Treo quả nặng vào lò xo</a:t>
                      </a: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Phương:</a:t>
                      </a:r>
                    </a:p>
                  </a:txBody>
                  <a:tcPr marL="36035" marR="3603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91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Chiều:</a:t>
                      </a:r>
                    </a:p>
                  </a:txBody>
                  <a:tcPr marL="36035" marR="3603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91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Phương:</a:t>
                      </a:r>
                    </a:p>
                  </a:txBody>
                  <a:tcPr marL="36035" marR="3603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12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Chiều: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35" marR="3603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0132">
                <a:tc row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2. Thả rơi viên phấn</a:t>
                      </a: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Phương:</a:t>
                      </a:r>
                    </a:p>
                  </a:txBody>
                  <a:tcPr marL="36035" marR="3603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38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Chiều:</a:t>
                      </a:r>
                    </a:p>
                  </a:txBody>
                  <a:tcPr marL="36035" marR="3603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0"/>
            <a:ext cx="4267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KẾT QUẢ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181451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Lò xo bị biến dạng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3500438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-Vật nặng đứng yên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3800" y="18288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kéo của lò xo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0" y="3513138"/>
            <a:ext cx="2514600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hút của Trái Đất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0" y="15240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đứng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29400" y="25146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dưới lên trên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0" y="3429000"/>
            <a:ext cx="19050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đứng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4343400"/>
            <a:ext cx="27432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trên xuống dưới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95400" y="4953000"/>
            <a:ext cx="2438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-Viên phấn vừa biến đổi chuyển động, vừa biến dạng.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0" y="5257800"/>
            <a:ext cx="25146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hút của Trái Đất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81800" y="5181600"/>
            <a:ext cx="19050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đứng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07150" y="6096000"/>
            <a:ext cx="28892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trên xuống dưới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9">
            <a:extLst>
              <a:ext uri="{FF2B5EF4-FFF2-40B4-BE49-F238E27FC236}">
                <a16:creationId xmlns="" xmlns:a16="http://schemas.microsoft.com/office/drawing/2014/main" id="{ECAC0EE4-4833-4512-A63D-D179CB3E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873125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altLang="en-US" sz="3600" b="1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="" xmlns:a16="http://schemas.microsoft.com/office/drawing/2014/main" id="{1CC0F84D-958D-4379-80B9-977D913E7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35200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="" xmlns:a16="http://schemas.microsoft.com/office/drawing/2014/main" id="{069A3B2D-EA48-4009-A8F3-B5B360ED4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475" y="298450"/>
            <a:ext cx="8839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34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="" xmlns:a16="http://schemas.microsoft.com/office/drawing/2014/main" id="{E345858B-5AEB-4215-83E9-EC516966A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17650"/>
            <a:ext cx="571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lphaLcPeriod"/>
              <a:defRPr/>
            </a:pPr>
            <a:r>
              <a:rPr lang="en-US" altLang="en-US" sz="2400" b="1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Cấu tạo: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  <a:defRPr/>
            </a:pPr>
            <a:r>
              <a:rPr lang="en-US" altLang="en-US" sz="2400" b="1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Tác dụng: dùng để xác định phương thẳng đứng.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52500"/>
            <a:ext cx="368141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25750"/>
            <a:ext cx="297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="" xmlns:a16="http://schemas.microsoft.com/office/drawing/2014/main" id="{C17D583D-1CA9-4491-9EC6-5DC41BAA3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3763"/>
            <a:ext cx="7391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00" b="1" i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i="1" u="sng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 dọi: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4578" name="Picture 3" descr="CORIOL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205038"/>
            <a:ext cx="2971800" cy="2652712"/>
          </a:xfrm>
          <a:solidFill>
            <a:srgbClr val="FFFF00"/>
          </a:solidFill>
        </p:spPr>
      </p:pic>
      <p:sp>
        <p:nvSpPr>
          <p:cNvPr id="24579" name="Oval 108"/>
          <p:cNvSpPr>
            <a:spLocks noChangeArrowheads="1"/>
          </p:cNvSpPr>
          <p:nvPr/>
        </p:nvSpPr>
        <p:spPr bwMode="auto">
          <a:xfrm>
            <a:off x="4572000" y="3357563"/>
            <a:ext cx="215900" cy="215900"/>
          </a:xfrm>
          <a:prstGeom prst="ellipse">
            <a:avLst/>
          </a:prstGeom>
          <a:solidFill>
            <a:srgbClr val="FFFF00"/>
          </a:solidFill>
          <a:ln w="5715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-76200" y="2792413"/>
            <a:ext cx="4038600" cy="1285875"/>
            <a:chOff x="0" y="2833255"/>
            <a:chExt cx="4038600" cy="1285875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="" xmlns:a16="http://schemas.microsoft.com/office/drawing/2014/main" id="{FFA613E8-552D-4C63-BDF6-4EF0A5EF64D1}"/>
                </a:ext>
              </a:extLst>
            </p:cNvPr>
            <p:cNvCxnSpPr/>
            <p:nvPr/>
          </p:nvCxnSpPr>
          <p:spPr bwMode="auto">
            <a:xfrm>
              <a:off x="2590800" y="3490480"/>
              <a:ext cx="144780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91" name="Picture 17" descr="C:\Users\DONGXINH\Desktop\themes\7687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2937" y="2190318"/>
              <a:ext cx="1285875" cy="257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079875" y="4114800"/>
            <a:ext cx="1285875" cy="2860675"/>
            <a:chOff x="4038601" y="4114800"/>
            <a:chExt cx="1285875" cy="2860257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="" xmlns:a16="http://schemas.microsoft.com/office/drawing/2014/main" id="{22499CC8-8FE6-43A4-8B9C-9BEDB0E61FFF}"/>
                </a:ext>
              </a:extLst>
            </p:cNvPr>
            <p:cNvCxnSpPr/>
            <p:nvPr/>
          </p:nvCxnSpPr>
          <p:spPr bwMode="auto">
            <a:xfrm rot="16200000" flipV="1">
              <a:off x="4040282" y="4749707"/>
              <a:ext cx="1271402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89" name="Picture 20" descr="C:\Users\DONGXINH\Desktop\themes\5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038601" y="5181600"/>
              <a:ext cx="1285875" cy="17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879850" y="-152400"/>
            <a:ext cx="1524000" cy="2971800"/>
            <a:chOff x="3886200" y="-228600"/>
            <a:chExt cx="1523999" cy="2971800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="" xmlns:a16="http://schemas.microsoft.com/office/drawing/2014/main" id="{792D6904-2B64-4815-9A0C-7C42F1C41F57}"/>
                </a:ext>
              </a:extLst>
            </p:cNvPr>
            <p:cNvCxnSpPr/>
            <p:nvPr/>
          </p:nvCxnSpPr>
          <p:spPr bwMode="auto">
            <a:xfrm rot="5400000">
              <a:off x="4178299" y="2233613"/>
              <a:ext cx="1017587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87" name="Picture 83" descr="C:\Users\DONGXINH\Desktop\themes\5576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-228600"/>
              <a:ext cx="1523999" cy="200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597525" y="2673350"/>
            <a:ext cx="3455988" cy="1633538"/>
            <a:chOff x="5715000" y="2701630"/>
            <a:chExt cx="3456705" cy="1633536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="" xmlns:a16="http://schemas.microsoft.com/office/drawing/2014/main" id="{2F761739-900D-4C45-978D-A80D1B062810}"/>
                </a:ext>
              </a:extLst>
            </p:cNvPr>
            <p:cNvCxnSpPr/>
            <p:nvPr/>
          </p:nvCxnSpPr>
          <p:spPr bwMode="auto">
            <a:xfrm rot="10800000">
              <a:off x="5715000" y="3490617"/>
              <a:ext cx="1676748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85" name="Picture 18" descr="C:\Users\DONGXINH\Desktop\themes\8976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46164" y="2409625"/>
              <a:ext cx="1633536" cy="221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0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9271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0365 -0.08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07083 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647</Words>
  <Application>Microsoft Office PowerPoint</Application>
  <PresentationFormat>On-screen Show (4:3)</PresentationFormat>
  <Paragraphs>114</Paragraphs>
  <Slides>21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.VnBodoniH</vt:lpstr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DONGXINH</dc:creator>
  <cp:lastModifiedBy>nguyen lam</cp:lastModifiedBy>
  <cp:revision>93</cp:revision>
  <dcterms:created xsi:type="dcterms:W3CDTF">2012-10-01T02:14:12Z</dcterms:created>
  <dcterms:modified xsi:type="dcterms:W3CDTF">2022-10-09T11:16:26Z</dcterms:modified>
</cp:coreProperties>
</file>