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3"/>
  </p:notesMasterIdLst>
  <p:sldIdLst>
    <p:sldId id="259" r:id="rId2"/>
    <p:sldId id="257" r:id="rId3"/>
    <p:sldId id="258" r:id="rId4"/>
    <p:sldId id="262" r:id="rId5"/>
    <p:sldId id="261" r:id="rId6"/>
    <p:sldId id="263" r:id="rId7"/>
    <p:sldId id="264" r:id="rId8"/>
    <p:sldId id="298" r:id="rId9"/>
    <p:sldId id="265" r:id="rId10"/>
    <p:sldId id="267" r:id="rId11"/>
    <p:sldId id="260" r:id="rId12"/>
    <p:sldId id="299" r:id="rId13"/>
    <p:sldId id="268" r:id="rId14"/>
    <p:sldId id="269" r:id="rId15"/>
    <p:sldId id="271" r:id="rId16"/>
    <p:sldId id="301" r:id="rId17"/>
    <p:sldId id="272" r:id="rId18"/>
    <p:sldId id="270" r:id="rId19"/>
    <p:sldId id="273" r:id="rId20"/>
    <p:sldId id="302" r:id="rId21"/>
    <p:sldId id="274" r:id="rId22"/>
    <p:sldId id="275" r:id="rId23"/>
    <p:sldId id="295" r:id="rId24"/>
    <p:sldId id="276" r:id="rId25"/>
    <p:sldId id="303" r:id="rId26"/>
    <p:sldId id="277" r:id="rId27"/>
    <p:sldId id="278" r:id="rId28"/>
    <p:sldId id="304" r:id="rId29"/>
    <p:sldId id="279" r:id="rId30"/>
    <p:sldId id="280" r:id="rId31"/>
    <p:sldId id="282" r:id="rId32"/>
    <p:sldId id="283" r:id="rId33"/>
    <p:sldId id="284" r:id="rId34"/>
    <p:sldId id="285" r:id="rId35"/>
    <p:sldId id="281" r:id="rId36"/>
    <p:sldId id="307" r:id="rId37"/>
    <p:sldId id="287" r:id="rId38"/>
    <p:sldId id="289" r:id="rId39"/>
    <p:sldId id="288" r:id="rId40"/>
    <p:sldId id="296" r:id="rId41"/>
    <p:sldId id="297" r:id="rId4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4"/>
    </p:embeddedFont>
    <p:embeddedFont>
      <p:font typeface="Space Grotesk Light" panose="020B0604020202020204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054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277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77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0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76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86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855300" y="4177700"/>
            <a:ext cx="5808600" cy="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23.png"/><Relationship Id="rId5" Type="http://schemas.openxmlformats.org/officeDocument/2006/relationships/image" Target="../media/image30.png"/><Relationship Id="rId10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6.png"/><Relationship Id="rId3" Type="http://schemas.openxmlformats.org/officeDocument/2006/relationships/image" Target="../media/image44.png"/><Relationship Id="rId7" Type="http://schemas.openxmlformats.org/officeDocument/2006/relationships/image" Target="../media/image45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0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15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9" Type="http://schemas.openxmlformats.org/officeDocument/2006/relationships/image" Target="../media/image56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0.png"/><Relationship Id="rId10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svg"/><Relationship Id="rId5" Type="http://schemas.openxmlformats.org/officeDocument/2006/relationships/image" Target="../media/image42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1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15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0.png"/><Relationship Id="rId11" Type="http://schemas.openxmlformats.org/officeDocument/2006/relationships/image" Target="../media/image76.png"/><Relationship Id="rId5" Type="http://schemas.openxmlformats.org/officeDocument/2006/relationships/image" Target="../media/image820.png"/><Relationship Id="rId10" Type="http://schemas.openxmlformats.org/officeDocument/2006/relationships/image" Target="../media/image87.svg"/><Relationship Id="rId4" Type="http://schemas.openxmlformats.org/officeDocument/2006/relationships/image" Target="../media/image811.pn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6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svg"/><Relationship Id="rId5" Type="http://schemas.openxmlformats.org/officeDocument/2006/relationships/image" Target="../media/image77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88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0.png"/><Relationship Id="rId9" Type="http://schemas.openxmlformats.org/officeDocument/2006/relationships/image" Target="../media/image9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5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6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88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90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92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svg"/><Relationship Id="rId9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93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0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svg"/><Relationship Id="rId9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svg"/><Relationship Id="rId10" Type="http://schemas.openxmlformats.org/officeDocument/2006/relationships/image" Target="../media/image132.png"/><Relationship Id="rId4" Type="http://schemas.openxmlformats.org/officeDocument/2006/relationships/image" Target="../media/image126.svg"/><Relationship Id="rId9" Type="http://schemas.openxmlformats.org/officeDocument/2006/relationships/image" Target="../media/image131.png"/><Relationship Id="rId1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06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151.png"/><Relationship Id="rId4" Type="http://schemas.openxmlformats.org/officeDocument/2006/relationships/image" Target="../media/image15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sv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8.xml"/><Relationship Id="rId5" Type="http://schemas.openxmlformats.org/officeDocument/2006/relationships/image" Target="../media/image155.svg"/><Relationship Id="rId4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57.png"/><Relationship Id="rId7" Type="http://schemas.openxmlformats.org/officeDocument/2006/relationships/image" Target="../media/image135.png"/><Relationship Id="rId12" Type="http://schemas.openxmlformats.org/officeDocument/2006/relationships/image" Target="../media/image166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0.svg"/><Relationship Id="rId11" Type="http://schemas.openxmlformats.org/officeDocument/2006/relationships/image" Target="../media/image137.png"/><Relationship Id="rId5" Type="http://schemas.openxmlformats.org/officeDocument/2006/relationships/image" Target="../media/image126.png"/><Relationship Id="rId10" Type="http://schemas.openxmlformats.org/officeDocument/2006/relationships/image" Target="../media/image164.svg"/><Relationship Id="rId4" Type="http://schemas.openxmlformats.org/officeDocument/2006/relationships/image" Target="../media/image125.png"/><Relationship Id="rId9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169.png"/><Relationship Id="rId4" Type="http://schemas.openxmlformats.org/officeDocument/2006/relationships/image" Target="../media/image16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gif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7" Type="http://schemas.openxmlformats.org/officeDocument/2006/relationships/image" Target="../media/image176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74.svg"/><Relationship Id="rId4" Type="http://schemas.openxmlformats.org/officeDocument/2006/relationships/image" Target="../media/image1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5" Type="http://schemas.openxmlformats.org/officeDocument/2006/relationships/image" Target="../media/image158.png"/><Relationship Id="rId4" Type="http://schemas.openxmlformats.org/officeDocument/2006/relationships/image" Target="../media/image17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10.png"/><Relationship Id="rId7" Type="http://schemas.openxmlformats.org/officeDocument/2006/relationships/image" Target="../media/image108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10.png"/><Relationship Id="rId10" Type="http://schemas.openxmlformats.org/officeDocument/2006/relationships/image" Target="../media/image13.png"/><Relationship Id="rId4" Type="http://schemas.openxmlformats.org/officeDocument/2006/relationships/image" Target="../media/image70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11" Type="http://schemas.openxmlformats.org/officeDocument/2006/relationships/image" Target="../media/image23.sv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0.pn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6980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335875992"/>
              </p:ext>
            </p:extLst>
          </p:nvPr>
        </p:nvGraphicFramePr>
        <p:xfrm>
          <a:off x="989409" y="1547052"/>
          <a:ext cx="7279482" cy="28613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Tính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chất</a:t>
                      </a:r>
                      <a:r>
                        <a:rPr lang="en-US" sz="2400" b="1" dirty="0"/>
                        <a:t>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Kí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hiệu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71438" y="82640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1F784B-79DB-BF9D-9596-3250483D201D}"/>
              </a:ext>
            </a:extLst>
          </p:cNvPr>
          <p:cNvSpPr txBox="1"/>
          <p:nvPr/>
        </p:nvSpPr>
        <p:spPr>
          <a:xfrm>
            <a:off x="2024926" y="2109020"/>
            <a:ext cx="16065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/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ED2E22-621C-D1CF-C392-DDE763690BF3}"/>
              </a:ext>
            </a:extLst>
          </p:cNvPr>
          <p:cNvSpPr txBox="1"/>
          <p:nvPr/>
        </p:nvSpPr>
        <p:spPr>
          <a:xfrm>
            <a:off x="2111510" y="2670988"/>
            <a:ext cx="127631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/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+(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1283D85-23A1-95D8-45B9-CDCC2FCB389A}"/>
              </a:ext>
            </a:extLst>
          </p:cNvPr>
          <p:cNvSpPr txBox="1"/>
          <p:nvPr/>
        </p:nvSpPr>
        <p:spPr>
          <a:xfrm>
            <a:off x="1700339" y="3262840"/>
            <a:ext cx="209865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/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+0=0+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C527B3D-A08F-E5C6-BBC8-1523C16FD0D1}"/>
              </a:ext>
            </a:extLst>
          </p:cNvPr>
          <p:cNvSpPr txBox="1"/>
          <p:nvPr/>
        </p:nvSpPr>
        <p:spPr>
          <a:xfrm>
            <a:off x="1700339" y="3840690"/>
            <a:ext cx="233910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/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342AFF2-BDDE-B838-F962-9E3366CFCC74}"/>
              </a:ext>
            </a:extLst>
          </p:cNvPr>
          <p:cNvSpPr/>
          <p:nvPr/>
        </p:nvSpPr>
        <p:spPr>
          <a:xfrm>
            <a:off x="739378" y="1221582"/>
            <a:ext cx="7665244" cy="38361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0,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kèm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B204F37-A95A-0CBB-8EAA-9DC695011367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6D70910-561C-972D-EB18-05A8BA9445F0}"/>
              </a:ext>
            </a:extLst>
          </p:cNvPr>
          <p:cNvSpPr txBox="1"/>
          <p:nvPr/>
        </p:nvSpPr>
        <p:spPr>
          <a:xfrm>
            <a:off x="2262381" y="569280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lí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/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0,2−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/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>
            <a:extLst>
              <a:ext uri="{FF2B5EF4-FFF2-40B4-BE49-F238E27FC236}">
                <a16:creationId xmlns:a16="http://schemas.microsoft.com/office/drawing/2014/main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D254D7-D0B6-12D2-E458-04484C24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523456" y="118611"/>
            <a:ext cx="1989273" cy="4906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9168063-7D99-D047-6703-71F4AFBD1687}"/>
              </a:ext>
            </a:extLst>
          </p:cNvPr>
          <p:cNvSpPr/>
          <p:nvPr/>
        </p:nvSpPr>
        <p:spPr>
          <a:xfrm>
            <a:off x="258097" y="293617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68DD85F-8294-6BDE-1D17-64291F526DCE}"/>
              </a:ext>
            </a:extLst>
          </p:cNvPr>
          <p:cNvSpPr txBox="1"/>
          <p:nvPr/>
        </p:nvSpPr>
        <p:spPr>
          <a:xfrm>
            <a:off x="1164431" y="285749"/>
            <a:ext cx="237633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C6185FF4-71AE-890D-835B-A8F93339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5378E26-D44F-F0B2-AEBB-217A704AB496}"/>
              </a:ext>
            </a:extLst>
          </p:cNvPr>
          <p:cNvSpPr txBox="1"/>
          <p:nvPr/>
        </p:nvSpPr>
        <p:spPr>
          <a:xfrm>
            <a:off x="200026" y="149081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/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+(−0,6)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/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/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76442AA-BD17-3654-4BDC-227914C21F15}"/>
              </a:ext>
            </a:extLst>
          </p:cNvPr>
          <p:cNvSpPr txBox="1"/>
          <p:nvPr/>
        </p:nvSpPr>
        <p:spPr>
          <a:xfrm>
            <a:off x="200026" y="332199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/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−1,8+0,375+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/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=(0,8−1,8)+(0,375+0,625)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blipFill>
                <a:blip r:embed="rId8"/>
                <a:stretch>
                  <a:fillRect l="-142" r="-19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/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blipFill>
                <a:blip r:embed="rId9"/>
                <a:stretch>
                  <a:fillRect l="-962" r="-288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83" y="2985222"/>
            <a:ext cx="1589646" cy="2053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52" y="4287636"/>
            <a:ext cx="1317957" cy="82618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FBC719-0EAF-B3D3-CD16-F936A08434F0}"/>
              </a:ext>
            </a:extLst>
          </p:cNvPr>
          <p:cNvSpPr txBox="1"/>
          <p:nvPr/>
        </p:nvSpPr>
        <p:spPr>
          <a:xfrm>
            <a:off x="3621603" y="304069"/>
            <a:ext cx="4022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4063313" y="356113"/>
            <a:ext cx="158880" cy="202512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240335" y="4698720"/>
            <a:ext cx="158880" cy="202512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6872140" y="398917"/>
            <a:ext cx="158880" cy="202512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8421665" y="4716649"/>
            <a:ext cx="158880" cy="202512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8406329" y="678722"/>
            <a:ext cx="158880" cy="202512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8834122" y="4402157"/>
            <a:ext cx="158880" cy="202512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6A6B0F7B-3E02-B58F-683A-C5ABC90ED5F5}"/>
              </a:ext>
            </a:extLst>
          </p:cNvPr>
          <p:cNvSpPr txBox="1"/>
          <p:nvPr/>
        </p:nvSpPr>
        <p:spPr>
          <a:xfrm>
            <a:off x="133670" y="195759"/>
            <a:ext cx="38843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3. </a:t>
            </a:r>
            <a:r>
              <a:rPr lang="en-US" sz="2800" dirty="0" err="1">
                <a:solidFill>
                  <a:sysClr val="windowText" lastClr="000000"/>
                </a:solidFill>
              </a:rPr>
              <a:t>Quy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tắc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chuyển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vế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62" name="Rounded Rectangle 9">
            <a:extLst>
              <a:ext uri="{FF2B5EF4-FFF2-40B4-BE49-F238E27FC236}">
                <a16:creationId xmlns:a16="http://schemas.microsoft.com/office/drawing/2014/main" id="{C81CD7D4-BFD6-0868-5577-E9DF0557419C}"/>
              </a:ext>
            </a:extLst>
          </p:cNvPr>
          <p:cNvSpPr/>
          <p:nvPr/>
        </p:nvSpPr>
        <p:spPr>
          <a:xfrm>
            <a:off x="213911" y="869590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73104FC2-F2C4-19CB-93BC-7E303800009E}"/>
              </a:ext>
            </a:extLst>
          </p:cNvPr>
          <p:cNvSpPr txBox="1"/>
          <p:nvPr/>
        </p:nvSpPr>
        <p:spPr>
          <a:xfrm>
            <a:off x="69131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/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+5=−3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blipFill>
                <a:blip r:embed="rId3"/>
                <a:stretch>
                  <a:fillRect l="-1527" r="-3435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/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=−3−5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blipFill>
                <a:blip r:embed="rId4"/>
                <a:stretch>
                  <a:fillRect l="-1916" r="-3831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/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=−8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blipFill>
                <a:blip r:embed="rId5"/>
                <a:stretch>
                  <a:fillRect l="-2890" r="-578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19EEF536-F341-1ECC-FECD-E3218DBDC013}"/>
              </a:ext>
            </a:extLst>
          </p:cNvPr>
          <p:cNvSpPr txBox="1"/>
          <p:nvPr/>
        </p:nvSpPr>
        <p:spPr>
          <a:xfrm>
            <a:off x="4063313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09029A52-B6DC-9777-8E96-F5E9A7291A14}"/>
              </a:ext>
            </a:extLst>
          </p:cNvPr>
          <p:cNvSpPr txBox="1"/>
          <p:nvPr/>
        </p:nvSpPr>
        <p:spPr>
          <a:xfrm>
            <a:off x="4518422" y="1545832"/>
            <a:ext cx="462557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kia.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4" name="Picture 3">
            <a:extLst>
              <a:ext uri="{FF2B5EF4-FFF2-40B4-BE49-F238E27FC236}">
                <a16:creationId xmlns:a16="http://schemas.microsoft.com/office/drawing/2014/main" id="{99687551-891D-03EA-2409-0C9BE9115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89167" y="3503172"/>
            <a:ext cx="1529979" cy="164032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4" grpId="0"/>
      <p:bldP spid="68" grpId="0"/>
      <p:bldP spid="69" grpId="0"/>
      <p:bldP spid="70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/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này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sang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kia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blipFill>
                <a:blip r:embed="rId3"/>
                <a:stretch>
                  <a:fillRect l="-1070" r="-1939" b="-5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DE41BDC-C412-6E0E-B0EC-582C6D158C66}"/>
              </a:ext>
            </a:extLst>
          </p:cNvPr>
          <p:cNvSpPr/>
          <p:nvPr/>
        </p:nvSpPr>
        <p:spPr>
          <a:xfrm>
            <a:off x="371475" y="439326"/>
            <a:ext cx="2993231" cy="792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vế</a:t>
            </a:r>
            <a:endParaRPr lang="en-US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4C26E5-B073-3833-5BBD-7402D6B14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73970" y="3423260"/>
            <a:ext cx="1877946" cy="152113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/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Tìm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, biết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blipFill>
                <a:blip r:embed="rId3"/>
                <a:stretch>
                  <a:fillRect l="-6718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218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=−2,4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0,75)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=−0,4+0,75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blipFill>
                <a:blip r:embed="rId11"/>
                <a:stretch>
                  <a:fillRect l="-1194" r="-209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blipFill>
                <a:blip r:embed="rId12"/>
                <a:stretch>
                  <a:fillRect l="-2703" r="-432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90EAB13-BF1F-9916-ACED-97C2552A1E8D}"/>
              </a:ext>
            </a:extLst>
          </p:cNvPr>
          <p:cNvSpPr/>
          <p:nvPr/>
        </p:nvSpPr>
        <p:spPr>
          <a:xfrm>
            <a:off x="246783" y="13330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45AF8EF-3B9C-3257-34E5-753AE70B03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49938" y="2233196"/>
            <a:ext cx="1060617" cy="23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67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1EBD842-8494-0C70-DEC9-C206B2F3525D}"/>
              </a:ext>
            </a:extLst>
          </p:cNvPr>
          <p:cNvSpPr txBox="1"/>
          <p:nvPr/>
        </p:nvSpPr>
        <p:spPr>
          <a:xfrm>
            <a:off x="1164431" y="285749"/>
            <a:ext cx="23235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3</a:t>
            </a:r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D4473DDB-CD72-26C9-6BA3-735E5F6E0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=−3,75−0,3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blipFill>
                <a:blip r:embed="rId12"/>
                <a:stretch>
                  <a:fillRect l="-896" r="-238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=−4,05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blipFill>
                <a:blip r:embed="rId13"/>
                <a:stretch>
                  <a:fillRect l="-1818" r="-4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:a16="http://schemas.microsoft.com/office/drawing/2014/main" id="{CC81044E-90FF-18B9-79A9-8D195B9073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275452" y="3872063"/>
            <a:ext cx="1237916" cy="1170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/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Tìm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biết</a:t>
                </a:r>
                <a:endParaRPr lang="en-US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blipFill>
                <a:blip r:embed="rId16"/>
                <a:stretch>
                  <a:fillRect l="-6983" t="-13542" r="-36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BC624E7-0FC5-5D89-2D00-37458108AE23}"/>
              </a:ext>
            </a:extLst>
          </p:cNvPr>
          <p:cNvSpPr txBox="1"/>
          <p:nvPr/>
        </p:nvSpPr>
        <p:spPr>
          <a:xfrm>
            <a:off x="85725" y="235744"/>
            <a:ext cx="537117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II. NHÂN, CHIA HAI SỐ HỮU TỈ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E5117C9-2EDD-B6FC-9F7C-E3DCC9EEB991}"/>
              </a:ext>
            </a:extLst>
          </p:cNvPr>
          <p:cNvSpPr txBox="1"/>
          <p:nvPr/>
        </p:nvSpPr>
        <p:spPr>
          <a:xfrm>
            <a:off x="85725" y="828734"/>
            <a:ext cx="563664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chia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D72D851A-6F12-23B1-B889-9600C38D6BF1}"/>
              </a:ext>
            </a:extLst>
          </p:cNvPr>
          <p:cNvSpPr/>
          <p:nvPr/>
        </p:nvSpPr>
        <p:spPr>
          <a:xfrm>
            <a:off x="85725" y="1457582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/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/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1.3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8.5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B50004A-2BB5-379C-2138-9E9181ABBCB9}"/>
              </a:ext>
            </a:extLst>
          </p:cNvPr>
          <p:cNvSpPr txBox="1"/>
          <p:nvPr/>
        </p:nvSpPr>
        <p:spPr>
          <a:xfrm>
            <a:off x="85725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AB8DE9-CCFB-B348-EABA-929E56E73C9C}"/>
              </a:ext>
            </a:extLst>
          </p:cNvPr>
          <p:cNvSpPr txBox="1"/>
          <p:nvPr/>
        </p:nvSpPr>
        <p:spPr>
          <a:xfrm>
            <a:off x="3759994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/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/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081E410-9782-8225-10CB-43630F8FCA94}"/>
              </a:ext>
            </a:extLst>
          </p:cNvPr>
          <p:cNvSpPr txBox="1"/>
          <p:nvPr/>
        </p:nvSpPr>
        <p:spPr>
          <a:xfrm>
            <a:off x="85725" y="362267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/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0,6.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−0,15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blipFill>
                <a:blip r:embed="rId7"/>
                <a:stretch>
                  <a:fillRect l="-321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/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−90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:a16="http://schemas.microsoft.com/office/drawing/2014/main" id="{CEF84BF6-0F73-77AD-30F5-CEB5A72A8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1" y="4032853"/>
            <a:ext cx="2060627" cy="111064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25" y="2673689"/>
            <a:ext cx="602108" cy="13591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5C7D0F1-89A1-D6BC-04A1-7DF7674F680C}"/>
              </a:ext>
            </a:extLst>
          </p:cNvPr>
          <p:cNvSpPr txBox="1"/>
          <p:nvPr/>
        </p:nvSpPr>
        <p:spPr>
          <a:xfrm>
            <a:off x="64294" y="1690537"/>
            <a:ext cx="9079706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DC933D9-2929-558B-C914-D9A55CE4099B}"/>
              </a:ext>
            </a:extLst>
          </p:cNvPr>
          <p:cNvSpPr/>
          <p:nvPr/>
        </p:nvSpPr>
        <p:spPr>
          <a:xfrm>
            <a:off x="2971800" y="392907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86053" y="315708"/>
            <a:ext cx="1718831" cy="111880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trở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giao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suốt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Nam.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thuận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đã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xây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bộ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blipFill>
                <a:blip r:embed="rId3"/>
                <a:stretch>
                  <a:fillRect l="-1529" r="-1529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C26610-BAEF-6F42-5401-E5BFA1DC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158" y="0"/>
            <a:ext cx="5154842" cy="3117057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A9C8D1C2-BA0F-5AE0-CC52-1A7C8FA93F0C}"/>
              </a:ext>
            </a:extLst>
          </p:cNvPr>
          <p:cNvSpPr/>
          <p:nvPr/>
        </p:nvSpPr>
        <p:spPr>
          <a:xfrm>
            <a:off x="3500438" y="3117057"/>
            <a:ext cx="5643562" cy="172882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đèo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Vân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ki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lô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mét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5FAA8246-8D9D-97DA-7C6C-1BFD67A6C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64102" y="3568118"/>
            <a:ext cx="1756963" cy="178511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2182070" y="361599"/>
            <a:ext cx="12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=−0,0622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5141EA1-D267-AAED-B43B-202247FEAD1C}"/>
              </a:ext>
            </a:extLst>
          </p:cNvPr>
          <p:cNvSpPr txBox="1"/>
          <p:nvPr/>
        </p:nvSpPr>
        <p:spPr>
          <a:xfrm>
            <a:off x="72705" y="155334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55F4686-4527-C73F-F6D6-3FCE0DE0FA68}"/>
              </a:ext>
            </a:extLst>
          </p:cNvPr>
          <p:cNvSpPr txBox="1"/>
          <p:nvPr/>
        </p:nvSpPr>
        <p:spPr>
          <a:xfrm>
            <a:off x="72705" y="307287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/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>
            <a:extLst>
              <a:ext uri="{FF2B5EF4-FFF2-40B4-BE49-F238E27FC236}">
                <a16:creationId xmlns:a16="http://schemas.microsoft.com/office/drawing/2014/main" id="{D51901CF-80AE-0F31-EB53-CBD38918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979349" y="4040955"/>
            <a:ext cx="3164651" cy="2042639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5C302BA5-FFB5-F78C-496D-DB0F46773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994359" y="2888788"/>
            <a:ext cx="1538765" cy="3744783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31B56BE6-B169-EAEF-E634-FAD505C86C86}"/>
              </a:ext>
            </a:extLst>
          </p:cNvPr>
          <p:cNvSpPr/>
          <p:nvPr/>
        </p:nvSpPr>
        <p:spPr>
          <a:xfrm>
            <a:off x="302095" y="15917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853021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9" grpId="0"/>
      <p:bldP spid="10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1210118" y="926861"/>
            <a:ext cx="2395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4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20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3A086A-B92C-4E56-04DE-CBB57EBE5948}"/>
              </a:ext>
            </a:extLst>
          </p:cNvPr>
          <p:cNvSpPr txBox="1"/>
          <p:nvPr/>
        </p:nvSpPr>
        <p:spPr>
          <a:xfrm>
            <a:off x="225640" y="303875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đèo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6,28 :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=20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EE932F-F7F8-3A8B-1AB5-7CBAE1C9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83" y="421481"/>
            <a:ext cx="5154842" cy="31170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DA603E-4458-233D-341A-AB6AF7B88B12}"/>
              </a:ext>
            </a:extLst>
          </p:cNvPr>
          <p:cNvSpPr txBox="1"/>
          <p:nvPr/>
        </p:nvSpPr>
        <p:spPr>
          <a:xfrm>
            <a:off x="1164431" y="285749"/>
            <a:ext cx="233831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5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66DB144F-C609-3B54-0149-FE84ABCBD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/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Một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từ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A </a:t>
                </a:r>
                <a:r>
                  <a:rPr lang="en-US" sz="2200" dirty="0" err="1">
                    <a:latin typeface="+mn-lt"/>
                  </a:rPr>
                  <a:t>đến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B. </a:t>
                </a:r>
                <a:r>
                  <a:rPr lang="en-US" sz="2200" dirty="0" err="1">
                    <a:latin typeface="+mn-lt"/>
                  </a:rPr>
                  <a:t>Trong</a:t>
                </a:r>
                <a:r>
                  <a:rPr lang="en-US" sz="2200" dirty="0">
                    <a:latin typeface="+mn-lt"/>
                  </a:rPr>
                  <a:t> 1 </a:t>
                </a:r>
                <a:r>
                  <a:rPr lang="en-US" sz="2200" dirty="0" err="1">
                    <a:latin typeface="+mn-lt"/>
                  </a:rPr>
                  <a:t>giờ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đầu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đã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được</a:t>
                </a:r>
                <a:r>
                  <a:rPr lang="en-US" sz="2200" dirty="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Hỏi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với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vận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tốc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đó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phải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mất</a:t>
                </a:r>
                <a:r>
                  <a:rPr lang="en-US" sz="2200" dirty="0">
                    <a:latin typeface="+mn-lt"/>
                  </a:rPr>
                  <a:t> bao </a:t>
                </a:r>
                <a:r>
                  <a:rPr lang="en-US" sz="2200" dirty="0" err="1">
                    <a:latin typeface="+mn-lt"/>
                  </a:rPr>
                  <a:t>lâu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để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hết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 AB.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blipFill>
                <a:blip r:embed="rId4"/>
                <a:stretch>
                  <a:fillRect l="-909" b="-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72DA10-4023-F7B6-94CA-20E135B1F445}"/>
              </a:ext>
            </a:extLst>
          </p:cNvPr>
          <p:cNvSpPr txBox="1"/>
          <p:nvPr/>
        </p:nvSpPr>
        <p:spPr>
          <a:xfrm>
            <a:off x="4212767" y="2824208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Giải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/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Thời </a:t>
                </a:r>
                <a:r>
                  <a:rPr lang="en-US" sz="2200" dirty="0" err="1"/>
                  <a:t>gian</a:t>
                </a:r>
                <a:r>
                  <a:rPr lang="en-US" sz="2200" dirty="0"/>
                  <a:t> ô </a:t>
                </a:r>
                <a:r>
                  <a:rPr lang="en-US" sz="2200" dirty="0" err="1"/>
                  <a:t>tô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AB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 :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ờ)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blipFill>
                <a:blip r:embed="rId5"/>
                <a:stretch>
                  <a:fillRect l="-1172" t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id="{DAC190F7-30F7-47F6-4F7A-4C480653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9509" y="2604964"/>
            <a:ext cx="1944491" cy="22159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54A792-7BA8-9762-A034-186A40DB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697064">
            <a:off x="636224" y="2846213"/>
            <a:ext cx="447374" cy="23300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2215880"/>
              </p:ext>
            </p:extLst>
          </p:nvPr>
        </p:nvGraphicFramePr>
        <p:xfrm>
          <a:off x="1315450" y="1607573"/>
          <a:ext cx="7279482" cy="334193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7C5426A-E110-AFD3-0E3F-A225ACE6A59E}"/>
              </a:ext>
            </a:extLst>
          </p:cNvPr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554C7B-E06E-EC78-07B2-D6F8D3227CCD}"/>
              </a:ext>
            </a:extLst>
          </p:cNvPr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83D9DCE-610A-187C-A8CE-58997C388999}"/>
              </a:ext>
            </a:extLst>
          </p:cNvPr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89FD5D0-2EEE-1FB9-9328-1BA93A3AAE8E}"/>
              </a:ext>
            </a:extLst>
          </p:cNvPr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.1=1.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1C73BEF-D82D-39B9-2AA9-469085947484}"/>
              </a:ext>
            </a:extLst>
          </p:cNvPr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6" grpId="0" animBg="1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D06F7C2-657D-A8D1-C5DA-CA39E5EFB41E}"/>
              </a:ext>
            </a:extLst>
          </p:cNvPr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CBC8B99-BA6E-CBA3-A443-D42BE7E6C038}"/>
              </a:ext>
            </a:extLst>
          </p:cNvPr>
          <p:cNvSpPr/>
          <p:nvPr/>
        </p:nvSpPr>
        <p:spPr>
          <a:xfrm>
            <a:off x="3028950" y="428626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−2,34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−0,34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−2,34+0,34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BA21ED2C-C355-1570-B4C7-84F08396D721}"/>
              </a:ext>
            </a:extLst>
          </p:cNvPr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0,8.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−0,2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F30B464-33E5-A76C-4FAB-E3A6D7EA6804}"/>
              </a:ext>
            </a:extLst>
          </p:cNvPr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FC32A1E-3D04-933A-F1CC-512BEE92935D}"/>
              </a:ext>
            </a:extLst>
          </p:cNvPr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8F1B3F-47A6-E417-0AFD-1A2F376A3F48}"/>
              </a:ext>
            </a:extLst>
          </p:cNvPr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nghịch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>
                <a:blip r:embed="rId3"/>
                <a:stretch>
                  <a:fillRect l="-1504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Số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0 </a:t>
                </a: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a,b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blipFill>
                <a:blip r:embed="rId4"/>
                <a:stretch>
                  <a:fillRect l="-812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5000162-CF0A-AFAB-CC5D-6EDF8F47BC83}"/>
              </a:ext>
            </a:extLst>
          </p:cNvPr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endParaRPr lang="en-US" sz="2400" b="1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4"/>
                <a:stretch>
                  <a:fillRect l="-137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>
                <a:blip r:embed="rId5"/>
                <a:stretch>
                  <a:fillRect r="-821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>
                <a:blip r:embed="rId6"/>
                <a:stretch>
                  <a:fillRect l="-1149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:a16="http://schemas.microsoft.com/office/drawing/2014/main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5E6C9D62-F311-9500-267D-0693CD7429D6}"/>
              </a:ext>
            </a:extLst>
          </p:cNvPr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5"/>
                <a:stretch>
                  <a:fillRect l="-137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>
                <a:blip r:embed="rId6"/>
                <a:stretch>
                  <a:fillRect l="-935" r="-1121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>
                <a:blip r:embed="rId7"/>
                <a:stretch>
                  <a:fillRect l="-114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1688C8B-376F-9FEC-FAE8-97A8C55C8D7B}"/>
              </a:ext>
            </a:extLst>
          </p:cNvPr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endParaRPr lang="en-US" sz="24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blipFill>
                <a:blip r:embed="rId3"/>
                <a:stretch>
                  <a:fillRect l="-1075" r="-470" b="-10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̃i tên: Phải 2">
            <a:extLst>
              <a:ext uri="{FF2B5EF4-FFF2-40B4-BE49-F238E27FC236}">
                <a16:creationId xmlns:a16="http://schemas.microsoft.com/office/drawing/2014/main" id="{FD3055CE-8B14-409D-44E4-5CBD1C2DBF9E}"/>
              </a:ext>
            </a:extLst>
          </p:cNvPr>
          <p:cNvSpPr/>
          <p:nvPr/>
        </p:nvSpPr>
        <p:spPr>
          <a:xfrm>
            <a:off x="357188" y="2939653"/>
            <a:ext cx="1185863" cy="592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/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blipFill>
                <a:blip r:embed="rId4"/>
                <a:stretch>
                  <a:fillRect l="-197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id="{FB1C35C6-36F8-C214-3D5E-880D65DD0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107534" y="2998157"/>
            <a:ext cx="3295918" cy="214534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−(−0,9)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0,1+0,9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:a16="http://schemas.microsoft.com/office/drawing/2014/main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:a16="http://schemas.microsoft.com/office/drawing/2014/main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65DC083E-F632-DE6D-C95B-2A83D028BBF0}"/>
              </a:ext>
            </a:extLst>
          </p:cNvPr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8A25E63D-8AFD-6456-FBBB-FE3B73CD761D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,75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EE2C62C-A381-C9A3-CAC9-A31958FC5344}"/>
              </a:ext>
            </a:extLst>
          </p:cNvPr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.(−0,4)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50851B9B-C416-B586-7F6A-48ADC5C33BD5}"/>
              </a:ext>
            </a:extLst>
          </p:cNvPr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:(−6,5)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>
            <a:extLst>
              <a:ext uri="{FF2B5EF4-FFF2-40B4-BE49-F238E27FC236}">
                <a16:creationId xmlns:a16="http://schemas.microsoft.com/office/drawing/2014/main" id="{FF65DE26-F8E6-A474-0ACC-E070A5798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1,125−0,125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>
                <a:blip r:embed="rId7"/>
                <a:stretch>
                  <a:fillRect l="-962" r="-320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D57DDE2-F26A-2F81-2CB2-9EAA26B0BFE8}"/>
              </a:ext>
            </a:extLst>
          </p:cNvPr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:a16="http://schemas.microsoft.com/office/drawing/2014/main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3,7−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=3,7−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2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37AE1D9-FF85-995B-C5DC-3A7DEC38EA25}"/>
              </a:ext>
            </a:extLst>
          </p:cNvPr>
          <p:cNvSpPr txBox="1"/>
          <p:nvPr/>
        </p:nvSpPr>
        <p:spPr>
          <a:xfrm>
            <a:off x="144028" y="5134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/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=2,4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/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/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/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/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51C751F-FD12-5BED-30BF-456DA15CB45B}"/>
              </a:ext>
            </a:extLst>
          </p:cNvPr>
          <p:cNvSpPr txBox="1"/>
          <p:nvPr/>
        </p:nvSpPr>
        <p:spPr>
          <a:xfrm>
            <a:off x="5126525" y="5134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/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3,2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/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/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/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/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>
            <a:extLst>
              <a:ext uri="{FF2B5EF4-FFF2-40B4-BE49-F238E27FC236}">
                <a16:creationId xmlns:a16="http://schemas.microsoft.com/office/drawing/2014/main" id="{E788DDFB-0665-F045-10A1-5BA087C418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221" y="1366148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5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6,5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60+3,9=63,9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63,9=21,3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63,9 –21,3=42,6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>
                <a:blip r:embed="rId3"/>
                <a:stretch>
                  <a:fillRect l="-1103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97D13DD-C024-ADEC-7839-18CBEAC5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88DA4CDF-AE10-2E1C-784A-09C96CB1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81DD33-73E7-F694-8DDF-D7335D267F92}"/>
              </a:ext>
            </a:extLst>
          </p:cNvPr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</a:p>
        </p:txBody>
      </p:sp>
      <p:pic>
        <p:nvPicPr>
          <p:cNvPr id="29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9A0CF3D-BC49-4CA2-07BE-205116834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7,1 . 3,4+(2,0+4,7). (5,1+5,8)=97,17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97,17 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>
                <a:blip r:embed="rId3"/>
                <a:stretch>
                  <a:fillRect b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>
            <a:extLst>
              <a:ext uri="{FF2B5EF4-FFF2-40B4-BE49-F238E27FC236}">
                <a16:creationId xmlns:a16="http://schemas.microsoft.com/office/drawing/2014/main" id="{E92B973F-BE17-0E7D-BA8C-F6CDA12960F2}"/>
              </a:ext>
            </a:extLst>
          </p:cNvPr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>
            <a:extLst>
              <a:ext uri="{FF2B5EF4-FFF2-40B4-BE49-F238E27FC236}">
                <a16:creationId xmlns:a16="http://schemas.microsoft.com/office/drawing/2014/main" id="{A4D5310A-A074-2037-14BF-97C270439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93DE08E9-D2BA-0F80-77EC-F4063D1D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D0F53DE2-8270-D352-C46E-BB87C7ED8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F1D3CC8F-5277-3318-E51E-68BB8BC606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>
            <a:extLst>
              <a:ext uri="{FF2B5EF4-FFF2-40B4-BE49-F238E27FC236}">
                <a16:creationId xmlns:a16="http://schemas.microsoft.com/office/drawing/2014/main" id="{E1206253-65FA-DDF1-6AE2-19A1D874A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E19F9016-DE5E-BE1F-2CDD-DC1E1BA37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08424D-7E62-3B42-AEAD-8039A4E9CFE6}"/>
              </a:ext>
            </a:extLst>
          </p:cNvPr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/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2,5 :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&lt;60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blipFill>
                <a:blip r:embed="rId5"/>
                <a:stretch>
                  <a:fillRect l="-667" r="-1400"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>
            <a:extLst>
              <a:ext uri="{FF2B5EF4-FFF2-40B4-BE49-F238E27FC236}">
                <a16:creationId xmlns:a16="http://schemas.microsoft.com/office/drawing/2014/main" id="{5049620F-C4CE-E2BB-69DD-6EFFED2805E4}"/>
              </a:ext>
            </a:extLst>
          </p:cNvPr>
          <p:cNvSpPr/>
          <p:nvPr/>
        </p:nvSpPr>
        <p:spPr>
          <a:xfrm>
            <a:off x="4214120" y="2190750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7DB2667-40B0-CD1C-8745-ACEF0601D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C81C243-7734-EA76-37FA-7FC2AC9A5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21CF5A-2AEF-2167-9105-197D48B92BDF}"/>
              </a:ext>
            </a:extLst>
          </p:cNvPr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CỘNG, TRỪ SỐ HỮU TỈ. QUY TẮC CHUYỂN VẾ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E368A84-0B10-E54C-1252-91A61D71895C}"/>
              </a:ext>
            </a:extLst>
          </p:cNvPr>
          <p:cNvSpPr txBox="1"/>
          <p:nvPr/>
        </p:nvSpPr>
        <p:spPr>
          <a:xfrm>
            <a:off x="85725" y="828734"/>
            <a:ext cx="54891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B08576A-16F6-08CC-DC0B-095683FA7C3C}"/>
              </a:ext>
            </a:extLst>
          </p:cNvPr>
          <p:cNvSpPr/>
          <p:nvPr/>
        </p:nvSpPr>
        <p:spPr>
          <a:xfrm>
            <a:off x="142875" y="156935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79725D6-B675-3DC2-0844-76E99604FB4C}"/>
              </a:ext>
            </a:extLst>
          </p:cNvPr>
          <p:cNvSpPr txBox="1"/>
          <p:nvPr/>
        </p:nvSpPr>
        <p:spPr>
          <a:xfrm>
            <a:off x="1314450" y="166872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/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/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/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blipFill>
                <a:blip r:embed="rId5"/>
                <a:stretch>
                  <a:fillRect l="-7843"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/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blipFill>
                <a:blip r:embed="rId6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/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/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0,123−0,234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blipFill>
                <a:blip r:embed="rId8"/>
                <a:stretch>
                  <a:fillRect l="-2830" r="-31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/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0,234−0,123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blipFill>
                <a:blip r:embed="rId9"/>
                <a:stretch>
                  <a:fillRect l="-4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/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=−0,111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blipFill>
                <a:blip r:embed="rId10"/>
                <a:stretch>
                  <a:fillRect l="-1339" r="-491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835C0D8-398B-8578-AD4F-24F851EB4571}"/>
              </a:ext>
            </a:extLst>
          </p:cNvPr>
          <p:cNvSpPr txBox="1"/>
          <p:nvPr/>
        </p:nvSpPr>
        <p:spPr>
          <a:xfrm>
            <a:off x="85725" y="276640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98AACEF-AE43-86D5-1EE1-553AAD5BA869}"/>
              </a:ext>
            </a:extLst>
          </p:cNvPr>
          <p:cNvSpPr txBox="1"/>
          <p:nvPr/>
        </p:nvSpPr>
        <p:spPr>
          <a:xfrm>
            <a:off x="85725" y="403776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136806" y="919808"/>
            <a:ext cx="2259191" cy="33949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0" grpId="0"/>
      <p:bldP spid="11" grpId="0"/>
      <p:bldP spid="17" grpId="0"/>
      <p:bldP spid="12" grpId="0"/>
      <p:bldP spid="19" grpId="0"/>
      <p:bldP spid="20" grpId="0"/>
      <p:bldP spid="13" grpId="0"/>
      <p:bldP spid="22" grpId="0"/>
      <p:bldP spid="23" grpId="0"/>
      <p:bldP spid="15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89DE5AC-FA50-6511-9D4A-0D15087D7103}"/>
              </a:ext>
            </a:extLst>
          </p:cNvPr>
          <p:cNvSpPr/>
          <p:nvPr/>
        </p:nvSpPr>
        <p:spPr>
          <a:xfrm>
            <a:off x="285750" y="1307306"/>
            <a:ext cx="8608219" cy="37076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843F8D-E96E-007C-C3B7-780ABA454BE4}"/>
              </a:ext>
            </a:extLst>
          </p:cNvPr>
          <p:cNvSpPr txBox="1"/>
          <p:nvPr/>
        </p:nvSpPr>
        <p:spPr>
          <a:xfrm>
            <a:off x="2174113" y="435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/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83ED48-C821-6053-CE06-B6141B0347AE}"/>
              </a:ext>
            </a:extLst>
          </p:cNvPr>
          <p:cNvSpPr txBox="1"/>
          <p:nvPr/>
        </p:nvSpPr>
        <p:spPr>
          <a:xfrm>
            <a:off x="156739" y="1518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/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=−0,15+1,2=1,05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A02280-6643-D7F8-E45F-F13D8C8F6344}"/>
              </a:ext>
            </a:extLst>
          </p:cNvPr>
          <p:cNvSpPr txBox="1"/>
          <p:nvPr/>
        </p:nvSpPr>
        <p:spPr>
          <a:xfrm>
            <a:off x="156739" y="3163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C686CB38-051D-E0FC-A3D3-3AA10660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430615" y="172494"/>
            <a:ext cx="2142052" cy="497100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19429E17-6C60-273D-AD38-B0CCB212BC33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id="{0B2A4652-35D5-40C7-0594-62B1EFCF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7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04FFDCF-C1A8-618A-3347-4AD2F057496D}"/>
              </a:ext>
            </a:extLst>
          </p:cNvPr>
          <p:cNvSpPr txBox="1"/>
          <p:nvPr/>
        </p:nvSpPr>
        <p:spPr>
          <a:xfrm>
            <a:off x="1314451" y="215079"/>
            <a:ext cx="2324675" cy="739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/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−3,9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/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+3,9=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4A3236-9BED-12C3-C0EC-4ED9A8874486}"/>
              </a:ext>
            </a:extLst>
          </p:cNvPr>
          <p:cNvSpPr txBox="1"/>
          <p:nvPr/>
        </p:nvSpPr>
        <p:spPr>
          <a:xfrm>
            <a:off x="83019" y="17444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B7A328C-DB66-CB17-7578-048EDC1BFE95}"/>
              </a:ext>
            </a:extLst>
          </p:cNvPr>
          <p:cNvSpPr txBox="1"/>
          <p:nvPr/>
        </p:nvSpPr>
        <p:spPr>
          <a:xfrm>
            <a:off x="83019" y="309695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/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(−3,25)+4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/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5BE3995A-2E6E-8769-4D82-36E6772F0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087508" y="3714236"/>
            <a:ext cx="3056492" cy="197282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2B951DA-D8A7-B592-838E-9196EAB6D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783804" y="3558615"/>
            <a:ext cx="1310234" cy="265914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009455D-334E-0D23-3220-AACE675B9BAA}"/>
              </a:ext>
            </a:extLst>
          </p:cNvPr>
          <p:cNvSpPr txBox="1"/>
          <p:nvPr/>
        </p:nvSpPr>
        <p:spPr>
          <a:xfrm>
            <a:off x="3756608" y="370058"/>
            <a:ext cx="1021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8" grpId="0"/>
      <p:bldP spid="15" grpId="0"/>
      <p:bldP spid="16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1513</Words>
  <Application>Microsoft Office PowerPoint</Application>
  <PresentationFormat>On-screen Show (16:9)</PresentationFormat>
  <Paragraphs>273</Paragraphs>
  <Slides>41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Cambria Math</vt:lpstr>
      <vt:lpstr>Wingdings</vt:lpstr>
      <vt:lpstr>Times New Roman</vt:lpstr>
      <vt:lpstr>Space Grotesk Light</vt:lpstr>
      <vt:lpstr>Calibri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Administrator</cp:lastModifiedBy>
  <cp:revision>9</cp:revision>
  <dcterms:modified xsi:type="dcterms:W3CDTF">2023-11-14T01:02:46Z</dcterms:modified>
</cp:coreProperties>
</file>