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 id="2147483713" r:id="rId3"/>
  </p:sldMasterIdLst>
  <p:notesMasterIdLst>
    <p:notesMasterId r:id="rId33"/>
  </p:notesMasterIdLst>
  <p:sldIdLst>
    <p:sldId id="339" r:id="rId4"/>
    <p:sldId id="256" r:id="rId5"/>
    <p:sldId id="257" r:id="rId6"/>
    <p:sldId id="258" r:id="rId7"/>
    <p:sldId id="350" r:id="rId8"/>
    <p:sldId id="340" r:id="rId9"/>
    <p:sldId id="261" r:id="rId10"/>
    <p:sldId id="341" r:id="rId11"/>
    <p:sldId id="330" r:id="rId12"/>
    <p:sldId id="331" r:id="rId13"/>
    <p:sldId id="343" r:id="rId14"/>
    <p:sldId id="344" r:id="rId15"/>
    <p:sldId id="345" r:id="rId16"/>
    <p:sldId id="342" r:id="rId17"/>
    <p:sldId id="332" r:id="rId18"/>
    <p:sldId id="267" r:id="rId19"/>
    <p:sldId id="268" r:id="rId20"/>
    <p:sldId id="346" r:id="rId21"/>
    <p:sldId id="349" r:id="rId22"/>
    <p:sldId id="348" r:id="rId23"/>
    <p:sldId id="269" r:id="rId24"/>
    <p:sldId id="351" r:id="rId25"/>
    <p:sldId id="334" r:id="rId26"/>
    <p:sldId id="335" r:id="rId27"/>
    <p:sldId id="336" r:id="rId28"/>
    <p:sldId id="328" r:id="rId29"/>
    <p:sldId id="329" r:id="rId30"/>
    <p:sldId id="337" r:id="rId31"/>
    <p:sldId id="3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137F9"/>
    <a:srgbClr val="99F87A"/>
    <a:srgbClr val="CE9F6B"/>
    <a:srgbClr val="774529"/>
    <a:srgbClr val="D8D9D6"/>
    <a:srgbClr val="E1E6AB"/>
    <a:srgbClr val="9CA886"/>
    <a:srgbClr val="868A71"/>
    <a:srgbClr val="D3B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660"/>
  </p:normalViewPr>
  <p:slideViewPr>
    <p:cSldViewPr snapToGrid="0">
      <p:cViewPr varScale="1">
        <p:scale>
          <a:sx n="78" d="100"/>
          <a:sy n="78" d="100"/>
        </p:scale>
        <p:origin x="384" y="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83EA3-2E72-4B70-93F4-53462EB0FD47}" type="doc">
      <dgm:prSet loTypeId="urn:microsoft.com/office/officeart/2005/8/layout/cycle7" loCatId="cycle" qsTypeId="urn:microsoft.com/office/officeart/2005/8/quickstyle/simple1" qsCatId="simple" csTypeId="urn:microsoft.com/office/officeart/2005/8/colors/colorful1" csCatId="colorful" phldr="1"/>
      <dgm:spPr/>
    </dgm:pt>
    <dgm:pt modelId="{BD9D0CE3-B813-4E8B-9058-BA9DA88F27D3}">
      <dgm:prSet phldrT="[Text]" custT="1"/>
      <dgm:spPr/>
      <dgm:t>
        <a:bodyPr/>
        <a:lstStyle/>
        <a:p>
          <a:r>
            <a:rPr lang="en-BZ" sz="2800" b="1" dirty="0" err="1">
              <a:latin typeface="#9Slide03 Arima Madurai Black" panose="00000A00000000000000" pitchFamily="2" charset="0"/>
              <a:cs typeface="#9Slide03 Arima Madurai Black" panose="00000A00000000000000" pitchFamily="2" charset="0"/>
            </a:rPr>
            <a:t>Nghĩa</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hiệp</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Nhân</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hậu</a:t>
          </a:r>
          <a:endParaRPr lang="en-SG" sz="2800" dirty="0">
            <a:latin typeface="#9Slide03 Arima Madurai Black" panose="00000A00000000000000" pitchFamily="2" charset="0"/>
            <a:cs typeface="#9Slide03 Arima Madurai Black" panose="00000A00000000000000" pitchFamily="2" charset="0"/>
          </a:endParaRPr>
        </a:p>
      </dgm:t>
    </dgm:pt>
    <dgm:pt modelId="{B8AE256E-0A3F-4209-870C-23A92842ABC0}" type="parTrans" cxnId="{9AE5B089-B947-46B6-BE7B-2DD93029A593}">
      <dgm:prSet/>
      <dgm:spPr/>
      <dgm:t>
        <a:bodyPr/>
        <a:lstStyle/>
        <a:p>
          <a:endParaRPr lang="en-SG" sz="2400">
            <a:latin typeface="#9Slide03 Arima Madurai Black" panose="00000A00000000000000" pitchFamily="2" charset="0"/>
            <a:cs typeface="#9Slide03 Arima Madurai Black" panose="00000A00000000000000" pitchFamily="2" charset="0"/>
          </a:endParaRPr>
        </a:p>
      </dgm:t>
    </dgm:pt>
    <dgm:pt modelId="{D82B1E0D-9FCF-48BA-8F4A-5717D5893C12}" type="sibTrans" cxnId="{9AE5B089-B947-46B6-BE7B-2DD93029A593}">
      <dgm:prSet custT="1"/>
      <dgm:spPr/>
      <dgm:t>
        <a:bodyPr/>
        <a:lstStyle/>
        <a:p>
          <a:endParaRPr lang="en-SG" sz="1600">
            <a:latin typeface="#9Slide03 Arima Madurai Black" panose="00000A00000000000000" pitchFamily="2" charset="0"/>
            <a:cs typeface="#9Slide03 Arima Madurai Black" panose="00000A00000000000000" pitchFamily="2" charset="0"/>
          </a:endParaRPr>
        </a:p>
      </dgm:t>
    </dgm:pt>
    <dgm:pt modelId="{CFAAFFBB-9495-4227-8EA6-920139DADBBB}">
      <dgm:prSet phldrT="[Text]" custT="1"/>
      <dgm:spPr/>
      <dgm:t>
        <a:bodyPr/>
        <a:lstStyle/>
        <a:p>
          <a:r>
            <a:rPr lang="en-BZ" sz="2800" b="1" dirty="0" err="1">
              <a:latin typeface="#9Slide03 Arima Madurai Black" panose="00000A00000000000000" pitchFamily="2" charset="0"/>
              <a:cs typeface="#9Slide03 Arima Madurai Black" panose="00000A00000000000000" pitchFamily="2" charset="0"/>
            </a:rPr>
            <a:t>Khuôn</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phép</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mẫu</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mực</a:t>
          </a:r>
          <a:endParaRPr lang="en-SG" sz="2800" dirty="0">
            <a:latin typeface="#9Slide03 Arima Madurai Black" panose="00000A00000000000000" pitchFamily="2" charset="0"/>
            <a:cs typeface="#9Slide03 Arima Madurai Black" panose="00000A00000000000000" pitchFamily="2" charset="0"/>
          </a:endParaRPr>
        </a:p>
      </dgm:t>
    </dgm:pt>
    <dgm:pt modelId="{5381F94A-6E1B-490C-A8F2-AB8A0CC7E766}" type="parTrans" cxnId="{E180E330-413F-4EBA-8F1A-7F70A51AB2A3}">
      <dgm:prSet/>
      <dgm:spPr/>
      <dgm:t>
        <a:bodyPr/>
        <a:lstStyle/>
        <a:p>
          <a:endParaRPr lang="en-SG" sz="2400">
            <a:latin typeface="#9Slide03 Arima Madurai Black" panose="00000A00000000000000" pitchFamily="2" charset="0"/>
            <a:cs typeface="#9Slide03 Arima Madurai Black" panose="00000A00000000000000" pitchFamily="2" charset="0"/>
          </a:endParaRPr>
        </a:p>
      </dgm:t>
    </dgm:pt>
    <dgm:pt modelId="{CDACADB5-C215-447E-9FCF-A88AB941A196}" type="sibTrans" cxnId="{E180E330-413F-4EBA-8F1A-7F70A51AB2A3}">
      <dgm:prSet custT="1"/>
      <dgm:spPr/>
      <dgm:t>
        <a:bodyPr/>
        <a:lstStyle/>
        <a:p>
          <a:endParaRPr lang="en-SG" sz="1600">
            <a:latin typeface="#9Slide03 Arima Madurai Black" panose="00000A00000000000000" pitchFamily="2" charset="0"/>
            <a:cs typeface="#9Slide03 Arima Madurai Black" panose="00000A00000000000000" pitchFamily="2" charset="0"/>
          </a:endParaRPr>
        </a:p>
      </dgm:t>
    </dgm:pt>
    <dgm:pt modelId="{2E655341-3C06-49A3-B59A-696F0C758093}">
      <dgm:prSet phldrT="[Text]" custT="1"/>
      <dgm:spPr/>
      <dgm:t>
        <a:bodyPr/>
        <a:lstStyle/>
        <a:p>
          <a:r>
            <a:rPr lang="en-BZ" sz="2800" b="1" dirty="0" err="1">
              <a:latin typeface="#9Slide03 Arima Madurai Black" panose="00000A00000000000000" pitchFamily="2" charset="0"/>
              <a:cs typeface="#9Slide03 Arima Madurai Black" panose="00000A00000000000000" pitchFamily="2" charset="0"/>
            </a:rPr>
            <a:t>Trọng</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nghĩa</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khinh</a:t>
          </a:r>
          <a:r>
            <a:rPr lang="en-BZ" sz="2800" b="1" dirty="0">
              <a:latin typeface="#9Slide03 Arima Madurai Black" panose="00000A00000000000000" pitchFamily="2" charset="0"/>
              <a:cs typeface="#9Slide03 Arima Madurai Black" panose="00000A00000000000000" pitchFamily="2" charset="0"/>
            </a:rPr>
            <a:t> </a:t>
          </a:r>
          <a:r>
            <a:rPr lang="en-BZ" sz="2800" b="1" dirty="0" err="1">
              <a:latin typeface="#9Slide03 Arima Madurai Black" panose="00000A00000000000000" pitchFamily="2" charset="0"/>
              <a:cs typeface="#9Slide03 Arima Madurai Black" panose="00000A00000000000000" pitchFamily="2" charset="0"/>
            </a:rPr>
            <a:t>tài</a:t>
          </a:r>
          <a:endParaRPr lang="en-SG" sz="2800" dirty="0">
            <a:latin typeface="#9Slide03 Arima Madurai Black" panose="00000A00000000000000" pitchFamily="2" charset="0"/>
            <a:cs typeface="#9Slide03 Arima Madurai Black" panose="00000A00000000000000" pitchFamily="2" charset="0"/>
          </a:endParaRPr>
        </a:p>
      </dgm:t>
    </dgm:pt>
    <dgm:pt modelId="{07297579-F093-4C61-9E6D-0811C800157E}" type="parTrans" cxnId="{F1F9BEB3-13EB-4FC9-B7BB-5D64BF8EDD6F}">
      <dgm:prSet/>
      <dgm:spPr/>
      <dgm:t>
        <a:bodyPr/>
        <a:lstStyle/>
        <a:p>
          <a:endParaRPr lang="en-SG" sz="2400">
            <a:latin typeface="#9Slide03 Arima Madurai Black" panose="00000A00000000000000" pitchFamily="2" charset="0"/>
            <a:cs typeface="#9Slide03 Arima Madurai Black" panose="00000A00000000000000" pitchFamily="2" charset="0"/>
          </a:endParaRPr>
        </a:p>
      </dgm:t>
    </dgm:pt>
    <dgm:pt modelId="{83E22424-CBF5-4A64-B92B-82E4FAF3E0A3}" type="sibTrans" cxnId="{F1F9BEB3-13EB-4FC9-B7BB-5D64BF8EDD6F}">
      <dgm:prSet custT="1"/>
      <dgm:spPr/>
      <dgm:t>
        <a:bodyPr/>
        <a:lstStyle/>
        <a:p>
          <a:endParaRPr lang="en-SG" sz="1600">
            <a:latin typeface="#9Slide03 Arima Madurai Black" panose="00000A00000000000000" pitchFamily="2" charset="0"/>
            <a:cs typeface="#9Slide03 Arima Madurai Black" panose="00000A00000000000000" pitchFamily="2" charset="0"/>
          </a:endParaRPr>
        </a:p>
      </dgm:t>
    </dgm:pt>
    <dgm:pt modelId="{6A0F8513-227D-4498-A713-C534543D793D}" type="pres">
      <dgm:prSet presAssocID="{44D83EA3-2E72-4B70-93F4-53462EB0FD47}" presName="Name0" presStyleCnt="0">
        <dgm:presLayoutVars>
          <dgm:dir/>
          <dgm:resizeHandles val="exact"/>
        </dgm:presLayoutVars>
      </dgm:prSet>
      <dgm:spPr/>
    </dgm:pt>
    <dgm:pt modelId="{7BED507A-E323-4B39-97BF-52AAE009334E}" type="pres">
      <dgm:prSet presAssocID="{BD9D0CE3-B813-4E8B-9058-BA9DA88F27D3}" presName="node" presStyleLbl="node1" presStyleIdx="0" presStyleCnt="3">
        <dgm:presLayoutVars>
          <dgm:bulletEnabled val="1"/>
        </dgm:presLayoutVars>
      </dgm:prSet>
      <dgm:spPr/>
    </dgm:pt>
    <dgm:pt modelId="{C98D2203-701B-4F2A-89AD-E8A2E4CC3EDB}" type="pres">
      <dgm:prSet presAssocID="{D82B1E0D-9FCF-48BA-8F4A-5717D5893C12}" presName="sibTrans" presStyleLbl="sibTrans2D1" presStyleIdx="0" presStyleCnt="3"/>
      <dgm:spPr/>
    </dgm:pt>
    <dgm:pt modelId="{E84C4CB2-0747-4726-A25C-AEC34A1D9623}" type="pres">
      <dgm:prSet presAssocID="{D82B1E0D-9FCF-48BA-8F4A-5717D5893C12}" presName="connectorText" presStyleLbl="sibTrans2D1" presStyleIdx="0" presStyleCnt="3"/>
      <dgm:spPr/>
    </dgm:pt>
    <dgm:pt modelId="{46393B62-39A7-48D9-94F9-E1AD985A308E}" type="pres">
      <dgm:prSet presAssocID="{CFAAFFBB-9495-4227-8EA6-920139DADBBB}" presName="node" presStyleLbl="node1" presStyleIdx="1" presStyleCnt="3">
        <dgm:presLayoutVars>
          <dgm:bulletEnabled val="1"/>
        </dgm:presLayoutVars>
      </dgm:prSet>
      <dgm:spPr/>
    </dgm:pt>
    <dgm:pt modelId="{D2957D08-51FF-4274-8C10-36069E47ACA8}" type="pres">
      <dgm:prSet presAssocID="{CDACADB5-C215-447E-9FCF-A88AB941A196}" presName="sibTrans" presStyleLbl="sibTrans2D1" presStyleIdx="1" presStyleCnt="3"/>
      <dgm:spPr/>
    </dgm:pt>
    <dgm:pt modelId="{C53EA039-6BA8-4FA1-B1CC-4A47D5902A46}" type="pres">
      <dgm:prSet presAssocID="{CDACADB5-C215-447E-9FCF-A88AB941A196}" presName="connectorText" presStyleLbl="sibTrans2D1" presStyleIdx="1" presStyleCnt="3"/>
      <dgm:spPr/>
    </dgm:pt>
    <dgm:pt modelId="{694C84AB-C674-4ECE-A970-87046A64B71A}" type="pres">
      <dgm:prSet presAssocID="{2E655341-3C06-49A3-B59A-696F0C758093}" presName="node" presStyleLbl="node1" presStyleIdx="2" presStyleCnt="3">
        <dgm:presLayoutVars>
          <dgm:bulletEnabled val="1"/>
        </dgm:presLayoutVars>
      </dgm:prSet>
      <dgm:spPr/>
    </dgm:pt>
    <dgm:pt modelId="{B994FFF1-DA6C-4905-8F85-98E28AFDB567}" type="pres">
      <dgm:prSet presAssocID="{83E22424-CBF5-4A64-B92B-82E4FAF3E0A3}" presName="sibTrans" presStyleLbl="sibTrans2D1" presStyleIdx="2" presStyleCnt="3"/>
      <dgm:spPr/>
    </dgm:pt>
    <dgm:pt modelId="{55C195C1-FAA1-45AC-8E48-8CA8392E2708}" type="pres">
      <dgm:prSet presAssocID="{83E22424-CBF5-4A64-B92B-82E4FAF3E0A3}" presName="connectorText" presStyleLbl="sibTrans2D1" presStyleIdx="2" presStyleCnt="3"/>
      <dgm:spPr/>
    </dgm:pt>
  </dgm:ptLst>
  <dgm:cxnLst>
    <dgm:cxn modelId="{16B40A2A-41EC-4531-8DE8-BA0D799BADF7}" type="presOf" srcId="{2E655341-3C06-49A3-B59A-696F0C758093}" destId="{694C84AB-C674-4ECE-A970-87046A64B71A}" srcOrd="0" destOrd="0" presId="urn:microsoft.com/office/officeart/2005/8/layout/cycle7"/>
    <dgm:cxn modelId="{E180E330-413F-4EBA-8F1A-7F70A51AB2A3}" srcId="{44D83EA3-2E72-4B70-93F4-53462EB0FD47}" destId="{CFAAFFBB-9495-4227-8EA6-920139DADBBB}" srcOrd="1" destOrd="0" parTransId="{5381F94A-6E1B-490C-A8F2-AB8A0CC7E766}" sibTransId="{CDACADB5-C215-447E-9FCF-A88AB941A196}"/>
    <dgm:cxn modelId="{8F2AE46D-3FA1-4BA2-8F8A-B27F664F4248}" type="presOf" srcId="{D82B1E0D-9FCF-48BA-8F4A-5717D5893C12}" destId="{C98D2203-701B-4F2A-89AD-E8A2E4CC3EDB}" srcOrd="0" destOrd="0" presId="urn:microsoft.com/office/officeart/2005/8/layout/cycle7"/>
    <dgm:cxn modelId="{BC0EAD81-53B2-4745-B047-78B02192B3DC}" type="presOf" srcId="{CDACADB5-C215-447E-9FCF-A88AB941A196}" destId="{C53EA039-6BA8-4FA1-B1CC-4A47D5902A46}" srcOrd="1" destOrd="0" presId="urn:microsoft.com/office/officeart/2005/8/layout/cycle7"/>
    <dgm:cxn modelId="{9AE5B089-B947-46B6-BE7B-2DD93029A593}" srcId="{44D83EA3-2E72-4B70-93F4-53462EB0FD47}" destId="{BD9D0CE3-B813-4E8B-9058-BA9DA88F27D3}" srcOrd="0" destOrd="0" parTransId="{B8AE256E-0A3F-4209-870C-23A92842ABC0}" sibTransId="{D82B1E0D-9FCF-48BA-8F4A-5717D5893C12}"/>
    <dgm:cxn modelId="{651639A3-9212-4A2C-A77C-C98DC2034CC3}" type="presOf" srcId="{CFAAFFBB-9495-4227-8EA6-920139DADBBB}" destId="{46393B62-39A7-48D9-94F9-E1AD985A308E}" srcOrd="0" destOrd="0" presId="urn:microsoft.com/office/officeart/2005/8/layout/cycle7"/>
    <dgm:cxn modelId="{88A2F3AB-A099-49A6-9957-8DD7F5D10155}" type="presOf" srcId="{CDACADB5-C215-447E-9FCF-A88AB941A196}" destId="{D2957D08-51FF-4274-8C10-36069E47ACA8}" srcOrd="0" destOrd="0" presId="urn:microsoft.com/office/officeart/2005/8/layout/cycle7"/>
    <dgm:cxn modelId="{F1F9BEB3-13EB-4FC9-B7BB-5D64BF8EDD6F}" srcId="{44D83EA3-2E72-4B70-93F4-53462EB0FD47}" destId="{2E655341-3C06-49A3-B59A-696F0C758093}" srcOrd="2" destOrd="0" parTransId="{07297579-F093-4C61-9E6D-0811C800157E}" sibTransId="{83E22424-CBF5-4A64-B92B-82E4FAF3E0A3}"/>
    <dgm:cxn modelId="{C17C62B6-4023-4774-A284-532F0538037C}" type="presOf" srcId="{83E22424-CBF5-4A64-B92B-82E4FAF3E0A3}" destId="{B994FFF1-DA6C-4905-8F85-98E28AFDB567}" srcOrd="0" destOrd="0" presId="urn:microsoft.com/office/officeart/2005/8/layout/cycle7"/>
    <dgm:cxn modelId="{8C5F4FB6-B49D-40D5-9B16-DB3B4918841D}" type="presOf" srcId="{44D83EA3-2E72-4B70-93F4-53462EB0FD47}" destId="{6A0F8513-227D-4498-A713-C534543D793D}" srcOrd="0" destOrd="0" presId="urn:microsoft.com/office/officeart/2005/8/layout/cycle7"/>
    <dgm:cxn modelId="{3FC21BEE-190C-45F8-923A-9405C9B2FD12}" type="presOf" srcId="{D82B1E0D-9FCF-48BA-8F4A-5717D5893C12}" destId="{E84C4CB2-0747-4726-A25C-AEC34A1D9623}" srcOrd="1" destOrd="0" presId="urn:microsoft.com/office/officeart/2005/8/layout/cycle7"/>
    <dgm:cxn modelId="{DCB7F9F7-754F-4E6E-80B6-8A3A4707470D}" type="presOf" srcId="{83E22424-CBF5-4A64-B92B-82E4FAF3E0A3}" destId="{55C195C1-FAA1-45AC-8E48-8CA8392E2708}" srcOrd="1" destOrd="0" presId="urn:microsoft.com/office/officeart/2005/8/layout/cycle7"/>
    <dgm:cxn modelId="{F26669F9-7E54-4B15-BF08-D2F418D45577}" type="presOf" srcId="{BD9D0CE3-B813-4E8B-9058-BA9DA88F27D3}" destId="{7BED507A-E323-4B39-97BF-52AAE009334E}" srcOrd="0" destOrd="0" presId="urn:microsoft.com/office/officeart/2005/8/layout/cycle7"/>
    <dgm:cxn modelId="{679BA512-83F6-45E4-960F-7EF8AEFEFE3E}" type="presParOf" srcId="{6A0F8513-227D-4498-A713-C534543D793D}" destId="{7BED507A-E323-4B39-97BF-52AAE009334E}" srcOrd="0" destOrd="0" presId="urn:microsoft.com/office/officeart/2005/8/layout/cycle7"/>
    <dgm:cxn modelId="{450634E6-BF77-4F1D-A902-024295DA477F}" type="presParOf" srcId="{6A0F8513-227D-4498-A713-C534543D793D}" destId="{C98D2203-701B-4F2A-89AD-E8A2E4CC3EDB}" srcOrd="1" destOrd="0" presId="urn:microsoft.com/office/officeart/2005/8/layout/cycle7"/>
    <dgm:cxn modelId="{A01811A4-BC64-4840-B354-2EAF7EC773E1}" type="presParOf" srcId="{C98D2203-701B-4F2A-89AD-E8A2E4CC3EDB}" destId="{E84C4CB2-0747-4726-A25C-AEC34A1D9623}" srcOrd="0" destOrd="0" presId="urn:microsoft.com/office/officeart/2005/8/layout/cycle7"/>
    <dgm:cxn modelId="{2F3C1E09-6AB1-455A-86F0-CD5FDEA6B581}" type="presParOf" srcId="{6A0F8513-227D-4498-A713-C534543D793D}" destId="{46393B62-39A7-48D9-94F9-E1AD985A308E}" srcOrd="2" destOrd="0" presId="urn:microsoft.com/office/officeart/2005/8/layout/cycle7"/>
    <dgm:cxn modelId="{1114AB67-84FD-4FBE-B025-1407222FA184}" type="presParOf" srcId="{6A0F8513-227D-4498-A713-C534543D793D}" destId="{D2957D08-51FF-4274-8C10-36069E47ACA8}" srcOrd="3" destOrd="0" presId="urn:microsoft.com/office/officeart/2005/8/layout/cycle7"/>
    <dgm:cxn modelId="{681E6992-1238-437F-9A84-AF52D5131D2F}" type="presParOf" srcId="{D2957D08-51FF-4274-8C10-36069E47ACA8}" destId="{C53EA039-6BA8-4FA1-B1CC-4A47D5902A46}" srcOrd="0" destOrd="0" presId="urn:microsoft.com/office/officeart/2005/8/layout/cycle7"/>
    <dgm:cxn modelId="{2039E48C-7667-42A9-9526-FCBAC477012F}" type="presParOf" srcId="{6A0F8513-227D-4498-A713-C534543D793D}" destId="{694C84AB-C674-4ECE-A970-87046A64B71A}" srcOrd="4" destOrd="0" presId="urn:microsoft.com/office/officeart/2005/8/layout/cycle7"/>
    <dgm:cxn modelId="{5E97B1BC-77E4-48FB-8203-FDE3898EC9D9}" type="presParOf" srcId="{6A0F8513-227D-4498-A713-C534543D793D}" destId="{B994FFF1-DA6C-4905-8F85-98E28AFDB567}" srcOrd="5" destOrd="0" presId="urn:microsoft.com/office/officeart/2005/8/layout/cycle7"/>
    <dgm:cxn modelId="{C4C8D901-06EC-43AA-A9A1-1224983537E4}" type="presParOf" srcId="{B994FFF1-DA6C-4905-8F85-98E28AFDB567}" destId="{55C195C1-FAA1-45AC-8E48-8CA8392E2708}"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D507A-E323-4B39-97BF-52AAE009334E}">
      <dsp:nvSpPr>
        <dsp:cNvPr id="0" name=""/>
        <dsp:cNvSpPr/>
      </dsp:nvSpPr>
      <dsp:spPr>
        <a:xfrm>
          <a:off x="2096864" y="248752"/>
          <a:ext cx="2537271" cy="12686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Z" sz="2800" b="1" kern="1200" dirty="0" err="1">
              <a:latin typeface="#9Slide03 Arima Madurai Black" panose="00000A00000000000000" pitchFamily="2" charset="0"/>
              <a:cs typeface="#9Slide03 Arima Madurai Black" panose="00000A00000000000000" pitchFamily="2" charset="0"/>
            </a:rPr>
            <a:t>Nghĩa</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hiệp</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Nhân</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hậu</a:t>
          </a:r>
          <a:endParaRPr lang="en-SG" sz="2800" kern="1200" dirty="0">
            <a:latin typeface="#9Slide03 Arima Madurai Black" panose="00000A00000000000000" pitchFamily="2" charset="0"/>
            <a:cs typeface="#9Slide03 Arima Madurai Black" panose="00000A00000000000000" pitchFamily="2" charset="0"/>
          </a:endParaRPr>
        </a:p>
      </dsp:txBody>
      <dsp:txXfrm>
        <a:off x="2134021" y="285909"/>
        <a:ext cx="2462957" cy="1194321"/>
      </dsp:txXfrm>
    </dsp:sp>
    <dsp:sp modelId="{C98D2203-701B-4F2A-89AD-E8A2E4CC3EDB}">
      <dsp:nvSpPr>
        <dsp:cNvPr id="0" name=""/>
        <dsp:cNvSpPr/>
      </dsp:nvSpPr>
      <dsp:spPr>
        <a:xfrm rot="3600000">
          <a:off x="3751805" y="2475680"/>
          <a:ext cx="1322733" cy="444022"/>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SG" sz="1600" kern="1200">
            <a:latin typeface="#9Slide03 Arima Madurai Black" panose="00000A00000000000000" pitchFamily="2" charset="0"/>
            <a:cs typeface="#9Slide03 Arima Madurai Black" panose="00000A00000000000000" pitchFamily="2" charset="0"/>
          </a:endParaRPr>
        </a:p>
      </dsp:txBody>
      <dsp:txXfrm>
        <a:off x="3885012" y="2564484"/>
        <a:ext cx="1056319" cy="266414"/>
      </dsp:txXfrm>
    </dsp:sp>
    <dsp:sp modelId="{46393B62-39A7-48D9-94F9-E1AD985A308E}">
      <dsp:nvSpPr>
        <dsp:cNvPr id="0" name=""/>
        <dsp:cNvSpPr/>
      </dsp:nvSpPr>
      <dsp:spPr>
        <a:xfrm>
          <a:off x="4192208" y="3877994"/>
          <a:ext cx="2537271" cy="12686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Z" sz="2800" b="1" kern="1200" dirty="0" err="1">
              <a:latin typeface="#9Slide03 Arima Madurai Black" panose="00000A00000000000000" pitchFamily="2" charset="0"/>
              <a:cs typeface="#9Slide03 Arima Madurai Black" panose="00000A00000000000000" pitchFamily="2" charset="0"/>
            </a:rPr>
            <a:t>Khuôn</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phép</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mẫu</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mực</a:t>
          </a:r>
          <a:endParaRPr lang="en-SG" sz="2800" kern="1200" dirty="0">
            <a:latin typeface="#9Slide03 Arima Madurai Black" panose="00000A00000000000000" pitchFamily="2" charset="0"/>
            <a:cs typeface="#9Slide03 Arima Madurai Black" panose="00000A00000000000000" pitchFamily="2" charset="0"/>
          </a:endParaRPr>
        </a:p>
      </dsp:txBody>
      <dsp:txXfrm>
        <a:off x="4229365" y="3915151"/>
        <a:ext cx="2462957" cy="1194321"/>
      </dsp:txXfrm>
    </dsp:sp>
    <dsp:sp modelId="{D2957D08-51FF-4274-8C10-36069E47ACA8}">
      <dsp:nvSpPr>
        <dsp:cNvPr id="0" name=""/>
        <dsp:cNvSpPr/>
      </dsp:nvSpPr>
      <dsp:spPr>
        <a:xfrm rot="10800000">
          <a:off x="2704133" y="4290301"/>
          <a:ext cx="1322733" cy="444022"/>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SG" sz="1600" kern="1200">
            <a:latin typeface="#9Slide03 Arima Madurai Black" panose="00000A00000000000000" pitchFamily="2" charset="0"/>
            <a:cs typeface="#9Slide03 Arima Madurai Black" panose="00000A00000000000000" pitchFamily="2" charset="0"/>
          </a:endParaRPr>
        </a:p>
      </dsp:txBody>
      <dsp:txXfrm rot="10800000">
        <a:off x="2837340" y="4379105"/>
        <a:ext cx="1056319" cy="266414"/>
      </dsp:txXfrm>
    </dsp:sp>
    <dsp:sp modelId="{694C84AB-C674-4ECE-A970-87046A64B71A}">
      <dsp:nvSpPr>
        <dsp:cNvPr id="0" name=""/>
        <dsp:cNvSpPr/>
      </dsp:nvSpPr>
      <dsp:spPr>
        <a:xfrm>
          <a:off x="1520" y="3877994"/>
          <a:ext cx="2537271" cy="12686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Z" sz="2800" b="1" kern="1200" dirty="0" err="1">
              <a:latin typeface="#9Slide03 Arima Madurai Black" panose="00000A00000000000000" pitchFamily="2" charset="0"/>
              <a:cs typeface="#9Slide03 Arima Madurai Black" panose="00000A00000000000000" pitchFamily="2" charset="0"/>
            </a:rPr>
            <a:t>Trọng</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nghĩa</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khinh</a:t>
          </a:r>
          <a:r>
            <a:rPr lang="en-BZ" sz="2800" b="1" kern="1200" dirty="0">
              <a:latin typeface="#9Slide03 Arima Madurai Black" panose="00000A00000000000000" pitchFamily="2" charset="0"/>
              <a:cs typeface="#9Slide03 Arima Madurai Black" panose="00000A00000000000000" pitchFamily="2" charset="0"/>
            </a:rPr>
            <a:t> </a:t>
          </a:r>
          <a:r>
            <a:rPr lang="en-BZ" sz="2800" b="1" kern="1200" dirty="0" err="1">
              <a:latin typeface="#9Slide03 Arima Madurai Black" panose="00000A00000000000000" pitchFamily="2" charset="0"/>
              <a:cs typeface="#9Slide03 Arima Madurai Black" panose="00000A00000000000000" pitchFamily="2" charset="0"/>
            </a:rPr>
            <a:t>tài</a:t>
          </a:r>
          <a:endParaRPr lang="en-SG" sz="2800" kern="1200" dirty="0">
            <a:latin typeface="#9Slide03 Arima Madurai Black" panose="00000A00000000000000" pitchFamily="2" charset="0"/>
            <a:cs typeface="#9Slide03 Arima Madurai Black" panose="00000A00000000000000" pitchFamily="2" charset="0"/>
          </a:endParaRPr>
        </a:p>
      </dsp:txBody>
      <dsp:txXfrm>
        <a:off x="38677" y="3915151"/>
        <a:ext cx="2462957" cy="1194321"/>
      </dsp:txXfrm>
    </dsp:sp>
    <dsp:sp modelId="{B994FFF1-DA6C-4905-8F85-98E28AFDB567}">
      <dsp:nvSpPr>
        <dsp:cNvPr id="0" name=""/>
        <dsp:cNvSpPr/>
      </dsp:nvSpPr>
      <dsp:spPr>
        <a:xfrm rot="18000000">
          <a:off x="1656461" y="2475680"/>
          <a:ext cx="1322733" cy="444022"/>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SG" sz="1600" kern="1200">
            <a:latin typeface="#9Slide03 Arima Madurai Black" panose="00000A00000000000000" pitchFamily="2" charset="0"/>
            <a:cs typeface="#9Slide03 Arima Madurai Black" panose="00000A00000000000000" pitchFamily="2" charset="0"/>
          </a:endParaRPr>
        </a:p>
      </dsp:txBody>
      <dsp:txXfrm>
        <a:off x="1789668" y="2564484"/>
        <a:ext cx="1056319" cy="26641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C34A1-A82B-4F5A-BD05-C04E5FFCCBCA}" type="datetimeFigureOut">
              <a:rPr lang="en-US" smtClean="0"/>
              <a:t>10/17/2023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2C266-CFA0-4B0E-A195-D1315FF84E54}" type="slidenum">
              <a:rPr lang="en-US" smtClean="0"/>
              <a:t>‹#›</a:t>
            </a:fld>
            <a:endParaRPr lang="en-US"/>
          </a:p>
        </p:txBody>
      </p:sp>
    </p:spTree>
    <p:extLst>
      <p:ext uri="{BB962C8B-B14F-4D97-AF65-F5344CB8AC3E}">
        <p14:creationId xmlns:p14="http://schemas.microsoft.com/office/powerpoint/2010/main" val="233094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solidFill>
                  <a:prstClr val="black"/>
                </a:solidFill>
              </a:rPr>
              <a:pPr/>
              <a:t>1</a:t>
            </a:fld>
            <a:endParaRPr lang="en-BZ">
              <a:solidFill>
                <a:prstClr val="black"/>
              </a:solidFill>
            </a:endParaRPr>
          </a:p>
        </p:txBody>
      </p:sp>
    </p:spTree>
    <p:extLst>
      <p:ext uri="{BB962C8B-B14F-4D97-AF65-F5344CB8AC3E}">
        <p14:creationId xmlns:p14="http://schemas.microsoft.com/office/powerpoint/2010/main" val="259114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solidFill>
                  <a:prstClr val="black"/>
                </a:solidFill>
              </a:rPr>
              <a:pPr/>
              <a:t>6</a:t>
            </a:fld>
            <a:endParaRPr lang="en-BZ">
              <a:solidFill>
                <a:prstClr val="black"/>
              </a:solidFill>
            </a:endParaRPr>
          </a:p>
        </p:txBody>
      </p:sp>
    </p:spTree>
    <p:extLst>
      <p:ext uri="{BB962C8B-B14F-4D97-AF65-F5344CB8AC3E}">
        <p14:creationId xmlns:p14="http://schemas.microsoft.com/office/powerpoint/2010/main" val="75532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sz="1200" dirty="0"/>
              <a:t>Hai </a:t>
            </a:r>
            <a:r>
              <a:rPr lang="en-SG" altLang="en-US" sz="1200" dirty="0" err="1"/>
              <a:t>đánh</a:t>
            </a:r>
            <a:r>
              <a:rPr lang="en-SG" altLang="en-US" sz="1200" dirty="0"/>
              <a:t> 1 </a:t>
            </a:r>
            <a:r>
              <a:rPr lang="en-SG" altLang="en-US" sz="1200" dirty="0" err="1"/>
              <a:t>chảng</a:t>
            </a:r>
            <a:r>
              <a:rPr lang="en-SG" altLang="en-US" sz="1200" dirty="0"/>
              <a:t> </a:t>
            </a:r>
            <a:r>
              <a:rPr lang="en-SG" altLang="en-US" sz="1200" dirty="0" err="1"/>
              <a:t>chột</a:t>
            </a:r>
            <a:r>
              <a:rPr lang="en-SG" altLang="en-US" sz="1200" dirty="0"/>
              <a:t> </a:t>
            </a:r>
            <a:r>
              <a:rPr lang="en-SG" altLang="en-US" sz="1200" dirty="0" err="1"/>
              <a:t>cũng</a:t>
            </a:r>
            <a:r>
              <a:rPr lang="en-SG" altLang="en-US" sz="1200" dirty="0"/>
              <a:t> </a:t>
            </a:r>
            <a:r>
              <a:rPr lang="en-SG" altLang="en-US" sz="1200" dirty="0" err="1"/>
              <a:t>què</a:t>
            </a:r>
            <a:r>
              <a:rPr lang="en-SG" altLang="en-US" sz="1200" dirty="0"/>
              <a:t>, ở </a:t>
            </a:r>
            <a:r>
              <a:rPr lang="en-SG" altLang="en-US" sz="1200" dirty="0" err="1"/>
              <a:t>đây</a:t>
            </a:r>
            <a:r>
              <a:rPr lang="en-SG" altLang="en-US" sz="1200" dirty="0"/>
              <a:t> </a:t>
            </a:r>
            <a:r>
              <a:rPr lang="en-SG" altLang="en-US" sz="1200" dirty="0" err="1"/>
              <a:t>thì</a:t>
            </a:r>
            <a:r>
              <a:rPr lang="en-SG" altLang="en-US" sz="1200" dirty="0"/>
              <a:t> k </a:t>
            </a:r>
            <a:r>
              <a:rPr lang="en-SG" altLang="en-US" sz="1200" dirty="0" err="1"/>
              <a:t>chỉ</a:t>
            </a:r>
            <a:r>
              <a:rPr lang="en-SG" altLang="en-US" sz="1200" dirty="0"/>
              <a:t> 2 </a:t>
            </a:r>
            <a:r>
              <a:rPr lang="en-SG" altLang="en-US" sz="1200" dirty="0" err="1"/>
              <a:t>mà</a:t>
            </a:r>
            <a:r>
              <a:rPr lang="en-SG" altLang="en-US" sz="1200" dirty="0"/>
              <a:t> </a:t>
            </a:r>
            <a:r>
              <a:rPr lang="en-SG" altLang="en-US" sz="1200" dirty="0" err="1"/>
              <a:t>rất</a:t>
            </a:r>
            <a:r>
              <a:rPr lang="en-SG" altLang="en-US" sz="1200" dirty="0"/>
              <a:t> </a:t>
            </a:r>
            <a:r>
              <a:rPr lang="en-SG" altLang="en-US" sz="1200" dirty="0" err="1"/>
              <a:t>nhiều</a:t>
            </a:r>
            <a:endParaRPr lang="en-SG" altLang="en-US" sz="1200" dirty="0"/>
          </a:p>
        </p:txBody>
      </p:sp>
      <p:sp>
        <p:nvSpPr>
          <p:cNvPr id="4" name="Slide Number Placeholder 3"/>
          <p:cNvSpPr>
            <a:spLocks noGrp="1"/>
          </p:cNvSpPr>
          <p:nvPr>
            <p:ph type="sldNum" sz="quarter" idx="5"/>
          </p:nvPr>
        </p:nvSpPr>
        <p:spPr/>
        <p:txBody>
          <a:bodyPr/>
          <a:lstStyle/>
          <a:p>
            <a:fld id="{9BF45B22-4D42-4521-80F6-2AC1766A1272}" type="slidenum">
              <a:rPr lang="en-BZ" smtClean="0"/>
              <a:t>11</a:t>
            </a:fld>
            <a:endParaRPr lang="en-BZ"/>
          </a:p>
        </p:txBody>
      </p:sp>
    </p:spTree>
    <p:extLst>
      <p:ext uri="{BB962C8B-B14F-4D97-AF65-F5344CB8AC3E}">
        <p14:creationId xmlns:p14="http://schemas.microsoft.com/office/powerpoint/2010/main" val="57602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12</a:t>
            </a:fld>
            <a:endParaRPr lang="en-BZ"/>
          </a:p>
        </p:txBody>
      </p:sp>
    </p:spTree>
    <p:extLst>
      <p:ext uri="{BB962C8B-B14F-4D97-AF65-F5344CB8AC3E}">
        <p14:creationId xmlns:p14="http://schemas.microsoft.com/office/powerpoint/2010/main" val="27244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13</a:t>
            </a:fld>
            <a:endParaRPr lang="en-BZ"/>
          </a:p>
        </p:txBody>
      </p:sp>
    </p:spTree>
    <p:extLst>
      <p:ext uri="{BB962C8B-B14F-4D97-AF65-F5344CB8AC3E}">
        <p14:creationId xmlns:p14="http://schemas.microsoft.com/office/powerpoint/2010/main" val="89731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18</a:t>
            </a:fld>
            <a:endParaRPr lang="en-BZ"/>
          </a:p>
        </p:txBody>
      </p:sp>
    </p:spTree>
    <p:extLst>
      <p:ext uri="{BB962C8B-B14F-4D97-AF65-F5344CB8AC3E}">
        <p14:creationId xmlns:p14="http://schemas.microsoft.com/office/powerpoint/2010/main" val="349081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F45B22-4D42-4521-80F6-2AC1766A1272}" type="slidenum">
              <a:rPr lang="en-BZ" smtClean="0"/>
              <a:t>20</a:t>
            </a:fld>
            <a:endParaRPr lang="en-BZ"/>
          </a:p>
        </p:txBody>
      </p:sp>
    </p:spTree>
    <p:extLst>
      <p:ext uri="{BB962C8B-B14F-4D97-AF65-F5344CB8AC3E}">
        <p14:creationId xmlns:p14="http://schemas.microsoft.com/office/powerpoint/2010/main" val="396061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defRPr>
            </a:lvl1pPr>
            <a:lvl2pPr marL="742950" indent="-285750">
              <a:defRPr b="1">
                <a:solidFill>
                  <a:schemeClr val="tx1"/>
                </a:solidFill>
                <a:latin typeface="Calibri" pitchFamily="34" charset="0"/>
              </a:defRPr>
            </a:lvl2pPr>
            <a:lvl3pPr marL="1143000" indent="-228600">
              <a:defRPr b="1">
                <a:solidFill>
                  <a:schemeClr val="tx1"/>
                </a:solidFill>
                <a:latin typeface="Calibri" pitchFamily="34" charset="0"/>
              </a:defRPr>
            </a:lvl3pPr>
            <a:lvl4pPr marL="1600200" indent="-228600">
              <a:defRPr b="1">
                <a:solidFill>
                  <a:schemeClr val="tx1"/>
                </a:solidFill>
                <a:latin typeface="Calibri" pitchFamily="34" charset="0"/>
              </a:defRPr>
            </a:lvl4pPr>
            <a:lvl5pPr marL="2057400" indent="-22860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fld id="{900F3FA8-4921-471F-B0D5-14E6CD21F33A}" type="slidenum">
              <a:rPr lang="zh-CN" altLang="en-US" b="0">
                <a:ea typeface="SimSun" pitchFamily="2" charset="-122"/>
              </a:rPr>
              <a:pPr/>
              <a:t>29</a:t>
            </a:fld>
            <a:endParaRPr lang="en-US" altLang="zh-CN" b="0">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5B777-95F3-49A6-8043-CAB0CF918120}"/>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5" name="Footer Placeholder 4">
            <a:extLst>
              <a:ext uri="{FF2B5EF4-FFF2-40B4-BE49-F238E27FC236}">
                <a16:creationId xmlns:a16="http://schemas.microsoft.com/office/drawing/2014/main" id="{2E6B7FF6-8B86-47E9-8268-31A6F8E3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D77BF-BCE0-49B0-B026-FF2E4C07122D}"/>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183387237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0A2D-9C79-4CAA-9965-286B590E090F}"/>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5" name="Footer Placeholder 4">
            <a:extLst>
              <a:ext uri="{FF2B5EF4-FFF2-40B4-BE49-F238E27FC236}">
                <a16:creationId xmlns:a16="http://schemas.microsoft.com/office/drawing/2014/main" id="{9E754F5F-C996-49C3-AF0F-C938E01E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35684-F964-4AC6-82CE-CEA255143B29}"/>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32547058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33713-AF01-46D0-AE5E-3373BCCDF60B}"/>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5" name="Footer Placeholder 4">
            <a:extLst>
              <a:ext uri="{FF2B5EF4-FFF2-40B4-BE49-F238E27FC236}">
                <a16:creationId xmlns:a16="http://schemas.microsoft.com/office/drawing/2014/main" id="{4FB05137-0BAF-4925-91D1-982A55BB3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5E2E3-BD85-4472-8898-62826C2CE0E8}"/>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223840359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4427E3C-0A13-4F11-A4B7-0E61075260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0F07D52-65F3-4C38-86F5-3968524C9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D850A9C-F9D8-4AC5-B3C3-5C9EC29F722E}"/>
              </a:ext>
            </a:extLst>
          </p:cNvPr>
          <p:cNvSpPr>
            <a:spLocks noGrp="1" noChangeArrowheads="1"/>
          </p:cNvSpPr>
          <p:nvPr>
            <p:ph type="sldNum" sz="quarter" idx="12"/>
          </p:nvPr>
        </p:nvSpPr>
        <p:spPr>
          <a:ln/>
        </p:spPr>
        <p:txBody>
          <a:bodyPr/>
          <a:lstStyle>
            <a:lvl1pPr>
              <a:defRPr/>
            </a:lvl1pPr>
          </a:lstStyle>
          <a:p>
            <a:fld id="{82D498DD-69AD-4E24-B333-C2B24032E15F}" type="slidenum">
              <a:rPr lang="en-US" altLang="en-US"/>
              <a:pPr/>
              <a:t>‹#›</a:t>
            </a:fld>
            <a:endParaRPr lang="en-US" altLang="en-US"/>
          </a:p>
        </p:txBody>
      </p:sp>
    </p:spTree>
    <p:extLst>
      <p:ext uri="{BB962C8B-B14F-4D97-AF65-F5344CB8AC3E}">
        <p14:creationId xmlns:p14="http://schemas.microsoft.com/office/powerpoint/2010/main" val="43589775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97B6A8-A8CE-45A7-9FAC-169C1C46A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0911E-268A-43E3-9269-EC9EDEE0B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CCD50D-B082-4122-9C6D-85DEF3C0A285}"/>
              </a:ext>
            </a:extLst>
          </p:cNvPr>
          <p:cNvSpPr>
            <a:spLocks noGrp="1" noChangeArrowheads="1"/>
          </p:cNvSpPr>
          <p:nvPr>
            <p:ph type="sldNum" sz="quarter" idx="12"/>
          </p:nvPr>
        </p:nvSpPr>
        <p:spPr>
          <a:ln/>
        </p:spPr>
        <p:txBody>
          <a:bodyPr/>
          <a:lstStyle>
            <a:lvl1pPr>
              <a:defRPr/>
            </a:lvl1pPr>
          </a:lstStyle>
          <a:p>
            <a:fld id="{BB63595F-1BF9-4184-9A7A-DA456456468F}" type="slidenum">
              <a:rPr lang="en-US" altLang="en-US"/>
              <a:pPr/>
              <a:t>‹#›</a:t>
            </a:fld>
            <a:endParaRPr lang="en-US" altLang="en-US"/>
          </a:p>
        </p:txBody>
      </p:sp>
    </p:spTree>
    <p:extLst>
      <p:ext uri="{BB962C8B-B14F-4D97-AF65-F5344CB8AC3E}">
        <p14:creationId xmlns:p14="http://schemas.microsoft.com/office/powerpoint/2010/main" val="900837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128105"/>
      </p:ext>
    </p:extLst>
  </p:cSld>
  <p:clrMapOvr>
    <a:masterClrMapping/>
  </p:clrMapOvr>
  <p:transition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75D823E-80BE-4EAA-B1C5-655394B556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560BDBCB-EF29-43D0-BFFD-9B6918849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6B063BED-84CB-43E9-93B8-8490F45D766E}"/>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7C40B19B-E6D8-41A1-9334-63484BFB085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DCFBB05-1719-42D0-9ABA-1AD06F4F127C}"/>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86504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9F7F17-0515-423D-8B97-06AAC79DDA9E}"/>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FEE84A91-B8DA-4E2E-9F86-45D31C2F7200}"/>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B831FCE9-5995-481B-9D08-3B0D9A5A6EED}"/>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E1E389-DACD-4CA9-9B72-192A9AE7C25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C6E6C9DD-FDC5-46A4-997A-AF1A9C8994B2}"/>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39465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52EDA6-3849-492A-B6C8-D35530E08DD6}"/>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04ADF27-9DA4-4673-9D6E-766ACB37F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6B1E6D49-499C-4DC1-902E-2E97BE8338CF}"/>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AA361482-203F-4DC0-B31E-F58DB910FB2B}"/>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0A91561-02A5-49F3-98CA-2D50C5A05556}"/>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00096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75CECE-2B3C-4B80-A628-CF4941564F05}"/>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8304BA44-41F9-4508-A63C-590F3C24271F}"/>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B7459148-13CE-4D90-8532-347855F52401}"/>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3C3FB89-9AC9-4D7A-A805-074C1A520D2C}"/>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2EF76650-620F-4537-9A47-5BCD360F0C62}"/>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A92D0C8A-417C-4929-9EA2-DAA75FFF91C0}"/>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736915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8CF5B3-2EA2-4F49-B719-D664AC9FADEF}"/>
              </a:ext>
            </a:extLst>
          </p:cNvPr>
          <p:cNvSpPr>
            <a:spLocks noGrp="1"/>
          </p:cNvSpPr>
          <p:nvPr>
            <p:ph type="title"/>
          </p:nvPr>
        </p:nvSpPr>
        <p:spPr>
          <a:xfrm>
            <a:off x="839788" y="365125"/>
            <a:ext cx="105156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7AAACA90-696C-44F1-98A7-80F7072D1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BDC2A62D-6F6B-4F47-967C-4E7716B54AC9}"/>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E38A93C7-E4A0-466E-8C3D-F91D3C875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31D2695-669E-4E78-B4F8-FCCBF864389C}"/>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13447F52-8D3B-425C-B4EF-03D5AEF42B2A}"/>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856E64D7-2B0E-4AD6-9D63-AABF65B7D83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6D95858D-BF1B-46E5-A700-2E7A3363B7BC}"/>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15345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CF2-6A71-4697-972B-CE1F49DC9083}"/>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5" name="Footer Placeholder 4">
            <a:extLst>
              <a:ext uri="{FF2B5EF4-FFF2-40B4-BE49-F238E27FC236}">
                <a16:creationId xmlns:a16="http://schemas.microsoft.com/office/drawing/2014/main" id="{31192114-4B67-46E5-81AB-EE95DBA83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4D172-EA54-4970-8D55-9433FEE002B3}"/>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230811401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320144-CBF6-4896-ADE5-9C99BBBEF28F}"/>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05B096AB-5546-4C91-98A8-CB586A036531}"/>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24F50EC6-60D9-496A-ADBB-E5488EEA9476}"/>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B5CAA41D-B011-4A0F-B91B-F5906FEA95C7}"/>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0721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54CC7F8-5053-491D-8459-2BD0A1162260}"/>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D401087F-CD62-41EE-98A4-B88D44F8AEF8}"/>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477ACF8D-4C36-4B23-A821-D8534124E6F5}"/>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174185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0360F8-BF7A-450C-A432-DC90FE88AFD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FFF0194F-CE8C-4877-B76D-A6FF7DB5C3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ADBE59A3-9868-474E-B414-FF650B96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7552CC0C-51D5-4B87-8356-9FFF92D0A664}"/>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CC8B61A7-3843-4476-8BFE-D26C9E013F4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D85BFA1-8BA9-4338-8D1B-E425D5186E09}"/>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780021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45C8E4-40DF-4DC7-A8E2-CB3CEB1E6B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63C9FE06-87E7-4758-BAAC-7F758F8F2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678AF2D4-3324-4DD9-AC05-ECE0D78D8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30202C78-46E3-472A-81C7-77EADF6544B4}"/>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CF878CA7-442C-4D39-AC52-3C673623D73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0B36DFA3-A521-4DB6-89F3-2F009796370B}"/>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79690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15BF14-C3EB-4E61-8128-574C2E237E63}"/>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BC35F773-B1E7-4193-B3B5-9BB5707D07C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CC81F06C-CE36-4839-8D92-F669F565A248}"/>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E4C24295-7ADB-471A-ACFF-9C2E64C4DA26}"/>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531B128B-CEC8-4842-B1B1-F515D9927286}"/>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036754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AF6C9A0-DEE9-4824-B6F2-6BD72EC2194C}"/>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F03B121F-4408-4626-B943-F39238A12937}"/>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F159BCE0-9853-4FC2-BF35-38767DC05F0A}"/>
              </a:ext>
            </a:extLst>
          </p:cNvPr>
          <p:cNvSpPr>
            <a:spLocks noGrp="1"/>
          </p:cNvSpPr>
          <p:nvPr>
            <p:ph type="dt" sz="half" idx="10"/>
          </p:nvPr>
        </p:nvSpPr>
        <p:spPr/>
        <p:txBody>
          <a:body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74CF2AF-C67B-4476-86B8-7DFF29EF309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CC73707B-B420-4306-9D70-B5FEBBB6B418}"/>
              </a:ext>
            </a:extLst>
          </p:cNvPr>
          <p:cNvSpPr>
            <a:spLocks noGrp="1"/>
          </p:cNvSpPr>
          <p:nvPr>
            <p:ph type="sldNum" sz="quarter" idx="12"/>
          </p:nvPr>
        </p:nvSpPr>
        <p:spPr/>
        <p:txBody>
          <a:body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421374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47BA49C-23DB-4263-965A-C07DA3C231A2}"/>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38782B85-4DB7-4988-B118-6FCCEDFF0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37DFBF5-AEF5-4006-82D2-8A2A507B8614}"/>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325828E1-1089-456B-A33F-BB6CBE649B4E}"/>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9C48ED9E-7916-46B3-9691-4C14D6E9DD81}"/>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37827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202852-8FF9-490C-9D48-072C98AA895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D77BF5B-D9A7-4B48-8AAA-DBB6F5DDF5BF}"/>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88EC146-00E1-4044-BEA6-04456ABF9EC5}"/>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E473A7AE-34DB-4139-BE57-5934ED57306F}"/>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576A1F57-F366-4489-999B-779F3D2898DA}"/>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940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69A0D-0055-439A-9376-3FFA78F22DA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07CB943-9EB4-4340-84F9-705351A3C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BAA65FD6-99A7-461D-BE22-2AE6D0E3EEB9}"/>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D5AF1E5F-E094-4283-A3AC-3118B550A33D}"/>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8CB8ED0-3F87-400E-9BD2-AA96F5B8D4D0}"/>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5921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8E7B4B-4751-42E3-A619-AD4E535ABFD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A87001B-8BB0-4079-9B76-A007A0825C1A}"/>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5B3A5959-F060-4216-AAE4-05DED45BB48E}"/>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B5022B40-CC0E-4DB4-A0EB-33E0767E0D75}"/>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D2DAB380-B1C2-44E3-84FF-DC83711E72E7}"/>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2F191AF8-32DE-42F5-AE53-995864F74104}"/>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3503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E9635-5080-4D12-87FC-B4B59621E35B}"/>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5" name="Footer Placeholder 4">
            <a:extLst>
              <a:ext uri="{FF2B5EF4-FFF2-40B4-BE49-F238E27FC236}">
                <a16:creationId xmlns:a16="http://schemas.microsoft.com/office/drawing/2014/main" id="{19ECAA92-A475-4B35-AD17-16580DAB3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9D00A-CA1D-4846-B387-7568605177E0}"/>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159229364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A3B33E-A61A-4CF3-B439-57DEE55594D6}"/>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05F9F9-053C-41FE-B752-B0B98AA99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45580FCF-8FB6-40EB-AA92-CD1FDFC32764}"/>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4071729-5D2E-4EE5-A4E0-CF6CD13974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B55DBDE9-ADD9-43FC-B1BF-21C4116B4EC9}"/>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9EE4390B-6AEF-4713-806C-E23CC7DFD1C5}"/>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8" name="Chỗ dành sẵn cho Chân trang 7">
            <a:extLst>
              <a:ext uri="{FF2B5EF4-FFF2-40B4-BE49-F238E27FC236}">
                <a16:creationId xmlns:a16="http://schemas.microsoft.com/office/drawing/2014/main" id="{919B6191-4DAF-400A-8D2C-E28C10CCE4AA}"/>
              </a:ext>
            </a:extLst>
          </p:cNvPr>
          <p:cNvSpPr>
            <a:spLocks noGrp="1"/>
          </p:cNvSpPr>
          <p:nvPr>
            <p:ph type="ftr" sz="quarter" idx="11"/>
          </p:nvPr>
        </p:nvSpPr>
        <p:spPr/>
        <p:txBody>
          <a:bodyPr/>
          <a:lstStyle/>
          <a:p>
            <a:endParaRPr lang="vi-VN">
              <a:solidFill>
                <a:prstClr val="black">
                  <a:tint val="75000"/>
                </a:prstClr>
              </a:solidFill>
            </a:endParaRPr>
          </a:p>
        </p:txBody>
      </p:sp>
      <p:sp>
        <p:nvSpPr>
          <p:cNvPr id="9" name="Chỗ dành sẵn cho Số hiệu Bản chiếu 8">
            <a:extLst>
              <a:ext uri="{FF2B5EF4-FFF2-40B4-BE49-F238E27FC236}">
                <a16:creationId xmlns:a16="http://schemas.microsoft.com/office/drawing/2014/main" id="{982BE8FF-31E5-4FEA-A80E-7BAB01ED0486}"/>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2695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0EFE5E7-48B0-4784-BC8D-E0F580E70815}"/>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BC84C68-96EA-4DC1-98B8-FEF8A0673828}"/>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4" name="Chỗ dành sẵn cho Chân trang 3">
            <a:extLst>
              <a:ext uri="{FF2B5EF4-FFF2-40B4-BE49-F238E27FC236}">
                <a16:creationId xmlns:a16="http://schemas.microsoft.com/office/drawing/2014/main" id="{0BF9E88E-4DFA-48C0-8CE7-3EE7AB699BC6}"/>
              </a:ext>
            </a:extLst>
          </p:cNvPr>
          <p:cNvSpPr>
            <a:spLocks noGrp="1"/>
          </p:cNvSpPr>
          <p:nvPr>
            <p:ph type="ftr" sz="quarter" idx="11"/>
          </p:nvPr>
        </p:nvSpPr>
        <p:spPr/>
        <p:txBody>
          <a:bodyPr/>
          <a:lstStyle/>
          <a:p>
            <a:endParaRPr lang="vi-VN">
              <a:solidFill>
                <a:prstClr val="black">
                  <a:tint val="75000"/>
                </a:prstClr>
              </a:solidFill>
            </a:endParaRPr>
          </a:p>
        </p:txBody>
      </p:sp>
      <p:sp>
        <p:nvSpPr>
          <p:cNvPr id="5" name="Chỗ dành sẵn cho Số hiệu Bản chiếu 4">
            <a:extLst>
              <a:ext uri="{FF2B5EF4-FFF2-40B4-BE49-F238E27FC236}">
                <a16:creationId xmlns:a16="http://schemas.microsoft.com/office/drawing/2014/main" id="{814F9C50-2AA0-4A36-AD33-0B7696B37D0A}"/>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7140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03D74BB-6E03-4DA9-B156-238A5C7725B0}"/>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3" name="Chỗ dành sẵn cho Chân trang 2">
            <a:extLst>
              <a:ext uri="{FF2B5EF4-FFF2-40B4-BE49-F238E27FC236}">
                <a16:creationId xmlns:a16="http://schemas.microsoft.com/office/drawing/2014/main" id="{83F2294F-43D5-43C2-A60D-F0DE052FB5CE}"/>
              </a:ext>
            </a:extLst>
          </p:cNvPr>
          <p:cNvSpPr>
            <a:spLocks noGrp="1"/>
          </p:cNvSpPr>
          <p:nvPr>
            <p:ph type="ftr" sz="quarter" idx="11"/>
          </p:nvPr>
        </p:nvSpPr>
        <p:spPr/>
        <p:txBody>
          <a:bodyPr/>
          <a:lstStyle/>
          <a:p>
            <a:endParaRPr lang="vi-VN">
              <a:solidFill>
                <a:prstClr val="black">
                  <a:tint val="75000"/>
                </a:prstClr>
              </a:solidFill>
            </a:endParaRPr>
          </a:p>
        </p:txBody>
      </p:sp>
      <p:sp>
        <p:nvSpPr>
          <p:cNvPr id="4" name="Chỗ dành sẵn cho Số hiệu Bản chiếu 3">
            <a:extLst>
              <a:ext uri="{FF2B5EF4-FFF2-40B4-BE49-F238E27FC236}">
                <a16:creationId xmlns:a16="http://schemas.microsoft.com/office/drawing/2014/main" id="{02F1A30C-21A6-4574-BF9C-DD07DCDFF738}"/>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30788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61B9CB-6B7C-4D2B-9B97-195563C5F61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6D9F909C-7F12-4933-BC91-0BA42F936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967C7DA8-3DEB-455F-8F87-827FE8AC7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C766867D-9AA6-463B-93F5-0EAC36B4D2E4}"/>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1EB2963D-B0FB-46C1-9612-A562D1CDE5FC}"/>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0E3C9DF6-BB3E-4CBD-994F-B72D74B6CF25}"/>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643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FCA792-75CD-4EEB-9CE6-BB404A1068C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6DC127EA-7AA8-4ED1-9302-9D99144A3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55D1FE41-B7A6-46BE-943D-A150CAE9B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A2C1722A-E67C-4CD2-9213-A0B27C4065D2}"/>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31FDCFB4-1487-44BA-A19D-CA91EE418E18}"/>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DF903304-A178-42CF-8A81-992AB967E3ED}"/>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16514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F52567-CDDE-42A2-9348-C1BFB13C14F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D7C7176-5593-4928-A77C-8C57EDEDFBDE}"/>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DA6892A-C624-459C-9274-62C530E4D31A}"/>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9E519FC6-C00D-45F1-8B04-F69E70F59AC1}"/>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D8B9F43-0E62-42F5-877F-E2A27DF6969B}"/>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9712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F2D4CB6-ACC2-4A59-9E98-6750C52656FF}"/>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DF22C224-3572-42C2-9E16-447AA75264BB}"/>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32E6FD9-4DD2-4332-A0CB-A10E98AD4B79}"/>
              </a:ext>
            </a:extLst>
          </p:cNvPr>
          <p:cNvSpPr>
            <a:spLocks noGrp="1"/>
          </p:cNvSpPr>
          <p:nvPr>
            <p:ph type="dt" sz="half" idx="10"/>
          </p:nvPr>
        </p:nvSpPr>
        <p:spPr/>
        <p:txBody>
          <a:body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3208B4C1-6D82-4F49-BD00-D136F7DD8854}"/>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CD960465-6F20-4AB4-9612-07C26D623F6F}"/>
              </a:ext>
            </a:extLst>
          </p:cNvPr>
          <p:cNvSpPr>
            <a:spLocks noGrp="1"/>
          </p:cNvSpPr>
          <p:nvPr>
            <p:ph type="sldNum" sz="quarter" idx="12"/>
          </p:nvPr>
        </p:nvSpPr>
        <p:spPr/>
        <p:txBody>
          <a:body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6809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DC7E7-11C7-4594-9585-C65C575FBDD7}"/>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6" name="Footer Placeholder 5">
            <a:extLst>
              <a:ext uri="{FF2B5EF4-FFF2-40B4-BE49-F238E27FC236}">
                <a16:creationId xmlns:a16="http://schemas.microsoft.com/office/drawing/2014/main" id="{FB285CE7-E5C7-4A61-A6C1-CC102281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FC4B-D374-4782-A842-4259534E8A4A}"/>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24183903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003CE-8246-40C9-8EFB-0C88F10D7BC5}"/>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8" name="Footer Placeholder 7">
            <a:extLst>
              <a:ext uri="{FF2B5EF4-FFF2-40B4-BE49-F238E27FC236}">
                <a16:creationId xmlns:a16="http://schemas.microsoft.com/office/drawing/2014/main" id="{5761D0C0-E29A-4C63-83AB-76791649A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4D5B5-590A-48CE-A0C7-7E1C6883ADB9}"/>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73919907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A8C6A-E7D9-4E73-9D09-EFCE866FDDE5}"/>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4" name="Footer Placeholder 3">
            <a:extLst>
              <a:ext uri="{FF2B5EF4-FFF2-40B4-BE49-F238E27FC236}">
                <a16:creationId xmlns:a16="http://schemas.microsoft.com/office/drawing/2014/main" id="{962B03D8-AC44-40C4-98D8-D1D5D370F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80820-CA8E-428A-A93A-31DF09271A54}"/>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61451114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A36B1-561E-4ED1-A3CB-EF876321FE08}"/>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3" name="Footer Placeholder 2">
            <a:extLst>
              <a:ext uri="{FF2B5EF4-FFF2-40B4-BE49-F238E27FC236}">
                <a16:creationId xmlns:a16="http://schemas.microsoft.com/office/drawing/2014/main" id="{54787DB0-3CB5-4E37-910F-22455DC80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CEC34-B146-4B8D-9395-8AB37193FFD8}"/>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341046949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8B87C-E321-495D-819B-BFD2CEC3DBA2}"/>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6" name="Footer Placeholder 5">
            <a:extLst>
              <a:ext uri="{FF2B5EF4-FFF2-40B4-BE49-F238E27FC236}">
                <a16:creationId xmlns:a16="http://schemas.microsoft.com/office/drawing/2014/main" id="{B2998AE4-AADB-41DC-863F-E5AD7947C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3384D-1AC7-4ECC-B570-8DD08AA14678}"/>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83313143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F9F3-1641-47D2-A715-93729138ED3E}"/>
              </a:ext>
            </a:extLst>
          </p:cNvPr>
          <p:cNvSpPr>
            <a:spLocks noGrp="1"/>
          </p:cNvSpPr>
          <p:nvPr>
            <p:ph type="dt" sz="half" idx="10"/>
          </p:nvPr>
        </p:nvSpPr>
        <p:spPr/>
        <p:txBody>
          <a:bodyPr/>
          <a:lstStyle/>
          <a:p>
            <a:fld id="{061BFB8D-F0E1-4757-80D6-496EC00999FB}" type="datetimeFigureOut">
              <a:rPr lang="en-US" smtClean="0"/>
              <a:pPr/>
              <a:t>10/17/2023</a:t>
            </a:fld>
            <a:endParaRPr lang="en-US"/>
          </a:p>
        </p:txBody>
      </p:sp>
      <p:sp>
        <p:nvSpPr>
          <p:cNvPr id="6" name="Footer Placeholder 5">
            <a:extLst>
              <a:ext uri="{FF2B5EF4-FFF2-40B4-BE49-F238E27FC236}">
                <a16:creationId xmlns:a16="http://schemas.microsoft.com/office/drawing/2014/main" id="{17255378-0645-488E-8231-897B7E52D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6E9C-C3EE-4CF6-8A0C-133323214735}"/>
              </a:ext>
            </a:extLst>
          </p:cNvPr>
          <p:cNvSpPr>
            <a:spLocks noGrp="1"/>
          </p:cNvSpPr>
          <p:nvPr>
            <p:ph type="sldNum" sz="quarter" idx="12"/>
          </p:nvPr>
        </p:nvSpPr>
        <p:spPr/>
        <p:txBody>
          <a:bodyPr/>
          <a:lstStyle/>
          <a:p>
            <a:fld id="{32108D77-29F9-4221-8D76-FC02F8E2AA7C}" type="slidenum">
              <a:rPr lang="en-US" smtClean="0"/>
              <a:pPr/>
              <a:t>‹#›</a:t>
            </a:fld>
            <a:endParaRPr lang="en-US"/>
          </a:p>
        </p:txBody>
      </p:sp>
    </p:spTree>
    <p:extLst>
      <p:ext uri="{BB962C8B-B14F-4D97-AF65-F5344CB8AC3E}">
        <p14:creationId xmlns:p14="http://schemas.microsoft.com/office/powerpoint/2010/main" val="7998948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pPr/>
              <a:t>10/17/2023</a:t>
            </a:fld>
            <a:endParaRPr lang="en-US"/>
          </a:p>
        </p:txBody>
      </p:sp>
      <p:sp>
        <p:nvSpPr>
          <p:cNvPr id="5" name="Footer Placeholder 4">
            <a:extLst>
              <a:ext uri="{FF2B5EF4-FFF2-40B4-BE49-F238E27FC236}">
                <a16:creationId xmlns:a16="http://schemas.microsoft.com/office/drawing/2014/main"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pPr/>
              <a:t>‹#›</a:t>
            </a:fld>
            <a:endParaRPr lang="en-US"/>
          </a:p>
        </p:txBody>
      </p:sp>
    </p:spTree>
    <p:extLst>
      <p:ext uri="{BB962C8B-B14F-4D97-AF65-F5344CB8AC3E}">
        <p14:creationId xmlns:p14="http://schemas.microsoft.com/office/powerpoint/2010/main" val="241970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 id="2147483725" r:id="rId1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EECBA5D-174A-4174-852C-A1DE88EF6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B4440935-3C78-4833-BE2E-1AC8D1B3B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07719A4-E015-4B6D-9B3C-BD652A070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DB9A4-BD42-42DE-8E27-683D01332D4D}" type="datetimeFigureOut">
              <a:rPr lang="en-BZ" smtClean="0">
                <a:solidFill>
                  <a:prstClr val="black">
                    <a:tint val="75000"/>
                  </a:prstClr>
                </a:solidFill>
              </a:rPr>
              <a:pPr/>
              <a:t>17/10/2023</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C955BC98-00E1-4A6A-80B6-55D7395C0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32BA182-34B7-468D-BABA-BAF728771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B2ED6-6A40-43EC-B669-B04EFAF7894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2445482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65EDCD3-AB3C-4F07-A028-C41607A25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FDF59BA3-07FC-4C0E-BB7A-7BD4C6C42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E24B8EBC-2C3A-436F-ACDD-61FF555FA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1C0E5-8C09-4543-B810-288435ADEF61}" type="datetimeFigureOut">
              <a:rPr lang="vi-VN" smtClean="0">
                <a:solidFill>
                  <a:prstClr val="black">
                    <a:tint val="75000"/>
                  </a:prstClr>
                </a:solidFill>
              </a:rPr>
              <a:pPr/>
              <a:t>17/10/2023</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2C7A2E21-558B-4971-A8F5-F595724C9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971FCBB-533E-4732-9425-41B4677CF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10DE6-1299-41D6-BEC3-BD79FDC90807}"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93682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pic>
        <p:nvPicPr>
          <p:cNvPr id="5" name="Chỗ dành sẵn cho Nội dung 4" descr="Ảnh có chứa tường, trong nhà, người đàn ông, người&#10;&#10;Mô tả được tạo với mức tin cậy rất cao">
            <a:extLst>
              <a:ext uri="{FF2B5EF4-FFF2-40B4-BE49-F238E27FC236}">
                <a16:creationId xmlns:a16="http://schemas.microsoft.com/office/drawing/2014/main" id="{380AE044-EE74-41AB-A696-0400AE03CE0C}"/>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569" r="-1" b="21032"/>
          <a:stretch/>
        </p:blipFill>
        <p:spPr>
          <a:xfrm>
            <a:off x="-244698" y="734094"/>
            <a:ext cx="5344730" cy="5872766"/>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5" name="Group 14">
            <a:extLst>
              <a:ext uri="{FF2B5EF4-FFF2-40B4-BE49-F238E27FC236}">
                <a16:creationId xmlns:a16="http://schemas.microsoft.com/office/drawing/2014/main" id="{277380F0-2F8A-4965-A9D8-1D8ED83B241F}"/>
              </a:ext>
            </a:extLst>
          </p:cNvPr>
          <p:cNvGrpSpPr/>
          <p:nvPr/>
        </p:nvGrpSpPr>
        <p:grpSpPr>
          <a:xfrm>
            <a:off x="4801551" y="5365578"/>
            <a:ext cx="7021258" cy="1009097"/>
            <a:chOff x="325581" y="29035"/>
            <a:chExt cx="5845138" cy="1696137"/>
          </a:xfrm>
          <a:solidFill>
            <a:schemeClr val="accent5">
              <a:lumMod val="20000"/>
              <a:lumOff val="80000"/>
            </a:schemeClr>
          </a:solidFill>
        </p:grpSpPr>
        <p:sp>
          <p:nvSpPr>
            <p:cNvPr id="16" name="Rectangle: Rounded Corners 15">
              <a:extLst>
                <a:ext uri="{FF2B5EF4-FFF2-40B4-BE49-F238E27FC236}">
                  <a16:creationId xmlns:a16="http://schemas.microsoft.com/office/drawing/2014/main" id="{EDB1C7EA-9E23-4F03-820A-09974DBF7305}"/>
                </a:ext>
              </a:extLst>
            </p:cNvPr>
            <p:cNvSpPr/>
            <p:nvPr/>
          </p:nvSpPr>
          <p:spPr>
            <a:xfrm>
              <a:off x="325581" y="29035"/>
              <a:ext cx="5845138" cy="169613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just"/>
              <a:endParaRPr lang="en-SG">
                <a:solidFill>
                  <a:prstClr val="black"/>
                </a:solidFill>
              </a:endParaRPr>
            </a:p>
          </p:txBody>
        </p:sp>
        <p:sp>
          <p:nvSpPr>
            <p:cNvPr id="17" name="Rectangle: Rounded Corners 5">
              <a:extLst>
                <a:ext uri="{FF2B5EF4-FFF2-40B4-BE49-F238E27FC236}">
                  <a16:creationId xmlns:a16="http://schemas.microsoft.com/office/drawing/2014/main" id="{6C70B7BD-8D2B-4DFC-B9AB-61F7C53C8C42}"/>
                </a:ext>
              </a:extLst>
            </p:cNvPr>
            <p:cNvSpPr txBox="1"/>
            <p:nvPr/>
          </p:nvSpPr>
          <p:spPr>
            <a:xfrm>
              <a:off x="325581" y="56581"/>
              <a:ext cx="5679540" cy="15305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287" tIns="0" rIns="172287" bIns="0" numCol="1" spcCol="1270" anchor="ctr" anchorCtr="0">
              <a:noAutofit/>
            </a:bodyPr>
            <a:lstStyle/>
            <a:p>
              <a:pPr algn="ctr" defTabSz="1422400">
                <a:spcBef>
                  <a:spcPct val="0"/>
                </a:spcBef>
                <a:spcAft>
                  <a:spcPct val="35000"/>
                </a:spcAft>
              </a:pPr>
              <a:r>
                <a:rPr lang="vi-VN" sz="3600" b="1" dirty="0">
                  <a:solidFill>
                    <a:prstClr val="black"/>
                  </a:solidFill>
                  <a:latin typeface="+mj-lt"/>
                  <a:cs typeface="#9Slide03 Arima Madurai Black" panose="00000A00000000000000" pitchFamily="2" charset="0"/>
                </a:rPr>
                <a:t>Nguyễn Đình Chiểu (1822-1888) </a:t>
              </a:r>
              <a:endParaRPr lang="en-SG" sz="3600" dirty="0">
                <a:solidFill>
                  <a:prstClr val="black"/>
                </a:solidFill>
                <a:latin typeface="+mj-lt"/>
                <a:cs typeface="#9Slide03 Arima Madurai Black" panose="00000A00000000000000" pitchFamily="2" charset="0"/>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2756">
            <a:off x="6076671" y="-177565"/>
            <a:ext cx="5271483" cy="553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80852992"/>
      </p:ext>
    </p:extLst>
  </p:cSld>
  <p:clrMapOvr>
    <a:masterClrMapping/>
  </p:clrMapOvr>
  <mc:AlternateContent xmlns:mc="http://schemas.openxmlformats.org/markup-compatibility/2006" xmlns:p14="http://schemas.microsoft.com/office/powerpoint/2010/main">
    <mc:Choice Requires="p14">
      <p:transition spd="slow" p14:dur="2000" advTm="28715"/>
    </mc:Choice>
    <mc:Fallback xmlns="">
      <p:transition spd="slow" advTm="28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92768"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ghé</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lại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Bẻ</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nhằm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làng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vô</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Kêu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rằng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Bớ</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đảng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hung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Chớ</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quen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thói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hồ</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hại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dân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mặt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đỏ</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Thằng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dám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tới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lẫy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lừng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vào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Trước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việc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dữ</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tại</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mầy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Truyền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quân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phủ</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vây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bịt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bùng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tả</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đột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hữu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Khác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Triệu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Tử</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phá</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vòng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Đương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Dang.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Lâu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la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vỡ</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tan,</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Đều</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quăng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gươm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giáo</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tìm</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chạy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ngay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trở</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chẳng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kịp</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tay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Bị</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một</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thác</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rày</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thân</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200" b="0" i="1" u="none" strike="noStrike" kern="1200" cap="none" spc="0" normalizeH="0" baseline="0" noProof="0" dirty="0" err="1">
                <a:ln>
                  <a:noFill/>
                </a:ln>
                <a:solidFill>
                  <a:srgbClr val="0033CC"/>
                </a:solidFill>
                <a:effectLst/>
                <a:uLnTx/>
                <a:uFillTx/>
                <a:latin typeface="Times New Roman" pitchFamily="18" charset="0"/>
                <a:ea typeface="+mn-ea"/>
                <a:cs typeface="+mn-cs"/>
              </a:rPr>
              <a:t>vong</a:t>
            </a:r>
            <a:r>
              <a:rPr kumimoji="0" lang="en-US" sz="22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endPar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8422691" y="3399238"/>
            <a:ext cx="26132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lang="en-US" altLang="en-US" sz="2800" i="1" kern="0" dirty="0">
                <a:solidFill>
                  <a:srgbClr val="2B5481"/>
                </a:solidFill>
                <a:latin typeface="Times New Roman" panose="02020603050405020304" pitchFamily="18" charset="0"/>
                <a:cs typeface="Times New Roman" panose="02020603050405020304" pitchFamily="18" charset="0"/>
              </a:rPr>
              <a:t>B</a:t>
            </a:r>
            <a:r>
              <a:rPr kumimoji="0" lang="en-US" altLang="en-US" sz="2800" b="0" i="1"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ẻ </a:t>
            </a:r>
            <a:r>
              <a:rPr kumimoji="0" lang="en-US" altLang="en-US" sz="2800" b="0" i="1"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cây</a:t>
            </a:r>
            <a:r>
              <a:rPr kumimoji="0" lang="en-US" altLang="en-US" sz="2800" b="0" i="1"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1"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1"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1"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gậy</a:t>
            </a:r>
            <a:endParaRPr kumimoji="0" lang="en-US" altLang="en-US" sz="2800" b="0" i="1"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8266356" y="3867687"/>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vào</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đánh</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bọn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cướp</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8356528" y="4258457"/>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Tả</a:t>
            </a:r>
            <a:r>
              <a:rPr kumimoji="0" lang="en-US" altLang="en-US" sz="2800" b="0" i="1"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đột</a:t>
            </a:r>
            <a:r>
              <a:rPr kumimoji="0" lang="en-US" altLang="en-US" sz="2800" b="0" i="1"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hữu</a:t>
            </a:r>
            <a:r>
              <a:rPr kumimoji="0" lang="en-US" altLang="en-US" sz="2800" b="0" i="1"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endParaRPr kumimoji="0" lang="en-US" altLang="en-US" sz="2800" b="0" i="1"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01" r="13613"/>
          <a:stretch/>
        </p:blipFill>
        <p:spPr bwMode="auto">
          <a:xfrm flipH="1">
            <a:off x="4783477" y="183934"/>
            <a:ext cx="1910577" cy="40741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5294451" y="3495866"/>
            <a:ext cx="2971905"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146228" y="1075142"/>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1770268" y="1466073"/>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785071" y="3884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7B7D19-FE2A-4F90-ABB8-22C32F6494ED}"/>
              </a:ext>
            </a:extLst>
          </p:cNvPr>
          <p:cNvCxnSpPr>
            <a:cxnSpLocks/>
          </p:cNvCxnSpPr>
          <p:nvPr/>
        </p:nvCxnSpPr>
        <p:spPr>
          <a:xfrm flipV="1">
            <a:off x="178685" y="4258075"/>
            <a:ext cx="4886289" cy="3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rrow: Pentagon 15">
            <a:extLst>
              <a:ext uri="{FF2B5EF4-FFF2-40B4-BE49-F238E27FC236}">
                <a16:creationId xmlns:a16="http://schemas.microsoft.com/office/drawing/2014/main" id="{C056A29C-F665-4F0D-892D-CA9BA026371A}"/>
              </a:ext>
            </a:extLst>
          </p:cNvPr>
          <p:cNvSpPr/>
          <p:nvPr/>
        </p:nvSpPr>
        <p:spPr>
          <a:xfrm>
            <a:off x="5181326" y="113762"/>
            <a:ext cx="2781405" cy="560983"/>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808542" y="90153"/>
            <a:ext cx="43834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Trên</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đường</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về</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quê</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thăm</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mẹ</a:t>
            </a:r>
            <a:endPar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2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777011" y="480041"/>
            <a:ext cx="392447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Trong</a:t>
            </a:r>
            <a:r>
              <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tay</a:t>
            </a:r>
            <a:r>
              <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không</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có</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vũ</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khí</a:t>
            </a:r>
            <a:endPar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23" name="Arrow: Pentagon 15">
            <a:extLst>
              <a:ext uri="{FF2B5EF4-FFF2-40B4-BE49-F238E27FC236}">
                <a16:creationId xmlns:a16="http://schemas.microsoft.com/office/drawing/2014/main" id="{C056A29C-F665-4F0D-892D-CA9BA026371A}"/>
              </a:ext>
            </a:extLst>
          </p:cNvPr>
          <p:cNvSpPr/>
          <p:nvPr/>
        </p:nvSpPr>
        <p:spPr>
          <a:xfrm>
            <a:off x="5484951" y="5265430"/>
            <a:ext cx="2781405" cy="495837"/>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828346" y="847430"/>
            <a:ext cx="45182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R="0" lvl="0" algn="l" defTabSz="914400" rtl="0" eaLnBrk="0" fontAlgn="base" latinLnBrk="0" hangingPunct="0">
              <a:lnSpc>
                <a:spcPct val="100000"/>
              </a:lnSpc>
              <a:spcBef>
                <a:spcPct val="0"/>
              </a:spcBef>
              <a:spcAft>
                <a:spcPct val="0"/>
              </a:spcAft>
              <a:buClrTx/>
              <a:buSzTx/>
              <a:tabLst/>
              <a:defRPr/>
            </a:pPr>
            <a:r>
              <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Bọn</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cướp</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lại</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rất</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đông</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vũ</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lang="vi-VN" altLang="en-US" sz="2600" kern="0" dirty="0">
                <a:solidFill>
                  <a:srgbClr val="2B5481"/>
                </a:solidFill>
                <a:latin typeface="Times New Roman" panose="02020603050405020304" pitchFamily="18" charset="0"/>
                <a:cs typeface="Times New Roman" panose="02020603050405020304" pitchFamily="18" charset="0"/>
              </a:rPr>
              <a:t>khí</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p>
          <a:p>
            <a:pPr marR="0" lvl="0" algn="l" defTabSz="914400" rtl="0" eaLnBrk="0" fontAlgn="base" latinLnBrk="0" hangingPunct="0">
              <a:lnSpc>
                <a:spcPct val="100000"/>
              </a:lnSpc>
              <a:spcBef>
                <a:spcPct val="0"/>
              </a:spcBef>
              <a:spcAft>
                <a:spcPct val="0"/>
              </a:spcAft>
              <a:buClrTx/>
              <a:buSzTx/>
              <a:tabLst/>
              <a:defRPr/>
            </a:pP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đầy</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đủ</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thanh</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thế</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lẫy</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600" b="0" i="0" u="none" strike="noStrike" kern="0" cap="none" spc="0" normalizeH="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lừng</a:t>
            </a:r>
            <a:r>
              <a:rPr kumimoji="0" lang="en-US" altLang="en-US" sz="2600" b="0" i="0" u="none" strike="noStrike" kern="0" cap="none" spc="0" normalizeH="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a:t>
            </a:r>
            <a:endParaRPr kumimoji="0" lang="en-US" altLang="en-US" sz="26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27" name="Rectangle 26"/>
          <p:cNvSpPr/>
          <p:nvPr/>
        </p:nvSpPr>
        <p:spPr>
          <a:xfrm>
            <a:off x="7743687" y="1682415"/>
            <a:ext cx="1763624" cy="492443"/>
          </a:xfrm>
          <a:prstGeom prst="rect">
            <a:avLst/>
          </a:prstGeom>
        </p:spPr>
        <p:txBody>
          <a:bodyPr wrap="none">
            <a:spAutoFit/>
          </a:bodyPr>
          <a:lstStyle/>
          <a:p>
            <a:r>
              <a:rPr lang="en-US" altLang="en-US" sz="2600" b="1" kern="0" dirty="0">
                <a:solidFill>
                  <a:srgbClr val="7030A0"/>
                </a:solidFill>
                <a:latin typeface="Times New Roman" panose="02020603050405020304" pitchFamily="18" charset="0"/>
                <a:cs typeface="Times New Roman" panose="02020603050405020304" pitchFamily="18" charset="0"/>
              </a:rPr>
              <a:t>-&gt; </a:t>
            </a:r>
            <a:r>
              <a:rPr lang="en-US" altLang="en-US" sz="2600" b="1" kern="0" dirty="0" err="1">
                <a:solidFill>
                  <a:srgbClr val="7030A0"/>
                </a:solidFill>
                <a:latin typeface="Times New Roman" panose="02020603050405020304" pitchFamily="18" charset="0"/>
                <a:cs typeface="Times New Roman" panose="02020603050405020304" pitchFamily="18" charset="0"/>
              </a:rPr>
              <a:t>Đơn</a:t>
            </a:r>
            <a:r>
              <a:rPr lang="en-US" altLang="en-US" sz="2600" b="1" kern="0" dirty="0">
                <a:solidFill>
                  <a:srgbClr val="7030A0"/>
                </a:solidFill>
                <a:latin typeface="Times New Roman" panose="02020603050405020304" pitchFamily="18" charset="0"/>
                <a:cs typeface="Times New Roman" panose="02020603050405020304" pitchFamily="18" charset="0"/>
              </a:rPr>
              <a:t> </a:t>
            </a:r>
            <a:r>
              <a:rPr lang="en-US" altLang="en-US" sz="2600" b="1" kern="0" dirty="0" err="1">
                <a:solidFill>
                  <a:srgbClr val="7030A0"/>
                </a:solidFill>
                <a:latin typeface="Times New Roman" panose="02020603050405020304" pitchFamily="18" charset="0"/>
                <a:cs typeface="Times New Roman" panose="02020603050405020304" pitchFamily="18" charset="0"/>
              </a:rPr>
              <a:t>độc</a:t>
            </a:r>
            <a:endParaRPr lang="en-US" altLang="en-US" sz="2600" b="1" kern="0"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96000" y="2165948"/>
            <a:ext cx="6096000" cy="867930"/>
          </a:xfrm>
          <a:prstGeom prst="rect">
            <a:avLst/>
          </a:prstGeom>
        </p:spPr>
        <p:txBody>
          <a:bodyPr>
            <a:spAutoFit/>
          </a:bodyPr>
          <a:lstStyle/>
          <a:p>
            <a:pPr lvl="0" algn="ctr" defTabSz="1066800">
              <a:lnSpc>
                <a:spcPct val="90000"/>
              </a:lnSpc>
              <a:spcBef>
                <a:spcPct val="0"/>
              </a:spcBef>
              <a:spcAft>
                <a:spcPct val="35000"/>
              </a:spcAft>
            </a:pP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Hoàn</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cảnh</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đầy</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thử</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thách</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làm</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sáng</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lên</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vẻ</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đẹp</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phẩm</a:t>
            </a:r>
            <a:r>
              <a:rPr lang="en-SG" sz="2800" b="1" dirty="0">
                <a:latin typeface="Times New Roman" pitchFamily="18" charset="0"/>
                <a:cs typeface="Times New Roman" pitchFamily="18" charset="0"/>
                <a:sym typeface="Wingdings" panose="05000000000000000000" pitchFamily="2" charset="2"/>
              </a:rPr>
              <a:t> </a:t>
            </a:r>
            <a:r>
              <a:rPr lang="en-SG" sz="2800" b="1" dirty="0" err="1">
                <a:latin typeface="Times New Roman" pitchFamily="18" charset="0"/>
                <a:cs typeface="Times New Roman" pitchFamily="18" charset="0"/>
                <a:sym typeface="Wingdings" panose="05000000000000000000" pitchFamily="2" charset="2"/>
              </a:rPr>
              <a:t>chất</a:t>
            </a:r>
            <a:r>
              <a:rPr lang="en-SG" sz="2800" b="1" dirty="0">
                <a:latin typeface="Times New Roman" pitchFamily="18" charset="0"/>
                <a:cs typeface="Times New Roman" pitchFamily="18" charset="0"/>
                <a:sym typeface="Wingdings" panose="05000000000000000000" pitchFamily="2" charset="2"/>
              </a:rPr>
              <a:t>.</a:t>
            </a:r>
            <a:endParaRPr lang="en-SG" sz="2800" b="1" dirty="0">
              <a:latin typeface="Times New Roman" pitchFamily="18" charset="0"/>
              <a:cs typeface="Times New Roman" pitchFamily="18" charset="0"/>
            </a:endParaRPr>
          </a:p>
        </p:txBody>
      </p:sp>
      <p:pic>
        <p:nvPicPr>
          <p:cNvPr id="3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3969005" y="-213646"/>
            <a:ext cx="1515946" cy="15924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81635163"/>
      </p:ext>
    </p:extLst>
  </p:cSld>
  <p:clrMapOvr>
    <a:masterClrMapping/>
  </p:clrMapOvr>
  <p:transition spd="slow" advTm="18087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42" presetClass="exit" presetSubtype="0" fill="hold" grpId="1" nodeType="withEffect">
                                  <p:stCondLst>
                                    <p:cond delay="0"/>
                                  </p:stCondLst>
                                  <p:childTnLst>
                                    <p:animEffect transition="out" filter="fade">
                                      <p:cBhvr>
                                        <p:cTn id="25" dur="1000"/>
                                        <p:tgtEl>
                                          <p:spTgt spid="23"/>
                                        </p:tgtEl>
                                      </p:cBhvr>
                                    </p:animEffect>
                                    <p:anim calcmode="lin" valueType="num">
                                      <p:cBhvr>
                                        <p:cTn id="26" dur="1000"/>
                                        <p:tgtEl>
                                          <p:spTgt spid="23"/>
                                        </p:tgtEl>
                                        <p:attrNameLst>
                                          <p:attrName>ppt_x</p:attrName>
                                        </p:attrNameLst>
                                      </p:cBhvr>
                                      <p:tavLst>
                                        <p:tav tm="0">
                                          <p:val>
                                            <p:strVal val="ppt_x"/>
                                          </p:val>
                                        </p:tav>
                                        <p:tav tm="100000">
                                          <p:val>
                                            <p:strVal val="ppt_x"/>
                                          </p:val>
                                        </p:tav>
                                      </p:tavLst>
                                    </p:anim>
                                    <p:anim calcmode="lin" valueType="num">
                                      <p:cBhvr>
                                        <p:cTn id="27" dur="1000"/>
                                        <p:tgtEl>
                                          <p:spTgt spid="23"/>
                                        </p:tgtEl>
                                        <p:attrNameLst>
                                          <p:attrName>ppt_y</p:attrName>
                                        </p:attrNameLst>
                                      </p:cBhvr>
                                      <p:tavLst>
                                        <p:tav tm="0">
                                          <p:val>
                                            <p:strVal val="ppt_y"/>
                                          </p:val>
                                        </p:tav>
                                        <p:tav tm="100000">
                                          <p:val>
                                            <p:strVal val="ppt_y+.1"/>
                                          </p:val>
                                        </p:tav>
                                      </p:tavLst>
                                    </p:anim>
                                    <p:set>
                                      <p:cBhvr>
                                        <p:cTn id="28" dur="1" fill="hold">
                                          <p:stCondLst>
                                            <p:cond delay="9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par>
                                <p:cTn id="63" presetID="16" presetClass="entr" presetSubtype="21"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arn(inVertical)">
                                      <p:cBhvr>
                                        <p:cTn id="65" dur="500"/>
                                        <p:tgtEl>
                                          <p:spTgt spid="30"/>
                                        </p:tgtEl>
                                      </p:cBhvr>
                                    </p:animEffect>
                                  </p:childTnLst>
                                </p:cTn>
                              </p:par>
                              <p:par>
                                <p:cTn id="66" presetID="16" presetClass="entr" presetSubtype="2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arn(inVertical)">
                                      <p:cBhvr>
                                        <p:cTn id="68" dur="500"/>
                                        <p:tgtEl>
                                          <p:spTgt spid="2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arn(inVertical)">
                                      <p:cBhvr>
                                        <p:cTn id="71" dur="500"/>
                                        <p:tgtEl>
                                          <p:spTgt spid="1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arn(inVertical)">
                                      <p:cBhvr>
                                        <p:cTn id="77" dur="500"/>
                                        <p:tgtEl>
                                          <p:spTgt spid="12"/>
                                        </p:tgtEl>
                                      </p:cBhvr>
                                    </p:animEffect>
                                  </p:childTnLst>
                                </p:cTn>
                              </p:par>
                              <p:par>
                                <p:cTn id="78" presetID="16" presetClass="entr" presetSubtype="21"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barn(inVertical)">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arn(inVertical)">
                                      <p:cBhvr>
                                        <p:cTn id="8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6" grpId="0" animBg="1"/>
      <p:bldP spid="17" grpId="0" animBg="1"/>
      <p:bldP spid="19" grpId="0"/>
      <p:bldP spid="21" grpId="0"/>
      <p:bldP spid="23" grpId="0" animBg="1"/>
      <p:bldP spid="23" grpId="1" animBg="1"/>
      <p:bldP spid="24" grpId="0"/>
      <p:bldP spid="2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0681D027-5A09-4DC8-A4EA-6EC0863DE177}"/>
              </a:ext>
            </a:extLst>
          </p:cNvPr>
          <p:cNvSpPr/>
          <p:nvPr/>
        </p:nvSpPr>
        <p:spPr>
          <a:xfrm>
            <a:off x="333376" y="575495"/>
            <a:ext cx="4524374" cy="57070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Times New Roman" pitchFamily="18" charset="0"/>
              <a:cs typeface="Times New Roman" pitchFamily="18" charset="0"/>
            </a:endParaRPr>
          </a:p>
        </p:txBody>
      </p:sp>
      <p:sp>
        <p:nvSpPr>
          <p:cNvPr id="6" name="Rectangle: Rounded Corners 5">
            <a:extLst>
              <a:ext uri="{FF2B5EF4-FFF2-40B4-BE49-F238E27FC236}">
                <a16:creationId xmlns:a16="http://schemas.microsoft.com/office/drawing/2014/main" id="{CAB1FC12-4B14-418F-9FAB-4F74CEB41E31}"/>
              </a:ext>
            </a:extLst>
          </p:cNvPr>
          <p:cNvSpPr/>
          <p:nvPr/>
        </p:nvSpPr>
        <p:spPr>
          <a:xfrm>
            <a:off x="2595563" y="401168"/>
            <a:ext cx="9200880" cy="154556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itchFamily="18" charset="0"/>
                <a:cs typeface="Times New Roman" pitchFamily="18" charset="0"/>
                <a:sym typeface="Wingdings" panose="05000000000000000000" pitchFamily="2" charset="2"/>
              </a:rPr>
              <a:t>Thành</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ngữ</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tả</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đột</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hữu</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xông</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khắc</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họa</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hình</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ảnh</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người</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anh</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hùng</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chủ</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động</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linh</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hoạt</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trong</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cuộc</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chiến</a:t>
            </a:r>
            <a:r>
              <a:rPr lang="en-US" sz="2800" dirty="0">
                <a:solidFill>
                  <a:schemeClr val="tx1"/>
                </a:solidFill>
                <a:latin typeface="Times New Roman" pitchFamily="18" charset="0"/>
                <a:cs typeface="Times New Roman" pitchFamily="18" charset="0"/>
                <a:sym typeface="Wingdings" panose="05000000000000000000" pitchFamily="2" charset="2"/>
              </a:rPr>
              <a:t>  </a:t>
            </a:r>
            <a:r>
              <a:rPr lang="en-US" sz="2800" dirty="0" err="1">
                <a:solidFill>
                  <a:schemeClr val="tx1"/>
                </a:solidFill>
                <a:latin typeface="Times New Roman" pitchFamily="18" charset="0"/>
                <a:cs typeface="Times New Roman" pitchFamily="18" charset="0"/>
                <a:sym typeface="Wingdings" panose="05000000000000000000" pitchFamily="2" charset="2"/>
              </a:rPr>
              <a:t>Sáng</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lên</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a:solidFill>
                  <a:srgbClr val="FF0000"/>
                </a:solidFill>
                <a:latin typeface="Times New Roman" pitchFamily="18" charset="0"/>
                <a:cs typeface="Times New Roman" pitchFamily="18" charset="0"/>
                <a:sym typeface="Wingdings" panose="05000000000000000000" pitchFamily="2" charset="2"/>
              </a:rPr>
              <a:t>ý </a:t>
            </a:r>
            <a:r>
              <a:rPr lang="en-US" sz="2800" dirty="0" err="1">
                <a:solidFill>
                  <a:srgbClr val="FF0000"/>
                </a:solidFill>
                <a:latin typeface="Times New Roman" pitchFamily="18" charset="0"/>
                <a:cs typeface="Times New Roman" pitchFamily="18" charset="0"/>
                <a:sym typeface="Wingdings" panose="05000000000000000000" pitchFamily="2" charset="2"/>
              </a:rPr>
              <a:t>chí</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sức</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mạnh</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của</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người</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anh</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hùng</a:t>
            </a:r>
            <a:endParaRPr lang="en-SG" sz="2800" dirty="0">
              <a:solidFill>
                <a:srgbClr val="FF0000"/>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805371ED-4430-4184-A280-BC9E0F751A19}"/>
              </a:ext>
            </a:extLst>
          </p:cNvPr>
          <p:cNvSpPr/>
          <p:nvPr/>
        </p:nvSpPr>
        <p:spPr>
          <a:xfrm>
            <a:off x="2305317" y="2277222"/>
            <a:ext cx="9200881" cy="154556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sym typeface="Wingdings" panose="05000000000000000000" pitchFamily="2" charset="2"/>
              </a:rPr>
              <a:t>So </a:t>
            </a:r>
            <a:r>
              <a:rPr lang="en-US" sz="2800" dirty="0" err="1">
                <a:solidFill>
                  <a:srgbClr val="FF0000"/>
                </a:solidFill>
                <a:latin typeface="Times New Roman" pitchFamily="18" charset="0"/>
                <a:cs typeface="Times New Roman" pitchFamily="18" charset="0"/>
                <a:sym typeface="Wingdings" panose="05000000000000000000" pitchFamily="2" charset="2"/>
              </a:rPr>
              <a:t>sánh</a:t>
            </a:r>
            <a:r>
              <a:rPr lang="en-US" sz="2800" dirty="0">
                <a:solidFill>
                  <a:srgbClr val="FF0000"/>
                </a:solidFill>
                <a:latin typeface="Times New Roman" pitchFamily="18" charset="0"/>
                <a:cs typeface="Times New Roman" pitchFamily="18" charset="0"/>
                <a:sym typeface="Wingdings" panose="05000000000000000000" pitchFamily="2" charset="2"/>
              </a:rPr>
              <a:t> LVT </a:t>
            </a:r>
            <a:r>
              <a:rPr lang="en-US" sz="2800" dirty="0" err="1">
                <a:solidFill>
                  <a:schemeClr val="tx1"/>
                </a:solidFill>
                <a:latin typeface="Times New Roman" pitchFamily="18" charset="0"/>
                <a:cs typeface="Times New Roman" pitchFamily="18" charset="0"/>
                <a:sym typeface="Wingdings" panose="05000000000000000000" pitchFamily="2" charset="2"/>
              </a:rPr>
              <a:t>với</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người</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anh</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hùng</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Triệu</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Tử</a:t>
            </a:r>
            <a:r>
              <a:rPr lang="en-US" sz="2800" dirty="0">
                <a:solidFill>
                  <a:srgbClr val="FF0000"/>
                </a:solidFill>
                <a:latin typeface="Times New Roman" pitchFamily="18" charset="0"/>
                <a:cs typeface="Times New Roman" pitchFamily="18" charset="0"/>
                <a:sym typeface="Wingdings" panose="05000000000000000000" pitchFamily="2" charset="2"/>
              </a:rPr>
              <a:t> Long </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Nâng</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cao</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tầm</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vóc</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của</a:t>
            </a:r>
            <a:r>
              <a:rPr lang="en-US" sz="2800" dirty="0">
                <a:solidFill>
                  <a:schemeClr val="tx1"/>
                </a:solidFill>
                <a:latin typeface="Times New Roman" pitchFamily="18" charset="0"/>
                <a:cs typeface="Times New Roman" pitchFamily="18" charset="0"/>
                <a:sym typeface="Wingdings" panose="05000000000000000000" pitchFamily="2" charset="2"/>
              </a:rPr>
              <a:t> LVT, </a:t>
            </a:r>
            <a:r>
              <a:rPr lang="en-US" sz="2800" dirty="0" err="1">
                <a:solidFill>
                  <a:srgbClr val="FF0000"/>
                </a:solidFill>
                <a:latin typeface="Times New Roman" pitchFamily="18" charset="0"/>
                <a:cs typeface="Times New Roman" pitchFamily="18" charset="0"/>
                <a:sym typeface="Wingdings" panose="05000000000000000000" pitchFamily="2" charset="2"/>
              </a:rPr>
              <a:t>khẳng</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định</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tài</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sym typeface="Wingdings" panose="05000000000000000000" pitchFamily="2" charset="2"/>
              </a:rPr>
              <a:t>năng</a:t>
            </a:r>
            <a:r>
              <a:rPr lang="en-US"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của</a:t>
            </a:r>
            <a:r>
              <a:rPr lang="en-US" sz="2800" dirty="0">
                <a:solidFill>
                  <a:schemeClr val="tx1"/>
                </a:solidFill>
                <a:latin typeface="Times New Roman" pitchFamily="18" charset="0"/>
                <a:cs typeface="Times New Roman" pitchFamily="18" charset="0"/>
                <a:sym typeface="Wingdings" panose="05000000000000000000" pitchFamily="2" charset="2"/>
              </a:rPr>
              <a:t> 1 con </a:t>
            </a:r>
            <a:r>
              <a:rPr lang="en-US" sz="2800" dirty="0" err="1">
                <a:solidFill>
                  <a:schemeClr val="tx1"/>
                </a:solidFill>
                <a:latin typeface="Times New Roman" pitchFamily="18" charset="0"/>
                <a:cs typeface="Times New Roman" pitchFamily="18" charset="0"/>
                <a:sym typeface="Wingdings" panose="05000000000000000000" pitchFamily="2" charset="2"/>
              </a:rPr>
              <a:t>người</a:t>
            </a:r>
            <a:r>
              <a:rPr lang="en-US" sz="2800" dirty="0">
                <a:solidFill>
                  <a:schemeClr val="tx1"/>
                </a:solidFill>
                <a:latin typeface="Times New Roman" pitchFamily="18" charset="0"/>
                <a:cs typeface="Times New Roman" pitchFamily="18" charset="0"/>
                <a:sym typeface="Wingdings" panose="05000000000000000000" pitchFamily="2" charset="2"/>
              </a:rPr>
              <a:t> phi </a:t>
            </a:r>
            <a:r>
              <a:rPr lang="en-US" sz="2800" dirty="0" err="1">
                <a:solidFill>
                  <a:schemeClr val="tx1"/>
                </a:solidFill>
                <a:latin typeface="Times New Roman" pitchFamily="18" charset="0"/>
                <a:cs typeface="Times New Roman" pitchFamily="18" charset="0"/>
                <a:sym typeface="Wingdings" panose="05000000000000000000" pitchFamily="2" charset="2"/>
              </a:rPr>
              <a:t>thường</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gan</a:t>
            </a:r>
            <a:r>
              <a:rPr lang="en-US" sz="2800" dirty="0">
                <a:solidFill>
                  <a:schemeClr val="tx1"/>
                </a:solidFill>
                <a:latin typeface="Times New Roman" pitchFamily="18" charset="0"/>
                <a:cs typeface="Times New Roman" pitchFamily="18" charset="0"/>
                <a:sym typeface="Wingdings" panose="05000000000000000000" pitchFamily="2" charset="2"/>
              </a:rPr>
              <a:t> </a:t>
            </a:r>
            <a:r>
              <a:rPr lang="en-US" sz="2800" dirty="0" err="1">
                <a:solidFill>
                  <a:schemeClr val="tx1"/>
                </a:solidFill>
                <a:latin typeface="Times New Roman" pitchFamily="18" charset="0"/>
                <a:cs typeface="Times New Roman" pitchFamily="18" charset="0"/>
                <a:sym typeface="Wingdings" panose="05000000000000000000" pitchFamily="2" charset="2"/>
              </a:rPr>
              <a:t>dạ</a:t>
            </a:r>
            <a:r>
              <a:rPr lang="en-US" sz="2800" dirty="0">
                <a:solidFill>
                  <a:schemeClr val="tx1"/>
                </a:solidFill>
                <a:latin typeface="Times New Roman" pitchFamily="18" charset="0"/>
                <a:cs typeface="Times New Roman" pitchFamily="18" charset="0"/>
                <a:sym typeface="Wingdings" panose="05000000000000000000" pitchFamily="2" charset="2"/>
              </a:rPr>
              <a:t>.</a:t>
            </a:r>
            <a:endParaRPr lang="en-SG"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63453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F781B5-1CBA-4F4D-B814-E9BC21032EDF}"/>
              </a:ext>
            </a:extLst>
          </p:cNvPr>
          <p:cNvSpPr>
            <a:spLocks noGrp="1"/>
          </p:cNvSpPr>
          <p:nvPr>
            <p:ph type="title"/>
          </p:nvPr>
        </p:nvSpPr>
        <p:spPr>
          <a:xfrm>
            <a:off x="942108" y="5386965"/>
            <a:ext cx="10972800" cy="1143000"/>
          </a:xfrm>
        </p:spPr>
        <p:txBody>
          <a:bodyPr>
            <a:normAutofit/>
          </a:bodyPr>
          <a:lstStyle/>
          <a:p>
            <a:r>
              <a:rPr lang="en-BZ" sz="6000" dirty="0" err="1">
                <a:latin typeface="Times New Roman" pitchFamily="18" charset="0"/>
                <a:cs typeface="Times New Roman" pitchFamily="18" charset="0"/>
              </a:rPr>
              <a:t>Triệu</a:t>
            </a:r>
            <a:r>
              <a:rPr lang="en-BZ" sz="6000" dirty="0">
                <a:latin typeface="Times New Roman" pitchFamily="18" charset="0"/>
                <a:cs typeface="Times New Roman" pitchFamily="18" charset="0"/>
              </a:rPr>
              <a:t> </a:t>
            </a:r>
            <a:r>
              <a:rPr lang="en-BZ" sz="6000" dirty="0" err="1">
                <a:latin typeface="Times New Roman" pitchFamily="18" charset="0"/>
                <a:cs typeface="Times New Roman" pitchFamily="18" charset="0"/>
              </a:rPr>
              <a:t>Tử</a:t>
            </a:r>
            <a:r>
              <a:rPr lang="en-BZ" sz="6000" dirty="0">
                <a:latin typeface="Times New Roman" pitchFamily="18" charset="0"/>
                <a:cs typeface="Times New Roman" pitchFamily="18" charset="0"/>
              </a:rPr>
              <a:t> </a:t>
            </a:r>
            <a:r>
              <a:rPr lang="en-BZ" sz="6000" dirty="0" err="1">
                <a:latin typeface="Times New Roman" pitchFamily="18" charset="0"/>
                <a:cs typeface="Times New Roman" pitchFamily="18" charset="0"/>
              </a:rPr>
              <a:t>Vân</a:t>
            </a:r>
            <a:r>
              <a:rPr lang="en-BZ" sz="6000" dirty="0">
                <a:latin typeface="Times New Roman" pitchFamily="18" charset="0"/>
                <a:cs typeface="Times New Roman" pitchFamily="18" charset="0"/>
              </a:rPr>
              <a:t> </a:t>
            </a:r>
            <a:r>
              <a:rPr lang="en-BZ" sz="6000" dirty="0" err="1">
                <a:latin typeface="Times New Roman" pitchFamily="18" charset="0"/>
                <a:cs typeface="Times New Roman" pitchFamily="18" charset="0"/>
              </a:rPr>
              <a:t>cứu</a:t>
            </a:r>
            <a:r>
              <a:rPr lang="en-BZ" sz="6000" dirty="0">
                <a:latin typeface="Times New Roman" pitchFamily="18" charset="0"/>
                <a:cs typeface="Times New Roman" pitchFamily="18" charset="0"/>
              </a:rPr>
              <a:t> </a:t>
            </a:r>
            <a:r>
              <a:rPr lang="en-BZ" sz="6000" dirty="0" err="1">
                <a:latin typeface="Times New Roman" pitchFamily="18" charset="0"/>
                <a:cs typeface="Times New Roman" pitchFamily="18" charset="0"/>
              </a:rPr>
              <a:t>ấu</a:t>
            </a:r>
            <a:r>
              <a:rPr lang="en-BZ" sz="6000" dirty="0">
                <a:latin typeface="Times New Roman" pitchFamily="18" charset="0"/>
                <a:cs typeface="Times New Roman" pitchFamily="18" charset="0"/>
              </a:rPr>
              <a:t> </a:t>
            </a:r>
            <a:r>
              <a:rPr lang="en-BZ" sz="6000" dirty="0" err="1">
                <a:latin typeface="Times New Roman" pitchFamily="18" charset="0"/>
                <a:cs typeface="Times New Roman" pitchFamily="18" charset="0"/>
              </a:rPr>
              <a:t>chúa</a:t>
            </a:r>
            <a:endParaRPr lang="en-BZ" sz="6000" dirty="0">
              <a:latin typeface="Times New Roman" pitchFamily="18" charset="0"/>
              <a:cs typeface="Times New Roman" pitchFamily="18" charset="0"/>
            </a:endParaRPr>
          </a:p>
        </p:txBody>
      </p:sp>
      <p:pic>
        <p:nvPicPr>
          <p:cNvPr id="4" name="Picture 2" descr="Image result for triá»u tá»­ vÃ¢n cá»©u áº¥u chÃºa">
            <a:extLst>
              <a:ext uri="{FF2B5EF4-FFF2-40B4-BE49-F238E27FC236}">
                <a16:creationId xmlns:a16="http://schemas.microsoft.com/office/drawing/2014/main" id="{837C306F-41DA-45E6-9FC5-A5431B07C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251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descr="Ảnh có chứa nhóm, bó, khác nhau, người đàn ông&#10;&#10;Mô tả được tạo tự động">
            <a:extLst>
              <a:ext uri="{FF2B5EF4-FFF2-40B4-BE49-F238E27FC236}">
                <a16:creationId xmlns:a16="http://schemas.microsoft.com/office/drawing/2014/main" id="{5926F821-67F2-47A6-8E62-0BAC139C1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609" y="0"/>
            <a:ext cx="7549990" cy="5029200"/>
          </a:xfrm>
          <a:prstGeom prst="rect">
            <a:avLst/>
          </a:prstGeom>
        </p:spPr>
      </p:pic>
    </p:spTree>
    <p:extLst>
      <p:ext uri="{BB962C8B-B14F-4D97-AF65-F5344CB8AC3E}">
        <p14:creationId xmlns:p14="http://schemas.microsoft.com/office/powerpoint/2010/main" val="116573446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ngoài trời, đang ngồi, con voi, người đàn ông&#10;&#10;Mô tả được tạo tự động">
            <a:extLst>
              <a:ext uri="{FF2B5EF4-FFF2-40B4-BE49-F238E27FC236}">
                <a16:creationId xmlns:a16="http://schemas.microsoft.com/office/drawing/2014/main" id="{35A2B808-7472-42DA-BA12-0228D8BB3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70" y="151600"/>
            <a:ext cx="8084058" cy="5639600"/>
          </a:xfrm>
          <a:prstGeom prst="rect">
            <a:avLst/>
          </a:prstGeom>
        </p:spPr>
      </p:pic>
      <p:sp>
        <p:nvSpPr>
          <p:cNvPr id="5" name="Hình chữ nhật 4">
            <a:extLst>
              <a:ext uri="{FF2B5EF4-FFF2-40B4-BE49-F238E27FC236}">
                <a16:creationId xmlns:a16="http://schemas.microsoft.com/office/drawing/2014/main" id="{632158F9-72A2-48FB-81E2-2EFC0072F970}"/>
              </a:ext>
            </a:extLst>
          </p:cNvPr>
          <p:cNvSpPr/>
          <p:nvPr/>
        </p:nvSpPr>
        <p:spPr>
          <a:xfrm>
            <a:off x="2410633" y="5690737"/>
            <a:ext cx="8868133" cy="1015663"/>
          </a:xfrm>
          <a:prstGeom prst="rect">
            <a:avLst/>
          </a:prstGeom>
        </p:spPr>
        <p:txBody>
          <a:bodyPr wrap="none">
            <a:spAutoFit/>
          </a:bodyPr>
          <a:lstStyle/>
          <a:p>
            <a:r>
              <a:rPr lang="en-BZ" sz="6000" b="1" dirty="0" err="1">
                <a:latin typeface="Times New Roman" pitchFamily="18" charset="0"/>
                <a:cs typeface="Times New Roman" pitchFamily="18" charset="0"/>
              </a:rPr>
              <a:t>Triệu</a:t>
            </a:r>
            <a:r>
              <a:rPr lang="en-BZ" sz="6000" b="1" dirty="0">
                <a:latin typeface="Times New Roman" pitchFamily="18" charset="0"/>
                <a:cs typeface="Times New Roman" pitchFamily="18" charset="0"/>
              </a:rPr>
              <a:t> </a:t>
            </a:r>
            <a:r>
              <a:rPr lang="en-BZ" sz="6000" b="1" dirty="0" err="1">
                <a:latin typeface="Times New Roman" pitchFamily="18" charset="0"/>
                <a:cs typeface="Times New Roman" pitchFamily="18" charset="0"/>
              </a:rPr>
              <a:t>Tử</a:t>
            </a:r>
            <a:r>
              <a:rPr lang="en-BZ" sz="6000" b="1" dirty="0">
                <a:latin typeface="Times New Roman" pitchFamily="18" charset="0"/>
                <a:cs typeface="Times New Roman" pitchFamily="18" charset="0"/>
              </a:rPr>
              <a:t> </a:t>
            </a:r>
            <a:r>
              <a:rPr lang="en-BZ" sz="6000" b="1" dirty="0" err="1">
                <a:latin typeface="Times New Roman" pitchFamily="18" charset="0"/>
                <a:cs typeface="Times New Roman" pitchFamily="18" charset="0"/>
              </a:rPr>
              <a:t>Vân</a:t>
            </a:r>
            <a:r>
              <a:rPr lang="en-BZ" sz="6000" b="1" dirty="0">
                <a:latin typeface="Times New Roman" pitchFamily="18" charset="0"/>
                <a:cs typeface="Times New Roman" pitchFamily="18" charset="0"/>
              </a:rPr>
              <a:t> </a:t>
            </a:r>
            <a:r>
              <a:rPr lang="en-BZ" sz="6000" b="1" dirty="0" err="1">
                <a:latin typeface="Times New Roman" pitchFamily="18" charset="0"/>
                <a:cs typeface="Times New Roman" pitchFamily="18" charset="0"/>
              </a:rPr>
              <a:t>cứu</a:t>
            </a:r>
            <a:r>
              <a:rPr lang="en-BZ" sz="6000" b="1" dirty="0">
                <a:latin typeface="Times New Roman" pitchFamily="18" charset="0"/>
                <a:cs typeface="Times New Roman" pitchFamily="18" charset="0"/>
              </a:rPr>
              <a:t> </a:t>
            </a:r>
            <a:r>
              <a:rPr lang="en-BZ" sz="6000" b="1" dirty="0" err="1">
                <a:latin typeface="Times New Roman" pitchFamily="18" charset="0"/>
                <a:cs typeface="Times New Roman" pitchFamily="18" charset="0"/>
              </a:rPr>
              <a:t>ấu</a:t>
            </a:r>
            <a:r>
              <a:rPr lang="en-BZ" sz="6000" b="1" dirty="0">
                <a:latin typeface="Times New Roman" pitchFamily="18" charset="0"/>
                <a:cs typeface="Times New Roman" pitchFamily="18" charset="0"/>
              </a:rPr>
              <a:t> </a:t>
            </a:r>
            <a:r>
              <a:rPr lang="en-BZ" sz="6000" b="1" dirty="0" err="1">
                <a:latin typeface="Times New Roman" pitchFamily="18" charset="0"/>
                <a:cs typeface="Times New Roman" pitchFamily="18" charset="0"/>
              </a:rPr>
              <a:t>chúa</a:t>
            </a:r>
            <a:endParaRPr lang="en-BZ"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29778029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54131"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200" i="1" dirty="0" err="1">
                <a:solidFill>
                  <a:srgbClr val="0033CC"/>
                </a:solidFill>
                <a:latin typeface="Times New Roman" pitchFamily="18" charset="0"/>
              </a:rPr>
              <a:t>Vân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Tiên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ghé</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lại</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bên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đàng</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err="1">
                <a:solidFill>
                  <a:srgbClr val="0033CC"/>
                </a:solidFill>
                <a:latin typeface="Times New Roman" pitchFamily="18" charset="0"/>
              </a:rPr>
              <a:t>Bẻ</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cây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làm</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gậy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nhằm</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làng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xông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vô</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Kêu</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rằng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Bớ</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đảng</a:t>
            </a:r>
            <a:r>
              <a:rPr lang="en-US" sz="2200" i="1" dirty="0">
                <a:solidFill>
                  <a:srgbClr val="0033CC"/>
                </a:solidFill>
                <a:latin typeface="Times New Roman" pitchFamily="18" charset="0"/>
              </a:rPr>
              <a:t> hung </a:t>
            </a:r>
            <a:r>
              <a:rPr lang="en-US" sz="2200" i="1" dirty="0" err="1">
                <a:solidFill>
                  <a:srgbClr val="0033CC"/>
                </a:solidFill>
                <a:latin typeface="Times New Roman" pitchFamily="18" charset="0"/>
              </a:rPr>
              <a:t>đồ</a:t>
            </a:r>
            <a:r>
              <a:rPr lang="en-US" sz="2200" i="1" dirty="0">
                <a:solidFill>
                  <a:srgbClr val="0033CC"/>
                </a:solidFill>
                <a:latin typeface="Times New Roman" pitchFamily="18" charset="0"/>
              </a:rPr>
              <a:t>, </a:t>
            </a:r>
          </a:p>
          <a:p>
            <a:pPr marL="342900" indent="-342900" fontAlgn="base">
              <a:spcBef>
                <a:spcPct val="20000"/>
              </a:spcBef>
              <a:spcAft>
                <a:spcPct val="0"/>
              </a:spcAft>
              <a:buClr>
                <a:srgbClr val="00CCFF"/>
              </a:buClr>
              <a:buSzPct val="65000"/>
              <a:buFont typeface="Wingdings" pitchFamily="2" charset="2"/>
              <a:buNone/>
              <a:defRPr/>
            </a:pPr>
            <a:r>
              <a:rPr lang="en-US" sz="2200" i="1" dirty="0" err="1">
                <a:solidFill>
                  <a:srgbClr val="0033CC"/>
                </a:solidFill>
                <a:latin typeface="Times New Roman" pitchFamily="18" charset="0"/>
              </a:rPr>
              <a:t>Chớ</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quen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làm</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thói</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hồ</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đồ</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hại</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dân</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Phong</a:t>
            </a:r>
            <a:r>
              <a:rPr lang="en-US" sz="2200" i="1" dirty="0">
                <a:solidFill>
                  <a:srgbClr val="0033CC"/>
                </a:solidFill>
                <a:latin typeface="Times New Roman" pitchFamily="18" charset="0"/>
              </a:rPr>
              <a:t> Lai </a:t>
            </a:r>
            <a:r>
              <a:rPr lang="en-US" sz="2200" i="1" dirty="0" err="1">
                <a:solidFill>
                  <a:srgbClr val="0033CC"/>
                </a:solidFill>
                <a:latin typeface="Times New Roman" pitchFamily="18" charset="0"/>
              </a:rPr>
              <a:t>mặt</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đỏ</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phừng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phừng</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a:solidFill>
                  <a:srgbClr val="0033CC"/>
                </a:solidFill>
                <a:latin typeface="Times New Roman" pitchFamily="18" charset="0"/>
              </a:rPr>
              <a:t>“</a:t>
            </a:r>
            <a:r>
              <a:rPr lang="en-US" sz="2200" i="1" dirty="0" err="1">
                <a:solidFill>
                  <a:srgbClr val="0033CC"/>
                </a:solidFill>
                <a:latin typeface="Times New Roman" pitchFamily="18" charset="0"/>
              </a:rPr>
              <a:t>Thằng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nào</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dám</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tới</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lẫy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lừng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vào</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đây</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Trước</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gây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việc</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dữ</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tại</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mầy</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err="1">
                <a:solidFill>
                  <a:srgbClr val="0033CC"/>
                </a:solidFill>
                <a:latin typeface="Times New Roman" pitchFamily="18" charset="0"/>
              </a:rPr>
              <a:t>Truyền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quân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bốn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phía</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phủ</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vây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bịt</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bùng</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Vân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Tiên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tả</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đột</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hữu</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xông</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err="1">
                <a:solidFill>
                  <a:srgbClr val="0033CC"/>
                </a:solidFill>
                <a:latin typeface="Times New Roman" pitchFamily="18" charset="0"/>
              </a:rPr>
              <a:t>Khác</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nào</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Triệu</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Tử</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phá</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vòng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Đương</a:t>
            </a:r>
            <a:r>
              <a:rPr lang="en-US" sz="2200" i="1" dirty="0">
                <a:solidFill>
                  <a:srgbClr val="0033CC"/>
                </a:solidFill>
                <a:latin typeface="Times New Roman" pitchFamily="18" charset="0"/>
              </a:rPr>
              <a:t> Dang.</a:t>
            </a:r>
          </a:p>
          <a:p>
            <a:pPr marL="342900" indent="-342900" fontAlgn="base">
              <a:spcBef>
                <a:spcPct val="20000"/>
              </a:spcBef>
              <a:spcAft>
                <a:spcPct val="0"/>
              </a:spcAft>
              <a:buClr>
                <a:srgbClr val="00CCFF"/>
              </a:buClr>
              <a:buSzPct val="65000"/>
              <a:buFont typeface="Wingdings" pitchFamily="2" charset="2"/>
              <a:buNone/>
              <a:defRPr/>
            </a:pP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Lâu</a:t>
            </a:r>
            <a:r>
              <a:rPr lang="en-US" sz="2200" i="1" dirty="0">
                <a:solidFill>
                  <a:srgbClr val="0033CC"/>
                </a:solidFill>
                <a:latin typeface="Times New Roman" pitchFamily="18" charset="0"/>
              </a:rPr>
              <a:t> la </a:t>
            </a:r>
            <a:r>
              <a:rPr lang="en-US" sz="2200" i="1" dirty="0" err="1">
                <a:solidFill>
                  <a:srgbClr val="0033CC"/>
                </a:solidFill>
                <a:latin typeface="Times New Roman" pitchFamily="18" charset="0"/>
              </a:rPr>
              <a:t>bốn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phía</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vỡ</a:t>
            </a:r>
            <a:r>
              <a:rPr lang="en-US" sz="22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200" i="1" dirty="0" err="1">
                <a:solidFill>
                  <a:srgbClr val="0033CC"/>
                </a:solidFill>
                <a:latin typeface="Times New Roman" pitchFamily="18" charset="0"/>
              </a:rPr>
              <a:t>Đều</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quăng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gươm</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giáo</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tìm</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đàng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chạy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ngay</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Phong</a:t>
            </a:r>
            <a:r>
              <a:rPr lang="en-US" sz="2200" i="1" dirty="0">
                <a:solidFill>
                  <a:srgbClr val="0033CC"/>
                </a:solidFill>
                <a:latin typeface="Times New Roman" pitchFamily="18" charset="0"/>
              </a:rPr>
              <a:t> Lai </a:t>
            </a:r>
            <a:r>
              <a:rPr lang="en-US" sz="2200" i="1" dirty="0" err="1">
                <a:solidFill>
                  <a:srgbClr val="0033CC"/>
                </a:solidFill>
                <a:latin typeface="Times New Roman" pitchFamily="18" charset="0"/>
              </a:rPr>
              <a:t>trở</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chẳng</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kịp</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tay</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200" i="1" dirty="0" err="1">
                <a:solidFill>
                  <a:srgbClr val="0033CC"/>
                </a:solidFill>
                <a:latin typeface="Times New Roman" pitchFamily="18" charset="0"/>
              </a:rPr>
              <a:t>Bị</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Tiên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một</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gậy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thác</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rày</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thân</a:t>
            </a:r>
            <a:r>
              <a:rPr lang="en-US" sz="2200" i="1" dirty="0">
                <a:solidFill>
                  <a:srgbClr val="0033CC"/>
                </a:solidFill>
                <a:latin typeface="Times New Roman" pitchFamily="18" charset="0"/>
              </a:rPr>
              <a:t> </a:t>
            </a:r>
            <a:r>
              <a:rPr lang="en-US" sz="2200" i="1" dirty="0" err="1">
                <a:solidFill>
                  <a:srgbClr val="0033CC"/>
                </a:solidFill>
                <a:latin typeface="Times New Roman" pitchFamily="18" charset="0"/>
              </a:rPr>
              <a:t>vong</a:t>
            </a:r>
            <a:r>
              <a:rPr lang="en-US" sz="22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400" i="1" dirty="0">
              <a:solidFill>
                <a:srgbClr val="0033CC"/>
              </a:solidFill>
              <a:latin typeface="Times New Roman" pitchFamily="18" charset="0"/>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8276238" y="1885429"/>
            <a:ext cx="26132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800" kern="0" dirty="0">
                <a:solidFill>
                  <a:srgbClr val="2B5481"/>
                </a:solidFill>
                <a:latin typeface="Times New Roman" panose="02020603050405020304" pitchFamily="18" charset="0"/>
                <a:cs typeface="Times New Roman" panose="02020603050405020304" pitchFamily="18" charset="0"/>
              </a:rPr>
              <a:t>- </a:t>
            </a:r>
            <a:r>
              <a:rPr lang="en-US" altLang="en-US" sz="2800" i="1" kern="0" dirty="0">
                <a:solidFill>
                  <a:srgbClr val="2B5481"/>
                </a:solidFill>
                <a:latin typeface="Times New Roman" panose="02020603050405020304" pitchFamily="18" charset="0"/>
                <a:cs typeface="Times New Roman" panose="02020603050405020304" pitchFamily="18" charset="0"/>
              </a:rPr>
              <a:t>Bẻ </a:t>
            </a:r>
            <a:r>
              <a:rPr lang="en-US" altLang="en-US" sz="2800" i="1" kern="0" dirty="0" err="1">
                <a:solidFill>
                  <a:srgbClr val="2B5481"/>
                </a:solidFill>
                <a:latin typeface="Times New Roman" panose="02020603050405020304" pitchFamily="18" charset="0"/>
                <a:cs typeface="Times New Roman" panose="02020603050405020304" pitchFamily="18" charset="0"/>
              </a:rPr>
              <a:t>cây</a:t>
            </a:r>
            <a:r>
              <a:rPr lang="en-US" altLang="en-US" sz="2800" i="1" kern="0" dirty="0">
                <a:solidFill>
                  <a:srgbClr val="2B5481"/>
                </a:solidFill>
                <a:latin typeface="Times New Roman" panose="02020603050405020304" pitchFamily="18" charset="0"/>
                <a:cs typeface="Times New Roman" panose="02020603050405020304" pitchFamily="18" charset="0"/>
              </a:rPr>
              <a:t> </a:t>
            </a:r>
            <a:r>
              <a:rPr lang="en-US" altLang="en-US" sz="2800" i="1" kern="0" dirty="0" err="1">
                <a:solidFill>
                  <a:srgbClr val="2B5481"/>
                </a:solidFill>
                <a:latin typeface="Times New Roman" panose="02020603050405020304" pitchFamily="18" charset="0"/>
                <a:cs typeface="Times New Roman" panose="02020603050405020304" pitchFamily="18" charset="0"/>
              </a:rPr>
              <a:t>làm</a:t>
            </a:r>
            <a:r>
              <a:rPr lang="en-US" altLang="en-US" sz="2800" i="1" kern="0" dirty="0">
                <a:solidFill>
                  <a:srgbClr val="2B5481"/>
                </a:solidFill>
                <a:latin typeface="Times New Roman" panose="02020603050405020304" pitchFamily="18" charset="0"/>
                <a:cs typeface="Times New Roman" panose="02020603050405020304" pitchFamily="18" charset="0"/>
              </a:rPr>
              <a:t> </a:t>
            </a:r>
            <a:r>
              <a:rPr lang="en-US" altLang="en-US" sz="2800" i="1" kern="0" dirty="0" err="1">
                <a:solidFill>
                  <a:srgbClr val="2B5481"/>
                </a:solidFill>
                <a:latin typeface="Times New Roman" panose="02020603050405020304" pitchFamily="18" charset="0"/>
                <a:cs typeface="Times New Roman" panose="02020603050405020304" pitchFamily="18" charset="0"/>
              </a:rPr>
              <a:t>gậy</a:t>
            </a:r>
            <a:endParaRPr lang="en-US" altLang="en-US" sz="2800" i="1" kern="0" dirty="0">
              <a:solidFill>
                <a:srgbClr val="2B5481"/>
              </a:solidFill>
              <a:latin typeface="Times New Roman" panose="02020603050405020304" pitchFamily="18" charset="0"/>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8229726" y="2220523"/>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đánh</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bọn </a:t>
            </a:r>
            <a:r>
              <a:rPr lang="en-US" altLang="en-US" sz="2800" dirty="0" err="1">
                <a:solidFill>
                  <a:srgbClr val="2B5481"/>
                </a:solidFill>
                <a:latin typeface="Times New Roman" panose="02020603050405020304" pitchFamily="18" charset="0"/>
              </a:rPr>
              <a:t>cướp</a:t>
            </a:r>
            <a:r>
              <a:rPr lang="en-US" altLang="en-US" sz="2800" dirty="0">
                <a:solidFill>
                  <a:srgbClr val="2B5481"/>
                </a:solidFill>
                <a:latin typeface="Times New Roman" panose="02020603050405020304" pitchFamily="18" charset="0"/>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8270470" y="2554651"/>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800"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Tả</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đột</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hữu</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xông</a:t>
            </a:r>
            <a:endParaRPr lang="en-US" altLang="en-US" sz="2800" i="1" dirty="0">
              <a:solidFill>
                <a:srgbClr val="2B5481"/>
              </a:solidFill>
              <a:latin typeface="Times New Roman" panose="02020603050405020304" pitchFamily="18" charset="0"/>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8229726" y="5031991"/>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800"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Bớ</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đảng</a:t>
            </a:r>
            <a:r>
              <a:rPr lang="en-US" altLang="en-US" sz="2800" i="1" dirty="0">
                <a:solidFill>
                  <a:srgbClr val="2B5481"/>
                </a:solidFill>
                <a:latin typeface="Times New Roman" panose="02020603050405020304" pitchFamily="18" charset="0"/>
              </a:rPr>
              <a:t> hung </a:t>
            </a:r>
            <a:r>
              <a:rPr lang="en-US" altLang="en-US" sz="2800" i="1" dirty="0" err="1">
                <a:solidFill>
                  <a:srgbClr val="2B5481"/>
                </a:solidFill>
                <a:latin typeface="Times New Roman" panose="02020603050405020304" pitchFamily="18" charset="0"/>
              </a:rPr>
              <a:t>đồ</a:t>
            </a:r>
            <a:endParaRPr lang="en-US" altLang="en-US" sz="2800" i="1" dirty="0">
              <a:solidFill>
                <a:srgbClr val="2B5481"/>
              </a:solidFill>
              <a:latin typeface="Times New Roman" panose="02020603050405020304" pitchFamily="18" charset="0"/>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4998234" y="254406"/>
            <a:ext cx="1910577" cy="40741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5337844" y="2033261"/>
            <a:ext cx="2971905"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146228" y="1075142"/>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1770268" y="1466073"/>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785071" y="3884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FEB91D-FB66-41FE-BB3B-3AA496E91617}"/>
              </a:ext>
            </a:extLst>
          </p:cNvPr>
          <p:cNvSpPr txBox="1"/>
          <p:nvPr/>
        </p:nvSpPr>
        <p:spPr>
          <a:xfrm>
            <a:off x="4327302" y="5477937"/>
            <a:ext cx="7916214" cy="2246769"/>
          </a:xfrm>
          <a:prstGeom prst="rect">
            <a:avLst/>
          </a:prstGeom>
          <a:noFill/>
        </p:spPr>
        <p:txBody>
          <a:bodyPr wrap="square" rtlCol="0">
            <a:spAutoFit/>
          </a:bodyPr>
          <a:lstStyle/>
          <a:p>
            <a:pPr algn="just"/>
            <a:r>
              <a:rPr lang="en-SG" sz="2800" dirty="0" err="1">
                <a:solidFill>
                  <a:prstClr val="black"/>
                </a:solidFill>
                <a:latin typeface="Times New Roman" pitchFamily="18" charset="0"/>
                <a:cs typeface="Times New Roman" pitchFamily="18" charset="0"/>
              </a:rPr>
              <a:t>Ngôn</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ngữ</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dứt</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khoát</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Nó</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vang</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lên</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như</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lời</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cảnh</a:t>
            </a:r>
            <a:r>
              <a:rPr lang="en-SG" sz="2800" dirty="0">
                <a:solidFill>
                  <a:prstClr val="black"/>
                </a:solidFill>
                <a:latin typeface="Times New Roman" pitchFamily="18" charset="0"/>
                <a:cs typeface="Times New Roman" pitchFamily="18" charset="0"/>
              </a:rPr>
              <a:t> </a:t>
            </a:r>
            <a:r>
              <a:rPr lang="en-SG" sz="2800" dirty="0" err="1">
                <a:solidFill>
                  <a:prstClr val="black"/>
                </a:solidFill>
                <a:latin typeface="Times New Roman" pitchFamily="18" charset="0"/>
                <a:cs typeface="Times New Roman" pitchFamily="18" charset="0"/>
              </a:rPr>
              <a:t>cáo</a:t>
            </a:r>
            <a:r>
              <a:rPr lang="en-SG" sz="2800" dirty="0">
                <a:solidFill>
                  <a:prstClr val="black"/>
                </a:solidFill>
                <a:latin typeface="Times New Roman" pitchFamily="18" charset="0"/>
                <a:cs typeface="Times New Roman" pitchFamily="18" charset="0"/>
              </a:rPr>
              <a:t>. </a:t>
            </a:r>
          </a:p>
          <a:p>
            <a:pPr algn="just"/>
            <a:r>
              <a:rPr lang="en-SG" sz="2800" b="1" dirty="0">
                <a:solidFill>
                  <a:prstClr val="black"/>
                </a:solidFill>
                <a:latin typeface="Times New Roman" pitchFamily="18" charset="0"/>
                <a:cs typeface="Times New Roman" pitchFamily="18" charset="0"/>
              </a:rPr>
              <a:t>=&gt; </a:t>
            </a:r>
            <a:r>
              <a:rPr lang="en-SG" sz="2800" b="1" dirty="0" err="1">
                <a:solidFill>
                  <a:prstClr val="black"/>
                </a:solidFill>
                <a:latin typeface="Times New Roman" pitchFamily="18" charset="0"/>
                <a:cs typeface="Times New Roman" pitchFamily="18" charset="0"/>
              </a:rPr>
              <a:t>Thái</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độ</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giận</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dữ</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căm</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ghét</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khỉnh</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bỉ</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lũ</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côn</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đồ</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dám</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đứng</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trên</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lập</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trường</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cái</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thiện</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bảo</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vệ</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lẽ</a:t>
            </a:r>
            <a:r>
              <a:rPr lang="en-SG" sz="2800" b="1" dirty="0">
                <a:solidFill>
                  <a:prstClr val="black"/>
                </a:solidFill>
                <a:latin typeface="Times New Roman" pitchFamily="18" charset="0"/>
                <a:cs typeface="Times New Roman" pitchFamily="18" charset="0"/>
              </a:rPr>
              <a:t> </a:t>
            </a:r>
            <a:r>
              <a:rPr lang="en-SG" sz="2800" b="1" dirty="0" err="1">
                <a:solidFill>
                  <a:prstClr val="black"/>
                </a:solidFill>
                <a:latin typeface="Times New Roman" pitchFamily="18" charset="0"/>
                <a:cs typeface="Times New Roman" pitchFamily="18" charset="0"/>
              </a:rPr>
              <a:t>phải</a:t>
            </a:r>
            <a:r>
              <a:rPr lang="en-SG" sz="2800" b="1" dirty="0">
                <a:solidFill>
                  <a:prstClr val="black"/>
                </a:solidFill>
                <a:latin typeface="Times New Roman" pitchFamily="18" charset="0"/>
                <a:cs typeface="Times New Roman" pitchFamily="18" charset="0"/>
              </a:rPr>
              <a:t>.</a:t>
            </a:r>
          </a:p>
          <a:p>
            <a:pPr algn="just"/>
            <a:endParaRPr lang="en-SG" sz="2800" dirty="0">
              <a:solidFill>
                <a:prstClr val="black"/>
              </a:solidFill>
              <a:latin typeface="Times New Roman" pitchFamily="18" charset="0"/>
              <a:cs typeface="Times New Roman" pitchFamily="18" charset="0"/>
            </a:endParaRPr>
          </a:p>
          <a:p>
            <a:pPr marL="457200" indent="-457200" algn="just">
              <a:buFont typeface="Symbol"/>
              <a:buChar char="Þ"/>
            </a:pPr>
            <a:endParaRPr lang="en-SG" sz="2800" dirty="0">
              <a:solidFill>
                <a:prstClr val="black"/>
              </a:solidFill>
              <a:latin typeface="Times New Roman" pitchFamily="18" charset="0"/>
              <a:cs typeface="Times New Roman" pitchFamily="18" charset="0"/>
            </a:endParaRPr>
          </a:p>
        </p:txBody>
      </p:sp>
      <p:cxnSp>
        <p:nvCxnSpPr>
          <p:cNvPr id="26" name="Straight Connector 25">
            <a:extLst>
              <a:ext uri="{FF2B5EF4-FFF2-40B4-BE49-F238E27FC236}">
                <a16:creationId xmlns:a16="http://schemas.microsoft.com/office/drawing/2014/main" id="{8D7B7D19-FE2A-4F90-ABB8-22C32F6494ED}"/>
              </a:ext>
            </a:extLst>
          </p:cNvPr>
          <p:cNvCxnSpPr>
            <a:cxnSpLocks/>
          </p:cNvCxnSpPr>
          <p:nvPr/>
        </p:nvCxnSpPr>
        <p:spPr>
          <a:xfrm flipV="1">
            <a:off x="178685" y="4258075"/>
            <a:ext cx="4886289" cy="3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rrow: Pentagon 15">
            <a:extLst>
              <a:ext uri="{FF2B5EF4-FFF2-40B4-BE49-F238E27FC236}">
                <a16:creationId xmlns:a16="http://schemas.microsoft.com/office/drawing/2014/main" id="{C056A29C-F665-4F0D-892D-CA9BA026371A}"/>
              </a:ext>
            </a:extLst>
          </p:cNvPr>
          <p:cNvSpPr/>
          <p:nvPr/>
        </p:nvSpPr>
        <p:spPr>
          <a:xfrm>
            <a:off x="5181326" y="113762"/>
            <a:ext cx="2781405" cy="560983"/>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r>
              <a:rPr lang="en-US" sz="2800" b="1" dirty="0">
                <a:solidFill>
                  <a:prstClr val="black"/>
                </a:solidFill>
                <a:latin typeface="Times New Roman" panose="02020603050405020304" pitchFamily="18" charset="0"/>
                <a:cs typeface="Times New Roman" panose="02020603050405020304" pitchFamily="18" charset="0"/>
              </a:rPr>
              <a:t>: </a:t>
            </a:r>
          </a:p>
        </p:txBody>
      </p:sp>
      <p:sp>
        <p:nvSpPr>
          <p:cNvPr id="19"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808543" y="38637"/>
            <a:ext cx="446074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Trên</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đường</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về</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quê</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thăm</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mẹ</a:t>
            </a:r>
            <a:r>
              <a:rPr lang="en-US" altLang="en-US" sz="2600" kern="0" dirty="0">
                <a:solidFill>
                  <a:srgbClr val="2B5481"/>
                </a:solidFill>
                <a:latin typeface="Times New Roman" panose="02020603050405020304" pitchFamily="18" charset="0"/>
                <a:cs typeface="Times New Roman" panose="02020603050405020304" pitchFamily="18" charset="0"/>
              </a:rPr>
              <a:t>.</a:t>
            </a:r>
          </a:p>
        </p:txBody>
      </p:sp>
      <p:sp>
        <p:nvSpPr>
          <p:cNvPr id="20"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5271038" y="4073326"/>
            <a:ext cx="69767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700" i="1" kern="0" dirty="0">
                <a:solidFill>
                  <a:srgbClr val="7030A0"/>
                </a:solidFill>
                <a:latin typeface="Times New Roman" panose="02020603050405020304" pitchFamily="18" charset="0"/>
                <a:cs typeface="Times New Roman" panose="02020603050405020304" pitchFamily="18" charset="0"/>
              </a:rPr>
              <a:t>-&gt;</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Hành</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động</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dứt</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khoát</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không</a:t>
            </a:r>
            <a:r>
              <a:rPr lang="en-US" altLang="en-US" sz="2700" b="1" kern="0" dirty="0">
                <a:solidFill>
                  <a:srgbClr val="7030A0"/>
                </a:solidFill>
                <a:latin typeface="Times New Roman" panose="02020603050405020304" pitchFamily="18" charset="0"/>
                <a:cs typeface="Times New Roman" panose="02020603050405020304" pitchFamily="18" charset="0"/>
              </a:rPr>
              <a:t> do </a:t>
            </a:r>
            <a:r>
              <a:rPr lang="en-US" altLang="en-US" sz="2700" b="1" kern="0" dirty="0" err="1">
                <a:solidFill>
                  <a:srgbClr val="7030A0"/>
                </a:solidFill>
                <a:latin typeface="Times New Roman" panose="02020603050405020304" pitchFamily="18" charset="0"/>
                <a:cs typeface="Times New Roman" panose="02020603050405020304" pitchFamily="18" charset="0"/>
              </a:rPr>
              <a:t>dự</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không</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tính</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toán</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thiệt</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hơn</a:t>
            </a:r>
            <a:r>
              <a:rPr lang="en-US" altLang="en-US" sz="2700" b="1" kern="0" dirty="0">
                <a:solidFill>
                  <a:srgbClr val="7030A0"/>
                </a:solidFill>
                <a:latin typeface="Times New Roman" panose="02020603050405020304" pitchFamily="18" charset="0"/>
                <a:cs typeface="Times New Roman" panose="02020603050405020304" pitchFamily="18" charset="0"/>
              </a:rPr>
              <a:t>. =&gt; </a:t>
            </a:r>
            <a:r>
              <a:rPr lang="en-US" altLang="en-US" sz="2700" b="1" kern="0" dirty="0" err="1">
                <a:solidFill>
                  <a:srgbClr val="7030A0"/>
                </a:solidFill>
                <a:latin typeface="Times New Roman" panose="02020603050405020304" pitchFamily="18" charset="0"/>
                <a:cs typeface="Times New Roman" panose="02020603050405020304" pitchFamily="18" charset="0"/>
              </a:rPr>
              <a:t>Dũng</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cảm</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nghĩa</a:t>
            </a:r>
            <a:r>
              <a:rPr lang="en-US" altLang="en-US" sz="2700" b="1" kern="0" dirty="0">
                <a:solidFill>
                  <a:srgbClr val="7030A0"/>
                </a:solidFill>
                <a:latin typeface="Times New Roman" panose="02020603050405020304" pitchFamily="18" charset="0"/>
                <a:cs typeface="Times New Roman" panose="02020603050405020304" pitchFamily="18" charset="0"/>
              </a:rPr>
              <a:t> </a:t>
            </a:r>
            <a:r>
              <a:rPr lang="en-US" altLang="en-US" sz="2700" b="1" kern="0" dirty="0" err="1">
                <a:solidFill>
                  <a:srgbClr val="7030A0"/>
                </a:solidFill>
                <a:latin typeface="Times New Roman" panose="02020603050405020304" pitchFamily="18" charset="0"/>
                <a:cs typeface="Times New Roman" panose="02020603050405020304" pitchFamily="18" charset="0"/>
              </a:rPr>
              <a:t>hiệp</a:t>
            </a:r>
            <a:r>
              <a:rPr lang="en-US" altLang="en-US" sz="2700" b="1" kern="0" dirty="0">
                <a:solidFill>
                  <a:srgbClr val="7030A0"/>
                </a:solidFill>
                <a:latin typeface="Times New Roman" panose="02020603050405020304" pitchFamily="18" charset="0"/>
                <a:cs typeface="Times New Roman" panose="02020603050405020304" pitchFamily="18" charset="0"/>
              </a:rPr>
              <a:t>.</a:t>
            </a:r>
          </a:p>
        </p:txBody>
      </p:sp>
      <p:sp>
        <p:nvSpPr>
          <p:cNvPr id="2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751253" y="325493"/>
            <a:ext cx="392447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Trong</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tay</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không</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có</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vũ</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khí</a:t>
            </a:r>
            <a:endParaRPr lang="en-US" altLang="en-US" sz="2600" kern="0" dirty="0">
              <a:solidFill>
                <a:srgbClr val="2B5481"/>
              </a:solidFill>
              <a:latin typeface="Times New Roman" panose="02020603050405020304" pitchFamily="18" charset="0"/>
              <a:cs typeface="Times New Roman" panose="02020603050405020304" pitchFamily="18" charset="0"/>
            </a:endParaRPr>
          </a:p>
        </p:txBody>
      </p:sp>
      <p:sp>
        <p:nvSpPr>
          <p:cNvPr id="23" name="Arrow: Pentagon 15">
            <a:extLst>
              <a:ext uri="{FF2B5EF4-FFF2-40B4-BE49-F238E27FC236}">
                <a16:creationId xmlns:a16="http://schemas.microsoft.com/office/drawing/2014/main" id="{C056A29C-F665-4F0D-892D-CA9BA026371A}"/>
              </a:ext>
            </a:extLst>
          </p:cNvPr>
          <p:cNvSpPr/>
          <p:nvPr/>
        </p:nvSpPr>
        <p:spPr>
          <a:xfrm>
            <a:off x="5471373" y="5033615"/>
            <a:ext cx="2781405" cy="495837"/>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p>
        </p:txBody>
      </p:sp>
      <p:sp>
        <p:nvSpPr>
          <p:cNvPr id="24"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751072" y="680003"/>
            <a:ext cx="45182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defRPr/>
            </a:pP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Bọn</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cướp</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lại</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rất</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đông</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vũ</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vi-VN" altLang="en-US" sz="2600" kern="0" dirty="0">
                <a:solidFill>
                  <a:srgbClr val="2B5481"/>
                </a:solidFill>
                <a:latin typeface="Times New Roman" panose="02020603050405020304" pitchFamily="18" charset="0"/>
                <a:cs typeface="Times New Roman" panose="02020603050405020304" pitchFamily="18" charset="0"/>
              </a:rPr>
              <a:t>khí</a:t>
            </a:r>
            <a:r>
              <a:rPr lang="en-US" altLang="en-US" sz="2600" kern="0" dirty="0">
                <a:solidFill>
                  <a:srgbClr val="2B5481"/>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altLang="en-US" sz="2600" kern="0" dirty="0" err="1">
                <a:solidFill>
                  <a:srgbClr val="2B5481"/>
                </a:solidFill>
                <a:latin typeface="Times New Roman" panose="02020603050405020304" pitchFamily="18" charset="0"/>
                <a:cs typeface="Times New Roman" panose="02020603050405020304" pitchFamily="18" charset="0"/>
              </a:rPr>
              <a:t>đầy</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đủ</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thanh</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thế</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lẫy</a:t>
            </a:r>
            <a:r>
              <a:rPr lang="en-US" altLang="en-US" sz="2600" kern="0" dirty="0">
                <a:solidFill>
                  <a:srgbClr val="2B5481"/>
                </a:solidFill>
                <a:latin typeface="Times New Roman" panose="02020603050405020304" pitchFamily="18" charset="0"/>
                <a:cs typeface="Times New Roman" panose="02020603050405020304" pitchFamily="18" charset="0"/>
              </a:rPr>
              <a:t> </a:t>
            </a:r>
            <a:r>
              <a:rPr lang="en-US" altLang="en-US" sz="2600" kern="0" dirty="0" err="1">
                <a:solidFill>
                  <a:srgbClr val="2B5481"/>
                </a:solidFill>
                <a:latin typeface="Times New Roman" panose="02020603050405020304" pitchFamily="18" charset="0"/>
                <a:cs typeface="Times New Roman" panose="02020603050405020304" pitchFamily="18" charset="0"/>
              </a:rPr>
              <a:t>lừng</a:t>
            </a:r>
            <a:r>
              <a:rPr lang="en-US" altLang="en-US" sz="2600" kern="0" dirty="0">
                <a:solidFill>
                  <a:srgbClr val="2B5481"/>
                </a:solidFill>
                <a:latin typeface="Times New Roman" panose="02020603050405020304" pitchFamily="18" charset="0"/>
                <a:cs typeface="Times New Roman" panose="02020603050405020304" pitchFamily="18" charset="0"/>
              </a:rPr>
              <a:t>..</a:t>
            </a:r>
          </a:p>
        </p:txBody>
      </p:sp>
      <p:sp>
        <p:nvSpPr>
          <p:cNvPr id="27" name="Rectangle 26"/>
          <p:cNvSpPr/>
          <p:nvPr/>
        </p:nvSpPr>
        <p:spPr>
          <a:xfrm>
            <a:off x="7743687" y="1476351"/>
            <a:ext cx="1763624" cy="492443"/>
          </a:xfrm>
          <a:prstGeom prst="rect">
            <a:avLst/>
          </a:prstGeom>
        </p:spPr>
        <p:txBody>
          <a:bodyPr wrap="none">
            <a:spAutoFit/>
          </a:bodyPr>
          <a:lstStyle/>
          <a:p>
            <a:r>
              <a:rPr lang="en-US" altLang="en-US" sz="2600" b="1" kern="0" dirty="0">
                <a:solidFill>
                  <a:srgbClr val="7030A0"/>
                </a:solidFill>
                <a:latin typeface="Times New Roman" panose="02020603050405020304" pitchFamily="18" charset="0"/>
                <a:cs typeface="Times New Roman" panose="02020603050405020304" pitchFamily="18" charset="0"/>
              </a:rPr>
              <a:t>-&gt; </a:t>
            </a:r>
            <a:r>
              <a:rPr lang="en-US" altLang="en-US" sz="2600" b="1" kern="0" dirty="0" err="1">
                <a:solidFill>
                  <a:srgbClr val="7030A0"/>
                </a:solidFill>
                <a:latin typeface="Times New Roman" panose="02020603050405020304" pitchFamily="18" charset="0"/>
                <a:cs typeface="Times New Roman" panose="02020603050405020304" pitchFamily="18" charset="0"/>
              </a:rPr>
              <a:t>Đơn</a:t>
            </a:r>
            <a:r>
              <a:rPr lang="en-US" altLang="en-US" sz="2600" b="1" kern="0" dirty="0">
                <a:solidFill>
                  <a:srgbClr val="7030A0"/>
                </a:solidFill>
                <a:latin typeface="Times New Roman" panose="02020603050405020304" pitchFamily="18" charset="0"/>
                <a:cs typeface="Times New Roman" panose="02020603050405020304" pitchFamily="18" charset="0"/>
              </a:rPr>
              <a:t> </a:t>
            </a:r>
            <a:r>
              <a:rPr lang="en-US" altLang="en-US" sz="2600" b="1" kern="0" dirty="0" err="1">
                <a:solidFill>
                  <a:srgbClr val="7030A0"/>
                </a:solidFill>
                <a:latin typeface="Times New Roman" panose="02020603050405020304" pitchFamily="18" charset="0"/>
                <a:cs typeface="Times New Roman" panose="02020603050405020304" pitchFamily="18" charset="0"/>
              </a:rPr>
              <a:t>độc</a:t>
            </a:r>
            <a:endParaRPr lang="en-US" altLang="en-US" sz="2600" b="1" kern="0" dirty="0">
              <a:solidFill>
                <a:srgbClr val="7030A0"/>
              </a:solidFill>
              <a:latin typeface="Times New Roman" panose="02020603050405020304" pitchFamily="18" charset="0"/>
              <a:cs typeface="Times New Roman" panose="02020603050405020304" pitchFamily="18" charset="0"/>
            </a:endParaRPr>
          </a:p>
        </p:txBody>
      </p:sp>
      <p:sp>
        <p:nvSpPr>
          <p:cNvPr id="31"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5833786" y="2858293"/>
            <a:ext cx="63289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457200" indent="-457200" eaLnBrk="0" fontAlgn="base" hangingPunct="0">
              <a:spcBef>
                <a:spcPct val="0"/>
              </a:spcBef>
              <a:spcAft>
                <a:spcPct val="0"/>
              </a:spcAft>
              <a:buFontTx/>
              <a:buChar char="-"/>
              <a:defRPr/>
            </a:pPr>
            <a:r>
              <a:rPr lang="en-US" altLang="en-US" sz="2800" dirty="0">
                <a:solidFill>
                  <a:prstClr val="black"/>
                </a:solidFill>
                <a:latin typeface="Times New Roman" panose="02020603050405020304" pitchFamily="18" charset="0"/>
              </a:rPr>
              <a:t>/</a:t>
            </a:r>
            <a:r>
              <a:rPr lang="en-US" altLang="en-US" sz="2800" dirty="0" err="1">
                <a:solidFill>
                  <a:prstClr val="black"/>
                </a:solidFill>
                <a:latin typeface="Times New Roman" panose="02020603050405020304" pitchFamily="18" charset="0"/>
              </a:rPr>
              <a:t>Thành</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ngữ</a:t>
            </a:r>
            <a:r>
              <a:rPr lang="en-US" altLang="en-US" sz="2800" dirty="0">
                <a:solidFill>
                  <a:prstClr val="black"/>
                </a:solidFill>
                <a:latin typeface="Times New Roman" panose="02020603050405020304" pitchFamily="18" charset="0"/>
              </a:rPr>
              <a:t>/ - </a:t>
            </a:r>
            <a:r>
              <a:rPr lang="en-US" altLang="en-US" sz="2800" dirty="0" err="1">
                <a:solidFill>
                  <a:prstClr val="black"/>
                </a:solidFill>
                <a:latin typeface="Times New Roman" panose="02020603050405020304" pitchFamily="18" charset="0"/>
              </a:rPr>
              <a:t>tả</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đột</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hữu</a:t>
            </a:r>
            <a:r>
              <a:rPr lang="en-US" altLang="en-US" sz="2800" dirty="0">
                <a:solidFill>
                  <a:prstClr val="black"/>
                </a:solidFill>
                <a:latin typeface="Times New Roman" panose="02020603050405020304" pitchFamily="18" charset="0"/>
              </a:rPr>
              <a:t> </a:t>
            </a:r>
            <a:r>
              <a:rPr lang="en-US" altLang="en-US" sz="2800" dirty="0" err="1">
                <a:solidFill>
                  <a:prstClr val="black"/>
                </a:solidFill>
                <a:latin typeface="Times New Roman" panose="02020603050405020304" pitchFamily="18" charset="0"/>
              </a:rPr>
              <a:t>xông</a:t>
            </a:r>
            <a:endParaRPr lang="en-US" altLang="en-US" sz="2800" dirty="0">
              <a:solidFill>
                <a:prstClr val="black"/>
              </a:solidFill>
              <a:latin typeface="Times New Roman" panose="02020603050405020304" pitchFamily="18" charset="0"/>
            </a:endParaRPr>
          </a:p>
          <a:p>
            <a:pPr marL="457200" indent="-457200" eaLnBrk="0" fontAlgn="base" hangingPunct="0">
              <a:spcBef>
                <a:spcPct val="0"/>
              </a:spcBef>
              <a:spcAft>
                <a:spcPct val="0"/>
              </a:spcAft>
              <a:buFontTx/>
              <a:buChar char="-"/>
              <a:defRPr/>
            </a:pPr>
            <a:r>
              <a:rPr lang="en-US" altLang="en-US" sz="2800" dirty="0">
                <a:solidFill>
                  <a:prstClr val="black"/>
                </a:solidFill>
                <a:latin typeface="Times New Roman" panose="02020603050405020304" pitchFamily="18" charset="0"/>
              </a:rPr>
              <a:t>/So </a:t>
            </a:r>
            <a:r>
              <a:rPr lang="en-US" altLang="en-US" sz="2800" dirty="0" err="1">
                <a:solidFill>
                  <a:prstClr val="black"/>
                </a:solidFill>
                <a:latin typeface="Times New Roman" panose="02020603050405020304" pitchFamily="18" charset="0"/>
              </a:rPr>
              <a:t>sánh</a:t>
            </a:r>
            <a:r>
              <a:rPr lang="en-US" altLang="en-US" sz="2800" dirty="0">
                <a:solidFill>
                  <a:prstClr val="black"/>
                </a:solidFill>
                <a:latin typeface="Times New Roman" panose="02020603050405020304" pitchFamily="18" charset="0"/>
              </a:rPr>
              <a:t>/ - </a:t>
            </a:r>
            <a:r>
              <a:rPr lang="en-US" sz="2800" i="1" dirty="0" err="1">
                <a:solidFill>
                  <a:prstClr val="black"/>
                </a:solidFill>
                <a:latin typeface="Times New Roman" pitchFamily="18" charset="0"/>
              </a:rPr>
              <a:t>Khác</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nào</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Triệu</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Tử</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phá</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vòng</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Đương</a:t>
            </a:r>
            <a:r>
              <a:rPr lang="en-US" sz="2800" i="1" dirty="0">
                <a:solidFill>
                  <a:prstClr val="black"/>
                </a:solidFill>
                <a:latin typeface="Times New Roman" pitchFamily="18" charset="0"/>
              </a:rPr>
              <a:t> Dang.</a:t>
            </a:r>
            <a:r>
              <a:rPr lang="en-US" altLang="en-US" sz="2800" dirty="0">
                <a:solidFill>
                  <a:prstClr val="black"/>
                </a:solidFill>
                <a:latin typeface="Times New Roman" panose="02020603050405020304" pitchFamily="18" charset="0"/>
              </a:rPr>
              <a:t> </a:t>
            </a:r>
            <a:endParaRPr lang="en-US" altLang="en-US" sz="2800" i="1" dirty="0">
              <a:solidFill>
                <a:prstClr val="black"/>
              </a:solidFill>
              <a:latin typeface="Times New Roman" panose="02020603050405020304" pitchFamily="18" charset="0"/>
            </a:endParaRPr>
          </a:p>
        </p:txBody>
      </p:sp>
      <p:pic>
        <p:nvPicPr>
          <p:cNvPr id="28"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3821898" y="-401989"/>
            <a:ext cx="1515946" cy="159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94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9D073F-E53E-44F8-A369-EF40431A3199}"/>
              </a:ext>
            </a:extLst>
          </p:cNvPr>
          <p:cNvSpPr>
            <a:spLocks noChangeArrowheads="1"/>
          </p:cNvSpPr>
          <p:nvPr/>
        </p:nvSpPr>
        <p:spPr bwMode="auto">
          <a:xfrm>
            <a:off x="0" y="89694"/>
            <a:ext cx="6070610"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Lâu</a:t>
            </a:r>
            <a:r>
              <a:rPr lang="en-US" sz="2500" i="1" dirty="0">
                <a:solidFill>
                  <a:srgbClr val="0033CC"/>
                </a:solidFill>
                <a:latin typeface="Times New Roman" pitchFamily="18" charset="0"/>
              </a:rPr>
              <a:t> la </a:t>
            </a:r>
            <a:r>
              <a:rPr lang="en-US" sz="2500" i="1" dirty="0" err="1">
                <a:solidFill>
                  <a:srgbClr val="0033CC"/>
                </a:solidFill>
                <a:latin typeface="Times New Roman" pitchFamily="18" charset="0"/>
              </a:rPr>
              <a:t>bốn</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phía</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vỡ</a:t>
            </a:r>
            <a:r>
              <a:rPr lang="en-US" sz="25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500" i="1" dirty="0" err="1">
                <a:solidFill>
                  <a:srgbClr val="0033CC"/>
                </a:solidFill>
                <a:latin typeface="Times New Roman" pitchFamily="18" charset="0"/>
              </a:rPr>
              <a:t>Đều</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quăng</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gươm</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giáo</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tìm</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đàng</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chạy</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ngay</a:t>
            </a:r>
            <a:r>
              <a:rPr lang="en-US" sz="25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Phong</a:t>
            </a:r>
            <a:r>
              <a:rPr lang="en-US" sz="2500" i="1" dirty="0">
                <a:solidFill>
                  <a:srgbClr val="0033CC"/>
                </a:solidFill>
                <a:latin typeface="Times New Roman" pitchFamily="18" charset="0"/>
              </a:rPr>
              <a:t> Lai </a:t>
            </a:r>
            <a:r>
              <a:rPr lang="en-US" sz="2500" i="1" dirty="0" err="1">
                <a:solidFill>
                  <a:srgbClr val="0033CC"/>
                </a:solidFill>
                <a:latin typeface="Times New Roman" pitchFamily="18" charset="0"/>
              </a:rPr>
              <a:t>trở</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chẳng</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kịp</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tay</a:t>
            </a:r>
            <a:r>
              <a:rPr lang="en-US" sz="25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500" i="1" dirty="0" err="1">
                <a:solidFill>
                  <a:srgbClr val="0033CC"/>
                </a:solidFill>
                <a:latin typeface="Times New Roman" pitchFamily="18" charset="0"/>
              </a:rPr>
              <a:t>Bị</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Tiên</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một</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gậy</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thác</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rày</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thân</a:t>
            </a:r>
            <a:r>
              <a:rPr lang="en-US" sz="2500" i="1" dirty="0">
                <a:solidFill>
                  <a:srgbClr val="0033CC"/>
                </a:solidFill>
                <a:latin typeface="Times New Roman" pitchFamily="18" charset="0"/>
              </a:rPr>
              <a:t> </a:t>
            </a:r>
            <a:r>
              <a:rPr lang="en-US" sz="2500" i="1" dirty="0" err="1">
                <a:solidFill>
                  <a:srgbClr val="0033CC"/>
                </a:solidFill>
                <a:latin typeface="Times New Roman" pitchFamily="18" charset="0"/>
              </a:rPr>
              <a:t>vong</a:t>
            </a:r>
            <a:r>
              <a:rPr lang="en-US" sz="25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800" i="1" dirty="0">
              <a:solidFill>
                <a:srgbClr val="0033CC"/>
              </a:solidFill>
              <a:latin typeface="Times New Roman" pitchFamily="18" charset="0"/>
            </a:endParaRPr>
          </a:p>
        </p:txBody>
      </p:sp>
      <p:pic>
        <p:nvPicPr>
          <p:cNvPr id="9218" name="Picture 2" descr="Mũi Tên Vector Hình ảnh PNG | Vector và các tập tin PSD | Tải về miễn phí  trên Pngtree">
            <a:extLst>
              <a:ext uri="{FF2B5EF4-FFF2-40B4-BE49-F238E27FC236}">
                <a16:creationId xmlns:a16="http://schemas.microsoft.com/office/drawing/2014/main" id="{581CEA71-7161-419E-99DA-D64AF6F07CF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600148">
            <a:off x="5747448" y="700340"/>
            <a:ext cx="936203" cy="936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uc Van Tien danh cuop cuu Kieu Nguyet Nga">
            <a:extLst>
              <a:ext uri="{FF2B5EF4-FFF2-40B4-BE49-F238E27FC236}">
                <a16:creationId xmlns:a16="http://schemas.microsoft.com/office/drawing/2014/main" id="{685A81FD-7481-4C8E-86A0-21F91D78F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132" y="1930400"/>
            <a:ext cx="4318000" cy="270510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53429A-C2F2-4282-B6AA-ECB73FFE45FE}"/>
              </a:ext>
            </a:extLst>
          </p:cNvPr>
          <p:cNvSpPr txBox="1"/>
          <p:nvPr/>
        </p:nvSpPr>
        <p:spPr>
          <a:xfrm>
            <a:off x="6362701" y="189033"/>
            <a:ext cx="5829299" cy="2246769"/>
          </a:xfrm>
          <a:prstGeom prst="rect">
            <a:avLst/>
          </a:prstGeom>
          <a:noFill/>
          <a:ln w="12700">
            <a:solidFill>
              <a:srgbClr val="FFC000"/>
            </a:solidFill>
            <a:prstDash val="lgDash"/>
          </a:ln>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Lai “</a:t>
            </a:r>
            <a:r>
              <a:rPr lang="en-US" sz="2800" i="1" dirty="0" err="1">
                <a:latin typeface="Times New Roman" panose="02020603050405020304" pitchFamily="18" charset="0"/>
                <a:cs typeface="Times New Roman" panose="02020603050405020304" pitchFamily="18" charset="0"/>
              </a:rPr>
              <a:t>thác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vong</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đáng</a:t>
            </a:r>
            <a:r>
              <a:rPr lang="en-US" sz="2800"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0AFEB91D-FB66-41FE-BB3B-3AA496E91617}"/>
              </a:ext>
            </a:extLst>
          </p:cNvPr>
          <p:cNvSpPr txBox="1"/>
          <p:nvPr/>
        </p:nvSpPr>
        <p:spPr>
          <a:xfrm>
            <a:off x="393711" y="4180390"/>
            <a:ext cx="11353799" cy="1384995"/>
          </a:xfrm>
          <a:prstGeom prst="rect">
            <a:avLst/>
          </a:prstGeom>
          <a:noFill/>
        </p:spPr>
        <p:txBody>
          <a:bodyPr wrap="square" rtlCol="0">
            <a:spAutoFit/>
          </a:bodyPr>
          <a:lstStyle/>
          <a:p>
            <a:pPr algn="just"/>
            <a:r>
              <a:rPr lang="en-US" sz="2600"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Nghệ</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thuật</a:t>
            </a:r>
            <a:r>
              <a:rPr lang="en-US" sz="2600" dirty="0">
                <a:solidFill>
                  <a:srgbClr val="C0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a:t>
            </a:r>
            <a:r>
              <a:rPr lang="vi-VN" sz="2800" dirty="0">
                <a:solidFill>
                  <a:srgbClr val="FF0000"/>
                </a:solidFill>
                <a:latin typeface="Times New Roman" panose="02020603050405020304" pitchFamily="18" charset="0"/>
                <a:cs typeface="Times New Roman" panose="02020603050405020304" pitchFamily="18" charset="0"/>
              </a:rPr>
              <a:t>ình 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cướp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miêu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gọn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mạnh</a:t>
            </a:r>
            <a:r>
              <a:rPr lang="en-US" sz="2800" dirty="0">
                <a:solidFill>
                  <a:srgbClr val="FF0000"/>
                </a:solidFill>
                <a:latin typeface="Times New Roman" panose="02020603050405020304" pitchFamily="18" charset="0"/>
                <a:cs typeface="Times New Roman" panose="02020603050405020304" pitchFamily="18" charset="0"/>
              </a:rPr>
              <a:t>, so </a:t>
            </a:r>
            <a:r>
              <a:rPr lang="en-US" sz="2800" dirty="0" err="1">
                <a:solidFill>
                  <a:srgbClr val="FF0000"/>
                </a:solidFill>
                <a:latin typeface="Times New Roman" panose="02020603050405020304" pitchFamily="18" charset="0"/>
                <a:cs typeface="Times New Roman" panose="02020603050405020304" pitchFamily="18" charset="0"/>
              </a:rPr>
              <a:t>sánh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nhẹn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khoát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tung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7F430F65-CC00-4F01-A947-55635AAE5FA7}"/>
              </a:ext>
            </a:extLst>
          </p:cNvPr>
          <p:cNvSpPr txBox="1"/>
          <p:nvPr/>
        </p:nvSpPr>
        <p:spPr>
          <a:xfrm>
            <a:off x="215903" y="5427398"/>
            <a:ext cx="11544300" cy="1384995"/>
          </a:xfrm>
          <a:prstGeom prst="rect">
            <a:avLst/>
          </a:prstGeom>
          <a:noFill/>
        </p:spPr>
        <p:txBody>
          <a:bodyPr wrap="square" rtlCol="0">
            <a:spAutoFit/>
          </a:bodyPr>
          <a:lstStyle/>
          <a:p>
            <a:pPr marL="457200" indent="-457200" algn="just">
              <a:buFont typeface="Symbol"/>
              <a:buChar char="Þ"/>
            </a:pPr>
            <a:r>
              <a:rPr lang="en-US" sz="2600" b="1" i="1" dirty="0" err="1">
                <a:solidFill>
                  <a:srgbClr val="FF0000"/>
                </a:solidFill>
                <a:latin typeface="Times New Roman" panose="02020603050405020304" pitchFamily="18" charset="0"/>
                <a:cs typeface="Times New Roman" panose="02020603050405020304" pitchFamily="18" charset="0"/>
              </a:rPr>
              <a:t>Lục</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Vân</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Tiên</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là</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người</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có</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hành</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động</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kiên</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quyết</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dũng</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cảm</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có</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khí</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phách</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hiệp</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nghĩa</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coi</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trọng</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lẽ</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phải</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không</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sợ</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hiểm</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nguy</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đầy</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tài</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năng</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và</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chí</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a:solidFill>
                  <a:srgbClr val="FF0000"/>
                </a:solidFill>
                <a:latin typeface="Times New Roman" panose="02020603050405020304" pitchFamily="18" charset="0"/>
                <a:cs typeface="Times New Roman" panose="02020603050405020304" pitchFamily="18" charset="0"/>
              </a:rPr>
              <a:t>khí</a:t>
            </a:r>
            <a:r>
              <a:rPr lang="en-US" sz="2600" b="1" i="1" dirty="0">
                <a:solidFill>
                  <a:srgbClr val="FF0000"/>
                </a:solidFill>
                <a:latin typeface="Times New Roman" panose="02020603050405020304" pitchFamily="18" charset="0"/>
                <a:cs typeface="Times New Roman" panose="02020603050405020304" pitchFamily="18" charset="0"/>
              </a:rPr>
              <a:t>.</a:t>
            </a:r>
          </a:p>
          <a:p>
            <a:pPr marL="457200" indent="-457200" algn="just">
              <a:buFont typeface="Symbol"/>
              <a:buChar char="Þ"/>
            </a:pP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bậc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thân</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01588" y="25757"/>
            <a:ext cx="1004373" cy="7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346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ục Vân Tiên lên lịch 2019 - Báo Phụ Nữ">
            <a:extLst>
              <a:ext uri="{FF2B5EF4-FFF2-40B4-BE49-F238E27FC236}">
                <a16:creationId xmlns:a16="http://schemas.microsoft.com/office/drawing/2014/main" id="{5FC4094E-F20D-449F-9569-FAFC547E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9" y="390645"/>
            <a:ext cx="4813280" cy="607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33112F-7A7F-4543-A277-748BEBF339C6}"/>
              </a:ext>
            </a:extLst>
          </p:cNvPr>
          <p:cNvSpPr/>
          <p:nvPr/>
        </p:nvSpPr>
        <p:spPr>
          <a:xfrm>
            <a:off x="5410469" y="83504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5149D1C-E721-4B71-860C-9EAF147CD015}"/>
              </a:ext>
            </a:extLst>
          </p:cNvPr>
          <p:cNvSpPr/>
          <p:nvPr/>
        </p:nvSpPr>
        <p:spPr>
          <a:xfrm>
            <a:off x="10776080" y="624309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AC14D0C-C299-40AE-9403-4F833D489999}"/>
              </a:ext>
            </a:extLst>
          </p:cNvPr>
          <p:cNvSpPr txBox="1"/>
          <p:nvPr/>
        </p:nvSpPr>
        <p:spPr>
          <a:xfrm>
            <a:off x="5548479" y="113646"/>
            <a:ext cx="6356227" cy="553998"/>
          </a:xfrm>
          <a:prstGeom prst="rect">
            <a:avLst/>
          </a:prstGeom>
          <a:noFill/>
        </p:spPr>
        <p:txBody>
          <a:bodyPr wrap="none" rtlCol="0">
            <a:spAutoFit/>
          </a:bodyPr>
          <a:lstStyle/>
          <a:p>
            <a:r>
              <a:rPr lang="en-US" sz="3000" b="1" i="1" dirty="0">
                <a:solidFill>
                  <a:srgbClr val="0070C0"/>
                </a:solidFill>
                <a:latin typeface="Times New Roman" panose="02020603050405020304" pitchFamily="18" charset="0"/>
                <a:cs typeface="Times New Roman" panose="02020603050405020304" pitchFamily="18" charset="0"/>
              </a:rPr>
              <a:t>b. Khi </a:t>
            </a:r>
            <a:r>
              <a:rPr lang="en-US" sz="3000" b="1" i="1" dirty="0" err="1">
                <a:solidFill>
                  <a:srgbClr val="0070C0"/>
                </a:solidFill>
                <a:latin typeface="Times New Roman" panose="02020603050405020304" pitchFamily="18" charset="0"/>
                <a:cs typeface="Times New Roman" panose="02020603050405020304" pitchFamily="18" charset="0"/>
              </a:rPr>
              <a:t>trò</a:t>
            </a:r>
            <a:r>
              <a:rPr lang="en-US" sz="3000" b="1" i="1" dirty="0">
                <a:solidFill>
                  <a:srgbClr val="0070C0"/>
                </a:solidFill>
                <a:latin typeface="Times New Roman" panose="02020603050405020304" pitchFamily="18" charset="0"/>
                <a:cs typeface="Times New Roman" panose="02020603050405020304" pitchFamily="18" charset="0"/>
              </a:rPr>
              <a:t> </a:t>
            </a:r>
            <a:r>
              <a:rPr lang="en-US" sz="3000" b="1" i="1" dirty="0" err="1">
                <a:solidFill>
                  <a:srgbClr val="0070C0"/>
                </a:solidFill>
                <a:latin typeface="Times New Roman" panose="02020603050405020304" pitchFamily="18" charset="0"/>
                <a:cs typeface="Times New Roman" panose="02020603050405020304" pitchFamily="18" charset="0"/>
              </a:rPr>
              <a:t>chuyện</a:t>
            </a:r>
            <a:r>
              <a:rPr lang="en-US" sz="3000" b="1" i="1" dirty="0">
                <a:solidFill>
                  <a:srgbClr val="0070C0"/>
                </a:solidFill>
                <a:latin typeface="Times New Roman" panose="02020603050405020304" pitchFamily="18" charset="0"/>
                <a:cs typeface="Times New Roman" panose="02020603050405020304" pitchFamily="18" charset="0"/>
              </a:rPr>
              <a:t> </a:t>
            </a:r>
            <a:r>
              <a:rPr lang="en-US" sz="3000" b="1" i="1" dirty="0" err="1">
                <a:solidFill>
                  <a:srgbClr val="0070C0"/>
                </a:solidFill>
                <a:latin typeface="Times New Roman" panose="02020603050405020304" pitchFamily="18" charset="0"/>
                <a:cs typeface="Times New Roman" panose="02020603050405020304" pitchFamily="18" charset="0"/>
              </a:rPr>
              <a:t>với</a:t>
            </a:r>
            <a:r>
              <a:rPr lang="en-US" sz="3000" b="1" i="1" dirty="0">
                <a:solidFill>
                  <a:srgbClr val="0070C0"/>
                </a:solidFill>
                <a:latin typeface="Times New Roman" panose="02020603050405020304" pitchFamily="18" charset="0"/>
                <a:cs typeface="Times New Roman" panose="02020603050405020304" pitchFamily="18" charset="0"/>
              </a:rPr>
              <a:t> </a:t>
            </a:r>
            <a:r>
              <a:rPr lang="en-US" sz="3000" b="1" i="1" dirty="0" err="1">
                <a:solidFill>
                  <a:srgbClr val="0070C0"/>
                </a:solidFill>
                <a:latin typeface="Times New Roman" panose="02020603050405020304" pitchFamily="18" charset="0"/>
                <a:cs typeface="Times New Roman" panose="02020603050405020304" pitchFamily="18" charset="0"/>
              </a:rPr>
              <a:t>Kiều</a:t>
            </a:r>
            <a:r>
              <a:rPr lang="en-US" sz="3000" b="1" i="1" dirty="0">
                <a:solidFill>
                  <a:srgbClr val="0070C0"/>
                </a:solidFill>
                <a:latin typeface="Times New Roman" panose="02020603050405020304" pitchFamily="18" charset="0"/>
                <a:cs typeface="Times New Roman" panose="02020603050405020304" pitchFamily="18" charset="0"/>
              </a:rPr>
              <a:t> </a:t>
            </a:r>
            <a:r>
              <a:rPr lang="en-US" sz="3000" b="1" i="1" dirty="0" err="1">
                <a:solidFill>
                  <a:srgbClr val="0070C0"/>
                </a:solidFill>
                <a:latin typeface="Times New Roman" panose="02020603050405020304" pitchFamily="18" charset="0"/>
                <a:cs typeface="Times New Roman" panose="02020603050405020304" pitchFamily="18" charset="0"/>
              </a:rPr>
              <a:t>Nguyệt</a:t>
            </a:r>
            <a:r>
              <a:rPr lang="en-US" sz="3000" b="1" i="1" dirty="0">
                <a:solidFill>
                  <a:srgbClr val="0070C0"/>
                </a:solidFill>
                <a:latin typeface="Times New Roman" panose="02020603050405020304" pitchFamily="18" charset="0"/>
                <a:cs typeface="Times New Roman" panose="02020603050405020304" pitchFamily="18" charset="0"/>
              </a:rPr>
              <a:t> Nga</a:t>
            </a:r>
          </a:p>
        </p:txBody>
      </p:sp>
      <p:sp>
        <p:nvSpPr>
          <p:cNvPr id="10" name="TextBox 9">
            <a:extLst>
              <a:ext uri="{FF2B5EF4-FFF2-40B4-BE49-F238E27FC236}">
                <a16:creationId xmlns:a16="http://schemas.microsoft.com/office/drawing/2014/main" id="{F8B3CD63-18BD-491A-88D6-490C9D322795}"/>
              </a:ext>
            </a:extLst>
          </p:cNvPr>
          <p:cNvSpPr txBox="1"/>
          <p:nvPr/>
        </p:nvSpPr>
        <p:spPr>
          <a:xfrm>
            <a:off x="5760477" y="835044"/>
            <a:ext cx="6105644" cy="5632311"/>
          </a:xfrm>
          <a:prstGeom prst="rect">
            <a:avLst/>
          </a:prstGeom>
          <a:noFill/>
          <a:ln w="19050">
            <a:solidFill>
              <a:schemeClr val="tx1"/>
            </a:solid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Dẹp rồi lũ kiến chòm ong,</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Hỏi: “Ai than khóc ở trong xe này?”</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endParaRPr lang="en-US" sz="2400" b="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Vân Tiên nghe nói liền cười: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ơn há dễ trông người trả 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Này đà rõ đặng nguồn cơn,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Nào ai tính thiệt so hơn làm gì?</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Nhớ câu kiến ngãi bất vi,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lang="en-US" sz="2400" i="1" dirty="0">
                <a:solidFill>
                  <a:prstClr val="black"/>
                </a:solidFill>
                <a:latin typeface="Times New Roman" panose="02020603050405020304" pitchFamily="18" charset="0"/>
                <a:cs typeface="Times New Roman" panose="02020603050405020304" pitchFamily="18" charset="0"/>
              </a:rPr>
              <a:t>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9517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 descr="Bình giảng đoạn trích Lục Vân Tiên cứu Kiều Nguyệt Nga trong Truyện Lục Vân  Tiên của Nguyễn Đình Chiểu - Văn mẫu lớp 9 - VnDoc.com">
            <a:extLst>
              <a:ext uri="{FF2B5EF4-FFF2-40B4-BE49-F238E27FC236}">
                <a16:creationId xmlns:a16="http://schemas.microsoft.com/office/drawing/2014/main" id="{CEEB78D3-579B-44DB-87DC-9324328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7" y="483760"/>
            <a:ext cx="4435516" cy="3804546"/>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FA54533-62DA-4F89-9BA9-4D6A30079BAA}"/>
              </a:ext>
            </a:extLst>
          </p:cNvPr>
          <p:cNvSpPr txBox="1"/>
          <p:nvPr/>
        </p:nvSpPr>
        <p:spPr>
          <a:xfrm>
            <a:off x="3081414" y="243311"/>
            <a:ext cx="6105644" cy="4524315"/>
          </a:xfrm>
          <a:prstGeom prst="rect">
            <a:avLst/>
          </a:prstGeom>
          <a:noFill/>
          <a:ln w="19050">
            <a:no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Vân Tiên nghe nói liền cười: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ơn há dễ trông người trả 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Này đà rõ đặng nguồn cơn,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Nào ai tính thiệt so hơn làm gì?</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Nhớ câu kiến ngãi bất vi,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người thế ấy cũng phi anh h</a:t>
            </a:r>
            <a:r>
              <a:rPr lang="en-US" sz="2400" i="1" dirty="0">
                <a:latin typeface="Times New Roman" panose="02020603050405020304" pitchFamily="18" charset="0"/>
                <a:cs typeface="Times New Roman" panose="02020603050405020304" pitchFamily="18" charset="0"/>
              </a:rPr>
              <a:t>ù</a:t>
            </a:r>
            <a:r>
              <a:rPr lang="vi-VN" sz="2400" b="0" i="1" dirty="0">
                <a:effectLst/>
                <a:latin typeface="Times New Roman" panose="02020603050405020304" pitchFamily="18" charset="0"/>
                <a:cs typeface="Times New Roman" panose="02020603050405020304" pitchFamily="18" charset="0"/>
              </a:rPr>
              <a:t>ng</a:t>
            </a:r>
            <a:r>
              <a:rPr lang="en-US" sz="2400" b="0" i="1"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3314"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74BF15C-D0FC-459A-87C3-A3B7F95E7E8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453450"/>
            <a:ext cx="802513" cy="932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a:extLst>
              <a:ext uri="{FF2B5EF4-FFF2-40B4-BE49-F238E27FC236}">
                <a16:creationId xmlns:a16="http://schemas.microsoft.com/office/drawing/2014/main" id="{96696124-5E60-41D0-9F67-5B8A9355390F}"/>
              </a:ext>
            </a:extLst>
          </p:cNvPr>
          <p:cNvSpPr txBox="1">
            <a:spLocks noChangeArrowheads="1"/>
          </p:cNvSpPr>
          <p:nvPr/>
        </p:nvSpPr>
        <p:spPr bwMode="auto">
          <a:xfrm>
            <a:off x="455272" y="1182582"/>
            <a:ext cx="3433823" cy="1384995"/>
          </a:xfrm>
          <a:prstGeom prst="rect">
            <a:avLst/>
          </a:prstGeom>
          <a:noFill/>
          <a:ln w="9525">
            <a:solidFill>
              <a:srgbClr val="FFC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vi-VN" altLang="en-US" sz="2800" b="1" dirty="0">
                <a:solidFill>
                  <a:srgbClr val="2B5481"/>
                </a:solidFill>
                <a:latin typeface="Times New Roman" panose="02020603050405020304" pitchFamily="18" charset="0"/>
              </a:rPr>
              <a:t>Giữ </a:t>
            </a:r>
            <a:r>
              <a:rPr lang="en-US" altLang="en-US" sz="2800" b="1" dirty="0" err="1">
                <a:solidFill>
                  <a:srgbClr val="2B5481"/>
                </a:solidFill>
                <a:latin typeface="Times New Roman" panose="02020603050405020304" pitchFamily="18" charset="0"/>
              </a:rPr>
              <a:t>gìn</a:t>
            </a:r>
            <a:r>
              <a:rPr lang="vi-VN" altLang="en-US" sz="2800" b="1" dirty="0">
                <a:solidFill>
                  <a:srgbClr val="2B5481"/>
                </a:solidFill>
                <a:latin typeface="Times New Roman" panose="02020603050405020304" pitchFamily="18" charset="0"/>
              </a:rPr>
              <a:t> lễ giáo: </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vi-VN" altLang="en-US" sz="2800" i="1" dirty="0">
                <a:solidFill>
                  <a:srgbClr val="2B5481"/>
                </a:solidFill>
                <a:latin typeface="Times New Roman" panose="02020603050405020304" pitchFamily="18" charset="0"/>
              </a:rPr>
              <a:t>«khoan khoan</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ngồi</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đó</a:t>
            </a:r>
            <a:r>
              <a:rPr lang="en-US" altLang="en-US" sz="2800" i="1" dirty="0">
                <a:solidFill>
                  <a:srgbClr val="2B5481"/>
                </a:solidFill>
                <a:latin typeface="Times New Roman" panose="02020603050405020304" pitchFamily="18" charset="0"/>
              </a:rPr>
              <a:t> </a:t>
            </a:r>
            <a:r>
              <a:rPr lang="vi-VN" altLang="en-US" sz="2800" i="1" dirty="0">
                <a:solidFill>
                  <a:srgbClr val="2B5481"/>
                </a:solidFill>
                <a:latin typeface="Times New Roman" panose="02020603050405020304" pitchFamily="18" charset="0"/>
              </a:rPr>
              <a:t>...phận trai»</a:t>
            </a:r>
            <a:r>
              <a:rPr lang="en-US" altLang="en-US" sz="2800" b="1" i="1" dirty="0">
                <a:solidFill>
                  <a:srgbClr val="2B5481"/>
                </a:solidFill>
                <a:latin typeface="Times New Roman" panose="02020603050405020304" pitchFamily="18" charset="0"/>
              </a:rPr>
              <a:t>.</a:t>
            </a:r>
          </a:p>
        </p:txBody>
      </p:sp>
      <p:pic>
        <p:nvPicPr>
          <p:cNvPr id="7"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D5E1259-0897-4100-ABBF-527C73772909}"/>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88037" y="1236445"/>
            <a:ext cx="802513" cy="853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a:extLst>
              <a:ext uri="{FF2B5EF4-FFF2-40B4-BE49-F238E27FC236}">
                <a16:creationId xmlns:a16="http://schemas.microsoft.com/office/drawing/2014/main" id="{EF151741-74E2-4AD8-BA1F-969876709BBC}"/>
              </a:ext>
            </a:extLst>
          </p:cNvPr>
          <p:cNvSpPr txBox="1">
            <a:spLocks noChangeArrowheads="1"/>
          </p:cNvSpPr>
          <p:nvPr/>
        </p:nvSpPr>
        <p:spPr bwMode="auto">
          <a:xfrm>
            <a:off x="8711315" y="2008959"/>
            <a:ext cx="3365500" cy="138499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err="1">
                <a:solidFill>
                  <a:srgbClr val="2B5481"/>
                </a:solidFill>
                <a:latin typeface="Times New Roman" panose="02020603050405020304" pitchFamily="18" charset="0"/>
              </a:rPr>
              <a:t>Lịch</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sự</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nho</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nhã</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en-US" altLang="en-US" sz="2800" dirty="0" err="1">
                <a:solidFill>
                  <a:srgbClr val="2B5481"/>
                </a:solidFill>
                <a:latin typeface="Times New Roman" panose="02020603050405020304" pitchFamily="18" charset="0"/>
              </a:rPr>
              <a:t>Ân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cần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hỏi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han</a:t>
            </a:r>
            <a:r>
              <a:rPr lang="vi-VN" altLang="en-US" sz="2800" dirty="0">
                <a:solidFill>
                  <a:srgbClr val="2B5481"/>
                </a:solidFill>
                <a:latin typeface="Times New Roman" panose="02020603050405020304" pitchFamily="18" charset="0"/>
              </a:rPr>
              <a:t>: </a:t>
            </a:r>
            <a:r>
              <a:rPr lang="en-US" altLang="en-US" sz="2800" b="1" i="1" dirty="0">
                <a:solidFill>
                  <a:srgbClr val="2B5481"/>
                </a:solidFill>
                <a:latin typeface="Times New Roman" panose="02020603050405020304" pitchFamily="18" charset="0"/>
              </a:rPr>
              <a:t>“</a:t>
            </a:r>
            <a:r>
              <a:rPr lang="en-US" altLang="en-US" sz="2800" i="1" dirty="0">
                <a:solidFill>
                  <a:srgbClr val="2B5481"/>
                </a:solidFill>
                <a:latin typeface="Times New Roman" panose="02020603050405020304" pitchFamily="18" charset="0"/>
              </a:rPr>
              <a:t>con </a:t>
            </a:r>
            <a:r>
              <a:rPr lang="en-US" altLang="en-US" sz="2800" i="1" dirty="0" err="1">
                <a:solidFill>
                  <a:srgbClr val="2B5481"/>
                </a:solidFill>
                <a:latin typeface="Times New Roman" panose="02020603050405020304" pitchFamily="18" charset="0"/>
              </a:rPr>
              <a:t>gái</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nhà</a:t>
            </a:r>
            <a:r>
              <a:rPr lang="en-US" altLang="en-US" sz="2800" i="1" dirty="0">
                <a:solidFill>
                  <a:srgbClr val="2B5481"/>
                </a:solidFill>
                <a:latin typeface="Times New Roman" panose="02020603050405020304" pitchFamily="18" charset="0"/>
              </a:rPr>
              <a:t> ai, </a:t>
            </a:r>
            <a:r>
              <a:rPr lang="en-US" altLang="en-US" sz="2800" i="1" dirty="0" err="1">
                <a:solidFill>
                  <a:srgbClr val="2B5481"/>
                </a:solidFill>
                <a:latin typeface="Times New Roman" panose="02020603050405020304" pitchFamily="18" charset="0"/>
              </a:rPr>
              <a:t>đi</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đâu</a:t>
            </a:r>
            <a:r>
              <a:rPr lang="en-US" altLang="en-US" sz="2800" i="1" dirty="0">
                <a:solidFill>
                  <a:srgbClr val="2B5481"/>
                </a:solidFill>
                <a:latin typeface="Times New Roman" panose="02020603050405020304" pitchFamily="18" charset="0"/>
              </a:rPr>
              <a:t>…”</a:t>
            </a:r>
          </a:p>
        </p:txBody>
      </p:sp>
      <p:sp>
        <p:nvSpPr>
          <p:cNvPr id="9" name="Text Box 18">
            <a:extLst>
              <a:ext uri="{FF2B5EF4-FFF2-40B4-BE49-F238E27FC236}">
                <a16:creationId xmlns:a16="http://schemas.microsoft.com/office/drawing/2014/main" id="{8DB984ED-EAE8-4CBC-9EF5-7F4B0C2F67B8}"/>
              </a:ext>
            </a:extLst>
          </p:cNvPr>
          <p:cNvSpPr txBox="1">
            <a:spLocks noChangeArrowheads="1"/>
          </p:cNvSpPr>
          <p:nvPr/>
        </p:nvSpPr>
        <p:spPr bwMode="auto">
          <a:xfrm>
            <a:off x="177800" y="3254347"/>
            <a:ext cx="3594099" cy="224676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i="1" dirty="0">
                <a:solidFill>
                  <a:srgbClr val="2B5481"/>
                </a:solidFill>
                <a:latin typeface="Times New Roman" panose="02020603050405020304" pitchFamily="18" charset="0"/>
              </a:rPr>
              <a:t>“</a:t>
            </a:r>
            <a:r>
              <a:rPr lang="vi-VN" altLang="en-US" sz="2800" i="1" dirty="0">
                <a:solidFill>
                  <a:srgbClr val="2B5481"/>
                </a:solidFill>
                <a:latin typeface="Times New Roman" panose="02020603050405020304" pitchFamily="18" charset="0"/>
              </a:rPr>
              <a:t>Làm ơn há dễ trông người trả ơn</a:t>
            </a:r>
            <a:r>
              <a:rPr lang="en-US" altLang="en-US" sz="2800" i="1" dirty="0">
                <a:solidFill>
                  <a:srgbClr val="2B5481"/>
                </a:solidFill>
                <a:latin typeface="Times New Roman" panose="02020603050405020304" pitchFamily="18" charset="0"/>
              </a:rPr>
              <a:t>”</a:t>
            </a:r>
          </a:p>
          <a:p>
            <a:pPr algn="just" eaLnBrk="0" fontAlgn="base" hangingPunct="0">
              <a:spcBef>
                <a:spcPct val="0"/>
              </a:spcBef>
              <a:spcAft>
                <a:spcPct val="0"/>
              </a:spcAft>
            </a:pPr>
            <a:r>
              <a:rPr lang="en-US" altLang="en-US" sz="2800" b="1" dirty="0">
                <a:solidFill>
                  <a:srgbClr val="2B5481"/>
                </a:solidFill>
                <a:latin typeface="Times New Roman" panose="02020603050405020304" pitchFamily="18" charset="0"/>
              </a:rPr>
              <a:t>=&gt; </a:t>
            </a:r>
            <a:r>
              <a:rPr lang="vi-VN" altLang="en-US" sz="2800" b="1" dirty="0">
                <a:solidFill>
                  <a:srgbClr val="2B5481"/>
                </a:solidFill>
                <a:latin typeface="Times New Roman" panose="02020603050405020304" pitchFamily="18" charset="0"/>
              </a:rPr>
              <a:t>Một người anh hùng chính trực trọng nghĩa khinh tài</a:t>
            </a:r>
            <a:endParaRPr lang="en-US" altLang="en-US" sz="2800" b="1" dirty="0">
              <a:solidFill>
                <a:srgbClr val="2B5481"/>
              </a:solidFill>
              <a:latin typeface="Times New Roman" panose="02020603050405020304" pitchFamily="18" charset="0"/>
            </a:endParaRPr>
          </a:p>
        </p:txBody>
      </p:sp>
      <p:pic>
        <p:nvPicPr>
          <p:cNvPr id="10"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82535C02-7FA8-44E2-97D6-47D00674288B}"/>
              </a:ext>
            </a:extLst>
          </p:cNvPr>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624" y="2553780"/>
            <a:ext cx="984118" cy="893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a:extLst>
              <a:ext uri="{FF2B5EF4-FFF2-40B4-BE49-F238E27FC236}">
                <a16:creationId xmlns:a16="http://schemas.microsoft.com/office/drawing/2014/main" id="{1B8AA738-858D-428D-BEB6-B256E7437BC2}"/>
              </a:ext>
            </a:extLst>
          </p:cNvPr>
          <p:cNvSpPr txBox="1">
            <a:spLocks noChangeArrowheads="1"/>
          </p:cNvSpPr>
          <p:nvPr/>
        </p:nvSpPr>
        <p:spPr bwMode="auto">
          <a:xfrm>
            <a:off x="8428949" y="4686709"/>
            <a:ext cx="3520145" cy="954107"/>
          </a:xfrm>
          <a:prstGeom prst="rect">
            <a:avLst/>
          </a:prstGeom>
          <a:noFill/>
          <a:ln w="19050">
            <a:solidFill>
              <a:schemeClr val="accent6">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dirty="0">
                <a:solidFill>
                  <a:schemeClr val="accent1">
                    <a:lumMod val="75000"/>
                  </a:schemeClr>
                </a:solidFill>
                <a:latin typeface="Times New Roman" panose="02020603050405020304" pitchFamily="18" charset="0"/>
              </a:rPr>
              <a:t>Quan </a:t>
            </a:r>
            <a:r>
              <a:rPr lang="en-US" altLang="en-US" sz="2800" b="1" dirty="0" err="1">
                <a:solidFill>
                  <a:schemeClr val="accent1">
                    <a:lumMod val="75000"/>
                  </a:schemeClr>
                </a:solidFill>
                <a:latin typeface="Times New Roman" panose="02020603050405020304" pitchFamily="18" charset="0"/>
              </a:rPr>
              <a:t>niệm</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lẽ</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sống</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của</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người</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anh</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hùng</a:t>
            </a:r>
            <a:endParaRPr lang="en-US" altLang="en-US" sz="2800" b="1" dirty="0">
              <a:solidFill>
                <a:schemeClr val="accent1">
                  <a:lumMod val="75000"/>
                </a:schemeClr>
              </a:solidFill>
              <a:latin typeface="Times New Roman" panose="02020603050405020304" pitchFamily="18" charset="0"/>
            </a:endParaRPr>
          </a:p>
        </p:txBody>
      </p:sp>
      <p:pic>
        <p:nvPicPr>
          <p:cNvPr id="12"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4B49AB68-F87D-4B88-B328-2E14A806A084}"/>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3913696"/>
            <a:ext cx="802513" cy="853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06B3FA6C-DD8D-450A-808A-442DAE36D731}"/>
              </a:ext>
            </a:extLst>
          </p:cNvPr>
          <p:cNvCxnSpPr/>
          <p:nvPr/>
        </p:nvCxnSpPr>
        <p:spPr>
          <a:xfrm>
            <a:off x="4626015" y="4271215"/>
            <a:ext cx="2916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67CFE4-86DE-4924-8E34-84CAFCAEA4DC}"/>
              </a:ext>
            </a:extLst>
          </p:cNvPr>
          <p:cNvCxnSpPr>
            <a:cxnSpLocks/>
          </p:cNvCxnSpPr>
          <p:nvPr/>
        </p:nvCxnSpPr>
        <p:spPr>
          <a:xfrm>
            <a:off x="3777205" y="4662915"/>
            <a:ext cx="44355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Arrow: Pentagon 16">
            <a:extLst>
              <a:ext uri="{FF2B5EF4-FFF2-40B4-BE49-F238E27FC236}">
                <a16:creationId xmlns:a16="http://schemas.microsoft.com/office/drawing/2014/main" id="{EBEF2276-ECA4-4CEA-80C3-D02D5E7F5134}"/>
              </a:ext>
            </a:extLst>
          </p:cNvPr>
          <p:cNvSpPr/>
          <p:nvPr/>
        </p:nvSpPr>
        <p:spPr>
          <a:xfrm>
            <a:off x="1" y="-54432"/>
            <a:ext cx="1794075" cy="39783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Arrow: Pentagon 20">
            <a:extLst>
              <a:ext uri="{FF2B5EF4-FFF2-40B4-BE49-F238E27FC236}">
                <a16:creationId xmlns:a16="http://schemas.microsoft.com/office/drawing/2014/main" id="{FEF7458F-C397-431D-B944-B51442157CB9}"/>
              </a:ext>
            </a:extLst>
          </p:cNvPr>
          <p:cNvSpPr/>
          <p:nvPr/>
        </p:nvSpPr>
        <p:spPr>
          <a:xfrm flipH="1">
            <a:off x="10394065" y="6482474"/>
            <a:ext cx="1797933" cy="37552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20"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340851" y="60865"/>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57674" y="2067576"/>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867740" y="793549"/>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9015235" y="3492064"/>
            <a:ext cx="1515946" cy="159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512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barn(inVertical)">
                                      <p:cBhvr>
                                        <p:cTn id="14" dur="500"/>
                                        <p:tgtEl>
                                          <p:spTgt spid="133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21"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2000"/>
                                        <p:tgtEl>
                                          <p:spTgt spid="2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hỗ dành sẵn cho Nội dung 4" descr="Ảnh có chứa vẽ&#10;&#10;Mô tả được tạo tự động">
            <a:extLst>
              <a:ext uri="{FF2B5EF4-FFF2-40B4-BE49-F238E27FC236}">
                <a16:creationId xmlns:a16="http://schemas.microsoft.com/office/drawing/2014/main" id="{9A702B21-5A3E-4F9F-B756-2C08AA402FC6}"/>
              </a:ext>
            </a:extLst>
          </p:cNvPr>
          <p:cNvPicPr>
            <a:picLocks noChangeAspect="1"/>
          </p:cNvPicPr>
          <p:nvPr/>
        </p:nvPicPr>
        <p:blipFill rotWithShape="1">
          <a:blip r:embed="rId3">
            <a:extLst>
              <a:ext uri="{28A0092B-C50C-407E-A947-70E740481C1C}">
                <a14:useLocalDpi xmlns:a14="http://schemas.microsoft.com/office/drawing/2010/main" val="0"/>
              </a:ext>
            </a:extLst>
          </a:blip>
          <a:srcRect t="1527" r="1" b="1"/>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graphicFrame>
        <p:nvGraphicFramePr>
          <p:cNvPr id="5" name="Diagram 4">
            <a:extLst>
              <a:ext uri="{FF2B5EF4-FFF2-40B4-BE49-F238E27FC236}">
                <a16:creationId xmlns:a16="http://schemas.microsoft.com/office/drawing/2014/main" id="{09523760-828F-4923-B4AD-3BCF82C3A586}"/>
              </a:ext>
            </a:extLst>
          </p:cNvPr>
          <p:cNvGraphicFramePr/>
          <p:nvPr>
            <p:extLst>
              <p:ext uri="{D42A27DB-BD31-4B8C-83A1-F6EECF244321}">
                <p14:modId xmlns:p14="http://schemas.microsoft.com/office/powerpoint/2010/main" val="1049676454"/>
              </p:ext>
            </p:extLst>
          </p:nvPr>
        </p:nvGraphicFramePr>
        <p:xfrm>
          <a:off x="247650" y="731308"/>
          <a:ext cx="6731000" cy="5395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7648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 descr="Bình giảng đoạn trích Lục Vân Tiên cứu Kiều Nguyệt Nga trong Truyện Lục Vân  Tiên của Nguyễn Đình Chiểu - Văn mẫu lớp 9 - VnDoc.com">
            <a:extLst>
              <a:ext uri="{FF2B5EF4-FFF2-40B4-BE49-F238E27FC236}">
                <a16:creationId xmlns:a16="http://schemas.microsoft.com/office/drawing/2014/main" id="{CEEB78D3-579B-44DB-87DC-9324328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7" y="483760"/>
            <a:ext cx="4435516" cy="3804546"/>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FA54533-62DA-4F89-9BA9-4D6A30079BAA}"/>
              </a:ext>
            </a:extLst>
          </p:cNvPr>
          <p:cNvSpPr txBox="1"/>
          <p:nvPr/>
        </p:nvSpPr>
        <p:spPr>
          <a:xfrm>
            <a:off x="3081414" y="243311"/>
            <a:ext cx="6105644" cy="4524315"/>
          </a:xfrm>
          <a:prstGeom prst="rect">
            <a:avLst/>
          </a:prstGeom>
          <a:noFill/>
          <a:ln w="19050">
            <a:noFill/>
            <a:prstDash val="dash"/>
          </a:ln>
        </p:spPr>
        <p:txBody>
          <a:bodyPr wrap="square">
            <a:spAutoFit/>
          </a:bodyPr>
          <a:lstStyle/>
          <a:p>
            <a:pPr algn="ctr"/>
            <a:r>
              <a:rPr lang="vi-VN" sz="2400" i="1" dirty="0">
                <a:solidFill>
                  <a:prstClr val="black"/>
                </a:solidFill>
                <a:latin typeface="Times New Roman" panose="02020603050405020304" pitchFamily="18" charset="0"/>
                <a:cs typeface="Times New Roman" panose="02020603050405020304" pitchFamily="18" charset="0"/>
              </a:rPr>
              <a:t>Đáp rằng: “Ta đã trừ dòng lâu la.</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Khoan khoan ngồi đó chớ ra,</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Nàng là phận gái, ta là phận trai.</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Tiểu thư con gái nhà ai,</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Đi đâu nên nỗi mang tai bất kỳ.</a:t>
            </a:r>
            <a:br>
              <a:rPr lang="vi-VN" sz="2400" dirty="0">
                <a:solidFill>
                  <a:prstClr val="black"/>
                </a:solidFill>
                <a:latin typeface="Times New Roman" panose="02020603050405020304" pitchFamily="18" charset="0"/>
                <a:cs typeface="Times New Roman" panose="02020603050405020304" pitchFamily="18" charset="0"/>
              </a:rPr>
            </a:br>
            <a:r>
              <a:rPr lang="en-US" sz="2400" i="1" dirty="0">
                <a:solidFill>
                  <a:prstClr val="black"/>
                </a:solidFill>
                <a:latin typeface="Times New Roman" panose="02020603050405020304" pitchFamily="18" charset="0"/>
                <a:cs typeface="Times New Roman" panose="02020603050405020304" pitchFamily="18" charset="0"/>
              </a:rPr>
              <a:t>……</a:t>
            </a:r>
          </a:p>
          <a:p>
            <a:pPr algn="ctr"/>
            <a:r>
              <a:rPr lang="vi-VN" sz="2400" i="1" dirty="0">
                <a:solidFill>
                  <a:prstClr val="black"/>
                </a:solidFill>
                <a:latin typeface="Times New Roman" panose="02020603050405020304" pitchFamily="18" charset="0"/>
                <a:cs typeface="Times New Roman" panose="02020603050405020304" pitchFamily="18" charset="0"/>
              </a:rPr>
              <a:t>Vân Tiên nghe nói liền cười:</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“Làm ơn há dễ trông người trả ơn.</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Này đà rõ đặng nguồn cơn,</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Nào ai tính thiệt so hơn làm gì?</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Nhớ câu kiến ngãi bất vi,</a:t>
            </a:r>
            <a:br>
              <a:rPr lang="vi-VN" sz="2400"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lang="vi-VN" sz="2400" i="1" dirty="0">
                <a:solidFill>
                  <a:prstClr val="black"/>
                </a:solidFill>
                <a:latin typeface="Times New Roman" panose="02020603050405020304" pitchFamily="18" charset="0"/>
                <a:cs typeface="Times New Roman" panose="02020603050405020304" pitchFamily="18" charset="0"/>
              </a:rPr>
              <a:t>ng</a:t>
            </a:r>
            <a:r>
              <a:rPr lang="en-US" sz="2400" i="1"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3314"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74BF15C-D0FC-459A-87C3-A3B7F95E7E8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453450"/>
            <a:ext cx="802513" cy="932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a:extLst>
              <a:ext uri="{FF2B5EF4-FFF2-40B4-BE49-F238E27FC236}">
                <a16:creationId xmlns:a16="http://schemas.microsoft.com/office/drawing/2014/main" id="{96696124-5E60-41D0-9F67-5B8A9355390F}"/>
              </a:ext>
            </a:extLst>
          </p:cNvPr>
          <p:cNvSpPr txBox="1">
            <a:spLocks noChangeArrowheads="1"/>
          </p:cNvSpPr>
          <p:nvPr/>
        </p:nvSpPr>
        <p:spPr bwMode="auto">
          <a:xfrm>
            <a:off x="455272" y="1182582"/>
            <a:ext cx="3433823" cy="1384995"/>
          </a:xfrm>
          <a:prstGeom prst="rect">
            <a:avLst/>
          </a:prstGeom>
          <a:noFill/>
          <a:ln w="9525">
            <a:solidFill>
              <a:srgbClr val="FFC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vi-VN" altLang="en-US" sz="2800" b="1" dirty="0">
                <a:solidFill>
                  <a:srgbClr val="2B5481"/>
                </a:solidFill>
                <a:latin typeface="Times New Roman" panose="02020603050405020304" pitchFamily="18" charset="0"/>
              </a:rPr>
              <a:t>Giữ </a:t>
            </a:r>
            <a:r>
              <a:rPr lang="en-US" altLang="en-US" sz="2800" b="1" dirty="0" err="1">
                <a:solidFill>
                  <a:srgbClr val="2B5481"/>
                </a:solidFill>
                <a:latin typeface="Times New Roman" panose="02020603050405020304" pitchFamily="18" charset="0"/>
              </a:rPr>
              <a:t>gìn</a:t>
            </a:r>
            <a:r>
              <a:rPr lang="vi-VN" altLang="en-US" sz="2800" b="1" dirty="0">
                <a:solidFill>
                  <a:srgbClr val="2B5481"/>
                </a:solidFill>
                <a:latin typeface="Times New Roman" panose="02020603050405020304" pitchFamily="18" charset="0"/>
              </a:rPr>
              <a:t> lễ giáo: </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vi-VN" altLang="en-US" sz="2800" i="1" dirty="0">
                <a:solidFill>
                  <a:srgbClr val="2B5481"/>
                </a:solidFill>
                <a:latin typeface="Times New Roman" panose="02020603050405020304" pitchFamily="18" charset="0"/>
              </a:rPr>
              <a:t>«khoan khoan</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ngồi</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đó</a:t>
            </a:r>
            <a:r>
              <a:rPr lang="en-US" altLang="en-US" sz="2800" i="1" dirty="0">
                <a:solidFill>
                  <a:srgbClr val="2B5481"/>
                </a:solidFill>
                <a:latin typeface="Times New Roman" panose="02020603050405020304" pitchFamily="18" charset="0"/>
              </a:rPr>
              <a:t> </a:t>
            </a:r>
            <a:r>
              <a:rPr lang="vi-VN" altLang="en-US" sz="2800" i="1" dirty="0">
                <a:solidFill>
                  <a:srgbClr val="2B5481"/>
                </a:solidFill>
                <a:latin typeface="Times New Roman" panose="02020603050405020304" pitchFamily="18" charset="0"/>
              </a:rPr>
              <a:t>...phận trai»</a:t>
            </a:r>
            <a:r>
              <a:rPr lang="en-US" altLang="en-US" sz="2800" b="1" i="1" dirty="0">
                <a:solidFill>
                  <a:srgbClr val="2B5481"/>
                </a:solidFill>
                <a:latin typeface="Times New Roman" panose="02020603050405020304" pitchFamily="18" charset="0"/>
              </a:rPr>
              <a:t>.</a:t>
            </a:r>
          </a:p>
        </p:txBody>
      </p:sp>
      <p:pic>
        <p:nvPicPr>
          <p:cNvPr id="7"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D5E1259-0897-4100-ABBF-527C73772909}"/>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88037" y="1236445"/>
            <a:ext cx="802513" cy="853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a:extLst>
              <a:ext uri="{FF2B5EF4-FFF2-40B4-BE49-F238E27FC236}">
                <a16:creationId xmlns:a16="http://schemas.microsoft.com/office/drawing/2014/main" id="{EF151741-74E2-4AD8-BA1F-969876709BBC}"/>
              </a:ext>
            </a:extLst>
          </p:cNvPr>
          <p:cNvSpPr txBox="1">
            <a:spLocks noChangeArrowheads="1"/>
          </p:cNvSpPr>
          <p:nvPr/>
        </p:nvSpPr>
        <p:spPr bwMode="auto">
          <a:xfrm>
            <a:off x="8711315" y="2008959"/>
            <a:ext cx="3365500" cy="138499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err="1">
                <a:solidFill>
                  <a:srgbClr val="2B5481"/>
                </a:solidFill>
                <a:latin typeface="Times New Roman" panose="02020603050405020304" pitchFamily="18" charset="0"/>
              </a:rPr>
              <a:t>Lịch</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sự</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nho</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nhã</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en-US" altLang="en-US" sz="2800" dirty="0" err="1">
                <a:solidFill>
                  <a:srgbClr val="2B5481"/>
                </a:solidFill>
                <a:latin typeface="Times New Roman" panose="02020603050405020304" pitchFamily="18" charset="0"/>
              </a:rPr>
              <a:t>Ân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cần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hỏi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han</a:t>
            </a:r>
            <a:r>
              <a:rPr lang="vi-VN" altLang="en-US" sz="2800" dirty="0">
                <a:solidFill>
                  <a:srgbClr val="2B5481"/>
                </a:solidFill>
                <a:latin typeface="Times New Roman" panose="02020603050405020304" pitchFamily="18" charset="0"/>
              </a:rPr>
              <a:t>: </a:t>
            </a:r>
            <a:r>
              <a:rPr lang="en-US" altLang="en-US" sz="2800" b="1" i="1" dirty="0">
                <a:solidFill>
                  <a:srgbClr val="2B5481"/>
                </a:solidFill>
                <a:latin typeface="Times New Roman" panose="02020603050405020304" pitchFamily="18" charset="0"/>
              </a:rPr>
              <a:t>“</a:t>
            </a:r>
            <a:r>
              <a:rPr lang="en-US" altLang="en-US" sz="2800" i="1" dirty="0">
                <a:solidFill>
                  <a:srgbClr val="2B5481"/>
                </a:solidFill>
                <a:latin typeface="Times New Roman" panose="02020603050405020304" pitchFamily="18" charset="0"/>
              </a:rPr>
              <a:t>con </a:t>
            </a:r>
            <a:r>
              <a:rPr lang="en-US" altLang="en-US" sz="2800" i="1" dirty="0" err="1">
                <a:solidFill>
                  <a:srgbClr val="2B5481"/>
                </a:solidFill>
                <a:latin typeface="Times New Roman" panose="02020603050405020304" pitchFamily="18" charset="0"/>
              </a:rPr>
              <a:t>gái</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nhà</a:t>
            </a:r>
            <a:r>
              <a:rPr lang="en-US" altLang="en-US" sz="2800" i="1" dirty="0">
                <a:solidFill>
                  <a:srgbClr val="2B5481"/>
                </a:solidFill>
                <a:latin typeface="Times New Roman" panose="02020603050405020304" pitchFamily="18" charset="0"/>
              </a:rPr>
              <a:t> ai, </a:t>
            </a:r>
            <a:r>
              <a:rPr lang="en-US" altLang="en-US" sz="2800" i="1" dirty="0" err="1">
                <a:solidFill>
                  <a:srgbClr val="2B5481"/>
                </a:solidFill>
                <a:latin typeface="Times New Roman" panose="02020603050405020304" pitchFamily="18" charset="0"/>
              </a:rPr>
              <a:t>đi</a:t>
            </a:r>
            <a:r>
              <a:rPr lang="en-US" altLang="en-US" sz="2800" i="1" dirty="0">
                <a:solidFill>
                  <a:srgbClr val="2B5481"/>
                </a:solidFill>
                <a:latin typeface="Times New Roman" panose="02020603050405020304" pitchFamily="18" charset="0"/>
              </a:rPr>
              <a:t> </a:t>
            </a:r>
            <a:r>
              <a:rPr lang="en-US" altLang="en-US" sz="2800" i="1" dirty="0" err="1">
                <a:solidFill>
                  <a:srgbClr val="2B5481"/>
                </a:solidFill>
                <a:latin typeface="Times New Roman" panose="02020603050405020304" pitchFamily="18" charset="0"/>
              </a:rPr>
              <a:t>đâu</a:t>
            </a:r>
            <a:r>
              <a:rPr lang="en-US" altLang="en-US" sz="2800" i="1" dirty="0">
                <a:solidFill>
                  <a:srgbClr val="2B5481"/>
                </a:solidFill>
                <a:latin typeface="Times New Roman" panose="02020603050405020304" pitchFamily="18" charset="0"/>
              </a:rPr>
              <a:t>…”</a:t>
            </a:r>
          </a:p>
        </p:txBody>
      </p:sp>
      <p:sp>
        <p:nvSpPr>
          <p:cNvPr id="9" name="Text Box 18">
            <a:extLst>
              <a:ext uri="{FF2B5EF4-FFF2-40B4-BE49-F238E27FC236}">
                <a16:creationId xmlns:a16="http://schemas.microsoft.com/office/drawing/2014/main" id="{8DB984ED-EAE8-4CBC-9EF5-7F4B0C2F67B8}"/>
              </a:ext>
            </a:extLst>
          </p:cNvPr>
          <p:cNvSpPr txBox="1">
            <a:spLocks noChangeArrowheads="1"/>
          </p:cNvSpPr>
          <p:nvPr/>
        </p:nvSpPr>
        <p:spPr bwMode="auto">
          <a:xfrm>
            <a:off x="177800" y="3254347"/>
            <a:ext cx="3594099" cy="224676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i="1" dirty="0">
                <a:solidFill>
                  <a:srgbClr val="2B5481"/>
                </a:solidFill>
                <a:latin typeface="Times New Roman" panose="02020603050405020304" pitchFamily="18" charset="0"/>
              </a:rPr>
              <a:t>“</a:t>
            </a:r>
            <a:r>
              <a:rPr lang="vi-VN" altLang="en-US" sz="2800" i="1" dirty="0">
                <a:solidFill>
                  <a:srgbClr val="2B5481"/>
                </a:solidFill>
                <a:latin typeface="Times New Roman" panose="02020603050405020304" pitchFamily="18" charset="0"/>
              </a:rPr>
              <a:t>Làm ơn há dễ trông người trả ơn</a:t>
            </a:r>
            <a:r>
              <a:rPr lang="en-US" altLang="en-US" sz="2800" i="1" dirty="0">
                <a:solidFill>
                  <a:srgbClr val="2B5481"/>
                </a:solidFill>
                <a:latin typeface="Times New Roman" panose="02020603050405020304" pitchFamily="18" charset="0"/>
              </a:rPr>
              <a:t>”</a:t>
            </a:r>
          </a:p>
          <a:p>
            <a:pPr algn="just" eaLnBrk="0" fontAlgn="base" hangingPunct="0">
              <a:spcBef>
                <a:spcPct val="0"/>
              </a:spcBef>
              <a:spcAft>
                <a:spcPct val="0"/>
              </a:spcAft>
            </a:pPr>
            <a:r>
              <a:rPr lang="en-US" altLang="en-US" sz="2800" b="1" dirty="0">
                <a:solidFill>
                  <a:srgbClr val="2B5481"/>
                </a:solidFill>
                <a:latin typeface="Times New Roman" panose="02020603050405020304" pitchFamily="18" charset="0"/>
              </a:rPr>
              <a:t>=&gt; </a:t>
            </a:r>
            <a:r>
              <a:rPr lang="vi-VN" altLang="en-US" sz="2800" b="1" dirty="0">
                <a:solidFill>
                  <a:srgbClr val="2B5481"/>
                </a:solidFill>
                <a:latin typeface="Times New Roman" panose="02020603050405020304" pitchFamily="18" charset="0"/>
              </a:rPr>
              <a:t>Một người anh hùng chính trực trọng nghĩa khinh tài</a:t>
            </a:r>
            <a:endParaRPr lang="en-US" altLang="en-US" sz="2800" b="1" dirty="0">
              <a:solidFill>
                <a:srgbClr val="2B5481"/>
              </a:solidFill>
              <a:latin typeface="Times New Roman" panose="02020603050405020304" pitchFamily="18" charset="0"/>
            </a:endParaRPr>
          </a:p>
        </p:txBody>
      </p:sp>
      <p:pic>
        <p:nvPicPr>
          <p:cNvPr id="10"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82535C02-7FA8-44E2-97D6-47D00674288B}"/>
              </a:ext>
            </a:extLst>
          </p:cNvPr>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624" y="2553780"/>
            <a:ext cx="984118" cy="893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a:extLst>
              <a:ext uri="{FF2B5EF4-FFF2-40B4-BE49-F238E27FC236}">
                <a16:creationId xmlns:a16="http://schemas.microsoft.com/office/drawing/2014/main" id="{1B8AA738-858D-428D-BEB6-B256E7437BC2}"/>
              </a:ext>
            </a:extLst>
          </p:cNvPr>
          <p:cNvSpPr txBox="1">
            <a:spLocks noChangeArrowheads="1"/>
          </p:cNvSpPr>
          <p:nvPr/>
        </p:nvSpPr>
        <p:spPr bwMode="auto">
          <a:xfrm>
            <a:off x="8428949" y="4686709"/>
            <a:ext cx="3520145" cy="954107"/>
          </a:xfrm>
          <a:prstGeom prst="rect">
            <a:avLst/>
          </a:prstGeom>
          <a:noFill/>
          <a:ln w="19050">
            <a:solidFill>
              <a:schemeClr val="accent6">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dirty="0">
                <a:solidFill>
                  <a:srgbClr val="4472C4">
                    <a:lumMod val="75000"/>
                  </a:srgbClr>
                </a:solidFill>
                <a:latin typeface="Times New Roman" panose="02020603050405020304" pitchFamily="18" charset="0"/>
              </a:rPr>
              <a:t>Quan </a:t>
            </a:r>
            <a:r>
              <a:rPr lang="en-US" altLang="en-US" sz="2800" b="1" dirty="0" err="1">
                <a:solidFill>
                  <a:srgbClr val="4472C4">
                    <a:lumMod val="75000"/>
                  </a:srgbClr>
                </a:solidFill>
                <a:latin typeface="Times New Roman" panose="02020603050405020304" pitchFamily="18" charset="0"/>
              </a:rPr>
              <a:t>niệm</a:t>
            </a:r>
            <a:r>
              <a:rPr lang="en-US" altLang="en-US" sz="2800" b="1" dirty="0">
                <a:solidFill>
                  <a:srgbClr val="4472C4">
                    <a:lumMod val="75000"/>
                  </a:srgbClr>
                </a:solidFill>
                <a:latin typeface="Times New Roman" panose="02020603050405020304" pitchFamily="18" charset="0"/>
              </a:rPr>
              <a:t> </a:t>
            </a:r>
            <a:r>
              <a:rPr lang="en-US" altLang="en-US" sz="2800" b="1" dirty="0" err="1">
                <a:solidFill>
                  <a:srgbClr val="4472C4">
                    <a:lumMod val="75000"/>
                  </a:srgbClr>
                </a:solidFill>
                <a:latin typeface="Times New Roman" panose="02020603050405020304" pitchFamily="18" charset="0"/>
              </a:rPr>
              <a:t>lẽ</a:t>
            </a:r>
            <a:r>
              <a:rPr lang="en-US" altLang="en-US" sz="2800" b="1" dirty="0">
                <a:solidFill>
                  <a:srgbClr val="4472C4">
                    <a:lumMod val="75000"/>
                  </a:srgbClr>
                </a:solidFill>
                <a:latin typeface="Times New Roman" panose="02020603050405020304" pitchFamily="18" charset="0"/>
              </a:rPr>
              <a:t> </a:t>
            </a:r>
            <a:r>
              <a:rPr lang="en-US" altLang="en-US" sz="2800" b="1" dirty="0" err="1">
                <a:solidFill>
                  <a:srgbClr val="4472C4">
                    <a:lumMod val="75000"/>
                  </a:srgbClr>
                </a:solidFill>
                <a:latin typeface="Times New Roman" panose="02020603050405020304" pitchFamily="18" charset="0"/>
              </a:rPr>
              <a:t>sống</a:t>
            </a:r>
            <a:r>
              <a:rPr lang="en-US" altLang="en-US" sz="2800" b="1" dirty="0">
                <a:solidFill>
                  <a:srgbClr val="4472C4">
                    <a:lumMod val="75000"/>
                  </a:srgbClr>
                </a:solidFill>
                <a:latin typeface="Times New Roman" panose="02020603050405020304" pitchFamily="18" charset="0"/>
              </a:rPr>
              <a:t> </a:t>
            </a:r>
            <a:r>
              <a:rPr lang="en-US" altLang="en-US" sz="2800" b="1" dirty="0" err="1">
                <a:solidFill>
                  <a:srgbClr val="4472C4">
                    <a:lumMod val="75000"/>
                  </a:srgbClr>
                </a:solidFill>
                <a:latin typeface="Times New Roman" panose="02020603050405020304" pitchFamily="18" charset="0"/>
              </a:rPr>
              <a:t>của</a:t>
            </a:r>
            <a:r>
              <a:rPr lang="en-US" altLang="en-US" sz="2800" b="1" dirty="0">
                <a:solidFill>
                  <a:srgbClr val="4472C4">
                    <a:lumMod val="75000"/>
                  </a:srgbClr>
                </a:solidFill>
                <a:latin typeface="Times New Roman" panose="02020603050405020304" pitchFamily="18" charset="0"/>
              </a:rPr>
              <a:t> </a:t>
            </a:r>
            <a:r>
              <a:rPr lang="en-US" altLang="en-US" sz="2800" b="1" dirty="0" err="1">
                <a:solidFill>
                  <a:srgbClr val="4472C4">
                    <a:lumMod val="75000"/>
                  </a:srgbClr>
                </a:solidFill>
                <a:latin typeface="Times New Roman" panose="02020603050405020304" pitchFamily="18" charset="0"/>
              </a:rPr>
              <a:t>người</a:t>
            </a:r>
            <a:r>
              <a:rPr lang="en-US" altLang="en-US" sz="2800" b="1" dirty="0">
                <a:solidFill>
                  <a:srgbClr val="4472C4">
                    <a:lumMod val="75000"/>
                  </a:srgbClr>
                </a:solidFill>
                <a:latin typeface="Times New Roman" panose="02020603050405020304" pitchFamily="18" charset="0"/>
              </a:rPr>
              <a:t> </a:t>
            </a:r>
            <a:r>
              <a:rPr lang="en-US" altLang="en-US" sz="2800" b="1" dirty="0" err="1">
                <a:solidFill>
                  <a:srgbClr val="4472C4">
                    <a:lumMod val="75000"/>
                  </a:srgbClr>
                </a:solidFill>
                <a:latin typeface="Times New Roman" panose="02020603050405020304" pitchFamily="18" charset="0"/>
              </a:rPr>
              <a:t>anh</a:t>
            </a:r>
            <a:r>
              <a:rPr lang="en-US" altLang="en-US" sz="2800" b="1" dirty="0">
                <a:solidFill>
                  <a:srgbClr val="4472C4">
                    <a:lumMod val="75000"/>
                  </a:srgbClr>
                </a:solidFill>
                <a:latin typeface="Times New Roman" panose="02020603050405020304" pitchFamily="18" charset="0"/>
              </a:rPr>
              <a:t> </a:t>
            </a:r>
            <a:r>
              <a:rPr lang="en-US" altLang="en-US" sz="2800" b="1" dirty="0" err="1">
                <a:solidFill>
                  <a:srgbClr val="4472C4">
                    <a:lumMod val="75000"/>
                  </a:srgbClr>
                </a:solidFill>
                <a:latin typeface="Times New Roman" panose="02020603050405020304" pitchFamily="18" charset="0"/>
              </a:rPr>
              <a:t>hùng</a:t>
            </a:r>
            <a:endParaRPr lang="en-US" altLang="en-US" sz="2800" b="1" dirty="0">
              <a:solidFill>
                <a:srgbClr val="4472C4">
                  <a:lumMod val="75000"/>
                </a:srgbClr>
              </a:solidFill>
              <a:latin typeface="Times New Roman" panose="02020603050405020304" pitchFamily="18" charset="0"/>
            </a:endParaRPr>
          </a:p>
        </p:txBody>
      </p:sp>
      <p:pic>
        <p:nvPicPr>
          <p:cNvPr id="12"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4B49AB68-F87D-4B88-B328-2E14A806A084}"/>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3913696"/>
            <a:ext cx="802513" cy="853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06B3FA6C-DD8D-450A-808A-442DAE36D731}"/>
              </a:ext>
            </a:extLst>
          </p:cNvPr>
          <p:cNvCxnSpPr/>
          <p:nvPr/>
        </p:nvCxnSpPr>
        <p:spPr>
          <a:xfrm>
            <a:off x="4626015" y="4271215"/>
            <a:ext cx="2916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67CFE4-86DE-4924-8E34-84CAFCAEA4DC}"/>
              </a:ext>
            </a:extLst>
          </p:cNvPr>
          <p:cNvCxnSpPr>
            <a:cxnSpLocks/>
          </p:cNvCxnSpPr>
          <p:nvPr/>
        </p:nvCxnSpPr>
        <p:spPr>
          <a:xfrm>
            <a:off x="3777205" y="4662915"/>
            <a:ext cx="44355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id="{0AB7BBF0-0704-455F-B4FC-637F23FC2BC0}"/>
              </a:ext>
            </a:extLst>
          </p:cNvPr>
          <p:cNvSpPr txBox="1">
            <a:spLocks noChangeArrowheads="1"/>
          </p:cNvSpPr>
          <p:nvPr/>
        </p:nvSpPr>
        <p:spPr bwMode="auto">
          <a:xfrm>
            <a:off x="362914" y="5793845"/>
            <a:ext cx="1144302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3200" b="1" dirty="0">
                <a:solidFill>
                  <a:srgbClr val="C00000"/>
                </a:solidFill>
                <a:latin typeface="Times New Roman" panose="02020603050405020304" pitchFamily="18" charset="0"/>
              </a:rPr>
              <a:t>=&gt; </a:t>
            </a:r>
            <a:r>
              <a:rPr lang="en-US" altLang="en-US" sz="3200" b="1" dirty="0" err="1">
                <a:solidFill>
                  <a:srgbClr val="C00000"/>
                </a:solidFill>
                <a:latin typeface="Times New Roman" panose="02020603050405020304" pitchFamily="18" charset="0"/>
              </a:rPr>
              <a:t>Lục</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Vân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Tiên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là</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hình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ảnh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đẹp</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lý</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tưởng</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tác</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giả</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gửi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gắm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niềm</a:t>
            </a:r>
            <a:r>
              <a:rPr lang="en-US" altLang="en-US" sz="3200" b="1" dirty="0">
                <a:solidFill>
                  <a:srgbClr val="C00000"/>
                </a:solidFill>
                <a:latin typeface="Times New Roman" panose="02020603050405020304" pitchFamily="18" charset="0"/>
              </a:rPr>
              <a:t> tin </a:t>
            </a:r>
            <a:r>
              <a:rPr lang="en-US" altLang="en-US" sz="3200" b="1" dirty="0" err="1">
                <a:solidFill>
                  <a:srgbClr val="C00000"/>
                </a:solidFill>
                <a:latin typeface="Times New Roman" panose="02020603050405020304" pitchFamily="18" charset="0"/>
              </a:rPr>
              <a:t>và</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khát</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vọng</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về</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trang</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anh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hùng</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vì</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dân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dẹp</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loạn</a:t>
            </a:r>
            <a:r>
              <a:rPr lang="en-US" altLang="en-US" sz="3200" b="1" dirty="0">
                <a:solidFill>
                  <a:srgbClr val="C00000"/>
                </a:solidFill>
                <a:latin typeface="Times New Roman" panose="02020603050405020304" pitchFamily="18" charset="0"/>
              </a:rPr>
              <a:t>.</a:t>
            </a:r>
          </a:p>
        </p:txBody>
      </p:sp>
      <p:sp>
        <p:nvSpPr>
          <p:cNvPr id="17" name="Arrow: Pentagon 16">
            <a:extLst>
              <a:ext uri="{FF2B5EF4-FFF2-40B4-BE49-F238E27FC236}">
                <a16:creationId xmlns:a16="http://schemas.microsoft.com/office/drawing/2014/main" id="{EBEF2276-ECA4-4CEA-80C3-D02D5E7F5134}"/>
              </a:ext>
            </a:extLst>
          </p:cNvPr>
          <p:cNvSpPr/>
          <p:nvPr/>
        </p:nvSpPr>
        <p:spPr>
          <a:xfrm>
            <a:off x="1" y="-54432"/>
            <a:ext cx="1794075" cy="39783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21" name="Arrow: Pentagon 20">
            <a:extLst>
              <a:ext uri="{FF2B5EF4-FFF2-40B4-BE49-F238E27FC236}">
                <a16:creationId xmlns:a16="http://schemas.microsoft.com/office/drawing/2014/main" id="{FEF7458F-C397-431D-B944-B51442157CB9}"/>
              </a:ext>
            </a:extLst>
          </p:cNvPr>
          <p:cNvSpPr/>
          <p:nvPr/>
        </p:nvSpPr>
        <p:spPr>
          <a:xfrm flipH="1">
            <a:off x="10394065" y="6482474"/>
            <a:ext cx="1797933" cy="37552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20"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340851" y="60865"/>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57674" y="2067576"/>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867740" y="793549"/>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9015235" y="3492064"/>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3771899" y="4778231"/>
            <a:ext cx="1515946" cy="159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78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Lục Vân Tiên cứu Kiều Nguyệt Nga (14 mẫu) - Văn 9">
            <a:extLst>
              <a:ext uri="{FF2B5EF4-FFF2-40B4-BE49-F238E27FC236}">
                <a16:creationId xmlns:a16="http://schemas.microsoft.com/office/drawing/2014/main" id="{AF65912B-4427-4DE1-8E36-1DECA91A5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0600"/>
            <a:ext cx="12192000" cy="459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50FD36-69D9-4937-B90C-8E5A5A96F028}"/>
              </a:ext>
            </a:extLst>
          </p:cNvPr>
          <p:cNvSpPr txBox="1"/>
          <p:nvPr/>
        </p:nvSpPr>
        <p:spPr>
          <a:xfrm>
            <a:off x="403024" y="325631"/>
            <a:ext cx="10757432" cy="923330"/>
          </a:xfrm>
          <a:prstGeom prst="rect">
            <a:avLst/>
          </a:prstGeom>
          <a:noFill/>
        </p:spPr>
        <p:txBody>
          <a:bodyPr wrap="none" rtlCol="0">
            <a:spAutoFit/>
          </a:bodyPr>
          <a:lstStyle/>
          <a:p>
            <a:r>
              <a:rPr lang="en-US" sz="5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Lục</a:t>
            </a:r>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Kiều</a:t>
            </a:r>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a:t>
            </a:r>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Nga</a:t>
            </a:r>
            <a:endPar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BBC698B-FA5A-417D-B618-75EF8040A81E}"/>
              </a:ext>
            </a:extLst>
          </p:cNvPr>
          <p:cNvSpPr txBox="1"/>
          <p:nvPr/>
        </p:nvSpPr>
        <p:spPr>
          <a:xfrm>
            <a:off x="199105" y="1258881"/>
            <a:ext cx="11441530" cy="707886"/>
          </a:xfrm>
          <a:prstGeom prst="rect">
            <a:avLst/>
          </a:prstGeom>
          <a:noFill/>
        </p:spPr>
        <p:txBody>
          <a:bodyPr wrap="none" rtlCol="0">
            <a:spAutoFit/>
          </a:bodyPr>
          <a:lstStyle/>
          <a:p>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Truyện</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Lục</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Chiểu</a:t>
            </a:r>
            <a:r>
              <a:rPr lang="en-US" sz="4000" b="1"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02950" y="-79410"/>
            <a:ext cx="1289050" cy="86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02323844"/>
      </p:ext>
    </p:extLst>
  </p:cSld>
  <p:clrMapOvr>
    <a:masterClrMapping/>
  </p:clrMapOvr>
  <p:transition spd="slow" advTm="1034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281069-244C-4C8C-B288-A8CD47E5E8AC}"/>
              </a:ext>
            </a:extLst>
          </p:cNvPr>
          <p:cNvPicPr>
            <a:picLocks noChangeAspect="1"/>
          </p:cNvPicPr>
          <p:nvPr/>
        </p:nvPicPr>
        <p:blipFill rotWithShape="1">
          <a:blip r:embed="rId3">
            <a:extLst>
              <a:ext uri="{28A0092B-C50C-407E-A947-70E740481C1C}">
                <a14:useLocalDpi xmlns:a14="http://schemas.microsoft.com/office/drawing/2010/main" val="0"/>
              </a:ext>
            </a:extLst>
          </a:blip>
          <a:srcRect b="6093"/>
          <a:stretch/>
        </p:blipFill>
        <p:spPr>
          <a:xfrm>
            <a:off x="0" y="0"/>
            <a:ext cx="7334865" cy="6887938"/>
          </a:xfrm>
          <a:prstGeom prst="rect">
            <a:avLst/>
          </a:prstGeom>
        </p:spPr>
      </p:pic>
      <p:sp>
        <p:nvSpPr>
          <p:cNvPr id="4" name="TextBox 3">
            <a:extLst>
              <a:ext uri="{FF2B5EF4-FFF2-40B4-BE49-F238E27FC236}">
                <a16:creationId xmlns:a16="http://schemas.microsoft.com/office/drawing/2014/main" id="{D5DC578F-F8F2-4A7D-A86C-6C7BC27E419C}"/>
              </a:ext>
            </a:extLst>
          </p:cNvPr>
          <p:cNvSpPr txBox="1"/>
          <p:nvPr/>
        </p:nvSpPr>
        <p:spPr>
          <a:xfrm>
            <a:off x="7334865" y="233067"/>
            <a:ext cx="4719760" cy="563231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SG" sz="3600" dirty="0" err="1">
                <a:latin typeface="Times New Roman" pitchFamily="18" charset="0"/>
                <a:cs typeface="Times New Roman" pitchFamily="18" charset="0"/>
              </a:rPr>
              <a:t>Giả</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sử</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em</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gặp</a:t>
            </a:r>
            <a:r>
              <a:rPr lang="en-SG" sz="3600" dirty="0">
                <a:latin typeface="Times New Roman" pitchFamily="18" charset="0"/>
                <a:cs typeface="Times New Roman" pitchFamily="18" charset="0"/>
              </a:rPr>
              <a:t> tr</a:t>
            </a:r>
            <a:r>
              <a:rPr lang="vi-VN" sz="3600" dirty="0">
                <a:latin typeface="Times New Roman" pitchFamily="18" charset="0"/>
                <a:cs typeface="Times New Roman" pitchFamily="18" charset="0"/>
              </a:rPr>
              <a:t>ư</a:t>
            </a:r>
            <a:r>
              <a:rPr lang="en-SG" sz="3600" dirty="0" err="1">
                <a:latin typeface="Times New Roman" pitchFamily="18" charset="0"/>
                <a:cs typeface="Times New Roman" pitchFamily="18" charset="0"/>
              </a:rPr>
              <a:t>ờng</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hợp</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như</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Lục</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Vân</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Tiên</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gặp</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bọn</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cướp</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phong</a:t>
            </a:r>
            <a:r>
              <a:rPr lang="en-SG" sz="3600" dirty="0">
                <a:latin typeface="Times New Roman" pitchFamily="18" charset="0"/>
                <a:cs typeface="Times New Roman" pitchFamily="18" charset="0"/>
              </a:rPr>
              <a:t> Lai,  </a:t>
            </a:r>
            <a:r>
              <a:rPr lang="en-SG" sz="3600" dirty="0" err="1">
                <a:latin typeface="Times New Roman" pitchFamily="18" charset="0"/>
                <a:cs typeface="Times New Roman" pitchFamily="18" charset="0"/>
              </a:rPr>
              <a:t>em</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có</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xông</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vào</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đánh</a:t>
            </a:r>
            <a:r>
              <a:rPr lang="en-SG" sz="3600" dirty="0">
                <a:latin typeface="Times New Roman" pitchFamily="18" charset="0"/>
                <a:cs typeface="Times New Roman" pitchFamily="18" charset="0"/>
              </a:rPr>
              <a:t> c</a:t>
            </a:r>
            <a:r>
              <a:rPr lang="vi-VN" sz="3600" dirty="0">
                <a:latin typeface="Times New Roman" pitchFamily="18" charset="0"/>
                <a:cs typeface="Times New Roman" pitchFamily="18" charset="0"/>
              </a:rPr>
              <a:t>ư</a:t>
            </a:r>
            <a:r>
              <a:rPr lang="en-SG" sz="3600" dirty="0" err="1">
                <a:latin typeface="Times New Roman" pitchFamily="18" charset="0"/>
                <a:cs typeface="Times New Roman" pitchFamily="18" charset="0"/>
              </a:rPr>
              <a:t>ớp</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cứu</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Kiều</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Nguyệt</a:t>
            </a:r>
            <a:r>
              <a:rPr lang="en-SG" sz="3600" dirty="0">
                <a:latin typeface="Times New Roman" pitchFamily="18" charset="0"/>
                <a:cs typeface="Times New Roman" pitchFamily="18" charset="0"/>
              </a:rPr>
              <a:t> Nga </a:t>
            </a:r>
            <a:r>
              <a:rPr lang="en-SG" sz="3600" dirty="0" err="1">
                <a:latin typeface="Times New Roman" pitchFamily="18" charset="0"/>
                <a:cs typeface="Times New Roman" pitchFamily="18" charset="0"/>
              </a:rPr>
              <a:t>không</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Và</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nếu</a:t>
            </a:r>
            <a:r>
              <a:rPr lang="en-SG" sz="3600" dirty="0">
                <a:latin typeface="Times New Roman" pitchFamily="18" charset="0"/>
                <a:cs typeface="Times New Roman" pitchFamily="18" charset="0"/>
              </a:rPr>
              <a:t> đ</a:t>
            </a:r>
            <a:r>
              <a:rPr lang="vi-VN" sz="3600" dirty="0">
                <a:latin typeface="Times New Roman" pitchFamily="18" charset="0"/>
                <a:cs typeface="Times New Roman" pitchFamily="18" charset="0"/>
              </a:rPr>
              <a:t>ư</a:t>
            </a:r>
            <a:r>
              <a:rPr lang="en-SG" sz="3600" dirty="0" err="1">
                <a:latin typeface="Times New Roman" pitchFamily="18" charset="0"/>
                <a:cs typeface="Times New Roman" pitchFamily="18" charset="0"/>
              </a:rPr>
              <a:t>ợc</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một</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cô</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gái</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xinh</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đẹp</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nh</a:t>
            </a:r>
            <a:r>
              <a:rPr lang="vi-VN" sz="3600" dirty="0">
                <a:latin typeface="Times New Roman" pitchFamily="18" charset="0"/>
                <a:cs typeface="Times New Roman" pitchFamily="18" charset="0"/>
              </a:rPr>
              <a:t>ư</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Kiều</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Nguyệt</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Nga</a:t>
            </a:r>
            <a:r>
              <a:rPr lang="en-SG" sz="3600" dirty="0">
                <a:latin typeface="Times New Roman" pitchFamily="18" charset="0"/>
                <a:cs typeface="Times New Roman" pitchFamily="18" charset="0"/>
              </a:rPr>
              <a:t> mong </a:t>
            </a:r>
            <a:r>
              <a:rPr lang="en-SG" sz="3600" dirty="0" err="1">
                <a:latin typeface="Times New Roman" pitchFamily="18" charset="0"/>
                <a:cs typeface="Times New Roman" pitchFamily="18" charset="0"/>
              </a:rPr>
              <a:t>muốn</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trả</a:t>
            </a:r>
            <a:r>
              <a:rPr lang="en-SG" sz="3600" dirty="0">
                <a:latin typeface="Times New Roman" pitchFamily="18" charset="0"/>
                <a:cs typeface="Times New Roman" pitchFamily="18" charset="0"/>
              </a:rPr>
              <a:t> </a:t>
            </a:r>
            <a:r>
              <a:rPr lang="vi-VN" sz="3600" dirty="0">
                <a:latin typeface="Times New Roman" pitchFamily="18" charset="0"/>
                <a:cs typeface="Times New Roman" pitchFamily="18" charset="0"/>
              </a:rPr>
              <a:t>ơ</a:t>
            </a:r>
            <a:r>
              <a:rPr lang="en-SG" sz="3600" dirty="0">
                <a:latin typeface="Times New Roman" pitchFamily="18" charset="0"/>
                <a:cs typeface="Times New Roman" pitchFamily="18" charset="0"/>
              </a:rPr>
              <a:t>n, </a:t>
            </a:r>
            <a:r>
              <a:rPr lang="en-SG" sz="3600" dirty="0" err="1">
                <a:latin typeface="Times New Roman" pitchFamily="18" charset="0"/>
                <a:cs typeface="Times New Roman" pitchFamily="18" charset="0"/>
              </a:rPr>
              <a:t>em</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sẽ</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làm</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gì</a:t>
            </a:r>
            <a:r>
              <a:rPr lang="en-SG" sz="3600" dirty="0">
                <a:latin typeface="Times New Roman" pitchFamily="18" charset="0"/>
                <a:cs typeface="Times New Roman" pitchFamily="18" charset="0"/>
              </a:rPr>
              <a:t>? </a:t>
            </a:r>
          </a:p>
        </p:txBody>
      </p:sp>
      <p:sp>
        <p:nvSpPr>
          <p:cNvPr id="5" name="Text Box 12">
            <a:extLst>
              <a:ext uri="{FF2B5EF4-FFF2-40B4-BE49-F238E27FC236}">
                <a16:creationId xmlns:a16="http://schemas.microsoft.com/office/drawing/2014/main" id="{96696124-5E60-41D0-9F67-5B8A9355390F}"/>
              </a:ext>
            </a:extLst>
          </p:cNvPr>
          <p:cNvSpPr txBox="1">
            <a:spLocks noChangeArrowheads="1"/>
          </p:cNvSpPr>
          <p:nvPr/>
        </p:nvSpPr>
        <p:spPr bwMode="auto">
          <a:xfrm>
            <a:off x="2271193" y="100757"/>
            <a:ext cx="3433823"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a:solidFill>
                  <a:srgbClr val="FF0000"/>
                </a:solidFill>
                <a:latin typeface="Times New Roman" panose="02020603050405020304" pitchFamily="18" charset="0"/>
              </a:rPr>
              <a:t>CÙNG SUY NGẪM</a:t>
            </a:r>
            <a:endParaRPr lang="en-US" altLang="en-US" sz="28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3784132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5D88BE8-09F8-4803-A861-E5DBFECBE3FE}"/>
              </a:ext>
            </a:extLst>
          </p:cNvPr>
          <p:cNvSpPr/>
          <p:nvPr/>
        </p:nvSpPr>
        <p:spPr>
          <a:xfrm>
            <a:off x="-890954" y="-1266093"/>
            <a:ext cx="6986954" cy="9683261"/>
          </a:xfrm>
          <a:custGeom>
            <a:avLst/>
            <a:gdLst>
              <a:gd name="connsiteX0" fmla="*/ 767080 w 5217160"/>
              <a:gd name="connsiteY0" fmla="*/ 0 h 7945120"/>
              <a:gd name="connsiteX1" fmla="*/ 5217160 w 5217160"/>
              <a:gd name="connsiteY1" fmla="*/ 3972560 h 7945120"/>
              <a:gd name="connsiteX2" fmla="*/ 767080 w 5217160"/>
              <a:gd name="connsiteY2" fmla="*/ 7945120 h 7945120"/>
              <a:gd name="connsiteX3" fmla="*/ 89377 w 5217160"/>
              <a:gd name="connsiteY3" fmla="*/ 7899347 h 7945120"/>
              <a:gd name="connsiteX4" fmla="*/ 0 w 5217160"/>
              <a:gd name="connsiteY4" fmla="*/ 7885099 h 7945120"/>
              <a:gd name="connsiteX5" fmla="*/ 0 w 5217160"/>
              <a:gd name="connsiteY5" fmla="*/ 60021 h 7945120"/>
              <a:gd name="connsiteX6" fmla="*/ 89377 w 5217160"/>
              <a:gd name="connsiteY6" fmla="*/ 45773 h 7945120"/>
              <a:gd name="connsiteX7" fmla="*/ 767080 w 5217160"/>
              <a:gd name="connsiteY7" fmla="*/ 0 h 794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7160" h="7945120">
                <a:moveTo>
                  <a:pt x="767080" y="0"/>
                </a:moveTo>
                <a:cubicBezTo>
                  <a:pt x="3224791" y="0"/>
                  <a:pt x="5217160" y="1778576"/>
                  <a:pt x="5217160" y="3972560"/>
                </a:cubicBezTo>
                <a:cubicBezTo>
                  <a:pt x="5217160" y="6166544"/>
                  <a:pt x="3224791" y="7945120"/>
                  <a:pt x="767080" y="7945120"/>
                </a:cubicBezTo>
                <a:cubicBezTo>
                  <a:pt x="536670" y="7945120"/>
                  <a:pt x="310349" y="7929488"/>
                  <a:pt x="89377" y="7899347"/>
                </a:cubicBezTo>
                <a:lnTo>
                  <a:pt x="0" y="7885099"/>
                </a:lnTo>
                <a:lnTo>
                  <a:pt x="0" y="60021"/>
                </a:lnTo>
                <a:lnTo>
                  <a:pt x="89377" y="45773"/>
                </a:lnTo>
                <a:cubicBezTo>
                  <a:pt x="310349" y="15632"/>
                  <a:pt x="536670" y="0"/>
                  <a:pt x="767080" y="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D0280FAB-9C2E-4033-9A1A-B361DC172560}"/>
              </a:ext>
            </a:extLst>
          </p:cNvPr>
          <p:cNvSpPr txBox="1"/>
          <p:nvPr/>
        </p:nvSpPr>
        <p:spPr>
          <a:xfrm>
            <a:off x="5400040" y="193040"/>
            <a:ext cx="5178021" cy="584775"/>
          </a:xfrm>
          <a:prstGeom prst="rect">
            <a:avLst/>
          </a:prstGeom>
          <a:noFill/>
        </p:spPr>
        <p:txBody>
          <a:bodyPr wrap="none" rtlCol="0">
            <a:spAutoFit/>
          </a:bodyPr>
          <a:lstStyle/>
          <a:p>
            <a:r>
              <a:rPr lang="vi-VN" sz="3200" b="1" i="1" dirty="0">
                <a:solidFill>
                  <a:srgbClr val="FF0000"/>
                </a:solidFill>
                <a:latin typeface="+mj-lt"/>
              </a:rPr>
              <a:t>2. Nhân vật Kiều Nguyệt Nga</a:t>
            </a:r>
            <a:endParaRPr lang="en-US" sz="3200" b="1" i="1" dirty="0">
              <a:solidFill>
                <a:srgbClr val="FF0000"/>
              </a:solidFill>
              <a:latin typeface="+mj-lt"/>
            </a:endParaRPr>
          </a:p>
        </p:txBody>
      </p:sp>
      <p:sp>
        <p:nvSpPr>
          <p:cNvPr id="19" name="Rectangle 16">
            <a:extLst>
              <a:ext uri="{FF2B5EF4-FFF2-40B4-BE49-F238E27FC236}">
                <a16:creationId xmlns:a16="http://schemas.microsoft.com/office/drawing/2014/main" id="{54DC0DEB-4D41-445B-A057-E83EDAC82327}"/>
              </a:ext>
            </a:extLst>
          </p:cNvPr>
          <p:cNvSpPr>
            <a:spLocks noChangeArrowheads="1"/>
          </p:cNvSpPr>
          <p:nvPr/>
        </p:nvSpPr>
        <p:spPr bwMode="auto">
          <a:xfrm>
            <a:off x="6096000" y="1063517"/>
            <a:ext cx="577595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altLang="en-US" sz="2800" b="1" i="0" u="none" strike="noStrike" kern="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Hiện lên qua ngôn ngữ đối thoại với Lục Vân Tiên</a:t>
            </a:r>
            <a:r>
              <a:rPr kumimoji="0" lang="en-US"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a:t>
            </a:r>
            <a:endPar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vi-VN" altLang="en-US" sz="28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kumimoji="0" lang="vi-VN" altLang="en-US" sz="28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Cách xưng hô của nàng vừa trân trọng, vừa khiêm nhường: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Times New Roman" pitchFamily="18" charset="0"/>
                <a:cs typeface="Times New Roman" pitchFamily="18" charset="0"/>
              </a:rPr>
              <a:t>   Trước xe quân tử tạm ngồi,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Times New Roman" pitchFamily="18" charset="0"/>
                <a:cs typeface="Times New Roman" pitchFamily="18" charset="0"/>
              </a:rPr>
              <a:t>Xin cho tiện thiếp lạy rồi sẽ thưa.</a:t>
            </a:r>
            <a:endParaRPr lang="en-US" altLang="en-US" sz="2800" kern="0" dirty="0">
              <a:solidFill>
                <a:srgbClr val="2B5481"/>
              </a:solidFill>
              <a:latin typeface="Times New Roman" pitchFamily="18" charset="0"/>
              <a:cs typeface="Times New Roman"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2B548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kumimoji="0" lang="vi-VN" altLang="en-US" sz="28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Nói năng dịu dàng, mực thước: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Times New Roman" pitchFamily="18" charset="0"/>
                <a:cs typeface="Times New Roman" pitchFamily="18" charset="0"/>
              </a:rPr>
              <a:t>     Làm con đâu dám cãi cha,</a:t>
            </a:r>
            <a:endParaRPr kumimoji="0" lang="vi-VN" altLang="en-US" sz="2800" b="0" i="0" u="none" strike="noStrike" kern="0" cap="none" spc="0" normalizeH="0" baseline="0" noProof="0" dirty="0">
              <a:ln>
                <a:noFill/>
              </a:ln>
              <a:solidFill>
                <a:srgbClr val="2B5481"/>
              </a:solidFill>
              <a:effectLst/>
              <a:uLnTx/>
              <a:uFillTx/>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Times New Roman" pitchFamily="18" charset="0"/>
                <a:cs typeface="Times New Roman" pitchFamily="18" charset="0"/>
              </a:rPr>
              <a:t>Ví dầu ngàn dặm đàng xa cũng đành.</a:t>
            </a:r>
            <a:endParaRPr kumimoji="0" lang="en-US" altLang="en-US" sz="2800" b="1" i="0" u="none" strike="noStrike" kern="0" cap="none" spc="0" normalizeH="0" baseline="0" noProof="0" dirty="0">
              <a:ln>
                <a:noFill/>
              </a:ln>
              <a:solidFill>
                <a:srgbClr val="2B5481"/>
              </a:solidFill>
              <a:effectLst/>
              <a:uLnTx/>
              <a:uFillTx/>
              <a:latin typeface="Times New Roman" pitchFamily="18" charset="0"/>
              <a:cs typeface="Times New Roman" pitchFamily="18" charset="0"/>
            </a:endParaRPr>
          </a:p>
        </p:txBody>
      </p:sp>
      <p:sp>
        <p:nvSpPr>
          <p:cNvPr id="20" name="Text Box 26">
            <a:extLst>
              <a:ext uri="{FF2B5EF4-FFF2-40B4-BE49-F238E27FC236}">
                <a16:creationId xmlns:a16="http://schemas.microsoft.com/office/drawing/2014/main" id="{7BCA9F66-560C-4BC6-8BED-2980FDC18FA7}"/>
              </a:ext>
            </a:extLst>
          </p:cNvPr>
          <p:cNvSpPr txBox="1">
            <a:spLocks noChangeArrowheads="1"/>
          </p:cNvSpPr>
          <p:nvPr/>
        </p:nvSpPr>
        <p:spPr bwMode="auto">
          <a:xfrm>
            <a:off x="5870689" y="5215256"/>
            <a:ext cx="5974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 typeface="Symbol" panose="05050102010706020507" pitchFamily="18" charset="2"/>
              <a:buChar char="Þ"/>
            </a:pPr>
            <a:r>
              <a:rPr lang="en-US" altLang="en-US" sz="2800" b="1" i="1" dirty="0">
                <a:solidFill>
                  <a:srgbClr val="FF00FF"/>
                </a:solidFill>
                <a:latin typeface="Times New Roman" panose="02020603050405020304" pitchFamily="18" charset="0"/>
              </a:rPr>
              <a:t> </a:t>
            </a:r>
            <a:r>
              <a:rPr lang="vi-VN" altLang="en-US" sz="2800" b="1" i="1" dirty="0">
                <a:solidFill>
                  <a:srgbClr val="FF00FF"/>
                </a:solidFill>
                <a:latin typeface="Times New Roman" panose="02020603050405020304" pitchFamily="18" charset="0"/>
              </a:rPr>
              <a:t>Cô gái khuê các, nết na, thùy mị, có học thức</a:t>
            </a:r>
            <a:r>
              <a:rPr lang="en-US" altLang="en-US" sz="2800" b="1" i="1" dirty="0">
                <a:solidFill>
                  <a:srgbClr val="FF00FF"/>
                </a:solidFill>
                <a:latin typeface="Times New Roman" panose="02020603050405020304" pitchFamily="18" charset="0"/>
              </a:rPr>
              <a:t>,</a:t>
            </a:r>
            <a:r>
              <a:rPr lang="vi-VN" altLang="en-US" sz="2800" b="1" i="1" dirty="0">
                <a:solidFill>
                  <a:srgbClr val="FF00FF"/>
                </a:solidFill>
                <a:latin typeface="Times New Roman" panose="02020603050405020304" pitchFamily="18" charset="0"/>
              </a:rPr>
              <a:t> biết trọng tình nghĩa</a:t>
            </a:r>
            <a:r>
              <a:rPr lang="en-US" altLang="en-US" sz="2800" b="1" i="1" dirty="0">
                <a:solidFill>
                  <a:srgbClr val="FF00FF"/>
                </a:solidFill>
                <a:latin typeface="Times New Roman" panose="02020603050405020304" pitchFamily="18" charset="0"/>
              </a:rPr>
              <a:t>.</a:t>
            </a:r>
          </a:p>
        </p:txBody>
      </p:sp>
    </p:spTree>
    <p:extLst>
      <p:ext uri="{BB962C8B-B14F-4D97-AF65-F5344CB8AC3E}">
        <p14:creationId xmlns:p14="http://schemas.microsoft.com/office/powerpoint/2010/main" val="3306815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heel(1)">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down)">
                                      <p:cBhvr>
                                        <p:cTn id="22" dur="500"/>
                                        <p:tgtEl>
                                          <p:spTgt spid="19">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wipe(down)">
                                      <p:cBhvr>
                                        <p:cTn id="25" dur="500"/>
                                        <p:tgtEl>
                                          <p:spTgt spid="19">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wipe(down)">
                                      <p:cBhvr>
                                        <p:cTn id="28" dur="500"/>
                                        <p:tgtEl>
                                          <p:spTgt spid="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down)">
                                      <p:cBhvr>
                                        <p:cTn id="33" dur="500"/>
                                        <p:tgtEl>
                                          <p:spTgt spid="19">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wipe(down)">
                                      <p:cBhvr>
                                        <p:cTn id="36" dur="500"/>
                                        <p:tgtEl>
                                          <p:spTgt spid="19">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xEl>
                                              <p:pRg st="6" end="6"/>
                                            </p:txEl>
                                          </p:spTgt>
                                        </p:tgtEl>
                                        <p:attrNameLst>
                                          <p:attrName>style.visibility</p:attrName>
                                        </p:attrNameLst>
                                      </p:cBhvr>
                                      <p:to>
                                        <p:strVal val="visible"/>
                                      </p:to>
                                    </p:set>
                                    <p:animEffect transition="in" filter="wipe(down)">
                                      <p:cBhvr>
                                        <p:cTn id="39" dur="500"/>
                                        <p:tgtEl>
                                          <p:spTgt spid="1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1">
            <a:extLst>
              <a:ext uri="{FF2B5EF4-FFF2-40B4-BE49-F238E27FC236}">
                <a16:creationId xmlns:a16="http://schemas.microsoft.com/office/drawing/2014/main" id="{EB031352-69F7-4F50-8720-E6FBC6519BA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59326" y="1295401"/>
            <a:ext cx="164941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699" name="Picture 2">
            <a:extLst>
              <a:ext uri="{FF2B5EF4-FFF2-40B4-BE49-F238E27FC236}">
                <a16:creationId xmlns:a16="http://schemas.microsoft.com/office/drawing/2014/main" id="{E80AC582-1569-4F6D-9557-1D3DE480F25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rot="15877716">
            <a:off x="4418945" y="1020364"/>
            <a:ext cx="669925" cy="89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0" name="Picture 3">
            <a:extLst>
              <a:ext uri="{FF2B5EF4-FFF2-40B4-BE49-F238E27FC236}">
                <a16:creationId xmlns:a16="http://schemas.microsoft.com/office/drawing/2014/main" id="{08AEFAFA-A1E3-45F7-9F8C-86B1CDC49E5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212044" y="1635125"/>
            <a:ext cx="98701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4">
            <a:extLst>
              <a:ext uri="{FF2B5EF4-FFF2-40B4-BE49-F238E27FC236}">
                <a16:creationId xmlns:a16="http://schemas.microsoft.com/office/drawing/2014/main" id="{72AA4052-B3C6-4947-B975-15117D9F2EB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410374">
            <a:off x="4664076" y="2771775"/>
            <a:ext cx="14827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2" name="Picture 5">
            <a:extLst>
              <a:ext uri="{FF2B5EF4-FFF2-40B4-BE49-F238E27FC236}">
                <a16:creationId xmlns:a16="http://schemas.microsoft.com/office/drawing/2014/main" id="{D8173695-D77D-4CF7-B23E-4E37623DC05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053916" y="2514601"/>
            <a:ext cx="105148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3" name="Picture 6">
            <a:extLst>
              <a:ext uri="{FF2B5EF4-FFF2-40B4-BE49-F238E27FC236}">
                <a16:creationId xmlns:a16="http://schemas.microsoft.com/office/drawing/2014/main" id="{2D6992B6-90C8-40BF-92F5-B889CC91133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294002" y="2532064"/>
            <a:ext cx="81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4" name="Picture 7">
            <a:extLst>
              <a:ext uri="{FF2B5EF4-FFF2-40B4-BE49-F238E27FC236}">
                <a16:creationId xmlns:a16="http://schemas.microsoft.com/office/drawing/2014/main" id="{438D54B5-CF71-4284-AE4A-1E5C81CB9E4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376251" y="2444751"/>
            <a:ext cx="729149"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5" name="Picture 8">
            <a:extLst>
              <a:ext uri="{FF2B5EF4-FFF2-40B4-BE49-F238E27FC236}">
                <a16:creationId xmlns:a16="http://schemas.microsoft.com/office/drawing/2014/main" id="{37B0EA3F-0A56-4BF4-B07B-D826AA4ACE3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83264" y="2035175"/>
            <a:ext cx="15573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6" name="Picture 9">
            <a:extLst>
              <a:ext uri="{FF2B5EF4-FFF2-40B4-BE49-F238E27FC236}">
                <a16:creationId xmlns:a16="http://schemas.microsoft.com/office/drawing/2014/main" id="{82BE142D-2F72-4050-B606-6BCDCC360FB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869114" y="1593850"/>
            <a:ext cx="4714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7" name="Picture 10">
            <a:extLst>
              <a:ext uri="{FF2B5EF4-FFF2-40B4-BE49-F238E27FC236}">
                <a16:creationId xmlns:a16="http://schemas.microsoft.com/office/drawing/2014/main" id="{3EDE3FA7-F367-40B5-A61B-434804C1F5AE}"/>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327901" y="830264"/>
            <a:ext cx="428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8" name="Picture 11">
            <a:extLst>
              <a:ext uri="{FF2B5EF4-FFF2-40B4-BE49-F238E27FC236}">
                <a16:creationId xmlns:a16="http://schemas.microsoft.com/office/drawing/2014/main" id="{0E84FFEF-3E7F-42BC-B068-888A29B37F89}"/>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7296151" y="1562101"/>
            <a:ext cx="62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9" name="Picture 12">
            <a:extLst>
              <a:ext uri="{FF2B5EF4-FFF2-40B4-BE49-F238E27FC236}">
                <a16:creationId xmlns:a16="http://schemas.microsoft.com/office/drawing/2014/main" id="{12F787D4-5A42-4268-A5E0-517018668903}"/>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184400"/>
            <a:ext cx="6429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0" name="Picture 13">
            <a:extLst>
              <a:ext uri="{FF2B5EF4-FFF2-40B4-BE49-F238E27FC236}">
                <a16:creationId xmlns:a16="http://schemas.microsoft.com/office/drawing/2014/main" id="{10781A4E-F6A5-4750-9215-202B95F096CA}"/>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7275513" y="2919414"/>
            <a:ext cx="4810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1" name="Picture 14">
            <a:extLst>
              <a:ext uri="{FF2B5EF4-FFF2-40B4-BE49-F238E27FC236}">
                <a16:creationId xmlns:a16="http://schemas.microsoft.com/office/drawing/2014/main" id="{DEBD03A7-EF40-4EB2-8A9A-8A1FDC5DE28A}"/>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7258051" y="3640139"/>
            <a:ext cx="625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2" name="Picture 15">
            <a:extLst>
              <a:ext uri="{FF2B5EF4-FFF2-40B4-BE49-F238E27FC236}">
                <a16:creationId xmlns:a16="http://schemas.microsoft.com/office/drawing/2014/main" id="{1C488155-276C-44BF-9035-3A2ECD79E887}"/>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7254875" y="3627438"/>
            <a:ext cx="5461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3" name="Picture 16">
            <a:extLst>
              <a:ext uri="{FF2B5EF4-FFF2-40B4-BE49-F238E27FC236}">
                <a16:creationId xmlns:a16="http://schemas.microsoft.com/office/drawing/2014/main" id="{429B167A-A853-48FA-9588-1E384E06F3D7}"/>
              </a:ext>
            </a:extLst>
          </p:cNvPr>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a:off x="7253288" y="3627438"/>
            <a:ext cx="5000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4" name="Picture 17">
            <a:extLst>
              <a:ext uri="{FF2B5EF4-FFF2-40B4-BE49-F238E27FC236}">
                <a16:creationId xmlns:a16="http://schemas.microsoft.com/office/drawing/2014/main" id="{BAE26B39-B582-4E8D-9F92-F53F2F3C98F0}"/>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rot="21148455">
            <a:off x="6330950" y="3098801"/>
            <a:ext cx="10033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5" name="Picture 18">
            <a:extLst>
              <a:ext uri="{FF2B5EF4-FFF2-40B4-BE49-F238E27FC236}">
                <a16:creationId xmlns:a16="http://schemas.microsoft.com/office/drawing/2014/main" id="{245E53D3-8D93-417E-ADFF-DBD65685A7A9}"/>
              </a:ext>
            </a:extLst>
          </p:cNvPr>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rot="15534735">
            <a:off x="7553302" y="5090134"/>
            <a:ext cx="864581" cy="1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6" name="Picture 19">
            <a:extLst>
              <a:ext uri="{FF2B5EF4-FFF2-40B4-BE49-F238E27FC236}">
                <a16:creationId xmlns:a16="http://schemas.microsoft.com/office/drawing/2014/main" id="{B640F165-C32D-44DC-9885-CC1962B5E63B}"/>
              </a:ext>
            </a:extLst>
          </p:cNvPr>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6951664" y="5449889"/>
            <a:ext cx="4730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398E6B92-6B1A-4883-AEED-306618F7D0A5}"/>
              </a:ext>
            </a:extLst>
          </p:cNvPr>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4984751" y="3046414"/>
            <a:ext cx="1389063"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50CE4CB-60BB-498D-8D44-B9696C016681}"/>
              </a:ext>
            </a:extLst>
          </p:cNvPr>
          <p:cNvPicPr>
            <a:picLocks/>
          </p:cNvPicPr>
          <p:nvPr/>
        </p:nvPicPr>
        <p:blipFill>
          <a:blip r:embed="rId22">
            <a:extLst>
              <a:ext uri="{28A0092B-C50C-407E-A947-70E740481C1C}">
                <a14:useLocalDpi xmlns:a14="http://schemas.microsoft.com/office/drawing/2010/main" val="0"/>
              </a:ext>
            </a:extLst>
          </a:blip>
          <a:srcRect/>
          <a:stretch>
            <a:fillRect/>
          </a:stretch>
        </p:blipFill>
        <p:spPr bwMode="auto">
          <a:xfrm rot="21155211">
            <a:off x="6075364" y="5046664"/>
            <a:ext cx="5683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9" name="Picture 22">
            <a:extLst>
              <a:ext uri="{FF2B5EF4-FFF2-40B4-BE49-F238E27FC236}">
                <a16:creationId xmlns:a16="http://schemas.microsoft.com/office/drawing/2014/main" id="{C7319398-6C8E-4533-8121-8E997B46100B}"/>
              </a:ext>
            </a:extLst>
          </p:cNvPr>
          <p:cNvPicPr>
            <a:picLocks/>
          </p:cNvPicPr>
          <p:nvPr/>
        </p:nvPicPr>
        <p:blipFill>
          <a:blip r:embed="rId23">
            <a:extLst>
              <a:ext uri="{28A0092B-C50C-407E-A947-70E740481C1C}">
                <a14:useLocalDpi xmlns:a14="http://schemas.microsoft.com/office/drawing/2010/main" val="0"/>
              </a:ext>
            </a:extLst>
          </a:blip>
          <a:srcRect/>
          <a:stretch>
            <a:fillRect/>
          </a:stretch>
        </p:blipFill>
        <p:spPr bwMode="auto">
          <a:xfrm>
            <a:off x="5402264" y="2903539"/>
            <a:ext cx="13477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7857E019-A114-4971-8D03-9B195597ACFC}"/>
              </a:ext>
            </a:extLst>
          </p:cNvPr>
          <p:cNvSpPr/>
          <p:nvPr/>
        </p:nvSpPr>
        <p:spPr>
          <a:xfrm>
            <a:off x="3884614" y="228600"/>
            <a:ext cx="5259387"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LỤC VÂN TIÊN CỨU KIỀU NGUYỆT NGA</a:t>
            </a:r>
          </a:p>
        </p:txBody>
      </p:sp>
      <p:sp>
        <p:nvSpPr>
          <p:cNvPr id="26" name="Rounded Rectangle 25">
            <a:extLst>
              <a:ext uri="{FF2B5EF4-FFF2-40B4-BE49-F238E27FC236}">
                <a16:creationId xmlns:a16="http://schemas.microsoft.com/office/drawing/2014/main" id="{777D4841-CAC4-4A40-9B5F-CBBBAA8BA8C3}"/>
              </a:ext>
            </a:extLst>
          </p:cNvPr>
          <p:cNvSpPr/>
          <p:nvPr/>
        </p:nvSpPr>
        <p:spPr>
          <a:xfrm>
            <a:off x="4808538" y="1511300"/>
            <a:ext cx="906462"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TÁC GIẢ</a:t>
            </a:r>
          </a:p>
        </p:txBody>
      </p:sp>
      <p:sp>
        <p:nvSpPr>
          <p:cNvPr id="27" name="Rounded Rectangle 26">
            <a:extLst>
              <a:ext uri="{FF2B5EF4-FFF2-40B4-BE49-F238E27FC236}">
                <a16:creationId xmlns:a16="http://schemas.microsoft.com/office/drawing/2014/main" id="{D2A385B2-7B1E-41C1-B346-ED64791803B0}"/>
              </a:ext>
            </a:extLst>
          </p:cNvPr>
          <p:cNvSpPr/>
          <p:nvPr/>
        </p:nvSpPr>
        <p:spPr>
          <a:xfrm>
            <a:off x="99756" y="667755"/>
            <a:ext cx="4724400" cy="7277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1.Cuộc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Nguyễn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Chiểu</a:t>
            </a:r>
            <a:r>
              <a:rPr lang="en-US" sz="1400" dirty="0">
                <a:solidFill>
                  <a:prstClr val="black"/>
                </a:solidFill>
                <a:latin typeface="Times New Roman" pitchFamily="18" charset="0"/>
                <a:cs typeface="Times New Roman" pitchFamily="18" charset="0"/>
              </a:rPr>
              <a:t> (1822-1888)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mù</a:t>
            </a:r>
            <a:r>
              <a:rPr lang="en-US" sz="1400" dirty="0">
                <a:solidFill>
                  <a:prstClr val="black"/>
                </a:solidFill>
                <a:latin typeface="Times New Roman" pitchFamily="18" charset="0"/>
                <a:cs typeface="Times New Roman" pitchFamily="18" charset="0"/>
              </a:rPr>
              <a:t> ở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hiến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yêu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nước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khuất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giặc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ngoại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xâm</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28" name="Rounded Rectangle 27">
            <a:extLst>
              <a:ext uri="{FF2B5EF4-FFF2-40B4-BE49-F238E27FC236}">
                <a16:creationId xmlns:a16="http://schemas.microsoft.com/office/drawing/2014/main" id="{6E10761B-48C8-4405-92BC-685ED44BA1CD}"/>
              </a:ext>
            </a:extLst>
          </p:cNvPr>
          <p:cNvSpPr/>
          <p:nvPr/>
        </p:nvSpPr>
        <p:spPr>
          <a:xfrm>
            <a:off x="250056" y="1586822"/>
            <a:ext cx="4423800" cy="83502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2. </a:t>
            </a:r>
            <a:r>
              <a:rPr lang="en-US" sz="1400" b="1" dirty="0" err="1">
                <a:solidFill>
                  <a:prstClr val="black"/>
                </a:solidFill>
                <a:latin typeface="Times New Roman" pitchFamily="18" charset="0"/>
                <a:cs typeface="Times New Roman" pitchFamily="18" charset="0"/>
              </a:rPr>
              <a:t>Sự</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nghiệp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sáng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 </a:t>
            </a:r>
          </a:p>
          <a:p>
            <a:pPr marL="171450" indent="-171450">
              <a:buFontTx/>
              <a:buChar char="-"/>
              <a:defRPr/>
            </a:pP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văn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Pháp</a:t>
            </a:r>
            <a:r>
              <a:rPr lang="en-US" sz="1400" dirty="0">
                <a:solidFill>
                  <a:prstClr val="black"/>
                </a:solidFill>
                <a:latin typeface="Times New Roman" pitchFamily="18" charset="0"/>
                <a:cs typeface="Times New Roman" pitchFamily="18" charset="0"/>
              </a:rPr>
              <a:t>.</a:t>
            </a:r>
          </a:p>
          <a:p>
            <a:pPr marL="171450" indent="-171450">
              <a:buFontTx/>
              <a:buChar cha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Nôm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Từ-Hà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Mậu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Tiều</a:t>
            </a:r>
            <a:r>
              <a:rPr lang="en-US" sz="1400" dirty="0">
                <a:solidFill>
                  <a:prstClr val="black"/>
                </a:solidFill>
                <a:latin typeface="Times New Roman" pitchFamily="18" charset="0"/>
                <a:cs typeface="Times New Roman" pitchFamily="18" charset="0"/>
              </a:rPr>
              <a:t> y </a:t>
            </a:r>
            <a:r>
              <a:rPr lang="en-US" sz="1400" dirty="0" err="1">
                <a:solidFill>
                  <a:prstClr val="black"/>
                </a:solidFill>
                <a:latin typeface="Times New Roman" pitchFamily="18" charset="0"/>
                <a:cs typeface="Times New Roman" pitchFamily="18" charset="0"/>
              </a:rPr>
              <a:t>thuật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vấn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Lục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Tiên</a:t>
            </a:r>
            <a:r>
              <a:rPr lang="en-US" sz="1400" dirty="0">
                <a:solidFill>
                  <a:prstClr val="black"/>
                </a:solidFill>
                <a:latin typeface="Times New Roman" pitchFamily="18" charset="0"/>
                <a:cs typeface="Times New Roman" pitchFamily="18" charset="0"/>
              </a:rPr>
              <a:t>.</a:t>
            </a:r>
          </a:p>
        </p:txBody>
      </p:sp>
      <p:sp>
        <p:nvSpPr>
          <p:cNvPr id="29" name="Rounded Rectangle 28">
            <a:extLst>
              <a:ext uri="{FF2B5EF4-FFF2-40B4-BE49-F238E27FC236}">
                <a16:creationId xmlns:a16="http://schemas.microsoft.com/office/drawing/2014/main" id="{62BB5E33-68FD-497C-84BE-438CB1DA9F19}"/>
              </a:ext>
            </a:extLst>
          </p:cNvPr>
          <p:cNvSpPr/>
          <p:nvPr/>
        </p:nvSpPr>
        <p:spPr>
          <a:xfrm>
            <a:off x="3532124" y="2514600"/>
            <a:ext cx="1649477"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TÁC PHẨM</a:t>
            </a:r>
          </a:p>
        </p:txBody>
      </p:sp>
      <p:sp>
        <p:nvSpPr>
          <p:cNvPr id="30" name="Rounded Rectangle 29">
            <a:extLst>
              <a:ext uri="{FF2B5EF4-FFF2-40B4-BE49-F238E27FC236}">
                <a16:creationId xmlns:a16="http://schemas.microsoft.com/office/drawing/2014/main" id="{BF1813C9-189E-49CE-9772-CE8E500A4C2A}"/>
              </a:ext>
            </a:extLst>
          </p:cNvPr>
          <p:cNvSpPr/>
          <p:nvPr/>
        </p:nvSpPr>
        <p:spPr>
          <a:xfrm>
            <a:off x="131426" y="2760982"/>
            <a:ext cx="4396045" cy="5111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gồm</a:t>
            </a:r>
            <a:r>
              <a:rPr lang="en-US" sz="1400" dirty="0">
                <a:solidFill>
                  <a:prstClr val="black"/>
                </a:solidFill>
                <a:latin typeface="Times New Roman" pitchFamily="18" charset="0"/>
                <a:cs typeface="Times New Roman" pitchFamily="18" charset="0"/>
              </a:rPr>
              <a:t> 2082 </a:t>
            </a:r>
            <a:r>
              <a:rPr lang="en-US" sz="1400" dirty="0" err="1">
                <a:solidFill>
                  <a:prstClr val="black"/>
                </a:solidFill>
                <a:latin typeface="Times New Roman" pitchFamily="18" charset="0"/>
                <a:cs typeface="Times New Roman" pitchFamily="18" charset="0"/>
              </a:rPr>
              <a:t>câu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luc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bát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hồi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nội</a:t>
            </a:r>
            <a:r>
              <a:rPr lang="en-US" sz="1400" dirty="0">
                <a:solidFill>
                  <a:prstClr val="black"/>
                </a:solidFill>
                <a:latin typeface="Times New Roman" pitchFamily="18" charset="0"/>
                <a:cs typeface="Times New Roman" pitchFamily="18" charset="0"/>
              </a:rPr>
              <a:t> dung </a:t>
            </a:r>
            <a:r>
              <a:rPr lang="en-US" sz="1400" dirty="0" err="1">
                <a:solidFill>
                  <a:prstClr val="black"/>
                </a:solidFill>
                <a:latin typeface="Times New Roman" pitchFamily="18" charset="0"/>
                <a:cs typeface="Times New Roman" pitchFamily="18" charset="0"/>
              </a:rPr>
              <a:t>đạo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đề</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cao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a:t>
            </a:r>
          </a:p>
        </p:txBody>
      </p:sp>
      <p:sp>
        <p:nvSpPr>
          <p:cNvPr id="31" name="Rounded Rectangle 30">
            <a:extLst>
              <a:ext uri="{FF2B5EF4-FFF2-40B4-BE49-F238E27FC236}">
                <a16:creationId xmlns:a16="http://schemas.microsoft.com/office/drawing/2014/main" id="{242261FF-2626-4332-853C-21EF184DD36F}"/>
              </a:ext>
            </a:extLst>
          </p:cNvPr>
          <p:cNvSpPr/>
          <p:nvPr/>
        </p:nvSpPr>
        <p:spPr>
          <a:xfrm>
            <a:off x="376802" y="3462339"/>
            <a:ext cx="4423800" cy="100701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Tóm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tắt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truyện</a:t>
            </a:r>
            <a:r>
              <a:rPr lang="en-US" sz="1400" b="1"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xoay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quanh</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nh</a:t>
            </a:r>
            <a:r>
              <a:rPr lang="en-US" sz="1400" dirty="0">
                <a:solidFill>
                  <a:prstClr val="black"/>
                </a:solidFill>
                <a:latin typeface="Times New Roman" pitchFamily="18" charset="0"/>
                <a:cs typeface="Times New Roman" pitchFamily="18" charset="0"/>
              </a:rPr>
              <a:t>/</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KNN</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giúp</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vẫn</a:t>
            </a:r>
            <a:r>
              <a:rPr lang="en-US" sz="1400" dirty="0">
                <a:solidFill>
                  <a:prstClr val="black"/>
                </a:solidFill>
                <a:latin typeface="Times New Roman" pitchFamily="18" charset="0"/>
                <a:cs typeface="Times New Roman" pitchFamily="18" charset="0"/>
              </a:rPr>
              <a:t> 1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LVT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nhau</a:t>
            </a:r>
            <a:r>
              <a:rPr lang="en-US" sz="1400" dirty="0">
                <a:solidFill>
                  <a:prstClr val="black"/>
                </a:solidFill>
                <a:latin typeface="Times New Roman" pitchFamily="18" charset="0"/>
                <a:cs typeface="Times New Roman" pitchFamily="18" charset="0"/>
              </a:rPr>
              <a:t>.</a:t>
            </a:r>
          </a:p>
        </p:txBody>
      </p:sp>
      <p:sp>
        <p:nvSpPr>
          <p:cNvPr id="32" name="Rounded Rectangle 31">
            <a:extLst>
              <a:ext uri="{FF2B5EF4-FFF2-40B4-BE49-F238E27FC236}">
                <a16:creationId xmlns:a16="http://schemas.microsoft.com/office/drawing/2014/main" id="{CA094D34-FE5F-4677-A7FF-53E7CD10AD2C}"/>
              </a:ext>
            </a:extLst>
          </p:cNvPr>
          <p:cNvSpPr/>
          <p:nvPr/>
        </p:nvSpPr>
        <p:spPr>
          <a:xfrm>
            <a:off x="256701" y="4676458"/>
            <a:ext cx="4423800" cy="8778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Vị</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Đoạn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nằm</a:t>
            </a:r>
            <a:r>
              <a:rPr lang="en-US" sz="1400" dirty="0">
                <a:solidFill>
                  <a:prstClr val="black"/>
                </a:solidFill>
                <a:latin typeface="Times New Roman" pitchFamily="18" charset="0"/>
                <a:cs typeface="Times New Roman" pitchFamily="18" charset="0"/>
              </a:rPr>
              <a:t> ở </a:t>
            </a:r>
            <a:r>
              <a:rPr lang="en-US" sz="1400" dirty="0" err="1">
                <a:solidFill>
                  <a:prstClr val="black"/>
                </a:solidFill>
                <a:latin typeface="Times New Roman" pitchFamily="18" charset="0"/>
                <a:cs typeface="Times New Roman" pitchFamily="18" charset="0"/>
              </a:rPr>
              <a:t>phần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đầu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a:t>
            </a:r>
          </a:p>
          <a:p>
            <a:pPr>
              <a:defRPr/>
            </a:pPr>
            <a:r>
              <a:rPr lang="en-US" sz="1400" b="1" dirty="0" err="1">
                <a:solidFill>
                  <a:prstClr val="black"/>
                </a:solidFill>
                <a:latin typeface="Times New Roman" pitchFamily="18" charset="0"/>
                <a:cs typeface="Times New Roman" pitchFamily="18" charset="0"/>
              </a:rPr>
              <a:t>Đại</a:t>
            </a:r>
            <a:r>
              <a:rPr lang="en-US" sz="1400" b="1" dirty="0">
                <a:solidFill>
                  <a:prstClr val="black"/>
                </a:solidFill>
                <a:latin typeface="Times New Roman" pitchFamily="18" charset="0"/>
                <a:cs typeface="Times New Roman" pitchFamily="18" charset="0"/>
              </a:rPr>
              <a:t> ý:</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trên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đường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bon </a:t>
            </a:r>
            <a:r>
              <a:rPr lang="en-US" sz="1400" dirty="0" err="1">
                <a:solidFill>
                  <a:prstClr val="black"/>
                </a:solidFill>
                <a:latin typeface="Times New Roman" pitchFamily="18" charset="0"/>
                <a:cs typeface="Times New Roman" pitchFamily="18" charset="0"/>
              </a:rPr>
              <a:t>cướp,chàng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tan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cô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gái</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muốn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nhưng</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từ</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chối</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33" name="Rounded Rectangle 32">
            <a:extLst>
              <a:ext uri="{FF2B5EF4-FFF2-40B4-BE49-F238E27FC236}">
                <a16:creationId xmlns:a16="http://schemas.microsoft.com/office/drawing/2014/main" id="{AE16319E-FB5B-4AB7-A7EA-D08B468FFEDC}"/>
              </a:ext>
            </a:extLst>
          </p:cNvPr>
          <p:cNvSpPr/>
          <p:nvPr/>
        </p:nvSpPr>
        <p:spPr>
          <a:xfrm>
            <a:off x="6172201" y="2184400"/>
            <a:ext cx="1154113"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NỘI DUNG</a:t>
            </a:r>
          </a:p>
        </p:txBody>
      </p:sp>
      <p:sp>
        <p:nvSpPr>
          <p:cNvPr id="34" name="Rounded Rectangle 33">
            <a:extLst>
              <a:ext uri="{FF2B5EF4-FFF2-40B4-BE49-F238E27FC236}">
                <a16:creationId xmlns:a16="http://schemas.microsoft.com/office/drawing/2014/main" id="{BB49190A-86D8-45C3-B2B3-6B69EB236E3D}"/>
              </a:ext>
            </a:extLst>
          </p:cNvPr>
          <p:cNvSpPr/>
          <p:nvPr/>
        </p:nvSpPr>
        <p:spPr>
          <a:xfrm>
            <a:off x="6356507" y="1624667"/>
            <a:ext cx="1396843" cy="30666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LVT</a:t>
            </a:r>
          </a:p>
        </p:txBody>
      </p:sp>
      <p:sp>
        <p:nvSpPr>
          <p:cNvPr id="35" name="Rounded Rectangle 34">
            <a:extLst>
              <a:ext uri="{FF2B5EF4-FFF2-40B4-BE49-F238E27FC236}">
                <a16:creationId xmlns:a16="http://schemas.microsoft.com/office/drawing/2014/main" id="{3B43BB39-2623-4F51-B259-44418C6E2D7E}"/>
              </a:ext>
            </a:extLst>
          </p:cNvPr>
          <p:cNvSpPr/>
          <p:nvPr/>
        </p:nvSpPr>
        <p:spPr>
          <a:xfrm>
            <a:off x="7653338" y="688976"/>
            <a:ext cx="4438906" cy="93071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đánh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cướp</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Vũ</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bản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anh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hùng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việc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đức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vị</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vong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thân</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6" name="Rounded Rectangle 35">
            <a:extLst>
              <a:ext uri="{FF2B5EF4-FFF2-40B4-BE49-F238E27FC236}">
                <a16:creationId xmlns:a16="http://schemas.microsoft.com/office/drawing/2014/main" id="{A1FD5049-3509-493E-A86D-6DB9BE95EC55}"/>
              </a:ext>
            </a:extLst>
          </p:cNvPr>
          <p:cNvSpPr/>
          <p:nvPr/>
        </p:nvSpPr>
        <p:spPr>
          <a:xfrm>
            <a:off x="7659688" y="1930402"/>
            <a:ext cx="4400886" cy="8890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trò</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chuyện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với</a:t>
            </a:r>
            <a:r>
              <a:rPr lang="en-US" sz="1400" b="1"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hậu</a:t>
            </a:r>
            <a:r>
              <a:rPr lang="en-US" sz="1400" dirty="0">
                <a:solidFill>
                  <a:prstClr val="black"/>
                </a:solidFill>
                <a:latin typeface="Times New Roman" pitchFamily="18" charset="0"/>
                <a:cs typeface="Times New Roman" pitchFamily="18" charset="0"/>
              </a:rPr>
              <a:t> ( </a:t>
            </a:r>
            <a:r>
              <a:rPr lang="en-US" sz="1400" dirty="0" err="1">
                <a:solidFill>
                  <a:prstClr val="black"/>
                </a:solidFill>
                <a:latin typeface="Times New Roman" pitchFamily="18" charset="0"/>
                <a:cs typeface="Times New Roman" pitchFamily="18" charset="0"/>
              </a:rPr>
              <a:t>không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lợi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dụng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kẻ</a:t>
            </a:r>
            <a:r>
              <a:rPr lang="en-US" sz="1400" dirty="0">
                <a:solidFill>
                  <a:prstClr val="black"/>
                </a:solidFill>
                <a:latin typeface="Times New Roman" pitchFamily="18" charset="0"/>
                <a:cs typeface="Times New Roman" pitchFamily="18" charset="0"/>
              </a:rPr>
              <a:t> ban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trong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trực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Trọng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khinh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tài</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7" name="Rounded Rectangle 36">
            <a:extLst>
              <a:ext uri="{FF2B5EF4-FFF2-40B4-BE49-F238E27FC236}">
                <a16:creationId xmlns:a16="http://schemas.microsoft.com/office/drawing/2014/main" id="{D13CCADA-F54E-45DB-A898-AEA523989FF6}"/>
              </a:ext>
            </a:extLst>
          </p:cNvPr>
          <p:cNvSpPr/>
          <p:nvPr/>
        </p:nvSpPr>
        <p:spPr>
          <a:xfrm>
            <a:off x="6866942" y="3508375"/>
            <a:ext cx="1968500" cy="2794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KNN</a:t>
            </a:r>
          </a:p>
        </p:txBody>
      </p:sp>
      <p:sp>
        <p:nvSpPr>
          <p:cNvPr id="38" name="Rounded Rectangle 37">
            <a:extLst>
              <a:ext uri="{FF2B5EF4-FFF2-40B4-BE49-F238E27FC236}">
                <a16:creationId xmlns:a16="http://schemas.microsoft.com/office/drawing/2014/main" id="{AB5F6189-198B-44C7-95CA-422F9E598DA5}"/>
              </a:ext>
            </a:extLst>
          </p:cNvPr>
          <p:cNvSpPr/>
          <p:nvPr/>
        </p:nvSpPr>
        <p:spPr>
          <a:xfrm>
            <a:off x="7696200" y="3021014"/>
            <a:ext cx="1930400" cy="2555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Xưng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khiêm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nhường</a:t>
            </a:r>
            <a:endParaRPr lang="en-US" sz="1400" dirty="0">
              <a:solidFill>
                <a:prstClr val="black"/>
              </a:solidFill>
              <a:latin typeface="Times New Roman" pitchFamily="18" charset="0"/>
              <a:cs typeface="Times New Roman" pitchFamily="18" charset="0"/>
            </a:endParaRPr>
          </a:p>
        </p:txBody>
      </p:sp>
      <p:sp>
        <p:nvSpPr>
          <p:cNvPr id="39" name="Rounded Rectangle 38">
            <a:extLst>
              <a:ext uri="{FF2B5EF4-FFF2-40B4-BE49-F238E27FC236}">
                <a16:creationId xmlns:a16="http://schemas.microsoft.com/office/drawing/2014/main" id="{C6140377-ED69-413C-806A-F96E39AACF79}"/>
              </a:ext>
            </a:extLst>
          </p:cNvPr>
          <p:cNvSpPr/>
          <p:nvPr/>
        </p:nvSpPr>
        <p:spPr>
          <a:xfrm>
            <a:off x="7653338" y="3900490"/>
            <a:ext cx="2572702" cy="28733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năng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thước</a:t>
            </a:r>
            <a:r>
              <a:rPr lang="en-US" sz="1400" dirty="0">
                <a:solidFill>
                  <a:prstClr val="black"/>
                </a:solidFill>
                <a:latin typeface="Times New Roman" pitchFamily="18" charset="0"/>
                <a:cs typeface="Times New Roman" pitchFamily="18" charset="0"/>
              </a:rPr>
              <a:t>.</a:t>
            </a:r>
          </a:p>
        </p:txBody>
      </p:sp>
      <p:sp>
        <p:nvSpPr>
          <p:cNvPr id="40" name="Rounded Rectangle 39">
            <a:extLst>
              <a:ext uri="{FF2B5EF4-FFF2-40B4-BE49-F238E27FC236}">
                <a16:creationId xmlns:a16="http://schemas.microsoft.com/office/drawing/2014/main" id="{14471084-2AF2-4FB4-889D-C67948035FFD}"/>
              </a:ext>
            </a:extLst>
          </p:cNvPr>
          <p:cNvSpPr/>
          <p:nvPr/>
        </p:nvSpPr>
        <p:spPr>
          <a:xfrm>
            <a:off x="7653338" y="4310064"/>
            <a:ext cx="3228022" cy="30479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rõ</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khúc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thành</a:t>
            </a:r>
            <a:endParaRPr lang="en-US" sz="1400" dirty="0">
              <a:solidFill>
                <a:prstClr val="black"/>
              </a:solidFill>
              <a:latin typeface="Times New Roman" pitchFamily="18" charset="0"/>
              <a:cs typeface="Times New Roman" pitchFamily="18" charset="0"/>
            </a:endParaRPr>
          </a:p>
        </p:txBody>
      </p:sp>
      <p:sp>
        <p:nvSpPr>
          <p:cNvPr id="41" name="Rounded Rectangle 40">
            <a:extLst>
              <a:ext uri="{FF2B5EF4-FFF2-40B4-BE49-F238E27FC236}">
                <a16:creationId xmlns:a16="http://schemas.microsoft.com/office/drawing/2014/main" id="{C0EC326C-7E4C-481F-9777-6CA40367AA3B}"/>
              </a:ext>
            </a:extLst>
          </p:cNvPr>
          <p:cNvSpPr/>
          <p:nvPr/>
        </p:nvSpPr>
        <p:spPr>
          <a:xfrm>
            <a:off x="7653338" y="4759326"/>
            <a:ext cx="4438906" cy="5746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a:solidFill>
                  <a:prstClr val="black"/>
                </a:solidFill>
                <a:latin typeface="Times New Roman" pitchFamily="18" charset="0"/>
                <a:cs typeface="Times New Roman" pitchFamily="18" charset="0"/>
              </a:rPr>
              <a:t>Con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đã</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tự</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a:t>
            </a:r>
          </a:p>
        </p:txBody>
      </p:sp>
      <p:sp>
        <p:nvSpPr>
          <p:cNvPr id="42" name="Rounded Rectangle 41">
            <a:extLst>
              <a:ext uri="{FF2B5EF4-FFF2-40B4-BE49-F238E27FC236}">
                <a16:creationId xmlns:a16="http://schemas.microsoft.com/office/drawing/2014/main" id="{9557862E-FD07-49C2-A9A2-91FD1B9EABC7}"/>
              </a:ext>
            </a:extLst>
          </p:cNvPr>
          <p:cNvSpPr/>
          <p:nvPr/>
        </p:nvSpPr>
        <p:spPr>
          <a:xfrm>
            <a:off x="6982315" y="5446714"/>
            <a:ext cx="644816" cy="27940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NT</a:t>
            </a:r>
          </a:p>
        </p:txBody>
      </p:sp>
      <p:sp>
        <p:nvSpPr>
          <p:cNvPr id="43" name="Rounded Rectangle 42">
            <a:extLst>
              <a:ext uri="{FF2B5EF4-FFF2-40B4-BE49-F238E27FC236}">
                <a16:creationId xmlns:a16="http://schemas.microsoft.com/office/drawing/2014/main" id="{C6C103B1-1098-4891-940A-C8D12E47F794}"/>
              </a:ext>
            </a:extLst>
          </p:cNvPr>
          <p:cNvSpPr/>
          <p:nvPr/>
        </p:nvSpPr>
        <p:spPr>
          <a:xfrm>
            <a:off x="7783387" y="5676773"/>
            <a:ext cx="4486531" cy="4509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miêu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tả</a:t>
            </a:r>
            <a:r>
              <a:rPr lang="en-US" sz="1400" dirty="0">
                <a:solidFill>
                  <a:prstClr val="black"/>
                </a:solidFill>
                <a:latin typeface="Times New Roman" pitchFamily="18" charset="0"/>
                <a:cs typeface="Times New Roman" pitchFamily="18" charset="0"/>
              </a:rPr>
              <a:t> qua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chỉ</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gũi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gian</a:t>
            </a:r>
            <a:r>
              <a:rPr lang="en-US" sz="1400" dirty="0">
                <a:solidFill>
                  <a:prstClr val="black"/>
                </a:solidFill>
                <a:latin typeface="Times New Roman" pitchFamily="18" charset="0"/>
                <a:cs typeface="Times New Roman" pitchFamily="18" charset="0"/>
              </a:rPr>
              <a:t>.</a:t>
            </a:r>
          </a:p>
        </p:txBody>
      </p:sp>
      <p:sp>
        <p:nvSpPr>
          <p:cNvPr id="44" name="Rounded Rectangle 43">
            <a:extLst>
              <a:ext uri="{FF2B5EF4-FFF2-40B4-BE49-F238E27FC236}">
                <a16:creationId xmlns:a16="http://schemas.microsoft.com/office/drawing/2014/main" id="{E1237B6B-B60B-4B4C-BAC1-E54A352F5702}"/>
              </a:ext>
            </a:extLst>
          </p:cNvPr>
          <p:cNvSpPr/>
          <p:nvPr/>
        </p:nvSpPr>
        <p:spPr>
          <a:xfrm>
            <a:off x="6951662" y="6248400"/>
            <a:ext cx="4935537" cy="49557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Ngôn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mộc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mạc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hằng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mang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sắc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địa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phương</a:t>
            </a:r>
            <a:r>
              <a:rPr lang="en-US" sz="1400" dirty="0">
                <a:solidFill>
                  <a:prstClr val="black"/>
                </a:solidFill>
                <a:latin typeface="Times New Roman" pitchFamily="18" charset="0"/>
                <a:cs typeface="Times New Roman" pitchFamily="18" charset="0"/>
              </a:rPr>
              <a:t>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a:t>
            </a:r>
          </a:p>
        </p:txBody>
      </p:sp>
      <p:sp>
        <p:nvSpPr>
          <p:cNvPr id="45" name="Rounded Rectangle 44">
            <a:extLst>
              <a:ext uri="{FF2B5EF4-FFF2-40B4-BE49-F238E27FC236}">
                <a16:creationId xmlns:a16="http://schemas.microsoft.com/office/drawing/2014/main" id="{6A5EFA5C-8260-4AB8-9FD7-B3F58405FFDD}"/>
              </a:ext>
            </a:extLst>
          </p:cNvPr>
          <p:cNvSpPr/>
          <p:nvPr/>
        </p:nvSpPr>
        <p:spPr>
          <a:xfrm>
            <a:off x="4908550" y="5235575"/>
            <a:ext cx="1797050" cy="2111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Ý NGHĨA VĂN BẢN</a:t>
            </a:r>
          </a:p>
        </p:txBody>
      </p:sp>
      <p:sp>
        <p:nvSpPr>
          <p:cNvPr id="46" name="Rounded Rectangle 45">
            <a:extLst>
              <a:ext uri="{FF2B5EF4-FFF2-40B4-BE49-F238E27FC236}">
                <a16:creationId xmlns:a16="http://schemas.microsoft.com/office/drawing/2014/main" id="{959A3FC5-902B-48C3-8D8C-79A21A8EC0C6}"/>
              </a:ext>
            </a:extLst>
          </p:cNvPr>
          <p:cNvSpPr/>
          <p:nvPr/>
        </p:nvSpPr>
        <p:spPr>
          <a:xfrm>
            <a:off x="746760" y="5761447"/>
            <a:ext cx="5471579" cy="75075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Đoạn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trích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ngợi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phẩm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chất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đẹp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hai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nhân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vật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Lục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Tiên</a:t>
            </a:r>
            <a:r>
              <a:rPr lang="en-US" sz="1400" b="1" dirty="0">
                <a:solidFill>
                  <a:prstClr val="black"/>
                </a:solidFill>
                <a:latin typeface="Times New Roman" pitchFamily="18" charset="0"/>
                <a:cs typeface="Times New Roman" pitchFamily="18" charset="0"/>
              </a:rPr>
              <a:t> – </a:t>
            </a:r>
            <a:r>
              <a:rPr lang="en-US" sz="1400" b="1" dirty="0" err="1">
                <a:solidFill>
                  <a:prstClr val="black"/>
                </a:solidFill>
                <a:latin typeface="Times New Roman" pitchFamily="18" charset="0"/>
                <a:cs typeface="Times New Roman" pitchFamily="18" charset="0"/>
              </a:rPr>
              <a:t>Kiều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Nguyệt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và</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khát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vọng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hành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đạo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cứu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giả</a:t>
            </a:r>
            <a:endParaRPr lang="en-US" sz="1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7535569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838200" y="109415"/>
            <a:ext cx="10515600" cy="1500555"/>
          </a:xfrm>
        </p:spPr>
        <p:txBody>
          <a:bodyPr>
            <a:normAutofit/>
          </a:bodyPr>
          <a:lstStyle/>
          <a:p>
            <a:pPr algn="l" eaLnBrk="1" hangingPunct="1">
              <a:defRPr/>
            </a:pPr>
            <a:r>
              <a:rPr lang="vi-VN" sz="3200" dirty="0">
                <a:solidFill>
                  <a:srgbClr val="FF0000"/>
                </a:solidFill>
                <a:latin typeface="Times New Roman" pitchFamily="18" charset="0"/>
                <a:cs typeface="Times New Roman" pitchFamily="18" charset="0"/>
              </a:rPr>
              <a:t>I. Đọc – Tìm hiểu chung</a:t>
            </a:r>
            <a:br>
              <a:rPr lang="vi-VN" sz="3200" dirty="0">
                <a:solidFill>
                  <a:srgbClr val="FF0000"/>
                </a:solidFill>
                <a:latin typeface="Times New Roman" pitchFamily="18" charset="0"/>
                <a:cs typeface="Times New Roman" pitchFamily="18" charset="0"/>
              </a:rPr>
            </a:br>
            <a:r>
              <a:rPr lang="vi-VN" sz="3200" dirty="0">
                <a:solidFill>
                  <a:srgbClr val="FF0000"/>
                </a:solidFill>
                <a:latin typeface="Times New Roman" pitchFamily="18" charset="0"/>
                <a:cs typeface="Times New Roman" pitchFamily="18" charset="0"/>
              </a:rPr>
              <a:t>II.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tích</a:t>
            </a:r>
            <a:br>
              <a:rPr lang="vi-VN" sz="3200" dirty="0">
                <a:solidFill>
                  <a:srgbClr val="FF0000"/>
                </a:solidFill>
                <a:latin typeface="Times New Roman" pitchFamily="18" charset="0"/>
                <a:cs typeface="Times New Roman" pitchFamily="18" charset="0"/>
              </a:rPr>
            </a:br>
            <a:r>
              <a:rPr lang="vi-VN" sz="3200" dirty="0">
                <a:solidFill>
                  <a:srgbClr val="FF0000"/>
                </a:solidFill>
                <a:latin typeface="Times New Roman" pitchFamily="18" charset="0"/>
                <a:cs typeface="Times New Roman" pitchFamily="18" charset="0"/>
              </a:rPr>
              <a:t>III. Tổng kết</a:t>
            </a:r>
            <a:endParaRPr lang="en-US" sz="3200" dirty="0">
              <a:solidFill>
                <a:srgbClr val="FF0000"/>
              </a:solidFill>
              <a:latin typeface="Times New Roman" pitchFamily="18" charset="0"/>
              <a:cs typeface="Times New Roman" pitchFamily="18" charset="0"/>
            </a:endParaRPr>
          </a:p>
        </p:txBody>
      </p:sp>
      <p:sp>
        <p:nvSpPr>
          <p:cNvPr id="242691" name="Rectangle 3"/>
          <p:cNvSpPr>
            <a:spLocks noGrp="1" noChangeArrowheads="1"/>
          </p:cNvSpPr>
          <p:nvPr>
            <p:ph type="body" idx="1"/>
          </p:nvPr>
        </p:nvSpPr>
        <p:spPr/>
        <p:txBody>
          <a:bodyPr/>
          <a:lstStyle/>
          <a:p>
            <a:pPr eaLnBrk="1" hangingPunct="1">
              <a:defRPr/>
            </a:pPr>
            <a:endParaRPr lang="en-US"/>
          </a:p>
        </p:txBody>
      </p:sp>
      <p:pic>
        <p:nvPicPr>
          <p:cNvPr id="32772"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72" y="1442872"/>
            <a:ext cx="11405134" cy="50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05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4">
            <a:extLst>
              <a:ext uri="{FF2B5EF4-FFF2-40B4-BE49-F238E27FC236}">
                <a16:creationId xmlns:a16="http://schemas.microsoft.com/office/drawing/2014/main" id="{7A4C13E2-E552-4238-80E7-F746CCDA58A7}"/>
              </a:ext>
            </a:extLst>
          </p:cNvPr>
          <p:cNvSpPr txBox="1">
            <a:spLocks noChangeArrowheads="1"/>
          </p:cNvSpPr>
          <p:nvPr/>
        </p:nvSpPr>
        <p:spPr bwMode="auto">
          <a:xfrm>
            <a:off x="1041400" y="175912"/>
            <a:ext cx="5801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vi-VN" altLang="en-US" sz="3600" b="1" dirty="0">
                <a:latin typeface="Times New Roman" panose="02020603050405020304" pitchFamily="18" charset="0"/>
                <a:cs typeface="Times New Roman" panose="02020603050405020304" pitchFamily="18" charset="0"/>
              </a:rPr>
              <a:t>IV. Luyện Tập</a:t>
            </a:r>
            <a:endParaRPr lang="en-US" altLang="en-US" sz="3600" b="1" dirty="0">
              <a:latin typeface="Times New Roman" panose="02020603050405020304" pitchFamily="18" charset="0"/>
              <a:cs typeface="Times New Roman" panose="02020603050405020304" pitchFamily="18" charset="0"/>
            </a:endParaRPr>
          </a:p>
        </p:txBody>
      </p:sp>
      <p:graphicFrame>
        <p:nvGraphicFramePr>
          <p:cNvPr id="24696" name="Group 120">
            <a:extLst>
              <a:ext uri="{FF2B5EF4-FFF2-40B4-BE49-F238E27FC236}">
                <a16:creationId xmlns:a16="http://schemas.microsoft.com/office/drawing/2014/main" id="{3B179128-0A34-49A6-8441-16D6F4FA9B1D}"/>
              </a:ext>
            </a:extLst>
          </p:cNvPr>
          <p:cNvGraphicFramePr>
            <a:graphicFrameLocks noGrp="1"/>
          </p:cNvGraphicFramePr>
          <p:nvPr>
            <p:ph sz="quarter" idx="2"/>
            <p:extLst>
              <p:ext uri="{D42A27DB-BD31-4B8C-83A1-F6EECF244321}">
                <p14:modId xmlns:p14="http://schemas.microsoft.com/office/powerpoint/2010/main" val="4091361026"/>
              </p:ext>
            </p:extLst>
          </p:nvPr>
        </p:nvGraphicFramePr>
        <p:xfrm>
          <a:off x="361950" y="1855624"/>
          <a:ext cx="11544300" cy="3551134"/>
        </p:xfrm>
        <a:graphic>
          <a:graphicData uri="http://schemas.openxmlformats.org/drawingml/2006/table">
            <a:tbl>
              <a:tblPr/>
              <a:tblGrid>
                <a:gridCol w="2794668">
                  <a:extLst>
                    <a:ext uri="{9D8B030D-6E8A-4147-A177-3AD203B41FA5}">
                      <a16:colId xmlns:a16="http://schemas.microsoft.com/office/drawing/2014/main" val="20000"/>
                    </a:ext>
                  </a:extLst>
                </a:gridCol>
                <a:gridCol w="2749327">
                  <a:extLst>
                    <a:ext uri="{9D8B030D-6E8A-4147-A177-3AD203B41FA5}">
                      <a16:colId xmlns:a16="http://schemas.microsoft.com/office/drawing/2014/main" val="20001"/>
                    </a:ext>
                  </a:extLst>
                </a:gridCol>
                <a:gridCol w="2866803">
                  <a:extLst>
                    <a:ext uri="{9D8B030D-6E8A-4147-A177-3AD203B41FA5}">
                      <a16:colId xmlns:a16="http://schemas.microsoft.com/office/drawing/2014/main" val="20002"/>
                    </a:ext>
                  </a:extLst>
                </a:gridCol>
                <a:gridCol w="3133502">
                  <a:extLst>
                    <a:ext uri="{9D8B030D-6E8A-4147-A177-3AD203B41FA5}">
                      <a16:colId xmlns:a16="http://schemas.microsoft.com/office/drawing/2014/main" val="20003"/>
                    </a:ext>
                  </a:extLst>
                </a:gridCol>
              </a:tblGrid>
              <a:tr h="8657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Lục</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Vân</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Tiên</a:t>
                      </a:r>
                      <a:endPar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31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4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702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0598" name="Text Box 58">
            <a:extLst>
              <a:ext uri="{FF2B5EF4-FFF2-40B4-BE49-F238E27FC236}">
                <a16:creationId xmlns:a16="http://schemas.microsoft.com/office/drawing/2014/main" id="{F71D896C-D777-49AE-BAFD-71EDBF888707}"/>
              </a:ext>
            </a:extLst>
          </p:cNvPr>
          <p:cNvSpPr txBox="1">
            <a:spLocks noChangeArrowheads="1"/>
          </p:cNvSpPr>
          <p:nvPr/>
        </p:nvSpPr>
        <p:spPr bwMode="auto">
          <a:xfrm>
            <a:off x="617220" y="854839"/>
            <a:ext cx="1094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dirty="0">
                <a:latin typeface="Times New Roman" panose="02020603050405020304" pitchFamily="18" charset="0"/>
                <a:cs typeface="Times New Roman" panose="02020603050405020304" pitchFamily="18" charset="0"/>
              </a:rPr>
              <a:t>PHÂN BIỆT SẮC THÁI LỜI THOẠI MỖI NHÂN VẬT</a:t>
            </a:r>
            <a:endParaRPr lang="en-US" altLang="en-US" sz="2800" dirty="0">
              <a:latin typeface="Times New Roman" panose="02020603050405020304" pitchFamily="18" charset="0"/>
              <a:cs typeface="Times New Roman" panose="02020603050405020304" pitchFamily="18" charset="0"/>
            </a:endParaRPr>
          </a:p>
        </p:txBody>
      </p:sp>
      <p:sp>
        <p:nvSpPr>
          <p:cNvPr id="24690" name="Text Box 114">
            <a:extLst>
              <a:ext uri="{FF2B5EF4-FFF2-40B4-BE49-F238E27FC236}">
                <a16:creationId xmlns:a16="http://schemas.microsoft.com/office/drawing/2014/main" id="{46FB3EC9-C3DF-4466-A936-2ACE6826D4E4}"/>
              </a:ext>
            </a:extLst>
          </p:cNvPr>
          <p:cNvSpPr txBox="1">
            <a:spLocks noChangeArrowheads="1"/>
          </p:cNvSpPr>
          <p:nvPr/>
        </p:nvSpPr>
        <p:spPr bwMode="auto">
          <a:xfrm>
            <a:off x="731520" y="4485559"/>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vi-VN" altLang="en-US" sz="2800" b="1" dirty="0">
                <a:solidFill>
                  <a:srgbClr val="FF0000"/>
                </a:solidFill>
                <a:latin typeface="Times New Roman" panose="02020603050405020304" pitchFamily="18" charset="0"/>
                <a:cs typeface="Times New Roman" panose="02020603050405020304" pitchFamily="18" charset="0"/>
              </a:rPr>
              <a:t>Dứt khoát</a:t>
            </a:r>
            <a:r>
              <a:rPr lang="pt-BR" altLang="en-US" sz="2800" b="1" dirty="0">
                <a:solidFill>
                  <a:srgbClr val="FF0000"/>
                </a:solidFill>
                <a:latin typeface="Times New Roman" panose="02020603050405020304" pitchFamily="18" charset="0"/>
                <a:cs typeface="Times New Roman" panose="02020603050405020304" pitchFamily="18" charset="0"/>
              </a:rPr>
              <a:t>, căm tức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3" name="Text Box 117">
            <a:extLst>
              <a:ext uri="{FF2B5EF4-FFF2-40B4-BE49-F238E27FC236}">
                <a16:creationId xmlns:a16="http://schemas.microsoft.com/office/drawing/2014/main" id="{688C9471-507E-44CC-826C-79A7B1AA4A96}"/>
              </a:ext>
            </a:extLst>
          </p:cNvPr>
          <p:cNvSpPr txBox="1">
            <a:spLocks noChangeArrowheads="1"/>
          </p:cNvSpPr>
          <p:nvPr/>
        </p:nvSpPr>
        <p:spPr bwMode="auto">
          <a:xfrm>
            <a:off x="3200400" y="4054671"/>
            <a:ext cx="2679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
              </a:spcBef>
              <a:spcAft>
                <a:spcPct val="0"/>
              </a:spcAft>
              <a:buFontTx/>
              <a:buNone/>
            </a:pPr>
            <a:r>
              <a:rPr lang="pt-BR" altLang="en-US" sz="2800" b="1" dirty="0">
                <a:solidFill>
                  <a:srgbClr val="FF0000"/>
                </a:solidFill>
                <a:latin typeface="Times New Roman" panose="02020603050405020304" pitchFamily="18" charset="0"/>
                <a:cs typeface="Times New Roman" panose="02020603050405020304" pitchFamily="18" charset="0"/>
              </a:rPr>
              <a:t>Mềm mỏng, chân thành, chính trực.</a:t>
            </a:r>
            <a:r>
              <a:rPr lang="pt-BR"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4" name="Text Box 118">
            <a:extLst>
              <a:ext uri="{FF2B5EF4-FFF2-40B4-BE49-F238E27FC236}">
                <a16:creationId xmlns:a16="http://schemas.microsoft.com/office/drawing/2014/main" id="{4E183487-B5A4-42CB-80C3-9FC0BB8DC024}"/>
              </a:ext>
            </a:extLst>
          </p:cNvPr>
          <p:cNvSpPr txBox="1">
            <a:spLocks noChangeArrowheads="1"/>
          </p:cNvSpPr>
          <p:nvPr/>
        </p:nvSpPr>
        <p:spPr bwMode="auto">
          <a:xfrm>
            <a:off x="6134100" y="4485559"/>
            <a:ext cx="2603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15000"/>
              </a:spcBef>
              <a:spcAft>
                <a:spcPct val="0"/>
              </a:spcAft>
              <a:buFontTx/>
              <a:buNone/>
            </a:pPr>
            <a:r>
              <a:rPr lang="pt-BR" altLang="en-US" sz="2800" b="1" dirty="0">
                <a:solidFill>
                  <a:srgbClr val="FF0000"/>
                </a:solidFill>
                <a:latin typeface="Times New Roman" panose="02020603050405020304" pitchFamily="18" charset="0"/>
                <a:cs typeface="Times New Roman" panose="02020603050405020304" pitchFamily="18" charset="0"/>
              </a:rPr>
              <a:t>Khiêm nhường, mực thước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5" name="Text Box 119">
            <a:extLst>
              <a:ext uri="{FF2B5EF4-FFF2-40B4-BE49-F238E27FC236}">
                <a16:creationId xmlns:a16="http://schemas.microsoft.com/office/drawing/2014/main" id="{A979410E-F7F3-439E-8240-59280E45EEB3}"/>
              </a:ext>
            </a:extLst>
          </p:cNvPr>
          <p:cNvSpPr txBox="1">
            <a:spLocks noChangeArrowheads="1"/>
          </p:cNvSpPr>
          <p:nvPr/>
        </p:nvSpPr>
        <p:spPr bwMode="auto">
          <a:xfrm>
            <a:off x="8961120" y="4485559"/>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pt-BR" altLang="en-US" sz="2800" b="1" dirty="0">
                <a:solidFill>
                  <a:srgbClr val="FF0000"/>
                </a:solidFill>
                <a:latin typeface="Times New Roman" panose="02020603050405020304" pitchFamily="18" charset="0"/>
                <a:cs typeface="Times New Roman" panose="02020603050405020304" pitchFamily="18" charset="0"/>
              </a:rPr>
              <a:t>Hống hách, </a:t>
            </a:r>
            <a:r>
              <a:rPr lang="vi-VN" altLang="en-US" sz="2800" b="1" dirty="0">
                <a:solidFill>
                  <a:srgbClr val="FF0000"/>
                </a:solidFill>
                <a:latin typeface="Times New Roman" panose="02020603050405020304" pitchFamily="18" charset="0"/>
                <a:cs typeface="Times New Roman" panose="02020603050405020304" pitchFamily="18" charset="0"/>
              </a:rPr>
              <a:t>ngông nghênh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7" name="Text Box 121">
            <a:extLst>
              <a:ext uri="{FF2B5EF4-FFF2-40B4-BE49-F238E27FC236}">
                <a16:creationId xmlns:a16="http://schemas.microsoft.com/office/drawing/2014/main" id="{C52D5DC3-544F-4368-8F60-0E5EF0EB6EA3}"/>
              </a:ext>
            </a:extLst>
          </p:cNvPr>
          <p:cNvSpPr txBox="1">
            <a:spLocks noChangeArrowheads="1"/>
          </p:cNvSpPr>
          <p:nvPr/>
        </p:nvSpPr>
        <p:spPr bwMode="auto">
          <a:xfrm>
            <a:off x="2133600" y="5406758"/>
            <a:ext cx="80010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Ngôn ngữ đối thoại phong phú.</a:t>
            </a:r>
          </a:p>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Phù hợp với tình tiết câu chuyện.</a:t>
            </a:r>
            <a:endParaRPr lang="en-US" altLang="en-US" b="1" dirty="0">
              <a:solidFill>
                <a:srgbClr val="0033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30E741A-089D-4B16-BD21-082531EC6D23}"/>
              </a:ext>
            </a:extLst>
          </p:cNvPr>
          <p:cNvSpPr/>
          <p:nvPr/>
        </p:nvSpPr>
        <p:spPr>
          <a:xfrm>
            <a:off x="-15240" y="-52688"/>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A8C6D17A-1728-4A57-829E-3EA13F0029A2}"/>
              </a:ext>
            </a:extLst>
          </p:cNvPr>
          <p:cNvSpPr/>
          <p:nvPr/>
        </p:nvSpPr>
        <p:spPr>
          <a:xfrm>
            <a:off x="10591800" y="6629400"/>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30361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690"/>
                                        </p:tgtEl>
                                        <p:attrNameLst>
                                          <p:attrName>style.visibility</p:attrName>
                                        </p:attrNameLst>
                                      </p:cBhvr>
                                      <p:to>
                                        <p:strVal val="visible"/>
                                      </p:to>
                                    </p:set>
                                    <p:animEffect transition="in" filter="diamond(out)">
                                      <p:cBhvr>
                                        <p:cTn id="7" dur="1000"/>
                                        <p:tgtEl>
                                          <p:spTgt spid="2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4693"/>
                                        </p:tgtEl>
                                        <p:attrNameLst>
                                          <p:attrName>style.visibility</p:attrName>
                                        </p:attrNameLst>
                                      </p:cBhvr>
                                      <p:to>
                                        <p:strVal val="visible"/>
                                      </p:to>
                                    </p:set>
                                    <p:animEffect transition="in" filter="diamond(out)">
                                      <p:cBhvr>
                                        <p:cTn id="12" dur="1000"/>
                                        <p:tgtEl>
                                          <p:spTgt spid="24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4694"/>
                                        </p:tgtEl>
                                        <p:attrNameLst>
                                          <p:attrName>style.visibility</p:attrName>
                                        </p:attrNameLst>
                                      </p:cBhvr>
                                      <p:to>
                                        <p:strVal val="visible"/>
                                      </p:to>
                                    </p:set>
                                    <p:animEffect transition="in" filter="diamond(out)">
                                      <p:cBhvr>
                                        <p:cTn id="17" dur="1000"/>
                                        <p:tgtEl>
                                          <p:spTgt spid="24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4695"/>
                                        </p:tgtEl>
                                        <p:attrNameLst>
                                          <p:attrName>style.visibility</p:attrName>
                                        </p:attrNameLst>
                                      </p:cBhvr>
                                      <p:to>
                                        <p:strVal val="visible"/>
                                      </p:to>
                                    </p:set>
                                    <p:animEffect transition="in" filter="diamond(out)">
                                      <p:cBhvr>
                                        <p:cTn id="22" dur="1000"/>
                                        <p:tgtEl>
                                          <p:spTgt spid="24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4697">
                                            <p:txEl>
                                              <p:pRg st="0" end="0"/>
                                            </p:txEl>
                                          </p:spTgt>
                                        </p:tgtEl>
                                        <p:attrNameLst>
                                          <p:attrName>style.visibility</p:attrName>
                                        </p:attrNameLst>
                                      </p:cBhvr>
                                      <p:to>
                                        <p:strVal val="visible"/>
                                      </p:to>
                                    </p:set>
                                    <p:animEffect transition="in" filter="strips(downRight)">
                                      <p:cBhvr>
                                        <p:cTn id="27" dur="1000"/>
                                        <p:tgtEl>
                                          <p:spTgt spid="2469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4697">
                                            <p:txEl>
                                              <p:pRg st="1" end="1"/>
                                            </p:txEl>
                                          </p:spTgt>
                                        </p:tgtEl>
                                        <p:attrNameLst>
                                          <p:attrName>style.visibility</p:attrName>
                                        </p:attrNameLst>
                                      </p:cBhvr>
                                      <p:to>
                                        <p:strVal val="visible"/>
                                      </p:to>
                                    </p:set>
                                    <p:animEffect transition="in" filter="strips(downRight)">
                                      <p:cBhvr>
                                        <p:cTn id="32" dur="1000"/>
                                        <p:tgtEl>
                                          <p:spTgt spid="2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0" grpId="0"/>
      <p:bldP spid="24693" grpId="0"/>
      <p:bldP spid="24694" grpId="0"/>
      <p:bldP spid="246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7" name="Group 5">
            <a:extLst>
              <a:ext uri="{FF2B5EF4-FFF2-40B4-BE49-F238E27FC236}">
                <a16:creationId xmlns:a16="http://schemas.microsoft.com/office/drawing/2014/main" id="{A53EE015-D32A-4447-B505-F6320A0F56B8}"/>
              </a:ext>
            </a:extLst>
          </p:cNvPr>
          <p:cNvGraphicFramePr>
            <a:graphicFrameLocks noGrp="1"/>
          </p:cNvGraphicFramePr>
          <p:nvPr>
            <p:ph sz="half" idx="2"/>
            <p:extLst>
              <p:ext uri="{D42A27DB-BD31-4B8C-83A1-F6EECF244321}">
                <p14:modId xmlns:p14="http://schemas.microsoft.com/office/powerpoint/2010/main" val="665029080"/>
              </p:ext>
            </p:extLst>
          </p:nvPr>
        </p:nvGraphicFramePr>
        <p:xfrm>
          <a:off x="318451" y="854976"/>
          <a:ext cx="11658600" cy="5681547"/>
        </p:xfrm>
        <a:graphic>
          <a:graphicData uri="http://schemas.openxmlformats.org/drawingml/2006/table">
            <a:tbl>
              <a:tblPr/>
              <a:tblGrid>
                <a:gridCol w="2352174">
                  <a:extLst>
                    <a:ext uri="{9D8B030D-6E8A-4147-A177-3AD203B41FA5}">
                      <a16:colId xmlns:a16="http://schemas.microsoft.com/office/drawing/2014/main" val="20000"/>
                    </a:ext>
                  </a:extLst>
                </a:gridCol>
                <a:gridCol w="4041006">
                  <a:extLst>
                    <a:ext uri="{9D8B030D-6E8A-4147-A177-3AD203B41FA5}">
                      <a16:colId xmlns:a16="http://schemas.microsoft.com/office/drawing/2014/main" val="20001"/>
                    </a:ext>
                  </a:extLst>
                </a:gridCol>
                <a:gridCol w="5265420">
                  <a:extLst>
                    <a:ext uri="{9D8B030D-6E8A-4147-A177-3AD203B41FA5}">
                      <a16:colId xmlns:a16="http://schemas.microsoft.com/office/drawing/2014/main" val="20002"/>
                    </a:ext>
                  </a:extLst>
                </a:gridCol>
              </a:tblGrid>
              <a:tr h="1794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sng" strike="noStrike" cap="none" normalizeH="0" baseline="0" dirty="0">
                          <a:ln>
                            <a:noFill/>
                          </a:ln>
                          <a:solidFill>
                            <a:srgbClr val="500050"/>
                          </a:solidFill>
                          <a:effectLst/>
                          <a:latin typeface="Times New Roman" pitchFamily="18" charset="0"/>
                          <a:cs typeface="Times New Roman" pitchFamily="18" charset="0"/>
                        </a:rPr>
                        <a:t>“</a:t>
                      </a:r>
                      <a:r>
                        <a:rPr kumimoji="0" lang="en-US" sz="2800" b="1" i="1" u="sng" strike="noStrike" cap="none" normalizeH="0" baseline="0" dirty="0" err="1">
                          <a:ln>
                            <a:noFill/>
                          </a:ln>
                          <a:solidFill>
                            <a:srgbClr val="500050"/>
                          </a:solidFill>
                          <a:effectLst/>
                          <a:latin typeface="Times New Roman" pitchFamily="18" charset="0"/>
                          <a:cs typeface="Times New Roman" pitchFamily="18" charset="0"/>
                        </a:rPr>
                        <a:t>Tru</a:t>
                      </a:r>
                      <a:r>
                        <a:rPr kumimoji="0" lang="vi-VN" sz="2800" b="1" i="1" u="sng" strike="noStrike" cap="none" normalizeH="0" baseline="0" dirty="0">
                          <a:ln>
                            <a:noFill/>
                          </a:ln>
                          <a:solidFill>
                            <a:srgbClr val="500050"/>
                          </a:solidFill>
                          <a:effectLst/>
                          <a:latin typeface="Times New Roman" pitchFamily="18" charset="0"/>
                          <a:cs typeface="Times New Roman" pitchFamily="18" charset="0"/>
                        </a:rPr>
                        <a:t>yện Kiều</a:t>
                      </a:r>
                      <a:r>
                        <a:rPr kumimoji="0" lang="en-US" sz="2800" b="1" i="1" u="sng" strike="noStrike" cap="none" normalizeH="0" baseline="0" dirty="0">
                          <a:ln>
                            <a:noFill/>
                          </a:ln>
                          <a:solidFill>
                            <a:srgbClr val="500050"/>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a:t>
                      </a:r>
                      <a:r>
                        <a:rPr kumimoji="0" lang="vi-VN" sz="2800" b="1" i="0" u="none" strike="noStrike" cap="none" normalizeH="0" baseline="0" dirty="0">
                          <a:ln>
                            <a:noFill/>
                          </a:ln>
                          <a:solidFill>
                            <a:srgbClr val="006600"/>
                          </a:solidFill>
                          <a:effectLst/>
                          <a:latin typeface="Times New Roman" pitchFamily="18" charset="0"/>
                          <a:cs typeface="Times New Roman" pitchFamily="18" charset="0"/>
                        </a:rPr>
                        <a:t>Đoạn trích </a:t>
                      </a:r>
                      <a:r>
                        <a:rPr kumimoji="0" lang="vi-VN" sz="2800" b="1" i="1" u="none" strike="noStrike" cap="none" normalizeH="0" baseline="0" dirty="0">
                          <a:ln>
                            <a:noFill/>
                          </a:ln>
                          <a:solidFill>
                            <a:srgbClr val="006600"/>
                          </a:solidFill>
                          <a:effectLst/>
                          <a:latin typeface="Times New Roman" pitchFamily="18" charset="0"/>
                          <a:cs typeface="Times New Roman" pitchFamily="18" charset="0"/>
                        </a:rPr>
                        <a:t>«Chị em Thúy Kiều»</a:t>
                      </a:r>
                      <a:r>
                        <a:rPr kumimoji="0" lang="vi-VN" sz="2800" b="1" i="0"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a:t>
                      </a:r>
                      <a:r>
                        <a:rPr kumimoji="0" lang="vi-VN" sz="2800" b="1" i="0" u="none" strike="noStrike" cap="none" normalizeH="0" baseline="0" dirty="0">
                          <a:ln>
                            <a:noFill/>
                          </a:ln>
                          <a:solidFill>
                            <a:srgbClr val="006600"/>
                          </a:solidFill>
                          <a:effectLst/>
                          <a:latin typeface="Times New Roman" pitchFamily="18" charset="0"/>
                          <a:cs typeface="Times New Roman" pitchFamily="18" charset="0"/>
                        </a:rPr>
                        <a:t> </a:t>
                      </a:r>
                      <a:r>
                        <a:rPr kumimoji="0" lang="vi-VN" sz="2800" b="1" i="1" u="none" strike="noStrike" cap="none" normalizeH="0" baseline="0" dirty="0">
                          <a:ln>
                            <a:noFill/>
                          </a:ln>
                          <a:solidFill>
                            <a:srgbClr val="006600"/>
                          </a:solidFill>
                          <a:effectLst/>
                          <a:latin typeface="Times New Roman" pitchFamily="18" charset="0"/>
                          <a:cs typeface="Times New Roman" pitchFamily="18" charset="0"/>
                        </a:rPr>
                        <a:t>«Kiều ở Lầu Ngưng Bích»</a:t>
                      </a:r>
                      <a:endParaRPr kumimoji="0" lang="en-US" sz="2800" b="0" i="1" u="none" strike="noStrike" cap="none" normalizeH="0" baseline="0" dirty="0">
                        <a:ln>
                          <a:noFill/>
                        </a:ln>
                        <a:solidFill>
                          <a:srgbClr val="0066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sng" strike="noStrike" cap="none" normalizeH="0" baseline="0" dirty="0">
                          <a:ln>
                            <a:noFill/>
                          </a:ln>
                          <a:solidFill>
                            <a:schemeClr val="tx1">
                              <a:lumMod val="75000"/>
                              <a:lumOff val="25000"/>
                            </a:schemeClr>
                          </a:solidFill>
                          <a:effectLst/>
                          <a:latin typeface="Times New Roman" pitchFamily="18" charset="0"/>
                          <a:cs typeface="Times New Roman" pitchFamily="18" charset="0"/>
                        </a:rPr>
                        <a:t>“</a:t>
                      </a:r>
                      <a:r>
                        <a:rPr kumimoji="0" lang="vi-VN" sz="2800" b="1" i="1" u="sng" strike="noStrike" cap="none" normalizeH="0" baseline="0" dirty="0">
                          <a:ln>
                            <a:noFill/>
                          </a:ln>
                          <a:solidFill>
                            <a:schemeClr val="tx1">
                              <a:lumMod val="75000"/>
                              <a:lumOff val="25000"/>
                            </a:schemeClr>
                          </a:solidFill>
                          <a:effectLst/>
                          <a:latin typeface="Times New Roman" pitchFamily="18" charset="0"/>
                          <a:cs typeface="Times New Roman" pitchFamily="18" charset="0"/>
                        </a:rPr>
                        <a:t>Truyện Lục Vân Tiên</a:t>
                      </a:r>
                      <a:r>
                        <a:rPr kumimoji="0" lang="en-US" sz="2800" b="1" i="1" u="sng" strike="noStrike" cap="none" normalizeH="0" baseline="0" dirty="0">
                          <a:ln>
                            <a:noFill/>
                          </a:ln>
                          <a:solidFill>
                            <a:schemeClr val="tx1">
                              <a:lumMod val="75000"/>
                              <a:lumOff val="25000"/>
                            </a:schemeClr>
                          </a:solidFill>
                          <a:effectLst/>
                          <a:latin typeface="Times New Roman" pitchFamily="18" charset="0"/>
                          <a:cs typeface="Times New Roman" pitchFamily="18" charset="0"/>
                        </a:rPr>
                        <a:t>”</a:t>
                      </a:r>
                      <a:endParaRPr kumimoji="0" lang="vi-VN" sz="2800" b="1" i="1" u="sng" strike="noStrike" cap="none" normalizeH="0" baseline="0" dirty="0">
                        <a:ln>
                          <a:noFill/>
                        </a:ln>
                        <a:solidFill>
                          <a:schemeClr val="tx1">
                            <a:lumMod val="75000"/>
                            <a:lumOff val="2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a:t>
                      </a:r>
                      <a:r>
                        <a:rPr kumimoji="0" lang="vi-VN" sz="2800" b="1" i="0" u="none" strike="noStrike" cap="none" normalizeH="0" baseline="0" dirty="0">
                          <a:ln>
                            <a:noFill/>
                          </a:ln>
                          <a:solidFill>
                            <a:srgbClr val="006600"/>
                          </a:solidFill>
                          <a:effectLst/>
                          <a:latin typeface="Times New Roman" pitchFamily="18" charset="0"/>
                          <a:cs typeface="Times New Roman" pitchFamily="18" charset="0"/>
                        </a:rPr>
                        <a:t>Đoạn trích </a:t>
                      </a:r>
                      <a:r>
                        <a:rPr kumimoji="0" lang="vi-VN" sz="2800" b="1" i="1" u="none" strike="noStrike" cap="none" normalizeH="0" baseline="0" dirty="0">
                          <a:ln>
                            <a:noFill/>
                          </a:ln>
                          <a:solidFill>
                            <a:srgbClr val="006600"/>
                          </a:solidFill>
                          <a:effectLst/>
                          <a:latin typeface="Times New Roman" pitchFamily="18" charset="0"/>
                          <a:cs typeface="Times New Roman" pitchFamily="18" charset="0"/>
                        </a:rPr>
                        <a:t>«Lục Vân Tiên cứu Kiều Nguyệt Nga»</a:t>
                      </a: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5">
                              <a:lumMod val="75000"/>
                            </a:schemeClr>
                          </a:solidFill>
                          <a:effectLst/>
                          <a:latin typeface="Times New Roman" panose="02020603050405020304" pitchFamily="18" charset="0"/>
                          <a:cs typeface="Times New Roman" panose="02020603050405020304" pitchFamily="18" charset="0"/>
                        </a:rPr>
                        <a:t>Ngôn</a:t>
                      </a:r>
                      <a:r>
                        <a:rPr kumimoji="0" lang="en-US" sz="2800" b="1" i="0" u="none" strike="noStrike" cap="none" normalizeH="0" baseline="0" dirty="0">
                          <a:ln>
                            <a:noFill/>
                          </a:ln>
                          <a:solidFill>
                            <a:schemeClr val="accent5">
                              <a:lumMod val="75000"/>
                            </a:schemeClr>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5">
                              <a:lumMod val="75000"/>
                            </a:schemeClr>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chemeClr val="accent5">
                            <a:lumMod val="75000"/>
                          </a:schemeClr>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03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Phương</a:t>
                      </a:r>
                      <a:r>
                        <a:rPr kumimoji="0" lang="en-US" sz="28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thức</a:t>
                      </a:r>
                      <a:r>
                        <a:rPr kumimoji="0" lang="en-US" sz="28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khắc</a:t>
                      </a:r>
                      <a:r>
                        <a:rPr kumimoji="0" lang="en-US" sz="28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họa</a:t>
                      </a:r>
                      <a:r>
                        <a:rPr kumimoji="0" lang="en-US" sz="28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vật</a:t>
                      </a:r>
                      <a:endParaRPr kumimoji="0" lang="en-US" sz="28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3575" name="Text Box 23">
            <a:extLst>
              <a:ext uri="{FF2B5EF4-FFF2-40B4-BE49-F238E27FC236}">
                <a16:creationId xmlns:a16="http://schemas.microsoft.com/office/drawing/2014/main" id="{A2FFD819-3B1E-4561-8BB5-A8D2C73C7DCB}"/>
              </a:ext>
            </a:extLst>
          </p:cNvPr>
          <p:cNvSpPr txBox="1">
            <a:spLocks noChangeArrowheads="1"/>
          </p:cNvSpPr>
          <p:nvPr/>
        </p:nvSpPr>
        <p:spPr bwMode="auto">
          <a:xfrm>
            <a:off x="2718751" y="2836713"/>
            <a:ext cx="37887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pt-BR" altLang="en-US" sz="2800" b="1" dirty="0">
                <a:solidFill>
                  <a:srgbClr val="0070C0"/>
                </a:solidFill>
                <a:latin typeface="Times New Roman" panose="02020603050405020304" pitchFamily="18" charset="0"/>
                <a:cs typeface="Times New Roman" panose="02020603050405020304" pitchFamily="18" charset="0"/>
              </a:rPr>
              <a:t>Trau chuốt, gợi tả, sử dụng nhiều hình ảnh ước lệ.</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576" name="Text Box 24">
            <a:extLst>
              <a:ext uri="{FF2B5EF4-FFF2-40B4-BE49-F238E27FC236}">
                <a16:creationId xmlns:a16="http://schemas.microsoft.com/office/drawing/2014/main" id="{7A536306-5AEC-4DC8-BF20-2DC0564B5B96}"/>
              </a:ext>
            </a:extLst>
          </p:cNvPr>
          <p:cNvSpPr txBox="1">
            <a:spLocks noChangeArrowheads="1"/>
          </p:cNvSpPr>
          <p:nvPr/>
        </p:nvSpPr>
        <p:spPr bwMode="auto">
          <a:xfrm>
            <a:off x="6912768" y="2787809"/>
            <a:ext cx="47291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Bình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dị</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mộc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mạc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mang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màu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sắc</a:t>
            </a:r>
            <a:r>
              <a:rPr lang="en-US" altLang="en-US" sz="2800" b="1" dirty="0">
                <a:solidFill>
                  <a:srgbClr val="0070C0"/>
                </a:solidFill>
                <a:latin typeface="Times New Roman" panose="02020603050405020304" pitchFamily="18" charset="0"/>
                <a:cs typeface="Times New Roman" panose="02020603050405020304" pitchFamily="18" charset="0"/>
              </a:rPr>
              <a:t> Nam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Char char="-"/>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Lời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thoại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dạng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phù</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hợp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với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diễn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truyện</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23577" name="Text Box 25">
            <a:extLst>
              <a:ext uri="{FF2B5EF4-FFF2-40B4-BE49-F238E27FC236}">
                <a16:creationId xmlns:a16="http://schemas.microsoft.com/office/drawing/2014/main" id="{3057CC5D-9EFA-4598-B905-D39993ED19F0}"/>
              </a:ext>
            </a:extLst>
          </p:cNvPr>
          <p:cNvSpPr txBox="1">
            <a:spLocks noChangeArrowheads="1"/>
          </p:cNvSpPr>
          <p:nvPr/>
        </p:nvSpPr>
        <p:spPr bwMode="auto">
          <a:xfrm>
            <a:off x="2895600" y="4690653"/>
            <a:ext cx="43891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pt-BR"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Khắc</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chủ</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yếu</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qua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ngoại</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nội</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tâm</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3578" name="Text Box 26">
            <a:extLst>
              <a:ext uri="{FF2B5EF4-FFF2-40B4-BE49-F238E27FC236}">
                <a16:creationId xmlns:a16="http://schemas.microsoft.com/office/drawing/2014/main" id="{88356E61-6A61-4D23-9FB0-334D2959E0EF}"/>
              </a:ext>
            </a:extLst>
          </p:cNvPr>
          <p:cNvSpPr txBox="1">
            <a:spLocks noChangeArrowheads="1"/>
          </p:cNvSpPr>
          <p:nvPr/>
        </p:nvSpPr>
        <p:spPr bwMode="auto">
          <a:xfrm>
            <a:off x="6749733" y="4785402"/>
            <a:ext cx="51755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Khắc</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vật</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qua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cử</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chỉ</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lời</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nói</a:t>
            </a:r>
            <a:endParaRPr lang="en-US" altLang="en-US" sz="2800" b="1" dirty="0">
              <a:solidFill>
                <a:schemeClr val="accent5">
                  <a:lumMod val="50000"/>
                </a:schemeClr>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FontTx/>
              <a:buNone/>
            </a:pPr>
            <a:endParaRPr lang="en-US" alt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589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animEffect transition="in" filter="strips(downRight)">
                                      <p:cBhvr>
                                        <p:cTn id="7" dur="2000"/>
                                        <p:tgtEl>
                                          <p:spTgt spid="2357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576"/>
                                        </p:tgtEl>
                                        <p:attrNameLst>
                                          <p:attrName>style.visibility</p:attrName>
                                        </p:attrNameLst>
                                      </p:cBhvr>
                                      <p:to>
                                        <p:strVal val="visible"/>
                                      </p:to>
                                    </p:set>
                                    <p:animEffect transition="in" filter="strips(downRight)">
                                      <p:cBhvr>
                                        <p:cTn id="10" dur="2000"/>
                                        <p:tgtEl>
                                          <p:spTgt spid="235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3577">
                                            <p:txEl>
                                              <p:pRg st="0" end="0"/>
                                            </p:txEl>
                                          </p:spTgt>
                                        </p:tgtEl>
                                        <p:attrNameLst>
                                          <p:attrName>style.visibility</p:attrName>
                                        </p:attrNameLst>
                                      </p:cBhvr>
                                      <p:to>
                                        <p:strVal val="visible"/>
                                      </p:to>
                                    </p:set>
                                    <p:animEffect transition="in" filter="wipe(left)">
                                      <p:cBhvr>
                                        <p:cTn id="15" dur="1000"/>
                                        <p:tgtEl>
                                          <p:spTgt spid="2357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wipe(left)">
                                      <p:cBhvr>
                                        <p:cTn id="18" dur="10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p:bldP spid="23576" grpId="0"/>
      <p:bldP spid="235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473A3B-168B-4CF7-8B0E-63C162648C8E}"/>
              </a:ext>
            </a:extLst>
          </p:cNvPr>
          <p:cNvSpPr txBox="1"/>
          <p:nvPr/>
        </p:nvSpPr>
        <p:spPr>
          <a:xfrm>
            <a:off x="182880" y="221456"/>
            <a:ext cx="11724640" cy="1077218"/>
          </a:xfrm>
          <a:prstGeom prst="rect">
            <a:avLst/>
          </a:prstGeom>
          <a:noFill/>
        </p:spPr>
        <p:txBody>
          <a:bodyPr wrap="square">
            <a:spAutoFit/>
          </a:bodyPr>
          <a:lstStyle/>
          <a:p>
            <a:pPr algn="just"/>
            <a:r>
              <a:rPr lang="en-US" sz="3200" b="1" i="1" dirty="0" err="1">
                <a:solidFill>
                  <a:srgbClr val="FF0000"/>
                </a:solidFill>
                <a:effectLst/>
                <a:latin typeface="Times New Roman" panose="02020603050405020304" pitchFamily="18" charset="0"/>
                <a:cs typeface="Times New Roman" panose="02020603050405020304" pitchFamily="18" charset="0"/>
              </a:rPr>
              <a:t>Vì</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sao</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nói</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Truyện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Lục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Vân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Tiên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đã</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thể</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hiện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rõ</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tính</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chất</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dân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gian</a:t>
            </a:r>
            <a:r>
              <a:rPr lang="en-US" sz="3200" b="1" i="1" dirty="0">
                <a:solidFill>
                  <a:srgbClr val="FF0000"/>
                </a:solidFill>
                <a:latin typeface="Times New Roman" panose="02020603050405020304" pitchFamily="18" charset="0"/>
                <a:cs typeface="Times New Roman" panose="02020603050405020304" pitchFamily="18" charset="0"/>
              </a:rPr>
              <a:t>?</a:t>
            </a:r>
            <a:endParaRPr lang="vi-VN" sz="3200" b="1" i="1"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A78F1A4-9542-426A-A4F3-348BEA1E4937}"/>
              </a:ext>
            </a:extLst>
          </p:cNvPr>
          <p:cNvSpPr txBox="1"/>
          <p:nvPr/>
        </p:nvSpPr>
        <p:spPr>
          <a:xfrm>
            <a:off x="4800574" y="1298674"/>
            <a:ext cx="7274560" cy="4524315"/>
          </a:xfrm>
          <a:prstGeom prst="rect">
            <a:avLst/>
          </a:prstGeom>
          <a:noFill/>
        </p:spPr>
        <p:txBody>
          <a:bodyPr wrap="square">
            <a:spAutoFit/>
          </a:bodyPr>
          <a:lstStyle/>
          <a:p>
            <a:pPr algn="just"/>
            <a:r>
              <a:rPr lang="en-US" sz="3200" b="0" i="1" dirty="0">
                <a:effectLst/>
                <a:latin typeface="Times New Roman" pitchFamily="18" charset="0"/>
                <a:cs typeface="Times New Roman" pitchFamily="18" charset="0"/>
              </a:rPr>
              <a:t>“</a:t>
            </a:r>
            <a:r>
              <a:rPr lang="vi-VN" sz="3200" b="0" i="1" dirty="0">
                <a:effectLst/>
                <a:latin typeface="Times New Roman" pitchFamily="18" charset="0"/>
                <a:cs typeface="Times New Roman" pitchFamily="18" charset="0"/>
              </a:rPr>
              <a:t>Truyện Lục Vân Tiên</a:t>
            </a:r>
            <a:r>
              <a:rPr lang="en-US" sz="3200" b="0" i="1" dirty="0">
                <a:effectLst/>
                <a:latin typeface="Times New Roman" pitchFamily="18" charset="0"/>
                <a:cs typeface="Times New Roman" pitchFamily="18" charset="0"/>
              </a:rPr>
              <a:t>”</a:t>
            </a:r>
            <a:r>
              <a:rPr lang="vi-VN" sz="3200" b="0" i="1" dirty="0">
                <a:effectLst/>
                <a:latin typeface="Times New Roman" pitchFamily="18" charset="0"/>
                <a:cs typeface="Times New Roman" pitchFamily="18" charset="0"/>
              </a:rPr>
              <a:t> </a:t>
            </a:r>
            <a:r>
              <a:rPr lang="vi-VN" sz="3200" b="0" i="0" dirty="0">
                <a:effectLst/>
                <a:latin typeface="Times New Roman" pitchFamily="18" charset="0"/>
                <a:cs typeface="Times New Roman" pitchFamily="18" charset="0"/>
              </a:rPr>
              <a:t>đã thể hiện rõ tính chất dân gian bởi lẽ truyện có kiểu kết cấu ước lệ theo </a:t>
            </a:r>
            <a:r>
              <a:rPr lang="vi-VN" sz="3200" i="0" dirty="0">
                <a:effectLst/>
                <a:latin typeface="Times New Roman" pitchFamily="18" charset="0"/>
                <a:cs typeface="Times New Roman" pitchFamily="18" charset="0"/>
              </a:rPr>
              <a:t>kh</a:t>
            </a:r>
            <a:r>
              <a:rPr lang="en-US" sz="3200" i="0" dirty="0">
                <a:effectLst/>
                <a:latin typeface="Times New Roman" pitchFamily="18" charset="0"/>
                <a:cs typeface="Times New Roman" pitchFamily="18" charset="0"/>
              </a:rPr>
              <a:t>u</a:t>
            </a:r>
            <a:r>
              <a:rPr lang="vi-VN" sz="3200" i="0" dirty="0">
                <a:effectLst/>
                <a:latin typeface="Times New Roman" pitchFamily="18" charset="0"/>
                <a:cs typeface="Times New Roman" pitchFamily="18" charset="0"/>
              </a:rPr>
              <a:t>ôn </a:t>
            </a:r>
            <a:r>
              <a:rPr lang="vi-VN" sz="3200" b="0" i="0" dirty="0">
                <a:effectLst/>
                <a:latin typeface="Times New Roman" pitchFamily="18" charset="0"/>
                <a:cs typeface="Times New Roman" pitchFamily="18" charset="0"/>
              </a:rPr>
              <a:t>mẫu của truyện truyền thống: người tốt gặp gian truân, bị kẻ xấu hãm hại nhưng được phù trợ và cứu giúp, cuối cùng được đền đáp xứng đáng, kẻ xấu bị trừng trị. Đây là loại truyện thể hiện khát v</a:t>
            </a:r>
            <a:r>
              <a:rPr lang="en-US" sz="3200" dirty="0" err="1">
                <a:latin typeface="Times New Roman" pitchFamily="18" charset="0"/>
                <a:cs typeface="Times New Roman" pitchFamily="18" charset="0"/>
              </a:rPr>
              <a:t>ọng</a:t>
            </a:r>
            <a:r>
              <a:rPr lang="vi-VN" sz="3200" b="0" i="0" dirty="0">
                <a:effectLst/>
                <a:latin typeface="Times New Roman" pitchFamily="18" charset="0"/>
                <a:cs typeface="Times New Roman" pitchFamily="18" charset="0"/>
              </a:rPr>
              <a:t> cháy bỏng của nhân dân: ở hiền gặp lành, cái thiện chiến thắng cái ác.</a:t>
            </a:r>
          </a:p>
        </p:txBody>
      </p:sp>
      <p:pic>
        <p:nvPicPr>
          <p:cNvPr id="9" name="Picture 8" descr="Luc Van Tien danh cuop cuu Kieu Nguyet Nga">
            <a:extLst>
              <a:ext uri="{FF2B5EF4-FFF2-40B4-BE49-F238E27FC236}">
                <a16:creationId xmlns:a16="http://schemas.microsoft.com/office/drawing/2014/main" id="{D99E4014-8335-47CF-82D9-8F62D8B99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03680"/>
            <a:ext cx="4617694" cy="490728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01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350A23-921F-40C4-998E-85AE37780BBC}"/>
              </a:ext>
            </a:extLst>
          </p:cNvPr>
          <p:cNvSpPr txBox="1"/>
          <p:nvPr/>
        </p:nvSpPr>
        <p:spPr>
          <a:xfrm>
            <a:off x="182880" y="166499"/>
            <a:ext cx="11623040" cy="954107"/>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cs typeface="Times New Roman" panose="02020603050405020304" pitchFamily="18" charset="0"/>
              </a:rPr>
              <a:t>Viết</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đoạn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văn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kể</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lại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trò</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chuyện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giữa</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Kiều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Nguyệt</a:t>
            </a:r>
            <a:r>
              <a:rPr lang="en-US" sz="2800" b="1" i="1" dirty="0">
                <a:solidFill>
                  <a:srgbClr val="FF0000"/>
                </a:solidFill>
                <a:effectLst/>
                <a:latin typeface="Times New Roman" panose="02020603050405020304" pitchFamily="18" charset="0"/>
                <a:cs typeface="Times New Roman" panose="02020603050405020304" pitchFamily="18" charset="0"/>
              </a:rPr>
              <a:t> Nga </a:t>
            </a:r>
            <a:r>
              <a:rPr lang="en-US" sz="2800" b="1" i="1" dirty="0" err="1">
                <a:solidFill>
                  <a:srgbClr val="FF0000"/>
                </a:solidFill>
                <a:effectLst/>
                <a:latin typeface="Times New Roman" panose="02020603050405020304" pitchFamily="18" charset="0"/>
                <a:cs typeface="Times New Roman" panose="02020603050405020304" pitchFamily="18" charset="0"/>
              </a:rPr>
              <a:t>và</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Lục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Vân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Tiên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trong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đó</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sử</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dụng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yếu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tố</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miêu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tả</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nội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tâm</a:t>
            </a:r>
            <a:r>
              <a:rPr lang="en-US" sz="2800" b="1" i="1" dirty="0">
                <a:solidFill>
                  <a:srgbClr val="FF0000"/>
                </a:solidFill>
                <a:effectLst/>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Lục Vân Tiên lên lịch 2019 - Báo Phụ Nữ">
            <a:extLst>
              <a:ext uri="{FF2B5EF4-FFF2-40B4-BE49-F238E27FC236}">
                <a16:creationId xmlns:a16="http://schemas.microsoft.com/office/drawing/2014/main" id="{0E7D00A5-6505-47ED-B81A-7101E61B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639" y="1292647"/>
            <a:ext cx="4195321" cy="52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20800" y="1536700"/>
            <a:ext cx="4699000" cy="707886"/>
          </a:xfrm>
          <a:prstGeom prst="rect">
            <a:avLst/>
          </a:prstGeom>
          <a:noFill/>
        </p:spPr>
        <p:txBody>
          <a:bodyPr wrap="square" rtlCol="0">
            <a:spAutoFit/>
          </a:bodyPr>
          <a:lstStyle/>
          <a:p>
            <a:r>
              <a:rPr lang="en-US" sz="4000" dirty="0">
                <a:latin typeface="Times New Roman" pitchFamily="18" charset="0"/>
                <a:cs typeface="Times New Roman" pitchFamily="18" charset="0"/>
              </a:rPr>
              <a:t>HS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721026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0" name="Oval 10"/>
          <p:cNvSpPr>
            <a:spLocks noChangeArrowheads="1"/>
          </p:cNvSpPr>
          <p:nvPr/>
        </p:nvSpPr>
        <p:spPr bwMode="auto">
          <a:xfrm>
            <a:off x="2060811" y="382138"/>
            <a:ext cx="7369791" cy="1460310"/>
          </a:xfrm>
          <a:prstGeom prst="ellipse">
            <a:avLst/>
          </a:prstGeom>
          <a:solidFill>
            <a:srgbClr val="FFCCFF"/>
          </a:solidFill>
          <a:ln w="38100" cmpd="dbl">
            <a:solidFill>
              <a:srgbClr val="0000FF"/>
            </a:solidFill>
            <a:round/>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nchor="ctr"/>
          <a:lstStyle/>
          <a:p>
            <a:pPr algn="ctr" eaLnBrk="0" fontAlgn="base" hangingPunct="0">
              <a:spcBef>
                <a:spcPct val="0"/>
              </a:spcBef>
              <a:spcAft>
                <a:spcPct val="0"/>
              </a:spcAft>
            </a:pPr>
            <a:r>
              <a:rPr lang="en-US" sz="4000" b="1" dirty="0" err="1">
                <a:solidFill>
                  <a:srgbClr val="0000CC"/>
                </a:solidFill>
                <a:latin typeface="Times New Roman" pitchFamily="18" charset="0"/>
              </a:rPr>
              <a:t>Hướng</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dẫn</a:t>
            </a:r>
            <a:r>
              <a:rPr lang="en-US" sz="4000" b="1" dirty="0">
                <a:solidFill>
                  <a:srgbClr val="0000CC"/>
                </a:solidFill>
                <a:latin typeface="Times New Roman" pitchFamily="18" charset="0"/>
              </a:rPr>
              <a:t> </a:t>
            </a:r>
            <a:r>
              <a:rPr lang="vi-VN" sz="4000" b="1" dirty="0">
                <a:solidFill>
                  <a:srgbClr val="0000CC"/>
                </a:solidFill>
                <a:latin typeface="Times New Roman" pitchFamily="18" charset="0"/>
              </a:rPr>
              <a:t>tự học</a:t>
            </a:r>
            <a:endParaRPr lang="en-US" sz="4000" b="1" dirty="0">
              <a:solidFill>
                <a:srgbClr val="0000CC"/>
              </a:solidFill>
              <a:latin typeface="Times New Roman" pitchFamily="18" charset="0"/>
            </a:endParaRPr>
          </a:p>
        </p:txBody>
      </p:sp>
      <p:sp>
        <p:nvSpPr>
          <p:cNvPr id="194571" name="Rectangle 11"/>
          <p:cNvSpPr>
            <a:spLocks noChangeArrowheads="1"/>
          </p:cNvSpPr>
          <p:nvPr/>
        </p:nvSpPr>
        <p:spPr bwMode="auto">
          <a:xfrm>
            <a:off x="545910" y="2101755"/>
            <a:ext cx="11273051" cy="401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tabLst>
                <a:tab pos="465138" algn="l"/>
                <a:tab pos="4167188" algn="l"/>
              </a:tabLst>
            </a:pP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Nắm</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nghệ</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thuật</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nội</a:t>
            </a:r>
            <a:r>
              <a:rPr lang="en-US" sz="3200" b="1" dirty="0">
                <a:solidFill>
                  <a:srgbClr val="0000CC"/>
                </a:solidFill>
                <a:latin typeface="Times New Roman" pitchFamily="18" charset="0"/>
              </a:rPr>
              <a:t> dung </a:t>
            </a:r>
            <a:r>
              <a:rPr lang="en-US" sz="3200" b="1" dirty="0" err="1">
                <a:solidFill>
                  <a:srgbClr val="0000CC"/>
                </a:solidFill>
                <a:latin typeface="Times New Roman" pitchFamily="18" charset="0"/>
              </a:rPr>
              <a:t>của</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văn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bản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Đọc</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thêm</a:t>
            </a:r>
            <a:r>
              <a:rPr lang="en-US" sz="3200" b="1" dirty="0">
                <a:solidFill>
                  <a:srgbClr val="0000CC"/>
                </a:solidFill>
                <a:latin typeface="Times New Roman" pitchFamily="18" charset="0"/>
              </a:rPr>
              <a:t> VB: </a:t>
            </a:r>
            <a:r>
              <a:rPr lang="en-US" sz="3200" b="1" i="1" dirty="0">
                <a:solidFill>
                  <a:srgbClr val="0000CC"/>
                </a:solidFill>
                <a:latin typeface="Times New Roman" pitchFamily="18" charset="0"/>
              </a:rPr>
              <a:t>“</a:t>
            </a:r>
            <a:r>
              <a:rPr lang="en-US" sz="3200" b="1" i="1" dirty="0" err="1">
                <a:solidFill>
                  <a:srgbClr val="0000CC"/>
                </a:solidFill>
                <a:latin typeface="Times New Roman" pitchFamily="18" charset="0"/>
              </a:rPr>
              <a:t>Kiều</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Nguyệt</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Nga</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đi</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cống</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giặc</a:t>
            </a:r>
            <a:r>
              <a:rPr lang="en-US" sz="3200" b="1" i="1" dirty="0">
                <a:solidFill>
                  <a:srgbClr val="0000CC"/>
                </a:solidFill>
                <a:latin typeface="Times New Roman" pitchFamily="18" charset="0"/>
              </a:rPr>
              <a:t> Ô Qua”.</a:t>
            </a:r>
            <a:br>
              <a:rPr lang="en-US" sz="3200" b="1" dirty="0">
                <a:solidFill>
                  <a:srgbClr val="0000CC"/>
                </a:solidFill>
                <a:latin typeface="Times New Roman" pitchFamily="18" charset="0"/>
              </a:rPr>
            </a:b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Viết</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đoạn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văn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có</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độ</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dài</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từ</a:t>
            </a:r>
            <a:r>
              <a:rPr lang="en-US" sz="3200" b="1" dirty="0">
                <a:solidFill>
                  <a:srgbClr val="0000CC"/>
                </a:solidFill>
                <a:latin typeface="Times New Roman" pitchFamily="18" charset="0"/>
              </a:rPr>
              <a:t> 10 </a:t>
            </a:r>
            <a:r>
              <a:rPr lang="en-US" sz="3200" b="1" dirty="0" err="1">
                <a:solidFill>
                  <a:srgbClr val="0000CC"/>
                </a:solidFill>
                <a:latin typeface="Times New Roman" pitchFamily="18" charset="0"/>
              </a:rPr>
              <a:t>đến</a:t>
            </a:r>
            <a:r>
              <a:rPr lang="en-US" sz="3200" b="1" dirty="0">
                <a:solidFill>
                  <a:srgbClr val="0000CC"/>
                </a:solidFill>
                <a:latin typeface="Times New Roman" pitchFamily="18" charset="0"/>
              </a:rPr>
              <a:t> 15 </a:t>
            </a:r>
            <a:r>
              <a:rPr lang="en-US" sz="3200" b="1" dirty="0" err="1">
                <a:solidFill>
                  <a:srgbClr val="0000CC"/>
                </a:solidFill>
                <a:latin typeface="Times New Roman" pitchFamily="18" charset="0"/>
              </a:rPr>
              <a:t>câu</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nêu</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cảm</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nhận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sâu</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sắc</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nhất</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của</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em</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về</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nhân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vật</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Lục</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Vân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Tiên</a:t>
            </a:r>
            <a:r>
              <a:rPr lang="en-US" sz="3200" b="1" dirty="0">
                <a:solidFill>
                  <a:srgbClr val="0000CC"/>
                </a:solidFill>
                <a:latin typeface="Times New Roman" pitchFamily="18" charset="0"/>
              </a:rPr>
              <a:t> qua </a:t>
            </a:r>
            <a:r>
              <a:rPr lang="en-US" sz="3200" b="1" dirty="0" err="1">
                <a:solidFill>
                  <a:srgbClr val="0000CC"/>
                </a:solidFill>
                <a:latin typeface="Times New Roman" pitchFamily="18" charset="0"/>
              </a:rPr>
              <a:t>đoạn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trích</a:t>
            </a:r>
            <a:r>
              <a:rPr lang="en-US" sz="3200" b="1" dirty="0">
                <a:solidFill>
                  <a:srgbClr val="0000CC"/>
                </a:solidFill>
                <a:latin typeface="Times New Roman" pitchFamily="18" charset="0"/>
              </a:rPr>
              <a:t> </a:t>
            </a:r>
            <a:r>
              <a:rPr lang="en-US" sz="3200" b="1" i="1" dirty="0">
                <a:solidFill>
                  <a:srgbClr val="0000CC"/>
                </a:solidFill>
                <a:latin typeface="Times New Roman" pitchFamily="18" charset="0"/>
              </a:rPr>
              <a:t>“</a:t>
            </a:r>
            <a:r>
              <a:rPr lang="en-US" sz="3200" b="1" i="1" dirty="0" err="1">
                <a:solidFill>
                  <a:srgbClr val="0000CC"/>
                </a:solidFill>
                <a:latin typeface="Times New Roman" pitchFamily="18" charset="0"/>
              </a:rPr>
              <a:t>Lục</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Vân</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Tiên</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cứu</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Kiều</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Nguyệt</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Nga</a:t>
            </a:r>
            <a:r>
              <a:rPr lang="en-US" sz="3200" b="1" i="1" dirty="0">
                <a:solidFill>
                  <a:srgbClr val="0000CC"/>
                </a:solidFill>
                <a:latin typeface="Times New Roman" pitchFamily="18" charset="0"/>
              </a:rPr>
              <a:t>”.</a:t>
            </a:r>
            <a:br>
              <a:rPr lang="en-US" sz="3200" b="1" dirty="0">
                <a:solidFill>
                  <a:srgbClr val="0000CC"/>
                </a:solidFill>
                <a:latin typeface="Times New Roman" pitchFamily="18" charset="0"/>
              </a:rPr>
            </a:b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Chuẩn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bị</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bài</a:t>
            </a:r>
            <a:r>
              <a:rPr lang="en-US" sz="3200" b="1" dirty="0">
                <a:solidFill>
                  <a:srgbClr val="0000CC"/>
                </a:solidFill>
                <a:latin typeface="Times New Roman" pitchFamily="18" charset="0"/>
              </a:rPr>
              <a:t> </a:t>
            </a:r>
            <a:r>
              <a:rPr lang="en-US" sz="3200" b="1" i="1" dirty="0">
                <a:solidFill>
                  <a:srgbClr val="0000CC"/>
                </a:solidFill>
                <a:latin typeface="Times New Roman" pitchFamily="18" charset="0"/>
              </a:rPr>
              <a:t>“</a:t>
            </a:r>
            <a:r>
              <a:rPr lang="da-DK" sz="3200" b="1" i="1" dirty="0">
                <a:solidFill>
                  <a:srgbClr val="0000CC"/>
                </a:solidFill>
                <a:latin typeface="Times New Roman" pitchFamily="18" charset="0"/>
                <a:cs typeface="Times New Roman" pitchFamily="18" charset="0"/>
              </a:rPr>
              <a:t>Sự phát triển nghĩa của từ vựng</a:t>
            </a:r>
            <a:r>
              <a:rPr lang="en-US" sz="3200" b="1" dirty="0">
                <a:solidFill>
                  <a:srgbClr val="0000CC"/>
                </a:solidFill>
                <a:latin typeface="Times New Roman" pitchFamily="18" charset="0"/>
              </a:rPr>
              <a:t>” – </a:t>
            </a:r>
            <a:r>
              <a:rPr lang="en-US" sz="3200" b="1" dirty="0" err="1">
                <a:solidFill>
                  <a:srgbClr val="0000CC"/>
                </a:solidFill>
                <a:latin typeface="Times New Roman" pitchFamily="18" charset="0"/>
              </a:rPr>
              <a:t>Chuẩn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bị</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ôn</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tập</a:t>
            </a:r>
            <a:r>
              <a:rPr lang="en-US" sz="3200" b="1" dirty="0">
                <a:solidFill>
                  <a:srgbClr val="0000CC"/>
                </a:solidFill>
                <a:latin typeface="Times New Roman" pitchFamily="18" charset="0"/>
              </a:rPr>
              <a:t> KTGK.</a:t>
            </a:r>
          </a:p>
        </p:txBody>
      </p:sp>
    </p:spTree>
    <p:extLst>
      <p:ext uri="{BB962C8B-B14F-4D97-AF65-F5344CB8AC3E}">
        <p14:creationId xmlns:p14="http://schemas.microsoft.com/office/powerpoint/2010/main" val="159803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70"/>
                                        </p:tgtEl>
                                        <p:attrNameLst>
                                          <p:attrName>style.visibility</p:attrName>
                                        </p:attrNameLst>
                                      </p:cBhvr>
                                      <p:to>
                                        <p:strVal val="visible"/>
                                      </p:to>
                                    </p:set>
                                    <p:anim calcmode="discrete" valueType="clr">
                                      <p:cBhvr override="childStyle">
                                        <p:cTn id="7" dur="80"/>
                                        <p:tgtEl>
                                          <p:spTgt spid="1945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70"/>
                                        </p:tgtEl>
                                        <p:attrNameLst>
                                          <p:attrName>fillcolor</p:attrName>
                                        </p:attrNameLst>
                                      </p:cBhvr>
                                      <p:tavLst>
                                        <p:tav tm="0">
                                          <p:val>
                                            <p:clrVal>
                                              <a:schemeClr val="accent2"/>
                                            </p:clrVal>
                                          </p:val>
                                        </p:tav>
                                        <p:tav tm="50000">
                                          <p:val>
                                            <p:clrVal>
                                              <a:schemeClr val="hlink"/>
                                            </p:clrVal>
                                          </p:val>
                                        </p:tav>
                                      </p:tavLst>
                                    </p:anim>
                                    <p:set>
                                      <p:cBhvr>
                                        <p:cTn id="9" dur="80"/>
                                        <p:tgtEl>
                                          <p:spTgt spid="194570"/>
                                        </p:tgtEl>
                                        <p:attrNameLst>
                                          <p:attrName>fill.type</p:attrName>
                                        </p:attrNameLst>
                                      </p:cBhvr>
                                      <p:to>
                                        <p:strVal val="solid"/>
                                      </p:to>
                                    </p:set>
                                  </p:childTnLst>
                                </p:cTn>
                              </p:par>
                              <p:par>
                                <p:cTn id="10" presetID="15" presetClass="emph" presetSubtype="0" grpId="1" nodeType="withEffect">
                                  <p:stCondLst>
                                    <p:cond delay="0"/>
                                  </p:stCondLst>
                                  <p:iterate type="lt">
                                    <p:tmAbs val="25"/>
                                  </p:iterate>
                                  <p:childTnLst>
                                    <p:set>
                                      <p:cBhvr override="childStyle">
                                        <p:cTn id="11" dur="indefinite"/>
                                        <p:tgtEl>
                                          <p:spTgt spid="194570"/>
                                        </p:tgtEl>
                                        <p:attrNameLst>
                                          <p:attrName>style.fontWeight</p:attrName>
                                        </p:attrNameLst>
                                      </p:cBhvr>
                                      <p:to>
                                        <p:strVal val="bold"/>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194571"/>
                                        </p:tgtEl>
                                        <p:attrNameLst>
                                          <p:attrName>style.visibility</p:attrName>
                                        </p:attrNameLst>
                                      </p:cBhvr>
                                      <p:to>
                                        <p:strVal val="visible"/>
                                      </p:to>
                                    </p:set>
                                    <p:anim from="(-#ppt_w/2)" to="(#ppt_x)" calcmode="lin" valueType="num">
                                      <p:cBhvr>
                                        <p:cTn id="16" dur="600" fill="hold">
                                          <p:stCondLst>
                                            <p:cond delay="0"/>
                                          </p:stCondLst>
                                        </p:cTn>
                                        <p:tgtEl>
                                          <p:spTgt spid="194571"/>
                                        </p:tgtEl>
                                        <p:attrNameLst>
                                          <p:attrName>ppt_x</p:attrName>
                                        </p:attrNameLst>
                                      </p:cBhvr>
                                    </p:anim>
                                    <p:anim from="0" to="-1.0" calcmode="lin" valueType="num">
                                      <p:cBhvr>
                                        <p:cTn id="17" dur="200" decel="50000" autoRev="1" fill="hold">
                                          <p:stCondLst>
                                            <p:cond delay="600"/>
                                          </p:stCondLst>
                                        </p:cTn>
                                        <p:tgtEl>
                                          <p:spTgt spid="194571"/>
                                        </p:tgtEl>
                                        <p:attrNameLst>
                                          <p:attrName>xshear</p:attrName>
                                        </p:attrNameLst>
                                      </p:cBhvr>
                                    </p:anim>
                                    <p:animScale>
                                      <p:cBhvr>
                                        <p:cTn id="18" dur="200" decel="100000" autoRev="1" fill="hold">
                                          <p:stCondLst>
                                            <p:cond delay="600"/>
                                          </p:stCondLst>
                                        </p:cTn>
                                        <p:tgtEl>
                                          <p:spTgt spid="194571"/>
                                        </p:tgtEl>
                                      </p:cBhvr>
                                      <p:from x="100000" y="100000"/>
                                      <p:to x="80000" y="100000"/>
                                    </p:animScale>
                                    <p:anim by="(#ppt_h/3+#ppt_w*0.1)" calcmode="lin" valueType="num">
                                      <p:cBhvr additive="sum">
                                        <p:cTn id="19" dur="200" decel="100000" autoRev="1" fill="hold">
                                          <p:stCondLst>
                                            <p:cond delay="600"/>
                                          </p:stCondLst>
                                        </p:cTn>
                                        <p:tgtEl>
                                          <p:spTgt spid="19457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0" grpId="1" animBg="1"/>
      <p:bldP spid="1945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034" y="-755851"/>
            <a:ext cx="11827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ChangeArrowheads="1"/>
          </p:cNvSpPr>
          <p:nvPr/>
        </p:nvSpPr>
        <p:spPr bwMode="auto">
          <a:xfrm>
            <a:off x="3048000" y="3105150"/>
            <a:ext cx="609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a:solidFill>
                  <a:srgbClr val="006600"/>
                </a:solidFill>
                <a:latin typeface="Times New Roman" pitchFamily="18" charset="0"/>
                <a:cs typeface="Times New Roman" pitchFamily="18" charset="0"/>
                <a:sym typeface="+mn-lt"/>
              </a:rPr>
              <a:t> </a:t>
            </a:r>
            <a:endParaRPr lang="zh-CN" altLang="en-US" sz="4000">
              <a:solidFill>
                <a:srgbClr val="006600"/>
              </a:solidFill>
              <a:latin typeface="Times New Roman" pitchFamily="18" charset="0"/>
              <a:cs typeface="Times New Roman" pitchFamily="18" charset="0"/>
              <a:sym typeface="+mn-lt"/>
            </a:endParaRPr>
          </a:p>
        </p:txBody>
      </p:sp>
      <p:sp>
        <p:nvSpPr>
          <p:cNvPr id="47108" name="Rectangle 2"/>
          <p:cNvSpPr>
            <a:spLocks noChangeArrowheads="1"/>
          </p:cNvSpPr>
          <p:nvPr/>
        </p:nvSpPr>
        <p:spPr bwMode="auto">
          <a:xfrm>
            <a:off x="1295469" y="1653353"/>
            <a:ext cx="87841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3200" b="0" dirty="0">
                <a:solidFill>
                  <a:srgbClr val="000000"/>
                </a:solidFill>
                <a:latin typeface="Times New Roman" pitchFamily="18" charset="0"/>
                <a:ea typeface=".黑体-韩语"/>
                <a:cs typeface="Times New Roman" pitchFamily="18" charset="0"/>
              </a:rPr>
              <a:t>  TT </a:t>
            </a:r>
            <a:r>
              <a:rPr lang="en-US" sz="3200" b="0" dirty="0" err="1">
                <a:solidFill>
                  <a:srgbClr val="000000"/>
                </a:solidFill>
                <a:latin typeface="Times New Roman" pitchFamily="18" charset="0"/>
                <a:ea typeface=".黑体-韩语"/>
                <a:cs typeface="Times New Roman" pitchFamily="18" charset="0"/>
              </a:rPr>
              <a:t>Rạch</a:t>
            </a:r>
            <a:r>
              <a:rPr lang="en-US" sz="3200" b="0" dirty="0">
                <a:solidFill>
                  <a:srgbClr val="000000"/>
                </a:solidFill>
                <a:latin typeface="Times New Roman" pitchFamily="18" charset="0"/>
                <a:ea typeface=".黑体-韩语"/>
                <a:cs typeface="Times New Roman" pitchFamily="18" charset="0"/>
              </a:rPr>
              <a:t> </a:t>
            </a:r>
            <a:r>
              <a:rPr lang="en-US" sz="3200" b="0" dirty="0" err="1">
                <a:solidFill>
                  <a:srgbClr val="000000"/>
                </a:solidFill>
                <a:latin typeface="Times New Roman" pitchFamily="18" charset="0"/>
                <a:ea typeface=".黑体-韩语"/>
                <a:cs typeface="Times New Roman" pitchFamily="18" charset="0"/>
              </a:rPr>
              <a:t>Gốc</a:t>
            </a:r>
            <a:r>
              <a:rPr lang="en-US" sz="3200" b="0" dirty="0">
                <a:solidFill>
                  <a:srgbClr val="000000"/>
                </a:solidFill>
                <a:latin typeface="Times New Roman" pitchFamily="18" charset="0"/>
                <a:ea typeface=".黑体-韩语"/>
                <a:cs typeface="Times New Roman" pitchFamily="18" charset="0"/>
              </a:rPr>
              <a:t>, </a:t>
            </a:r>
            <a:r>
              <a:rPr lang="en-US" sz="3200" b="0" dirty="0" err="1">
                <a:solidFill>
                  <a:srgbClr val="000000"/>
                </a:solidFill>
                <a:latin typeface="Times New Roman" pitchFamily="18" charset="0"/>
                <a:ea typeface=".黑体-韩语"/>
                <a:cs typeface="Times New Roman" pitchFamily="18" charset="0"/>
              </a:rPr>
              <a:t>ngày</a:t>
            </a:r>
            <a:r>
              <a:rPr lang="en-US" sz="3200" b="0" dirty="0">
                <a:solidFill>
                  <a:srgbClr val="000000"/>
                </a:solidFill>
                <a:latin typeface="Times New Roman" pitchFamily="18" charset="0"/>
                <a:ea typeface=".黑体-韩语"/>
                <a:cs typeface="Times New Roman" pitchFamily="18" charset="0"/>
              </a:rPr>
              <a:t> 22 </a:t>
            </a:r>
            <a:r>
              <a:rPr lang="en-US" sz="3200" b="0" dirty="0" err="1">
                <a:solidFill>
                  <a:srgbClr val="000000"/>
                </a:solidFill>
                <a:latin typeface="Times New Roman" pitchFamily="18" charset="0"/>
                <a:ea typeface=".黑体-韩语"/>
                <a:cs typeface="Times New Roman" pitchFamily="18" charset="0"/>
              </a:rPr>
              <a:t>tháng</a:t>
            </a:r>
            <a:r>
              <a:rPr lang="en-US" sz="3200" b="0" dirty="0">
                <a:solidFill>
                  <a:srgbClr val="000000"/>
                </a:solidFill>
                <a:latin typeface="Times New Roman" pitchFamily="18" charset="0"/>
                <a:ea typeface=".黑体-韩语"/>
                <a:cs typeface="Times New Roman" pitchFamily="18" charset="0"/>
              </a:rPr>
              <a:t> 10 </a:t>
            </a:r>
            <a:r>
              <a:rPr lang="en-US" sz="3200" b="0" dirty="0" err="1">
                <a:solidFill>
                  <a:srgbClr val="000000"/>
                </a:solidFill>
                <a:latin typeface="Times New Roman" pitchFamily="18" charset="0"/>
                <a:ea typeface=".黑体-韩语"/>
                <a:cs typeface="Times New Roman" pitchFamily="18" charset="0"/>
              </a:rPr>
              <a:t>năm</a:t>
            </a:r>
            <a:r>
              <a:rPr lang="en-US" sz="3200" b="0" dirty="0">
                <a:solidFill>
                  <a:srgbClr val="000000"/>
                </a:solidFill>
                <a:latin typeface="Times New Roman" pitchFamily="18" charset="0"/>
                <a:ea typeface=".黑体-韩语"/>
                <a:cs typeface="Times New Roman" pitchFamily="18" charset="0"/>
              </a:rPr>
              <a:t> 2022</a:t>
            </a:r>
          </a:p>
          <a:p>
            <a:pPr eaLnBrk="1" hangingPunct="1"/>
            <a:r>
              <a:rPr lang="en-US" sz="3200" b="0" dirty="0">
                <a:solidFill>
                  <a:srgbClr val="000000"/>
                </a:solidFill>
                <a:latin typeface="Times New Roman" pitchFamily="18" charset="0"/>
                <a:ea typeface=".黑体-韩语"/>
                <a:cs typeface="Times New Roman" pitchFamily="18" charset="0"/>
              </a:rPr>
              <a:t>                   </a:t>
            </a:r>
            <a:r>
              <a:rPr lang="en-US" sz="3200" b="0" dirty="0" err="1">
                <a:solidFill>
                  <a:srgbClr val="000000"/>
                </a:solidFill>
                <a:latin typeface="Times New Roman" pitchFamily="18" charset="0"/>
                <a:ea typeface=".黑体-韩语"/>
                <a:cs typeface="Times New Roman" pitchFamily="18" charset="0"/>
              </a:rPr>
              <a:t>Hiệu</a:t>
            </a:r>
            <a:r>
              <a:rPr lang="en-US" sz="3200" b="0" dirty="0">
                <a:solidFill>
                  <a:srgbClr val="000000"/>
                </a:solidFill>
                <a:latin typeface="Times New Roman" pitchFamily="18" charset="0"/>
                <a:ea typeface=".黑体-韩语"/>
                <a:cs typeface="Times New Roman" pitchFamily="18" charset="0"/>
              </a:rPr>
              <a:t> </a:t>
            </a:r>
            <a:r>
              <a:rPr lang="en-US" sz="3200" b="0" dirty="0" err="1">
                <a:solidFill>
                  <a:srgbClr val="000000"/>
                </a:solidFill>
                <a:latin typeface="Times New Roman" pitchFamily="18" charset="0"/>
                <a:ea typeface=".黑体-韩语"/>
                <a:cs typeface="Times New Roman" pitchFamily="18" charset="0"/>
              </a:rPr>
              <a:t>trưởng</a:t>
            </a:r>
            <a:r>
              <a:rPr lang="en-US" sz="3200" b="0" dirty="0">
                <a:solidFill>
                  <a:srgbClr val="000000"/>
                </a:solidFill>
                <a:latin typeface="Times New Roman" pitchFamily="18" charset="0"/>
                <a:ea typeface=".黑体-韩语"/>
                <a:cs typeface="Times New Roman" pitchFamily="18" charset="0"/>
              </a:rPr>
              <a:t> </a:t>
            </a:r>
            <a:r>
              <a:rPr lang="en-US" sz="3200" b="0" dirty="0" err="1">
                <a:solidFill>
                  <a:srgbClr val="000000"/>
                </a:solidFill>
                <a:latin typeface="Times New Roman" pitchFamily="18" charset="0"/>
                <a:ea typeface=".黑体-韩语"/>
                <a:cs typeface="Times New Roman" pitchFamily="18" charset="0"/>
              </a:rPr>
              <a:t>kí</a:t>
            </a:r>
            <a:r>
              <a:rPr lang="en-US" sz="3200" b="0" dirty="0">
                <a:solidFill>
                  <a:srgbClr val="000000"/>
                </a:solidFill>
                <a:latin typeface="Times New Roman" pitchFamily="18" charset="0"/>
                <a:ea typeface=".黑体-韩语"/>
                <a:cs typeface="Times New Roman" pitchFamily="18" charset="0"/>
              </a:rPr>
              <a:t> </a:t>
            </a:r>
            <a:r>
              <a:rPr lang="en-US" sz="3200" b="0" dirty="0" err="1">
                <a:solidFill>
                  <a:srgbClr val="000000"/>
                </a:solidFill>
                <a:latin typeface="Times New Roman" pitchFamily="18" charset="0"/>
                <a:ea typeface=".黑体-韩语"/>
                <a:cs typeface="Times New Roman" pitchFamily="18" charset="0"/>
              </a:rPr>
              <a:t>duyệt</a:t>
            </a:r>
            <a:endParaRPr lang="en-US" sz="3200" b="0" dirty="0">
              <a:solidFill>
                <a:srgbClr val="000000"/>
              </a:solidFill>
              <a:latin typeface="Times New Roman" pitchFamily="18" charset="0"/>
              <a:ea typeface=".黑体-韩语"/>
              <a:cs typeface="Times New Roman" pitchFamily="18"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0605" y="2677460"/>
            <a:ext cx="5181600" cy="27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9506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8D3AA-52FA-4BCE-AD39-0CA34D7F49FB}"/>
              </a:ext>
            </a:extLst>
          </p:cNvPr>
          <p:cNvSpPr/>
          <p:nvPr/>
        </p:nvSpPr>
        <p:spPr>
          <a:xfrm>
            <a:off x="0" y="0"/>
            <a:ext cx="87376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Nguyễn Đình Chiểu (1822 – 1888) | THƯ VIỆN DẠY &amp; HỌC">
            <a:extLst>
              <a:ext uri="{FF2B5EF4-FFF2-40B4-BE49-F238E27FC236}">
                <a16:creationId xmlns:a16="http://schemas.microsoft.com/office/drawing/2014/main" id="{283CCCE2-B5C8-4A9C-91ED-396473EBB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640" y="-193040"/>
            <a:ext cx="4602479" cy="727456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9FF74E-0A0C-431D-A41D-4FBC1B048DA7}"/>
              </a:ext>
            </a:extLst>
          </p:cNvPr>
          <p:cNvSpPr txBox="1"/>
          <p:nvPr/>
        </p:nvSpPr>
        <p:spPr>
          <a:xfrm>
            <a:off x="336293" y="0"/>
            <a:ext cx="4394729"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A2515C-25FD-4E8F-9667-51324585B7F4}"/>
              </a:ext>
            </a:extLst>
          </p:cNvPr>
          <p:cNvSpPr txBox="1"/>
          <p:nvPr/>
        </p:nvSpPr>
        <p:spPr>
          <a:xfrm>
            <a:off x="336293" y="546983"/>
            <a:ext cx="1859805"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0" name="Rectangle 51">
            <a:extLst>
              <a:ext uri="{FF2B5EF4-FFF2-40B4-BE49-F238E27FC236}">
                <a16:creationId xmlns:a16="http://schemas.microsoft.com/office/drawing/2014/main" id="{36D159CD-EC1B-4727-8B02-1A5BCADEE945}"/>
              </a:ext>
            </a:extLst>
          </p:cNvPr>
          <p:cNvSpPr>
            <a:spLocks noChangeArrowheads="1"/>
          </p:cNvSpPr>
          <p:nvPr/>
        </p:nvSpPr>
        <p:spPr bwMode="auto">
          <a:xfrm>
            <a:off x="-12701" y="3205033"/>
            <a:ext cx="8102600" cy="1938992"/>
          </a:xfrm>
          <a:prstGeom prst="rect">
            <a:avLst/>
          </a:prstGeom>
          <a:solidFill>
            <a:schemeClr val="accent5">
              <a:lumMod val="40000"/>
              <a:lumOff val="60000"/>
            </a:schemeClr>
          </a:solidFill>
          <a:ln>
            <a:noFill/>
          </a:ln>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Gặp</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nhiều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trắc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trở</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gian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truân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a:t>
            </a:r>
            <a:r>
              <a:rPr kumimoji="0" lang="en-US" altLang="en-US" sz="3000" b="0" i="0" u="none" strike="noStrike" kern="0" cap="none" spc="0" normalizeH="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tấm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gương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nghị</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lực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hiến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cho</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bất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khuất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giặc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ngoại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xâm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p:txBody>
      </p:sp>
      <p:sp>
        <p:nvSpPr>
          <p:cNvPr id="9" name="Rectangle 50">
            <a:extLst>
              <a:ext uri="{FF2B5EF4-FFF2-40B4-BE49-F238E27FC236}">
                <a16:creationId xmlns:a16="http://schemas.microsoft.com/office/drawing/2014/main" id="{031A7498-C251-49F5-BDF7-CDA936FECEC2}"/>
              </a:ext>
            </a:extLst>
          </p:cNvPr>
          <p:cNvSpPr>
            <a:spLocks noChangeArrowheads="1"/>
          </p:cNvSpPr>
          <p:nvPr/>
        </p:nvSpPr>
        <p:spPr bwMode="auto">
          <a:xfrm>
            <a:off x="0" y="1382155"/>
            <a:ext cx="8128000" cy="1846659"/>
          </a:xfrm>
          <a:prstGeom prst="rect">
            <a:avLst/>
          </a:prstGeom>
          <a:solidFill>
            <a:schemeClr val="accent1">
              <a:lumMod val="20000"/>
              <a:lumOff val="80000"/>
            </a:schemeClr>
          </a:solidFill>
          <a:ln>
            <a:noFill/>
          </a:ln>
          <a:effec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fontAlgn="base">
              <a:spcBef>
                <a:spcPct val="0"/>
              </a:spcBef>
              <a:spcAft>
                <a:spcPct val="0"/>
              </a:spcAft>
              <a:defRPr/>
            </a:pPr>
            <a:r>
              <a:rPr lang="en-US" altLang="en-US" sz="2800" b="1" kern="0" dirty="0">
                <a:solidFill>
                  <a:srgbClr val="161616"/>
                </a:solidFill>
                <a:latin typeface="Times New Roman" panose="02020603050405020304" pitchFamily="18" charset="0"/>
                <a:cs typeface="Times New Roman" panose="02020603050405020304" pitchFamily="18" charset="0"/>
              </a:rPr>
              <a:t>- </a:t>
            </a:r>
            <a:r>
              <a:rPr lang="en-US" altLang="en-US" sz="2800" b="1" kern="0" dirty="0" err="1">
                <a:solidFill>
                  <a:srgbClr val="161616"/>
                </a:solidFill>
                <a:latin typeface="Times New Roman" panose="02020603050405020304" pitchFamily="18" charset="0"/>
                <a:cs typeface="Times New Roman" panose="02020603050405020304" pitchFamily="18" charset="0"/>
              </a:rPr>
              <a:t>Cuộc</a:t>
            </a:r>
            <a:r>
              <a:rPr lang="en-US" altLang="en-US" sz="2800" b="1" kern="0" dirty="0">
                <a:solidFill>
                  <a:srgbClr val="161616"/>
                </a:solidFill>
                <a:latin typeface="Times New Roman" panose="02020603050405020304" pitchFamily="18" charset="0"/>
                <a:cs typeface="Times New Roman" panose="02020603050405020304" pitchFamily="18" charset="0"/>
              </a:rPr>
              <a:t> </a:t>
            </a:r>
            <a:r>
              <a:rPr lang="en-US" altLang="en-US" sz="2800" b="1" kern="0" dirty="0" err="1">
                <a:solidFill>
                  <a:srgbClr val="161616"/>
                </a:solidFill>
                <a:latin typeface="Times New Roman" panose="02020603050405020304" pitchFamily="18" charset="0"/>
                <a:cs typeface="Times New Roman" panose="02020603050405020304" pitchFamily="18" charset="0"/>
              </a:rPr>
              <a:t>đời</a:t>
            </a:r>
            <a:r>
              <a:rPr lang="en-US" altLang="en-US" sz="2800" b="1" kern="0" dirty="0">
                <a:solidFill>
                  <a:srgbClr val="161616"/>
                </a:solidFill>
                <a:latin typeface="Times New Roman" panose="02020603050405020304" pitchFamily="18" charset="0"/>
                <a:cs typeface="Times New Roman" panose="02020603050405020304" pitchFamily="18" charset="0"/>
              </a:rPr>
              <a:t>: </a:t>
            </a:r>
            <a:endParaRPr lang="en-US" altLang="en-US" sz="2800" b="1" kern="0" dirty="0">
              <a:latin typeface="Times New Roman" panose="02020603050405020304" pitchFamily="18" charset="0"/>
              <a:cs typeface="Times New Roman" panose="02020603050405020304" pitchFamily="18" charset="0"/>
            </a:endParaRPr>
          </a:p>
          <a:p>
            <a:pPr marR="0" lvl="0" defTabSz="914400" eaLnBrk="0" fontAlgn="base" latinLnBrk="0" hangingPunct="0">
              <a:lnSpc>
                <a:spcPct val="100000"/>
              </a:lnSpc>
              <a:spcBef>
                <a:spcPct val="0"/>
              </a:spcBef>
              <a:spcAft>
                <a:spcPct val="0"/>
              </a:spcAft>
              <a:buClrTx/>
              <a:buSzTx/>
              <a:tabLst/>
              <a:defRPr/>
            </a:pPr>
            <a:r>
              <a:rPr lang="en-US" altLang="en-US" sz="2800" kern="0" dirty="0">
                <a:solidFill>
                  <a:schemeClr val="tx1"/>
                </a:solidFill>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Nguyễn</a:t>
            </a:r>
            <a:r>
              <a:rPr kumimoji="0" lang="en-US" altLang="en-US" sz="28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Đình</a:t>
            </a:r>
            <a:r>
              <a:rPr kumimoji="0" lang="en-US" altLang="en-US" sz="28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lang="en-US" altLang="en-US" sz="2800" kern="0" dirty="0">
                <a:solidFill>
                  <a:schemeClr val="tx1"/>
                </a:solidFill>
                <a:latin typeface="Times New Roman" panose="02020603050405020304" pitchFamily="18" charset="0"/>
                <a:cs typeface="Times New Roman" panose="02020603050405020304" pitchFamily="18" charset="0"/>
              </a:rPr>
              <a:t>1</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822 – 1888)</a:t>
            </a:r>
          </a:p>
          <a:p>
            <a:pPr marR="0" lvl="0" defTabSz="914400" eaLnBrk="0" fontAlgn="base" latinLnBrk="0" hangingPunct="0">
              <a:lnSpc>
                <a:spcPct val="100000"/>
              </a:lnSpc>
              <a:spcBef>
                <a:spcPct val="0"/>
              </a:spcBef>
              <a:spcAft>
                <a:spcPct val="0"/>
              </a:spcAft>
              <a:buClrTx/>
              <a:buSzTx/>
              <a:tabLst/>
              <a:defRPr/>
            </a:pPr>
            <a:r>
              <a:rPr lang="en-US" altLang="en-US" sz="2800" kern="0" dirty="0">
                <a:solidFill>
                  <a:schemeClr val="tx1"/>
                </a:solidFill>
                <a:latin typeface="Times New Roman" panose="02020603050405020304" pitchFamily="18" charset="0"/>
                <a:cs typeface="Times New Roman" panose="02020603050405020304" pitchFamily="18" charset="0"/>
              </a:rPr>
              <a:t>+ C</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òn</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gọi</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Đồ</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p>
          <a:p>
            <a:pPr marR="0" lvl="0" defTabSz="914400" eaLnBrk="0" fontAlgn="base" latinLnBrk="0" hangingPunct="0">
              <a:lnSpc>
                <a:spcPct val="100000"/>
              </a:lnSpc>
              <a:spcBef>
                <a:spcPct val="0"/>
              </a:spcBef>
              <a:spcAft>
                <a:spcPct val="0"/>
              </a:spcAft>
              <a:buClrTx/>
              <a:buSzTx/>
              <a:tabLst/>
              <a:defRPr/>
            </a:pPr>
            <a:r>
              <a:rPr lang="en-US" altLang="en-US" sz="2800" kern="0" dirty="0">
                <a:solidFill>
                  <a:schemeClr val="tx1"/>
                </a:solidFill>
                <a:latin typeface="Times New Roman" panose="02020603050405020304" pitchFamily="18" charset="0"/>
                <a:cs typeface="Times New Roman" panose="02020603050405020304" pitchFamily="18" charset="0"/>
              </a:rPr>
              <a:t>+ </a:t>
            </a:r>
            <a:r>
              <a:rPr lang="en-US" altLang="en-US" sz="2800" kern="0" dirty="0" err="1">
                <a:solidFill>
                  <a:schemeClr val="tx1"/>
                </a:solidFill>
                <a:latin typeface="Times New Roman" panose="02020603050405020304" pitchFamily="18" charset="0"/>
                <a:cs typeface="Times New Roman" panose="02020603050405020304" pitchFamily="18" charset="0"/>
              </a:rPr>
              <a:t>Sinh</a:t>
            </a:r>
            <a:r>
              <a:rPr lang="en-US" altLang="en-US" sz="2800" kern="0" dirty="0">
                <a:solidFill>
                  <a:schemeClr val="tx1"/>
                </a:solidFill>
                <a:latin typeface="Times New Roman" panose="02020603050405020304" pitchFamily="18" charset="0"/>
                <a:cs typeface="Times New Roman" panose="02020603050405020304" pitchFamily="18" charset="0"/>
              </a:rPr>
              <a:t> </a:t>
            </a:r>
            <a:r>
              <a:rPr lang="en-US" altLang="en-US" sz="2800" kern="0" dirty="0" err="1">
                <a:solidFill>
                  <a:schemeClr val="tx1"/>
                </a:solidFill>
                <a:latin typeface="Times New Roman" panose="02020603050405020304" pitchFamily="18" charset="0"/>
                <a:cs typeface="Times New Roman" panose="02020603050405020304" pitchFamily="18" charset="0"/>
              </a:rPr>
              <a:t>tại</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tỉnh</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Gia</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Định</a:t>
            </a:r>
            <a:r>
              <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(nay </a:t>
            </a:r>
            <a:r>
              <a:rPr kumimoji="0" lang="en-US" altLang="en-US" sz="28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thuộc</a:t>
            </a:r>
            <a:r>
              <a:rPr kumimoji="0" lang="en-US" altLang="en-US" sz="28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TP. </a:t>
            </a:r>
            <a:r>
              <a:rPr kumimoji="0" lang="en-US" altLang="en-US" sz="28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Hồ</a:t>
            </a:r>
            <a:r>
              <a:rPr kumimoji="0" lang="en-US" altLang="en-US" sz="28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Chí</a:t>
            </a:r>
            <a:r>
              <a:rPr kumimoji="0" lang="en-US" altLang="en-US" sz="28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Minh)</a:t>
            </a:r>
            <a:endParaRPr kumimoji="0" lang="en-US" altLang="en-US" sz="2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p:txBody>
      </p:sp>
      <p:sp>
        <p:nvSpPr>
          <p:cNvPr id="12" name="Rectangle 51">
            <a:extLst>
              <a:ext uri="{FF2B5EF4-FFF2-40B4-BE49-F238E27FC236}">
                <a16:creationId xmlns:a16="http://schemas.microsoft.com/office/drawing/2014/main" id="{209D6617-421F-4809-947F-D4F764C16F3C}"/>
              </a:ext>
            </a:extLst>
          </p:cNvPr>
          <p:cNvSpPr>
            <a:spLocks noChangeArrowheads="1"/>
          </p:cNvSpPr>
          <p:nvPr/>
        </p:nvSpPr>
        <p:spPr bwMode="auto">
          <a:xfrm>
            <a:off x="38637" y="5144025"/>
            <a:ext cx="8089899" cy="553998"/>
          </a:xfrm>
          <a:prstGeom prst="rect">
            <a:avLst/>
          </a:prstGeom>
          <a:solidFill>
            <a:schemeClr val="accent5">
              <a:lumMod val="60000"/>
              <a:lumOff val="40000"/>
            </a:schemeClr>
          </a:solidFill>
          <a:ln>
            <a:noFill/>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Sự</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nghiệp</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sáng</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tác</a:t>
            </a:r>
            <a:r>
              <a:rPr lang="en-US" altLang="en-US" sz="3000" b="1" dirty="0">
                <a:latin typeface="Times New Roman" panose="02020603050405020304" pitchFamily="18" charset="0"/>
              </a:rPr>
              <a:t>:</a:t>
            </a:r>
          </a:p>
        </p:txBody>
      </p:sp>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34810"/>
            <a:ext cx="1289050" cy="83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3183785"/>
      </p:ext>
    </p:extLst>
  </p:cSld>
  <p:clrMapOvr>
    <a:masterClrMapping/>
  </p:clrMapOvr>
  <p:transition spd="slow" advTm="12961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100000">
                                          <p:val>
                                            <p:strVal val="#ppt_x"/>
                                          </p:val>
                                        </p:tav>
                                        <p:tav tm="100000">
                                          <p:val>
                                            <p:strVal val="#ppt_x"/>
                                          </p:val>
                                        </p:tav>
                                      </p:tavLst>
                                    </p:anim>
                                    <p:anim calcmode="lin" valueType="num">
                                      <p:cBhvr additive="base">
                                        <p:cTn id="8" dur="1000" fill="hold"/>
                                        <p:tgtEl>
                                          <p:spTgt spid="9"/>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100000">
                                          <p:val>
                                            <p:strVal val="#ppt_x"/>
                                          </p:val>
                                        </p:tav>
                                        <p:tav tm="100000">
                                          <p:val>
                                            <p:strVal val="#ppt_x"/>
                                          </p:val>
                                        </p:tav>
                                      </p:tavLst>
                                    </p:anim>
                                    <p:anim calcmode="lin" valueType="num">
                                      <p:cBhvr additive="base">
                                        <p:cTn id="14" dur="1000" fill="hold"/>
                                        <p:tgtEl>
                                          <p:spTgt spid="10"/>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785100" y="5803900"/>
            <a:ext cx="42037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60000"/>
                  <a:lumOff val="40000"/>
                </a:schemeClr>
              </a:solidFill>
            </a:endParaRPr>
          </a:p>
        </p:txBody>
      </p:sp>
      <p:sp>
        <p:nvSpPr>
          <p:cNvPr id="11" name="Rounded Rectangle 10"/>
          <p:cNvSpPr/>
          <p:nvPr/>
        </p:nvSpPr>
        <p:spPr>
          <a:xfrm>
            <a:off x="3860800" y="5816600"/>
            <a:ext cx="3644900" cy="88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60000"/>
                  <a:lumOff val="40000"/>
                </a:schemeClr>
              </a:solidFill>
            </a:endParaRPr>
          </a:p>
        </p:txBody>
      </p:sp>
      <p:sp>
        <p:nvSpPr>
          <p:cNvPr id="9" name="Rounded Rectangle 8"/>
          <p:cNvSpPr/>
          <p:nvPr/>
        </p:nvSpPr>
        <p:spPr>
          <a:xfrm>
            <a:off x="190500" y="5740400"/>
            <a:ext cx="3390900" cy="96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60000"/>
                  <a:lumOff val="40000"/>
                </a:schemeClr>
              </a:solidFill>
            </a:endParaRPr>
          </a:p>
        </p:txBody>
      </p:sp>
      <p:pic>
        <p:nvPicPr>
          <p:cNvPr id="3080" name="Picture 8" descr="Văn tế nghĩa sĩ Cần Giuộc | Kiến thức Wiki | Fandom">
            <a:extLst>
              <a:ext uri="{FF2B5EF4-FFF2-40B4-BE49-F238E27FC236}">
                <a16:creationId xmlns:a16="http://schemas.microsoft.com/office/drawing/2014/main" id="{4BB1FA31-7C38-4627-B346-D1DA65D17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0314">
            <a:off x="810058" y="557222"/>
            <a:ext cx="3199116" cy="4798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Lục Vân Tiên - THƯ VIỆN PHẬT GIÁO">
            <a:extLst>
              <a:ext uri="{FF2B5EF4-FFF2-40B4-BE49-F238E27FC236}">
                <a16:creationId xmlns:a16="http://schemas.microsoft.com/office/drawing/2014/main" id="{A260F349-423A-402D-BE70-760BF66E4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495" y="518160"/>
            <a:ext cx="333375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Hải Bác Sỹ (bcs1265) - Hồ sơ | Pinterest">
            <a:extLst>
              <a:ext uri="{FF2B5EF4-FFF2-40B4-BE49-F238E27FC236}">
                <a16:creationId xmlns:a16="http://schemas.microsoft.com/office/drawing/2014/main" id="{D917E990-819B-4E77-A850-8BB8DB693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1493">
            <a:off x="4412347" y="550174"/>
            <a:ext cx="3007981" cy="481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Box 19">
            <a:extLst>
              <a:ext uri="{FF2B5EF4-FFF2-40B4-BE49-F238E27FC236}">
                <a16:creationId xmlns:a16="http://schemas.microsoft.com/office/drawing/2014/main" id="{7B188349-C2EA-4108-ACD6-B9ACBD783163}"/>
              </a:ext>
            </a:extLst>
          </p:cNvPr>
          <p:cNvSpPr>
            <a:spLocks noChangeArrowheads="1"/>
          </p:cNvSpPr>
          <p:nvPr/>
        </p:nvSpPr>
        <p:spPr bwMode="auto">
          <a:xfrm>
            <a:off x="7614920" y="5816620"/>
            <a:ext cx="4505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Truyền</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bá</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đạo</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lí</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làm</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người</a:t>
            </a:r>
            <a:endParaRPr kumimoji="0" lang="en-US" altLang="en-US" sz="2000" b="1" i="1" u="none" strike="noStrike" kern="0" cap="none" spc="0" normalizeH="0" baseline="0" noProof="0" dirty="0">
              <a:ln>
                <a:noFill/>
              </a:ln>
              <a:solidFill>
                <a:schemeClr val="accent4">
                  <a:lumMod val="60000"/>
                  <a:lumOff val="40000"/>
                </a:schemeClr>
              </a:solidFill>
              <a:effectLst/>
              <a:uLnTx/>
              <a:uFillTx/>
              <a:sym typeface="Tahoma" panose="020B0604030504040204" pitchFamily="34" charset="0"/>
            </a:endParaRPr>
          </a:p>
        </p:txBody>
      </p:sp>
      <p:sp>
        <p:nvSpPr>
          <p:cNvPr id="8" name="Text Box 19">
            <a:extLst>
              <a:ext uri="{FF2B5EF4-FFF2-40B4-BE49-F238E27FC236}">
                <a16:creationId xmlns:a16="http://schemas.microsoft.com/office/drawing/2014/main" id="{E0FC255C-E46D-46F5-82C9-CB86554EF29D}"/>
              </a:ext>
            </a:extLst>
          </p:cNvPr>
          <p:cNvSpPr>
            <a:spLocks noChangeArrowheads="1"/>
          </p:cNvSpPr>
          <p:nvPr/>
        </p:nvSpPr>
        <p:spPr bwMode="auto">
          <a:xfrm>
            <a:off x="3576320" y="581662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Truyện</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thơ</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dài</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nêu</a:t>
            </a:r>
            <a:r>
              <a:rPr kumimoji="0" lang="en-US" altLang="en-US" sz="2800" b="1" i="1" u="none" strike="noStrike" kern="0" cap="none" spc="0" normalizeH="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cao</a:t>
            </a:r>
            <a:r>
              <a:rPr kumimoji="0" lang="en-US" altLang="en-US" sz="2800" b="1" i="1" u="none" strike="noStrike" kern="0" cap="none" spc="0" normalizeH="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2800" b="1" i="1" u="none" strike="noStrike" kern="0" cap="none" spc="0" normalizeH="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2800" b="1" i="1" u="none" strike="noStrike" kern="0" cap="none" spc="0" normalizeH="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y </a:t>
            </a:r>
            <a:r>
              <a:rPr kumimoji="0" lang="en-US" altLang="en-US" sz="2800" b="1" i="1" u="none" strike="noStrike" kern="0" cap="none" spc="0" normalizeH="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đức</a:t>
            </a:r>
            <a:endParaRPr kumimoji="0" lang="en-US" altLang="en-US" sz="2000" b="1" i="1" u="none" strike="noStrike" kern="0" cap="none" spc="0" normalizeH="0" baseline="0" noProof="0" dirty="0">
              <a:ln>
                <a:noFill/>
              </a:ln>
              <a:solidFill>
                <a:schemeClr val="accent4">
                  <a:lumMod val="60000"/>
                  <a:lumOff val="40000"/>
                </a:schemeClr>
              </a:solidFill>
              <a:effectLst/>
              <a:uLnTx/>
              <a:uFillTx/>
              <a:sym typeface="Tahoma" panose="020B0604030504040204" pitchFamily="34" charset="0"/>
            </a:endParaRPr>
          </a:p>
        </p:txBody>
      </p:sp>
      <p:sp>
        <p:nvSpPr>
          <p:cNvPr id="10" name="Text Box 19">
            <a:extLst>
              <a:ext uri="{FF2B5EF4-FFF2-40B4-BE49-F238E27FC236}">
                <a16:creationId xmlns:a16="http://schemas.microsoft.com/office/drawing/2014/main" id="{A52A55FA-652D-4C66-A137-2A9A8C769BF0}"/>
              </a:ext>
            </a:extLst>
          </p:cNvPr>
          <p:cNvSpPr>
            <a:spLocks noChangeArrowheads="1"/>
          </p:cNvSpPr>
          <p:nvPr/>
        </p:nvSpPr>
        <p:spPr bwMode="auto">
          <a:xfrm>
            <a:off x="218440" y="5773978"/>
            <a:ext cx="3388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Cổ</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vũ</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ý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chí</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cứu</a:t>
            </a:r>
            <a:r>
              <a:rPr kumimoji="0" lang="en-US" altLang="en-US" sz="2800" b="1" i="1" u="none" strike="noStrike" kern="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endParaRPr kumimoji="0" lang="en-US" altLang="en-US" sz="2000" b="1" i="1" u="none" strike="noStrike" kern="0" cap="none" spc="0" normalizeH="0" baseline="0" noProof="0" dirty="0">
              <a:ln>
                <a:noFill/>
              </a:ln>
              <a:solidFill>
                <a:schemeClr val="accent4">
                  <a:lumMod val="60000"/>
                  <a:lumOff val="40000"/>
                </a:schemeClr>
              </a:solidFill>
              <a:effectLst/>
              <a:uLnTx/>
              <a:uFillTx/>
              <a:sym typeface="Tahoma" panose="020B0604030504040204" pitchFamily="34" charset="0"/>
            </a:endParaRPr>
          </a:p>
        </p:txBody>
      </p:sp>
    </p:spTree>
    <p:custDataLst>
      <p:tags r:id="rId1"/>
    </p:custDataLst>
    <p:extLst>
      <p:ext uri="{BB962C8B-B14F-4D97-AF65-F5344CB8AC3E}">
        <p14:creationId xmlns:p14="http://schemas.microsoft.com/office/powerpoint/2010/main" val="4092364019"/>
      </p:ext>
    </p:extLst>
  </p:cSld>
  <p:clrMapOvr>
    <a:masterClrMapping/>
  </p:clrMapOvr>
  <p:transition spd="med" advTm="72189">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Tinh thần nhân đạo nhân dân trong truyện Lục Vân Tiên | Trường THPT Vĩnh  Viễn TPHCM">
            <a:extLst>
              <a:ext uri="{FF2B5EF4-FFF2-40B4-BE49-F238E27FC236}">
                <a16:creationId xmlns:a16="http://schemas.microsoft.com/office/drawing/2014/main" id="{F227518F-FE88-4456-9637-17F4E77C6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08" y="2748253"/>
            <a:ext cx="4645970" cy="3653837"/>
          </a:xfrm>
          <a:prstGeom prst="rect">
            <a:avLst/>
          </a:prstGeom>
          <a:noFill/>
          <a:effectLst>
            <a:outerShdw blurRad="50800" dist="50800" dir="5400000" algn="ctr" rotWithShape="0">
              <a:srgbClr val="000000">
                <a:alpha val="0"/>
              </a:srgbClr>
            </a:outerShdw>
            <a:softEdge rad="12700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67683C-15F2-4A31-A4A6-B0027F51E507}"/>
              </a:ext>
            </a:extLst>
          </p:cNvPr>
          <p:cNvSpPr/>
          <p:nvPr/>
        </p:nvSpPr>
        <p:spPr>
          <a:xfrm>
            <a:off x="416688" y="1504710"/>
            <a:ext cx="3273707" cy="4364942"/>
          </a:xfrm>
          <a:prstGeom prst="rect">
            <a:avLst/>
          </a:prstGeom>
          <a:solidFill>
            <a:srgbClr val="D3B9AA"/>
          </a:solidFill>
          <a:ln>
            <a:solidFill>
              <a:schemeClr val="bg1"/>
            </a:solidFill>
          </a:ln>
          <a:effectLst>
            <a:glow rad="127000">
              <a:schemeClr val="accent1">
                <a:alpha val="0"/>
              </a:schemeClr>
            </a:glow>
            <a:outerShdw blurRad="50800" dist="50800" dir="5400000" algn="ctr" rotWithShape="0">
              <a:srgbClr val="000000"/>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D6EC64-6208-499B-9A49-1A9E9010EDA0}"/>
              </a:ext>
            </a:extLst>
          </p:cNvPr>
          <p:cNvSpPr txBox="1"/>
          <p:nvPr/>
        </p:nvSpPr>
        <p:spPr>
          <a:xfrm>
            <a:off x="277792" y="150471"/>
            <a:ext cx="5280805"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4098" name="Picture 2" descr="Lục Vân Tiên – Wikipedia tiếng Việt">
            <a:extLst>
              <a:ext uri="{FF2B5EF4-FFF2-40B4-BE49-F238E27FC236}">
                <a16:creationId xmlns:a16="http://schemas.microsoft.com/office/drawing/2014/main" id="{BA644E4F-8276-460C-9C55-722FF705B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9888" y="2316547"/>
            <a:ext cx="4364941" cy="3273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FC999-B063-4D45-A7E9-7CA837EF3A48}"/>
              </a:ext>
            </a:extLst>
          </p:cNvPr>
          <p:cNvSpPr txBox="1"/>
          <p:nvPr/>
        </p:nvSpPr>
        <p:spPr>
          <a:xfrm>
            <a:off x="769146" y="6202035"/>
            <a:ext cx="2921249"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a:t>
            </a:r>
          </a:p>
        </p:txBody>
      </p:sp>
      <p:pic>
        <p:nvPicPr>
          <p:cNvPr id="410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1F2E774B-36E5-482F-8687-01F54DA1BF7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97288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id="{4ACB82B6-EAF8-4554-9FD8-4480D8A75AD7}"/>
              </a:ext>
            </a:extLst>
          </p:cNvPr>
          <p:cNvSpPr txBox="1">
            <a:spLocks noChangeArrowheads="1"/>
          </p:cNvSpPr>
          <p:nvPr/>
        </p:nvSpPr>
        <p:spPr bwMode="auto">
          <a:xfrm>
            <a:off x="5471505" y="3830814"/>
            <a:ext cx="348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Dài</a:t>
            </a:r>
            <a:r>
              <a:rPr lang="en-US" altLang="en-US" sz="2800" dirty="0">
                <a:solidFill>
                  <a:srgbClr val="002060"/>
                </a:solidFill>
                <a:latin typeface="Times New Roman" panose="02020603050405020304" pitchFamily="18" charset="0"/>
              </a:rPr>
              <a:t> 2082 </a:t>
            </a:r>
            <a:r>
              <a:rPr lang="en-US" altLang="en-US" sz="2800" dirty="0" err="1">
                <a:solidFill>
                  <a:srgbClr val="002060"/>
                </a:solidFill>
                <a:latin typeface="Times New Roman" panose="02020603050405020304" pitchFamily="18" charset="0"/>
              </a:rPr>
              <a:t>câu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Lục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bát</a:t>
            </a:r>
            <a:endParaRPr lang="en-US" altLang="en-US" sz="2800" dirty="0">
              <a:solidFill>
                <a:srgbClr val="002060"/>
              </a:solidFill>
              <a:latin typeface="Times New Roman" panose="02020603050405020304" pitchFamily="18" charset="0"/>
            </a:endParaRPr>
          </a:p>
        </p:txBody>
      </p:sp>
      <p:sp>
        <p:nvSpPr>
          <p:cNvPr id="13" name="Text Box 22">
            <a:extLst>
              <a:ext uri="{FF2B5EF4-FFF2-40B4-BE49-F238E27FC236}">
                <a16:creationId xmlns:a16="http://schemas.microsoft.com/office/drawing/2014/main" id="{BCE0C1F5-F78F-46DC-9795-7467F13243BC}"/>
              </a:ext>
            </a:extLst>
          </p:cNvPr>
          <p:cNvSpPr txBox="1">
            <a:spLocks noChangeArrowheads="1"/>
          </p:cNvSpPr>
          <p:nvPr/>
        </p:nvSpPr>
        <p:spPr bwMode="auto">
          <a:xfrm>
            <a:off x="5471505" y="1403770"/>
            <a:ext cx="821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err="1">
                <a:solidFill>
                  <a:srgbClr val="2B5481"/>
                </a:solidFill>
                <a:latin typeface="Times New Roman" panose="02020603050405020304" pitchFamily="18" charset="0"/>
              </a:rPr>
              <a:t>Viết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đầu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những</a:t>
            </a:r>
            <a:r>
              <a:rPr lang="en-US" altLang="en-US" sz="2800" dirty="0">
                <a:solidFill>
                  <a:srgbClr val="FFFFFF"/>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năm</a:t>
            </a:r>
            <a:r>
              <a:rPr lang="en-US" altLang="en-US" sz="2800" dirty="0">
                <a:solidFill>
                  <a:srgbClr val="2B5481"/>
                </a:solidFill>
                <a:latin typeface="Times New Roman" panose="02020603050405020304" pitchFamily="18" charset="0"/>
              </a:rPr>
              <a:t> 50 </a:t>
            </a:r>
            <a:r>
              <a:rPr lang="en-US" altLang="en-US" sz="2800" dirty="0" err="1">
                <a:solidFill>
                  <a:srgbClr val="2B5481"/>
                </a:solidFill>
                <a:latin typeface="Times New Roman" panose="02020603050405020304" pitchFamily="18" charset="0"/>
              </a:rPr>
              <a:t>của</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thế</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kỷ</a:t>
            </a:r>
            <a:r>
              <a:rPr lang="en-US" altLang="en-US" sz="2800" dirty="0">
                <a:solidFill>
                  <a:srgbClr val="2B5481"/>
                </a:solidFill>
                <a:latin typeface="Times New Roman" panose="02020603050405020304" pitchFamily="18" charset="0"/>
              </a:rPr>
              <a:t> 19. </a:t>
            </a:r>
          </a:p>
        </p:txBody>
      </p:sp>
      <p:sp>
        <p:nvSpPr>
          <p:cNvPr id="15" name="Text Box 22">
            <a:extLst>
              <a:ext uri="{FF2B5EF4-FFF2-40B4-BE49-F238E27FC236}">
                <a16:creationId xmlns:a16="http://schemas.microsoft.com/office/drawing/2014/main" id="{E156B9AC-71F6-4909-AEA0-F22DF1B79754}"/>
              </a:ext>
            </a:extLst>
          </p:cNvPr>
          <p:cNvSpPr txBox="1">
            <a:spLocks noChangeArrowheads="1"/>
          </p:cNvSpPr>
          <p:nvPr/>
        </p:nvSpPr>
        <p:spPr bwMode="auto">
          <a:xfrm>
            <a:off x="5471505" y="2238330"/>
            <a:ext cx="62073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Cốt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do </a:t>
            </a:r>
            <a:r>
              <a:rPr lang="en-US" altLang="en-US" sz="2800" dirty="0" err="1">
                <a:solidFill>
                  <a:srgbClr val="002060"/>
                </a:solidFill>
                <a:latin typeface="Times New Roman" panose="02020603050405020304" pitchFamily="18" charset="0"/>
              </a:rPr>
              <a:t>nhà</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tạo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Kết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cấu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chương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hồi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xoay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quanh</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diễn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biến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cuộc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đời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những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nhân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vật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chính</a:t>
            </a:r>
            <a:r>
              <a:rPr lang="en-US" altLang="en-US" sz="2800" dirty="0">
                <a:solidFill>
                  <a:srgbClr val="002060"/>
                </a:solidFill>
                <a:latin typeface="Times New Roman" panose="02020603050405020304" pitchFamily="18" charset="0"/>
              </a:rPr>
              <a:t>.</a:t>
            </a:r>
          </a:p>
        </p:txBody>
      </p:sp>
      <p:pic>
        <p:nvPicPr>
          <p:cNvPr id="16"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A6CD45F9-91B0-484E-AEDF-04D41E853C2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2068317"/>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3175899"/>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a:extLst>
              <a:ext uri="{FF2B5EF4-FFF2-40B4-BE49-F238E27FC236}">
                <a16:creationId xmlns:a16="http://schemas.microsoft.com/office/drawing/2014/main" id="{9BB0E6A0-8D91-45FB-9131-E6392B1CE5AD}"/>
              </a:ext>
            </a:extLst>
          </p:cNvPr>
          <p:cNvSpPr txBox="1">
            <a:spLocks noChangeArrowheads="1"/>
          </p:cNvSpPr>
          <p:nvPr/>
        </p:nvSpPr>
        <p:spPr bwMode="auto">
          <a:xfrm>
            <a:off x="5471505" y="4739542"/>
            <a:ext cx="39422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err="1">
                <a:solidFill>
                  <a:srgbClr val="002060"/>
                </a:solidFill>
                <a:latin typeface="Times New Roman" panose="02020603050405020304" pitchFamily="18" charset="0"/>
              </a:rPr>
              <a:t>Thể</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loại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Nôm</a:t>
            </a:r>
            <a:endParaRPr lang="en-US" altLang="en-US" sz="2800" dirty="0">
              <a:solidFill>
                <a:srgbClr val="002060"/>
              </a:solidFill>
              <a:latin typeface="Times New Roman" panose="02020603050405020304" pitchFamily="18" charset="0"/>
            </a:endParaRPr>
          </a:p>
        </p:txBody>
      </p:sp>
      <p:pic>
        <p:nvPicPr>
          <p:cNvPr id="21"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BCCA2F84-E340-4E64-A2A7-77DF772F13F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232513" y="427133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E828BB1-59E2-4B14-8567-5C378A7F8BFD}"/>
              </a:ext>
            </a:extLst>
          </p:cNvPr>
          <p:cNvSpPr/>
          <p:nvPr/>
        </p:nvSpPr>
        <p:spPr>
          <a:xfrm>
            <a:off x="4326492" y="5992094"/>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32A850-914F-4216-A77D-3F68A85F4E0D}"/>
              </a:ext>
            </a:extLst>
          </p:cNvPr>
          <p:cNvSpPr/>
          <p:nvPr/>
        </p:nvSpPr>
        <p:spPr>
          <a:xfrm>
            <a:off x="9534684" y="0"/>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260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down)">
                                      <p:cBhvr>
                                        <p:cTn id="28" dur="500"/>
                                        <p:tgtEl>
                                          <p:spTgt spid="410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3" grpId="0"/>
      <p:bldP spid="15"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700234-1777-409E-851D-1CF0DE710498}"/>
              </a:ext>
            </a:extLst>
          </p:cNvPr>
          <p:cNvSpPr>
            <a:spLocks noGrp="1"/>
          </p:cNvSpPr>
          <p:nvPr>
            <p:ph type="title"/>
          </p:nvPr>
        </p:nvSpPr>
        <p:spPr>
          <a:xfrm>
            <a:off x="838200" y="365126"/>
            <a:ext cx="10515600" cy="480002"/>
          </a:xfrm>
        </p:spPr>
        <p:txBody>
          <a:bodyPr>
            <a:normAutofit fontScale="90000"/>
          </a:bodyPr>
          <a:lstStyle/>
          <a:p>
            <a:pPr algn="ctr"/>
            <a:b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TÓM TẮT</a:t>
            </a:r>
            <a:b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i="1" dirty="0">
                <a:solidFill>
                  <a:srgbClr val="002060"/>
                </a:solidFill>
                <a:latin typeface="Times New Roman" panose="02020603050405020304" pitchFamily="18" charset="0"/>
                <a:cs typeface="Times New Roman" panose="02020603050405020304" pitchFamily="18" charset="0"/>
              </a:rPr>
              <a:t>“</a:t>
            </a:r>
            <a:r>
              <a:rPr lang="en-US" sz="4000" b="1" i="1" dirty="0" err="1">
                <a:solidFill>
                  <a:srgbClr val="002060"/>
                </a:solidFill>
                <a:latin typeface="Times New Roman" panose="02020603050405020304" pitchFamily="18" charset="0"/>
                <a:cs typeface="Times New Roman" panose="02020603050405020304" pitchFamily="18" charset="0"/>
              </a:rPr>
              <a:t>Lục</a:t>
            </a:r>
            <a:r>
              <a:rPr lang="en-US" sz="4000" b="1" i="1" dirty="0">
                <a:solidFill>
                  <a:srgbClr val="002060"/>
                </a:solidFill>
                <a:latin typeface="Times New Roman" panose="02020603050405020304" pitchFamily="18" charset="0"/>
                <a:cs typeface="Times New Roman" panose="02020603050405020304" pitchFamily="18" charset="0"/>
              </a:rPr>
              <a:t> </a:t>
            </a:r>
            <a:r>
              <a:rPr lang="en-US" sz="4000" b="1" i="1" dirty="0" err="1">
                <a:solidFill>
                  <a:srgbClr val="002060"/>
                </a:solidFill>
                <a:latin typeface="Times New Roman" panose="02020603050405020304" pitchFamily="18" charset="0"/>
                <a:cs typeface="Times New Roman" panose="02020603050405020304" pitchFamily="18" charset="0"/>
              </a:rPr>
              <a:t>Vân</a:t>
            </a:r>
            <a:r>
              <a:rPr lang="en-US" sz="4000" b="1" i="1" dirty="0">
                <a:solidFill>
                  <a:srgbClr val="002060"/>
                </a:solidFill>
                <a:latin typeface="Times New Roman" panose="02020603050405020304" pitchFamily="18" charset="0"/>
                <a:cs typeface="Times New Roman" panose="02020603050405020304" pitchFamily="18" charset="0"/>
              </a:rPr>
              <a:t> </a:t>
            </a:r>
            <a:r>
              <a:rPr lang="en-US" sz="4000" b="1" i="1" dirty="0" err="1">
                <a:solidFill>
                  <a:srgbClr val="002060"/>
                </a:solidFill>
                <a:latin typeface="Times New Roman" panose="02020603050405020304" pitchFamily="18" charset="0"/>
                <a:cs typeface="Times New Roman" panose="02020603050405020304" pitchFamily="18" charset="0"/>
              </a:rPr>
              <a:t>Tiên</a:t>
            </a:r>
            <a:r>
              <a:rPr lang="en-US" sz="4000" b="1" i="1" dirty="0">
                <a:solidFill>
                  <a:srgbClr val="002060"/>
                </a:solidFill>
                <a:latin typeface="Times New Roman" panose="02020603050405020304" pitchFamily="18" charset="0"/>
                <a:cs typeface="Times New Roman" panose="02020603050405020304" pitchFamily="18" charset="0"/>
              </a:rPr>
              <a:t>”</a:t>
            </a:r>
            <a:br>
              <a:rPr lang="en-US" sz="4000" b="1" i="1" dirty="0">
                <a:solidFill>
                  <a:srgbClr val="002060"/>
                </a:solidFill>
                <a:latin typeface="Times New Roman" panose="02020603050405020304" pitchFamily="18" charset="0"/>
                <a:cs typeface="Times New Roman" panose="02020603050405020304" pitchFamily="18" charset="0"/>
              </a:rPr>
            </a:br>
            <a:endParaRPr lang="en-BZ" sz="4000" b="1" u="sng" dirty="0"/>
          </a:p>
        </p:txBody>
      </p:sp>
      <mc:AlternateContent xmlns:mc="http://schemas.openxmlformats.org/markup-compatibility/2006">
        <mc:Choice xmlns:psuz="http://schemas.microsoft.com/office/powerpoint/2016/summaryzoom" Requires="psuz">
          <p:graphicFrame>
            <p:nvGraphicFramePr>
              <p:cNvPr id="5" name="Trọng tâm Tóm tắt 4">
                <a:extLst>
                  <a:ext uri="{FF2B5EF4-FFF2-40B4-BE49-F238E27FC236}">
                    <a16:creationId xmlns:a16="http://schemas.microsoft.com/office/drawing/2014/main" id="{D3BA69E4-1141-45C1-86CD-BDF4700C5D47}"/>
                  </a:ext>
                </a:extLst>
              </p:cNvPr>
              <p:cNvGraphicFramePr>
                <a:graphicFrameLocks noChangeAspect="1"/>
              </p:cNvGraphicFramePr>
              <p:nvPr>
                <p:extLst>
                  <p:ext uri="{D42A27DB-BD31-4B8C-83A1-F6EECF244321}">
                    <p14:modId xmlns:p14="http://schemas.microsoft.com/office/powerpoint/2010/main" val="3287734129"/>
                  </p:ext>
                </p:extLst>
              </p:nvPr>
            </p:nvGraphicFramePr>
            <p:xfrm>
              <a:off x="180109" y="969818"/>
              <a:ext cx="11679381" cy="5888182"/>
            </p:xfrm>
            <a:graphic>
              <a:graphicData uri="http://schemas.microsoft.com/office/powerpoint/2016/summaryzoom">
                <psuz:summaryZm>
                  <psuz:summaryZmObj sectionId="{447E7B81-B037-48B3-8661-90980BAB2540}">
                    <psuz:zmPr id="{0553C8B3-6416-4380-84F1-B29C524D07E8}" transitionDur="1000">
                      <p166:blipFill xmlns:p166="http://schemas.microsoft.com/office/powerpoint/2016/6/main">
                        <a:blip r:embed="rId3"/>
                        <a:stretch>
                          <a:fillRect/>
                        </a:stretch>
                      </p166:blipFill>
                      <p166:spPr xmlns:p166="http://schemas.microsoft.com/office/powerpoint/2016/6/main">
                        <a:xfrm>
                          <a:off x="452576" y="907499"/>
                          <a:ext cx="3503814" cy="1970895"/>
                        </a:xfrm>
                        <a:prstGeom prst="rect">
                          <a:avLst/>
                        </a:prstGeom>
                        <a:ln w="3175">
                          <a:solidFill>
                            <a:prstClr val="ltGray"/>
                          </a:solidFill>
                        </a:ln>
                      </p166:spPr>
                    </psuz:zmPr>
                  </psuz:summaryZmObj>
                  <psuz:summaryZmObj sectionId="{74579482-55EB-4C58-A7D2-E46BC3F829D9}">
                    <psuz:zmPr id="{9E22845C-3B46-4A9E-8F07-056D17FB54B1}" transitionDur="1000">
                      <p166:blipFill xmlns:p166="http://schemas.microsoft.com/office/powerpoint/2016/6/main">
                        <a:blip r:embed="rId3"/>
                        <a:stretch>
                          <a:fillRect/>
                        </a:stretch>
                      </p166:blipFill>
                      <p166:spPr xmlns:p166="http://schemas.microsoft.com/office/powerpoint/2016/6/main">
                        <a:xfrm>
                          <a:off x="4087783" y="907499"/>
                          <a:ext cx="3503814" cy="1970895"/>
                        </a:xfrm>
                        <a:prstGeom prst="rect">
                          <a:avLst/>
                        </a:prstGeom>
                        <a:ln w="3175">
                          <a:solidFill>
                            <a:prstClr val="ltGray"/>
                          </a:solidFill>
                        </a:ln>
                      </p166:spPr>
                    </psuz:zmPr>
                  </psuz:summaryZmObj>
                  <psuz:summaryZmObj sectionId="{84753F64-8511-4E34-AB61-378CC4A3A469}">
                    <psuz:zmPr id="{67EE9D94-0853-40AB-8BBC-6849D37411E5}" transitionDur="1000">
                      <p166:blipFill xmlns:p166="http://schemas.microsoft.com/office/powerpoint/2016/6/main">
                        <a:blip r:embed="rId3"/>
                        <a:stretch>
                          <a:fillRect/>
                        </a:stretch>
                      </p166:blipFill>
                      <p166:spPr xmlns:p166="http://schemas.microsoft.com/office/powerpoint/2016/6/main">
                        <a:xfrm>
                          <a:off x="7722990" y="907499"/>
                          <a:ext cx="3503814" cy="1970895"/>
                        </a:xfrm>
                        <a:prstGeom prst="rect">
                          <a:avLst/>
                        </a:prstGeom>
                        <a:ln w="3175">
                          <a:solidFill>
                            <a:prstClr val="ltGray"/>
                          </a:solidFill>
                        </a:ln>
                      </p166:spPr>
                    </psuz:zmPr>
                  </psuz:summaryZmObj>
                  <psuz:summaryZmObj sectionId="{D64EE846-7E7D-4316-9433-7482F45DDE5F}">
                    <psuz:zmPr id="{89A30DD4-2778-4CC3-AB6E-3EDFE46C17FC}" transitionDur="1000">
                      <p166:blipFill xmlns:p166="http://schemas.microsoft.com/office/powerpoint/2016/6/main">
                        <a:blip r:embed="rId3"/>
                        <a:stretch>
                          <a:fillRect/>
                        </a:stretch>
                      </p166:blipFill>
                      <p166:spPr xmlns:p166="http://schemas.microsoft.com/office/powerpoint/2016/6/main">
                        <a:xfrm>
                          <a:off x="452576" y="3009787"/>
                          <a:ext cx="3503814" cy="1970895"/>
                        </a:xfrm>
                        <a:prstGeom prst="rect">
                          <a:avLst/>
                        </a:prstGeom>
                        <a:ln w="3175">
                          <a:solidFill>
                            <a:prstClr val="ltGray"/>
                          </a:solidFill>
                        </a:ln>
                      </p166:spPr>
                    </psuz:zmPr>
                  </psuz:summaryZmObj>
                  <psuz:summaryZmObj sectionId="{7407E79D-F840-48F7-B0A0-2F315C141752}">
                    <psuz:zmPr id="{69E49EF1-81BD-4C8B-8AB0-D68585959D2A}" transitionDur="1000">
                      <p166:blipFill xmlns:p166="http://schemas.microsoft.com/office/powerpoint/2016/6/main">
                        <a:blip r:embed="rId3"/>
                        <a:stretch>
                          <a:fillRect/>
                        </a:stretch>
                      </p166:blipFill>
                      <p166:spPr xmlns:p166="http://schemas.microsoft.com/office/powerpoint/2016/6/main">
                        <a:xfrm>
                          <a:off x="4087783" y="3009787"/>
                          <a:ext cx="3503814" cy="1970895"/>
                        </a:xfrm>
                        <a:prstGeom prst="rect">
                          <a:avLst/>
                        </a:prstGeom>
                        <a:ln w="3175">
                          <a:solidFill>
                            <a:prstClr val="ltGray"/>
                          </a:solidFill>
                        </a:ln>
                      </p166:spPr>
                    </psuz:zmPr>
                  </psuz:summaryZmObj>
                  <psuz:summaryZmObj sectionId="{87F69896-AC79-4B80-9D8B-8E292D1AB0DC}">
                    <psuz:zmPr id="{58778A83-DC44-403A-ADF2-EAEF345EF0E0}" transitionDur="1000">
                      <p166:blipFill xmlns:p166="http://schemas.microsoft.com/office/powerpoint/2016/6/main">
                        <a:blip r:embed="rId3"/>
                        <a:stretch>
                          <a:fillRect/>
                        </a:stretch>
                      </p166:blipFill>
                      <p166:spPr xmlns:p166="http://schemas.microsoft.com/office/powerpoint/2016/6/main">
                        <a:xfrm>
                          <a:off x="7722990" y="3009787"/>
                          <a:ext cx="3503814" cy="1970895"/>
                        </a:xfrm>
                        <a:prstGeom prst="rect">
                          <a:avLst/>
                        </a:prstGeom>
                        <a:ln w="3175">
                          <a:solidFill>
                            <a:prstClr val="ltGray"/>
                          </a:solidFill>
                        </a:ln>
                      </p166:spPr>
                    </psuz:zmPr>
                  </psuz:summaryZmObj>
                  <psuz:gridLayout/>
                </psuz:summaryZm>
              </a:graphicData>
            </a:graphic>
          </p:graphicFrame>
        </mc:Choice>
        <mc:Fallback>
          <p:grpSp>
            <p:nvGrpSpPr>
              <p:cNvPr id="5" name="Trọng tâm Tóm tắt 4">
                <a:extLst>
                  <a:ext uri="{FF2B5EF4-FFF2-40B4-BE49-F238E27FC236}">
                    <a16:creationId xmlns:a16="http://schemas.microsoft.com/office/drawing/2014/main" id="{D3BA69E4-1141-45C1-86CD-BDF4700C5D47}"/>
                  </a:ext>
                </a:extLst>
              </p:cNvPr>
              <p:cNvGrpSpPr>
                <a:grpSpLocks noGrp="1" noUngrp="1" noRot="1" noChangeAspect="1" noMove="1" noResize="1"/>
              </p:cNvGrpSpPr>
              <p:nvPr/>
            </p:nvGrpSpPr>
            <p:grpSpPr>
              <a:xfrm>
                <a:off x="180109" y="969818"/>
                <a:ext cx="11679381" cy="5888182"/>
                <a:chOff x="180109" y="969818"/>
                <a:chExt cx="11679381" cy="5888182"/>
              </a:xfrm>
            </p:grpSpPr>
            <p:pic>
              <p:nvPicPr>
                <p:cNvPr id="3" name="Picture 3"/>
                <p:cNvPicPr>
                  <a:picLocks noSelect="1" noRot="1" noChangeAspect="1" noMove="1" noResize="1" noEditPoints="1" noAdjustHandles="1" noChangeArrowheads="1" noChangeShapeType="1"/>
                </p:cNvPicPr>
                <p:nvPr/>
              </p:nvPicPr>
              <p:blipFill>
                <a:blip r:embed="rId3"/>
                <a:stretch>
                  <a:fillRect/>
                </a:stretch>
              </p:blipFill>
              <p:spPr>
                <a:xfrm>
                  <a:off x="632685" y="1877317"/>
                  <a:ext cx="3503814" cy="1970895"/>
                </a:xfrm>
                <a:prstGeom prst="rect">
                  <a:avLst/>
                </a:prstGeom>
                <a:ln w="3175">
                  <a:solidFill>
                    <a:prstClr val="ltGray"/>
                  </a:solidFill>
                </a:ln>
              </p:spPr>
            </p:pic>
            <p:pic>
              <p:nvPicPr>
                <p:cNvPr id="4" name="Picture 4"/>
                <p:cNvPicPr>
                  <a:picLocks noSelect="1" noRot="1" noChangeAspect="1" noMove="1" noResize="1" noEditPoints="1" noAdjustHandles="1" noChangeArrowheads="1" noChangeShapeType="1"/>
                </p:cNvPicPr>
                <p:nvPr/>
              </p:nvPicPr>
              <p:blipFill>
                <a:blip r:embed="rId3"/>
                <a:stretch>
                  <a:fillRect/>
                </a:stretch>
              </p:blipFill>
              <p:spPr>
                <a:xfrm>
                  <a:off x="4267892" y="1877317"/>
                  <a:ext cx="3503814" cy="1970895"/>
                </a:xfrm>
                <a:prstGeom prst="rect">
                  <a:avLst/>
                </a:prstGeom>
                <a:ln w="3175">
                  <a:solidFill>
                    <a:prstClr val="ltGray"/>
                  </a:solidFill>
                </a:ln>
              </p:spPr>
            </p:pic>
            <p:pic>
              <p:nvPicPr>
                <p:cNvPr id="6" name="Picture 6"/>
                <p:cNvPicPr>
                  <a:picLocks noSelect="1" noRot="1" noChangeAspect="1" noMove="1" noResize="1" noEditPoints="1" noAdjustHandles="1" noChangeArrowheads="1" noChangeShapeType="1"/>
                </p:cNvPicPr>
                <p:nvPr/>
              </p:nvPicPr>
              <p:blipFill>
                <a:blip r:embed="rId3"/>
                <a:stretch>
                  <a:fillRect/>
                </a:stretch>
              </p:blipFill>
              <p:spPr>
                <a:xfrm>
                  <a:off x="7903099" y="1877317"/>
                  <a:ext cx="3503814" cy="1970895"/>
                </a:xfrm>
                <a:prstGeom prst="rect">
                  <a:avLst/>
                </a:prstGeom>
                <a:ln w="3175">
                  <a:solidFill>
                    <a:prstClr val="ltGray"/>
                  </a:solidFill>
                </a:ln>
              </p:spPr>
            </p:pic>
            <p:pic>
              <p:nvPicPr>
                <p:cNvPr id="7" name="Picture 7"/>
                <p:cNvPicPr>
                  <a:picLocks noSelect="1" noRot="1" noChangeAspect="1" noMove="1" noResize="1" noEditPoints="1" noAdjustHandles="1" noChangeArrowheads="1" noChangeShapeType="1"/>
                </p:cNvPicPr>
                <p:nvPr/>
              </p:nvPicPr>
              <p:blipFill>
                <a:blip r:embed="rId3"/>
                <a:stretch>
                  <a:fillRect/>
                </a:stretch>
              </p:blipFill>
              <p:spPr>
                <a:xfrm>
                  <a:off x="632685" y="3979605"/>
                  <a:ext cx="3503814" cy="1970895"/>
                </a:xfrm>
                <a:prstGeom prst="rect">
                  <a:avLst/>
                </a:prstGeom>
                <a:ln w="3175">
                  <a:solidFill>
                    <a:prstClr val="ltGray"/>
                  </a:solidFill>
                </a:ln>
              </p:spPr>
            </p:pic>
            <p:pic>
              <p:nvPicPr>
                <p:cNvPr id="8" name="Picture 8"/>
                <p:cNvPicPr>
                  <a:picLocks noSelect="1" noRot="1" noChangeAspect="1" noMove="1" noResize="1" noEditPoints="1" noAdjustHandles="1" noChangeArrowheads="1" noChangeShapeType="1"/>
                </p:cNvPicPr>
                <p:nvPr/>
              </p:nvPicPr>
              <p:blipFill>
                <a:blip r:embed="rId3"/>
                <a:stretch>
                  <a:fillRect/>
                </a:stretch>
              </p:blipFill>
              <p:spPr>
                <a:xfrm>
                  <a:off x="4267892" y="3979605"/>
                  <a:ext cx="3503814" cy="1970895"/>
                </a:xfrm>
                <a:prstGeom prst="rect">
                  <a:avLst/>
                </a:prstGeom>
                <a:ln w="3175">
                  <a:solidFill>
                    <a:prstClr val="ltGray"/>
                  </a:solidFill>
                </a:ln>
              </p:spPr>
            </p:pic>
            <p:pic>
              <p:nvPicPr>
                <p:cNvPr id="9" name="Picture 9"/>
                <p:cNvPicPr>
                  <a:picLocks noSelect="1" noRot="1" noChangeAspect="1" noMove="1" noResize="1" noEditPoints="1" noAdjustHandles="1" noChangeArrowheads="1" noChangeShapeType="1"/>
                </p:cNvPicPr>
                <p:nvPr/>
              </p:nvPicPr>
              <p:blipFill>
                <a:blip r:embed="rId3"/>
                <a:stretch>
                  <a:fillRect/>
                </a:stretch>
              </p:blipFill>
              <p:spPr>
                <a:xfrm>
                  <a:off x="7903099" y="3979605"/>
                  <a:ext cx="3503814" cy="1970895"/>
                </a:xfrm>
                <a:prstGeom prst="rect">
                  <a:avLst/>
                </a:prstGeom>
                <a:ln w="3175">
                  <a:solidFill>
                    <a:prstClr val="ltGray"/>
                  </a:solidFill>
                </a:ln>
              </p:spPr>
            </p:pic>
          </p:grpSp>
        </mc:Fallback>
      </mc:AlternateContent>
    </p:spTree>
    <p:extLst>
      <p:ext uri="{BB962C8B-B14F-4D97-AF65-F5344CB8AC3E}">
        <p14:creationId xmlns:p14="http://schemas.microsoft.com/office/powerpoint/2010/main" val="460181136"/>
      </p:ext>
    </p:extLst>
  </p:cSld>
  <p:clrMapOvr>
    <a:masterClrMapping/>
  </p:clrMapOvr>
  <mc:AlternateContent xmlns:mc="http://schemas.openxmlformats.org/markup-compatibility/2006" xmlns:p14="http://schemas.microsoft.com/office/powerpoint/2010/main">
    <mc:Choice Requires="p14">
      <p:transition spd="slow" p14:dur="2000" advTm="162544"/>
    </mc:Choice>
    <mc:Fallback xmlns="">
      <p:transition spd="slow" advTm="1625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bài thơ: Lục Vân Tiên cứu Kiều Nguyệt Nga - Nguyễn Đình Chiểu -  Sách Giải">
            <a:extLst>
              <a:ext uri="{FF2B5EF4-FFF2-40B4-BE49-F238E27FC236}">
                <a16:creationId xmlns:a16="http://schemas.microsoft.com/office/drawing/2014/main" id="{A9C6527D-85BF-40B2-AED5-2185AF5F4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440" y="137160"/>
            <a:ext cx="4084320" cy="352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Phân tích Lục Vân Tiên cứu Kiều Nguyệt Nga (14 mẫu) - Văn 9">
            <a:extLst>
              <a:ext uri="{FF2B5EF4-FFF2-40B4-BE49-F238E27FC236}">
                <a16:creationId xmlns:a16="http://schemas.microsoft.com/office/drawing/2014/main" id="{403F550B-ED31-4D62-A1AD-64952B870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75" y="3867405"/>
            <a:ext cx="2922270" cy="2717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rrow: Pentagon 3">
            <a:extLst>
              <a:ext uri="{FF2B5EF4-FFF2-40B4-BE49-F238E27FC236}">
                <a16:creationId xmlns:a16="http://schemas.microsoft.com/office/drawing/2014/main" id="{DFC8DEE5-7DA8-46D5-B8DA-261CE9E34A84}"/>
              </a:ext>
            </a:extLst>
          </p:cNvPr>
          <p:cNvSpPr/>
          <p:nvPr/>
        </p:nvSpPr>
        <p:spPr>
          <a:xfrm>
            <a:off x="0" y="137160"/>
            <a:ext cx="7040880" cy="13106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i="1" dirty="0">
                <a:latin typeface="Times New Roman" pitchFamily="18" charset="0"/>
                <a:cs typeface="Times New Roman" panose="02020603050405020304" pitchFamily="18" charset="0"/>
              </a:rPr>
              <a:t>b.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Nguyệt</a:t>
            </a:r>
            <a:r>
              <a:rPr lang="en-US" sz="2800" i="1" dirty="0">
                <a:latin typeface="Times New Roman" panose="02020603050405020304" pitchFamily="18" charset="0"/>
                <a:cs typeface="Times New Roman" panose="02020603050405020304" pitchFamily="18" charset="0"/>
              </a:rPr>
              <a:t> Nga”</a:t>
            </a:r>
          </a:p>
        </p:txBody>
      </p:sp>
      <p:pic>
        <p:nvPicPr>
          <p:cNvPr id="6150"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3D7D22D6-F4C9-4A17-8D2B-6E1334262D1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0" y="92308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5AAF3B-9BE8-41FF-8D23-7881CD6FE447}"/>
              </a:ext>
            </a:extLst>
          </p:cNvPr>
          <p:cNvSpPr txBox="1"/>
          <p:nvPr/>
        </p:nvSpPr>
        <p:spPr>
          <a:xfrm>
            <a:off x="1266894" y="2122862"/>
            <a:ext cx="2808782" cy="523220"/>
          </a:xfrm>
          <a:prstGeom prst="rect">
            <a:avLst/>
          </a:prstGeom>
          <a:noFill/>
        </p:spPr>
        <p:txBody>
          <a:bodyPr wrap="none" rtlCol="0">
            <a:spAutoFit/>
          </a:bodyPr>
          <a:lstStyle/>
          <a:p>
            <a:r>
              <a:rPr lang="en-US" sz="2800" b="1" dirty="0" err="1">
                <a:solidFill>
                  <a:srgbClr val="002060"/>
                </a:solidFill>
                <a:latin typeface="Times New Roman" pitchFamily="18" charset="0"/>
                <a:cs typeface="Times New Roman" panose="02020603050405020304" pitchFamily="18" charset="0"/>
              </a:rPr>
              <a:t>Vị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trích</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0D7F92-C3DD-4B17-A530-5D3A32DE6C1B}"/>
              </a:ext>
            </a:extLst>
          </p:cNvPr>
          <p:cNvSpPr txBox="1"/>
          <p:nvPr/>
        </p:nvSpPr>
        <p:spPr>
          <a:xfrm>
            <a:off x="0" y="2645188"/>
            <a:ext cx="6726521" cy="523220"/>
          </a:xfrm>
          <a:prstGeom prst="rect">
            <a:avLst/>
          </a:prstGeom>
          <a:noFill/>
        </p:spPr>
        <p:txBody>
          <a:bodyPr wrap="none" rtlCol="0">
            <a:spAutoFit/>
          </a:bodyPr>
          <a:lstStyle/>
          <a:p>
            <a:r>
              <a:rPr lang="en-US" sz="2800" i="1" dirty="0">
                <a:latin typeface="Times New Roman"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123-180)</a:t>
            </a:r>
          </a:p>
        </p:txBody>
      </p:sp>
      <p:sp>
        <p:nvSpPr>
          <p:cNvPr id="7" name="Rectangle 6">
            <a:extLst>
              <a:ext uri="{FF2B5EF4-FFF2-40B4-BE49-F238E27FC236}">
                <a16:creationId xmlns:a16="http://schemas.microsoft.com/office/drawing/2014/main" id="{174292EC-55F3-4D19-B18A-6D2D9D20CDB2}"/>
              </a:ext>
            </a:extLst>
          </p:cNvPr>
          <p:cNvSpPr/>
          <p:nvPr/>
        </p:nvSpPr>
        <p:spPr>
          <a:xfrm flipV="1">
            <a:off x="4516055" y="3240909"/>
            <a:ext cx="3159889" cy="6480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itchFamily="18" charset="0"/>
              <a:cs typeface="Times New Roman" pitchFamily="18" charset="0"/>
            </a:endParaRPr>
          </a:p>
        </p:txBody>
      </p:sp>
      <p:pic>
        <p:nvPicPr>
          <p:cNvPr id="11"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6E792502-E55B-486A-B29D-1BE3CDEDFD9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436086" y="270651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4">
            <a:extLst>
              <a:ext uri="{FF2B5EF4-FFF2-40B4-BE49-F238E27FC236}">
                <a16:creationId xmlns:a16="http://schemas.microsoft.com/office/drawing/2014/main" id="{013458FC-5283-4208-B5A6-0DF58B0E0CF3}"/>
              </a:ext>
            </a:extLst>
          </p:cNvPr>
          <p:cNvSpPr/>
          <p:nvPr/>
        </p:nvSpPr>
        <p:spPr>
          <a:xfrm>
            <a:off x="3749221" y="4362006"/>
            <a:ext cx="1422400" cy="14039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tx1"/>
                </a:solidFill>
                <a:latin typeface="Times New Roman" pitchFamily="18" charset="0"/>
                <a:cs typeface="Times New Roman" pitchFamily="18" charset="0"/>
              </a:rPr>
              <a:t>Đại</a:t>
            </a:r>
            <a:r>
              <a:rPr lang="en-SG" sz="2800" b="1" dirty="0">
                <a:solidFill>
                  <a:schemeClr val="tx1"/>
                </a:solidFill>
                <a:latin typeface="Times New Roman" pitchFamily="18" charset="0"/>
                <a:cs typeface="Times New Roman" pitchFamily="18" charset="0"/>
              </a:rPr>
              <a:t> ý</a:t>
            </a:r>
          </a:p>
        </p:txBody>
      </p:sp>
      <p:sp>
        <p:nvSpPr>
          <p:cNvPr id="15" name="Rectangle: Rounded Corners 5">
            <a:extLst>
              <a:ext uri="{FF2B5EF4-FFF2-40B4-BE49-F238E27FC236}">
                <a16:creationId xmlns:a16="http://schemas.microsoft.com/office/drawing/2014/main" id="{B746E5D2-4D42-497D-A8C1-87402475AA7B}"/>
              </a:ext>
            </a:extLst>
          </p:cNvPr>
          <p:cNvSpPr/>
          <p:nvPr/>
        </p:nvSpPr>
        <p:spPr>
          <a:xfrm>
            <a:off x="5932466" y="3631650"/>
            <a:ext cx="5568368" cy="140392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2800" dirty="0">
                <a:solidFill>
                  <a:schemeClr val="tx1"/>
                </a:solidFill>
                <a:latin typeface="Times New Roman" pitchFamily="18" charset="0"/>
                <a:cs typeface="Times New Roman" pitchFamily="18" charset="0"/>
              </a:rPr>
              <a:t>Ca </a:t>
            </a:r>
            <a:r>
              <a:rPr lang="en-SG" sz="2800" dirty="0" err="1">
                <a:solidFill>
                  <a:schemeClr val="tx1"/>
                </a:solidFill>
                <a:latin typeface="Times New Roman" pitchFamily="18" charset="0"/>
                <a:cs typeface="Times New Roman" pitchFamily="18" charset="0"/>
              </a:rPr>
              <a:t>ngợi</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vẻ</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đẹp</a:t>
            </a:r>
            <a:r>
              <a:rPr lang="en-SG" sz="2800" dirty="0">
                <a:solidFill>
                  <a:schemeClr val="tx1"/>
                </a:solidFill>
                <a:latin typeface="Times New Roman" pitchFamily="18" charset="0"/>
                <a:cs typeface="Times New Roman" pitchFamily="18" charset="0"/>
              </a:rPr>
              <a:t> ng</a:t>
            </a:r>
            <a:r>
              <a:rPr lang="vi-VN" sz="2800" dirty="0">
                <a:solidFill>
                  <a:schemeClr val="tx1"/>
                </a:solidFill>
                <a:latin typeface="Times New Roman" pitchFamily="18" charset="0"/>
                <a:cs typeface="Times New Roman" pitchFamily="18" charset="0"/>
              </a:rPr>
              <a:t>ư</a:t>
            </a:r>
            <a:r>
              <a:rPr lang="en-SG" sz="2800" dirty="0" err="1">
                <a:solidFill>
                  <a:schemeClr val="tx1"/>
                </a:solidFill>
                <a:latin typeface="Times New Roman" pitchFamily="18" charset="0"/>
                <a:cs typeface="Times New Roman" pitchFamily="18" charset="0"/>
              </a:rPr>
              <a:t>ời</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anh</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hùng</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Lục</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Vân</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Tiên</a:t>
            </a:r>
            <a:endParaRPr lang="en-SG" sz="2800" dirty="0">
              <a:solidFill>
                <a:schemeClr val="tx1"/>
              </a:solidFill>
              <a:latin typeface="Times New Roman" pitchFamily="18" charset="0"/>
              <a:cs typeface="Times New Roman" pitchFamily="18" charset="0"/>
            </a:endParaRPr>
          </a:p>
        </p:txBody>
      </p:sp>
      <p:sp>
        <p:nvSpPr>
          <p:cNvPr id="16" name="Rectangle: Rounded Corners 6">
            <a:extLst>
              <a:ext uri="{FF2B5EF4-FFF2-40B4-BE49-F238E27FC236}">
                <a16:creationId xmlns:a16="http://schemas.microsoft.com/office/drawing/2014/main" id="{0DE1E882-4F23-404A-A6ED-9EC1AEAA64EA}"/>
              </a:ext>
            </a:extLst>
          </p:cNvPr>
          <p:cNvSpPr/>
          <p:nvPr/>
        </p:nvSpPr>
        <p:spPr>
          <a:xfrm>
            <a:off x="5932466" y="5267571"/>
            <a:ext cx="5388064" cy="140392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2800" dirty="0">
                <a:solidFill>
                  <a:schemeClr val="tx1"/>
                </a:solidFill>
                <a:latin typeface="Times New Roman" pitchFamily="18" charset="0"/>
                <a:cs typeface="Times New Roman" pitchFamily="18" charset="0"/>
              </a:rPr>
              <a:t>T</a:t>
            </a:r>
            <a:r>
              <a:rPr lang="vi-VN" sz="2800" dirty="0">
                <a:solidFill>
                  <a:schemeClr val="tx1"/>
                </a:solidFill>
                <a:latin typeface="Times New Roman" pitchFamily="18" charset="0"/>
                <a:cs typeface="Times New Roman" pitchFamily="18" charset="0"/>
              </a:rPr>
              <a:t>ư</a:t>
            </a:r>
            <a:r>
              <a:rPr lang="en-SG" sz="2800" dirty="0">
                <a:solidFill>
                  <a:schemeClr val="tx1"/>
                </a:solidFill>
                <a:latin typeface="Times New Roman" pitchFamily="18" charset="0"/>
                <a:cs typeface="Times New Roman" pitchFamily="18" charset="0"/>
              </a:rPr>
              <a:t> t</a:t>
            </a:r>
            <a:r>
              <a:rPr lang="vi-VN" sz="2800" dirty="0">
                <a:solidFill>
                  <a:schemeClr val="tx1"/>
                </a:solidFill>
                <a:latin typeface="Times New Roman" pitchFamily="18" charset="0"/>
                <a:cs typeface="Times New Roman" pitchFamily="18" charset="0"/>
              </a:rPr>
              <a:t>ư</a:t>
            </a:r>
            <a:r>
              <a:rPr lang="en-SG" sz="2800" dirty="0" err="1">
                <a:solidFill>
                  <a:schemeClr val="tx1"/>
                </a:solidFill>
                <a:latin typeface="Times New Roman" pitchFamily="18" charset="0"/>
                <a:cs typeface="Times New Roman" pitchFamily="18" charset="0"/>
              </a:rPr>
              <a:t>ởng</a:t>
            </a:r>
            <a:r>
              <a:rPr lang="en-SG" sz="2800" dirty="0">
                <a:solidFill>
                  <a:schemeClr val="tx1"/>
                </a:solidFill>
                <a:latin typeface="Times New Roman" pitchFamily="18" charset="0"/>
                <a:cs typeface="Times New Roman" pitchFamily="18" charset="0"/>
              </a:rPr>
              <a:t> tr</a:t>
            </a:r>
            <a:r>
              <a:rPr lang="vi-VN" sz="2800" dirty="0">
                <a:solidFill>
                  <a:schemeClr val="tx1"/>
                </a:solidFill>
                <a:latin typeface="Times New Roman" pitchFamily="18" charset="0"/>
                <a:cs typeface="Times New Roman" pitchFamily="18" charset="0"/>
              </a:rPr>
              <a:t>ư</a:t>
            </a:r>
            <a:r>
              <a:rPr lang="en-SG" sz="2800" dirty="0" err="1">
                <a:solidFill>
                  <a:schemeClr val="tx1"/>
                </a:solidFill>
                <a:latin typeface="Times New Roman" pitchFamily="18" charset="0"/>
                <a:cs typeface="Times New Roman" pitchFamily="18" charset="0"/>
              </a:rPr>
              <a:t>ợng</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nghĩa</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hành</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đạo</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cứu</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đời</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của</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Nguyễn</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Đình</a:t>
            </a:r>
            <a:r>
              <a:rPr lang="en-SG" sz="2800" dirty="0">
                <a:solidFill>
                  <a:schemeClr val="tx1"/>
                </a:solidFill>
                <a:latin typeface="Times New Roman" pitchFamily="18" charset="0"/>
                <a:cs typeface="Times New Roman" pitchFamily="18" charset="0"/>
              </a:rPr>
              <a:t> </a:t>
            </a:r>
            <a:r>
              <a:rPr lang="en-SG" sz="2800" dirty="0" err="1">
                <a:solidFill>
                  <a:schemeClr val="tx1"/>
                </a:solidFill>
                <a:latin typeface="Times New Roman" pitchFamily="18" charset="0"/>
                <a:cs typeface="Times New Roman" pitchFamily="18" charset="0"/>
              </a:rPr>
              <a:t>Chiểu</a:t>
            </a:r>
            <a:endParaRPr lang="en-SG" sz="2800" dirty="0">
              <a:solidFill>
                <a:schemeClr val="tx1"/>
              </a:solidFill>
              <a:latin typeface="Times New Roman" pitchFamily="18" charset="0"/>
              <a:cs typeface="Times New Roman" pitchFamily="18" charset="0"/>
            </a:endParaRPr>
          </a:p>
        </p:txBody>
      </p:sp>
      <p:cxnSp>
        <p:nvCxnSpPr>
          <p:cNvPr id="17" name="Straight Arrow Connector 16">
            <a:extLst>
              <a:ext uri="{FF2B5EF4-FFF2-40B4-BE49-F238E27FC236}">
                <a16:creationId xmlns:a16="http://schemas.microsoft.com/office/drawing/2014/main" id="{A66B594D-C66B-4640-9C18-885ADF6F2474}"/>
              </a:ext>
            </a:extLst>
          </p:cNvPr>
          <p:cNvCxnSpPr>
            <a:cxnSpLocks/>
            <a:stCxn id="14" idx="3"/>
            <a:endCxn id="15" idx="1"/>
          </p:cNvCxnSpPr>
          <p:nvPr/>
        </p:nvCxnSpPr>
        <p:spPr>
          <a:xfrm flipV="1">
            <a:off x="5171621" y="4333614"/>
            <a:ext cx="760845" cy="730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18860E-B7AD-4F06-8974-04CEEB7D6480}"/>
              </a:ext>
            </a:extLst>
          </p:cNvPr>
          <p:cNvCxnSpPr>
            <a:cxnSpLocks/>
            <a:stCxn id="14" idx="3"/>
            <a:endCxn id="16" idx="1"/>
          </p:cNvCxnSpPr>
          <p:nvPr/>
        </p:nvCxnSpPr>
        <p:spPr>
          <a:xfrm>
            <a:off x="5171621" y="5063970"/>
            <a:ext cx="760845" cy="905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49052" y="1114027"/>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413648" y="3118353"/>
            <a:ext cx="1515946" cy="15924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2395389"/>
      </p:ext>
    </p:extLst>
  </p:cSld>
  <p:clrMapOvr>
    <a:masterClrMapping/>
  </p:clrMapOvr>
  <p:transition spd="slow" advTm="680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bài thơ: Lục Vân Tiên cứu Kiều Nguyệt Nga - Nguyễn Đình Chiểu -  Sách Giải">
            <a:extLst>
              <a:ext uri="{FF2B5EF4-FFF2-40B4-BE49-F238E27FC236}">
                <a16:creationId xmlns:a16="http://schemas.microsoft.com/office/drawing/2014/main" id="{A9C6527D-85BF-40B2-AED5-2185AF5F4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780" y="47007"/>
            <a:ext cx="3901011" cy="352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Phân tích Lục Vân Tiên cứu Kiều Nguyệt Nga (14 mẫu) - Văn 9">
            <a:extLst>
              <a:ext uri="{FF2B5EF4-FFF2-40B4-BE49-F238E27FC236}">
                <a16:creationId xmlns:a16="http://schemas.microsoft.com/office/drawing/2014/main" id="{403F550B-ED31-4D62-A1AD-64952B870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75" y="4060590"/>
            <a:ext cx="2922270" cy="2717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rrow: Pentagon 3">
            <a:extLst>
              <a:ext uri="{FF2B5EF4-FFF2-40B4-BE49-F238E27FC236}">
                <a16:creationId xmlns:a16="http://schemas.microsoft.com/office/drawing/2014/main" id="{DFC8DEE5-7DA8-46D5-B8DA-261CE9E34A84}"/>
              </a:ext>
            </a:extLst>
          </p:cNvPr>
          <p:cNvSpPr/>
          <p:nvPr/>
        </p:nvSpPr>
        <p:spPr>
          <a:xfrm>
            <a:off x="0" y="137160"/>
            <a:ext cx="7040880" cy="13106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solidFill>
                  <a:prstClr val="white"/>
                </a:solidFill>
                <a:latin typeface="Times New Roman" panose="02020603050405020304" pitchFamily="18" charset="0"/>
                <a:cs typeface="Times New Roman" panose="02020603050405020304" pitchFamily="18" charset="0"/>
              </a:rPr>
              <a:t>b. </a:t>
            </a:r>
            <a:r>
              <a:rPr lang="en-US" sz="3200" i="1" dirty="0" err="1">
                <a:solidFill>
                  <a:prstClr val="white"/>
                </a:solidFill>
                <a:latin typeface="Times New Roman" panose="02020603050405020304" pitchFamily="18" charset="0"/>
                <a:cs typeface="Times New Roman" panose="02020603050405020304" pitchFamily="18" charset="0"/>
              </a:rPr>
              <a:t>Đoạn</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trích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Lục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Vân</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Tiên</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cứu</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Kiều</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Nguyệt</a:t>
            </a:r>
            <a:r>
              <a:rPr lang="en-US" sz="3200" i="1" dirty="0">
                <a:solidFill>
                  <a:prstClr val="white"/>
                </a:solidFill>
                <a:latin typeface="Times New Roman" panose="02020603050405020304" pitchFamily="18" charset="0"/>
                <a:cs typeface="Times New Roman" panose="02020603050405020304" pitchFamily="18" charset="0"/>
              </a:rPr>
              <a:t> Nga”</a:t>
            </a:r>
          </a:p>
        </p:txBody>
      </p:sp>
      <p:pic>
        <p:nvPicPr>
          <p:cNvPr id="11"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6E792502-E55B-486A-B29D-1BE3CDEDFD9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16237" y="684508"/>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3B76E06-867C-466B-9EAB-38471A30AAED}"/>
              </a:ext>
            </a:extLst>
          </p:cNvPr>
          <p:cNvSpPr txBox="1"/>
          <p:nvPr/>
        </p:nvSpPr>
        <p:spPr>
          <a:xfrm>
            <a:off x="673665" y="1883022"/>
            <a:ext cx="1495922"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Bố</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cục</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13" name="Rectangle 26">
            <a:extLst>
              <a:ext uri="{FF2B5EF4-FFF2-40B4-BE49-F238E27FC236}">
                <a16:creationId xmlns:a16="http://schemas.microsoft.com/office/drawing/2014/main" id="{1E57ADFD-3B90-4BFA-A1A7-89AA1E9E11D8}"/>
              </a:ext>
            </a:extLst>
          </p:cNvPr>
          <p:cNvSpPr>
            <a:spLocks noChangeArrowheads="1"/>
          </p:cNvSpPr>
          <p:nvPr/>
        </p:nvSpPr>
        <p:spPr bwMode="auto">
          <a:xfrm>
            <a:off x="598236" y="2498404"/>
            <a:ext cx="8145201"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ts val="600"/>
              </a:spcBef>
              <a:spcAft>
                <a:spcPts val="600"/>
              </a:spcAft>
            </a:pP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Đoạn</a:t>
            </a:r>
            <a:r>
              <a:rPr lang="en-US" altLang="en-US" sz="2800" i="1" dirty="0">
                <a:solidFill>
                  <a:prstClr val="black"/>
                </a:solidFill>
                <a:latin typeface="Times New Roman" panose="02020603050405020304" pitchFamily="18" charset="0"/>
              </a:rPr>
              <a:t> 1 (14 </a:t>
            </a:r>
            <a:r>
              <a:rPr lang="en-US" altLang="en-US" sz="2800" i="1" dirty="0" err="1">
                <a:solidFill>
                  <a:prstClr val="black"/>
                </a:solidFill>
                <a:latin typeface="Times New Roman" panose="02020603050405020304" pitchFamily="18" charset="0"/>
              </a:rPr>
              <a:t>câu</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đầu</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Lục</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Vân</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Tiên</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đánh</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cướp</a:t>
            </a:r>
            <a:r>
              <a:rPr lang="en-US" altLang="en-US" sz="2800" i="1" dirty="0">
                <a:solidFill>
                  <a:prstClr val="black"/>
                </a:solidFill>
                <a:latin typeface="Times New Roman" panose="02020603050405020304" pitchFamily="18" charset="0"/>
              </a:rPr>
              <a:t>.</a:t>
            </a:r>
          </a:p>
          <a:p>
            <a:pPr algn="just" eaLnBrk="0" fontAlgn="base" hangingPunct="0">
              <a:spcBef>
                <a:spcPts val="600"/>
              </a:spcBef>
              <a:spcAft>
                <a:spcPts val="600"/>
              </a:spcAft>
              <a:buFontTx/>
              <a:buChar char="-"/>
            </a:pP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Đoạn</a:t>
            </a:r>
            <a:r>
              <a:rPr lang="en-US" altLang="en-US" sz="2800" i="1" dirty="0">
                <a:solidFill>
                  <a:prstClr val="black"/>
                </a:solidFill>
                <a:latin typeface="Times New Roman" panose="02020603050405020304" pitchFamily="18" charset="0"/>
              </a:rPr>
              <a:t> 2 (</a:t>
            </a:r>
            <a:r>
              <a:rPr lang="en-US" altLang="en-US" sz="2800" i="1" dirty="0" err="1">
                <a:solidFill>
                  <a:prstClr val="black"/>
                </a:solidFill>
                <a:latin typeface="Times New Roman" panose="02020603050405020304" pitchFamily="18" charset="0"/>
              </a:rPr>
              <a:t>còn</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lại</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Cuộc</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trò</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chuyện</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giữa</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Lục</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Vân</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Tiên</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và</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Kiều</a:t>
            </a:r>
            <a:r>
              <a:rPr lang="en-US" altLang="en-US" sz="2800" i="1" dirty="0">
                <a:solidFill>
                  <a:prstClr val="black"/>
                </a:solidFill>
                <a:latin typeface="Times New Roman" panose="02020603050405020304" pitchFamily="18" charset="0"/>
              </a:rPr>
              <a:t> </a:t>
            </a:r>
            <a:r>
              <a:rPr lang="en-US" altLang="en-US" sz="2800" i="1" dirty="0" err="1">
                <a:solidFill>
                  <a:prstClr val="black"/>
                </a:solidFill>
                <a:latin typeface="Times New Roman" panose="02020603050405020304" pitchFamily="18" charset="0"/>
              </a:rPr>
              <a:t>Nguyệt</a:t>
            </a:r>
            <a:r>
              <a:rPr lang="en-US" altLang="en-US" sz="2800" i="1" dirty="0">
                <a:solidFill>
                  <a:prstClr val="black"/>
                </a:solidFill>
                <a:latin typeface="Times New Roman" panose="02020603050405020304" pitchFamily="18" charset="0"/>
              </a:rPr>
              <a:t> Nga.</a:t>
            </a:r>
          </a:p>
        </p:txBody>
      </p:sp>
      <p:sp>
        <p:nvSpPr>
          <p:cNvPr id="2" name="Rectangle 1"/>
          <p:cNvSpPr/>
          <p:nvPr/>
        </p:nvSpPr>
        <p:spPr>
          <a:xfrm>
            <a:off x="2160884" y="1913469"/>
            <a:ext cx="1393683" cy="523220"/>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2 </a:t>
            </a:r>
            <a:r>
              <a:rPr lang="en-US" sz="2800" b="1" dirty="0" err="1">
                <a:solidFill>
                  <a:srgbClr val="002060"/>
                </a:solidFill>
                <a:latin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p>
        </p:txBody>
      </p:sp>
      <p:pic>
        <p:nvPicPr>
          <p:cNvPr id="1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45667" y="1149884"/>
            <a:ext cx="12890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68166908"/>
      </p:ext>
    </p:extLst>
  </p:cSld>
  <p:clrMapOvr>
    <a:masterClrMapping/>
  </p:clrMapOvr>
  <p:transition spd="slow" advTm="241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8D3AA-52FA-4BCE-AD39-0CA34D7F49FB}"/>
              </a:ext>
            </a:extLst>
          </p:cNvPr>
          <p:cNvSpPr/>
          <p:nvPr/>
        </p:nvSpPr>
        <p:spPr>
          <a:xfrm>
            <a:off x="336293" y="158750"/>
            <a:ext cx="11335007" cy="65405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a:extLst>
              <a:ext uri="{FF2B5EF4-FFF2-40B4-BE49-F238E27FC236}">
                <a16:creationId xmlns:a16="http://schemas.microsoft.com/office/drawing/2014/main" id="{F59FF74E-0A0C-431D-A41D-4FBC1B048DA7}"/>
              </a:ext>
            </a:extLst>
          </p:cNvPr>
          <p:cNvSpPr txBox="1"/>
          <p:nvPr/>
        </p:nvSpPr>
        <p:spPr>
          <a:xfrm>
            <a:off x="336293" y="16"/>
            <a:ext cx="601370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 </a:t>
            </a:r>
            <a:r>
              <a:rPr lang="vi-VN" sz="3200" b="1" dirty="0">
                <a:solidFill>
                  <a:srgbClr val="FF0000"/>
                </a:solidFill>
                <a:latin typeface="Times New Roman" panose="02020603050405020304" pitchFamily="18" charset="0"/>
                <a:cs typeface="Times New Roman" panose="02020603050405020304" pitchFamily="18" charset="0"/>
              </a:rPr>
              <a:t>Tìm hiểu 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A2515C-25FD-4E8F-9667-51324585B7F4}"/>
              </a:ext>
            </a:extLst>
          </p:cNvPr>
          <p:cNvSpPr txBox="1"/>
          <p:nvPr/>
        </p:nvSpPr>
        <p:spPr>
          <a:xfrm>
            <a:off x="336293" y="546999"/>
            <a:ext cx="5556507"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ectangle 50">
            <a:extLst>
              <a:ext uri="{FF2B5EF4-FFF2-40B4-BE49-F238E27FC236}">
                <a16:creationId xmlns:a16="http://schemas.microsoft.com/office/drawing/2014/main" id="{031A7498-C251-49F5-BDF7-CDA936FECEC2}"/>
              </a:ext>
            </a:extLst>
          </p:cNvPr>
          <p:cNvSpPr>
            <a:spLocks noChangeArrowheads="1"/>
          </p:cNvSpPr>
          <p:nvPr/>
        </p:nvSpPr>
        <p:spPr bwMode="auto">
          <a:xfrm>
            <a:off x="336293" y="1131774"/>
            <a:ext cx="7232907" cy="1015663"/>
          </a:xfrm>
          <a:prstGeom prst="rect">
            <a:avLst/>
          </a:prstGeom>
          <a:solidFill>
            <a:schemeClr val="accent1">
              <a:lumMod val="20000"/>
              <a:lumOff val="80000"/>
            </a:schemeClr>
          </a:solidFill>
          <a:ln>
            <a:noFill/>
          </a:ln>
          <a:effec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fontAlgn="base">
              <a:spcBef>
                <a:spcPct val="0"/>
              </a:spcBef>
              <a:spcAft>
                <a:spcPct val="0"/>
              </a:spcAft>
              <a:defRPr/>
            </a:pPr>
            <a:r>
              <a:rPr lang="vi-VN" altLang="en-US" sz="3000" b="1" kern="0" dirty="0">
                <a:solidFill>
                  <a:prstClr val="black"/>
                </a:solidFill>
                <a:latin typeface="Times New Roman" panose="02020603050405020304" pitchFamily="18" charset="0"/>
                <a:cs typeface="Times New Roman" panose="02020603050405020304" pitchFamily="18" charset="0"/>
              </a:rPr>
              <a:t>1.</a:t>
            </a:r>
            <a:r>
              <a:rPr lang="vi-VN" altLang="en-US" sz="3000" kern="0" dirty="0">
                <a:solidFill>
                  <a:prstClr val="black"/>
                </a:solidFill>
                <a:latin typeface="Times New Roman" panose="02020603050405020304" pitchFamily="18" charset="0"/>
                <a:cs typeface="Times New Roman" panose="02020603050405020304" pitchFamily="18" charset="0"/>
              </a:rPr>
              <a:t> </a:t>
            </a:r>
            <a:r>
              <a:rPr lang="vi-VN" altLang="en-US" sz="2800" b="1" kern="0" dirty="0">
                <a:solidFill>
                  <a:prstClr val="black"/>
                </a:solidFill>
                <a:latin typeface="Times New Roman" panose="02020603050405020304" pitchFamily="18" charset="0"/>
                <a:cs typeface="Times New Roman" panose="02020603050405020304" pitchFamily="18" charset="0"/>
              </a:rPr>
              <a:t>NHÂN VẬT LỤC VÂN TIÊN</a:t>
            </a:r>
          </a:p>
          <a:p>
            <a:pPr fontAlgn="base">
              <a:spcBef>
                <a:spcPct val="0"/>
              </a:spcBef>
              <a:spcAft>
                <a:spcPct val="0"/>
              </a:spcAft>
              <a:defRPr/>
            </a:pPr>
            <a:r>
              <a:rPr lang="vi-VN" altLang="en-US" sz="2800" b="1" kern="0" dirty="0">
                <a:solidFill>
                  <a:srgbClr val="0070C0"/>
                </a:solidFill>
                <a:latin typeface="Times New Roman" panose="02020603050405020304" pitchFamily="18" charset="0"/>
                <a:cs typeface="Times New Roman" panose="02020603050405020304" pitchFamily="18" charset="0"/>
              </a:rPr>
              <a:t> a. Lục Vân Tiên đánh cướp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261736"/>
            <a:ext cx="9144000" cy="423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2501" y="158749"/>
            <a:ext cx="12890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5119649"/>
      </p:ext>
    </p:extLst>
  </p:cSld>
  <p:clrMapOvr>
    <a:masterClrMapping/>
  </p:clrMapOvr>
  <p:transition spd="slow" advTm="242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100000">
                                          <p:val>
                                            <p:strVal val="#ppt_x"/>
                                          </p:val>
                                        </p:tav>
                                        <p:tav tm="100000">
                                          <p:val>
                                            <p:strVal val="#ppt_x"/>
                                          </p:val>
                                        </p:tav>
                                      </p:tavLst>
                                    </p:anim>
                                    <p:anim calcmode="lin" valueType="num">
                                      <p:cBhvr additive="base">
                                        <p:cTn id="8" dur="1000" fill="hold"/>
                                        <p:tgtEl>
                                          <p:spTgt spid="9"/>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27.6|35.4|40.6|24.9"/>
</p:tagLst>
</file>

<file path=ppt/tags/tag4.xml><?xml version="1.0" encoding="utf-8"?>
<p:tagLst xmlns:a="http://schemas.openxmlformats.org/drawingml/2006/main" xmlns:r="http://schemas.openxmlformats.org/officeDocument/2006/relationships" xmlns:p="http://schemas.openxmlformats.org/presentationml/2006/main">
  <p:tag name="TIMING" val="|1|1.5|5.8|1.6|1.7|1.5"/>
</p:tagLst>
</file>

<file path=ppt/tags/tag5.xml><?xml version="1.0" encoding="utf-8"?>
<p:tagLst xmlns:a="http://schemas.openxmlformats.org/drawingml/2006/main" xmlns:r="http://schemas.openxmlformats.org/officeDocument/2006/relationships" xmlns:p="http://schemas.openxmlformats.org/presentationml/2006/main">
  <p:tag name="TIMING" val="|24.1|14.6|8.8|1.6|6.8|9.8|1.2"/>
</p:tagLst>
</file>

<file path=ppt/tags/tag6.xml><?xml version="1.0" encoding="utf-8"?>
<p:tagLst xmlns:a="http://schemas.openxmlformats.org/drawingml/2006/main" xmlns:r="http://schemas.openxmlformats.org/officeDocument/2006/relationships" xmlns:p="http://schemas.openxmlformats.org/presentationml/2006/main">
  <p:tag name="TIMING" val="|0.7|2.4|5.3|1.2"/>
</p:tagLst>
</file>

<file path=ppt/tags/tag7.xml><?xml version="1.0" encoding="utf-8"?>
<p:tagLst xmlns:a="http://schemas.openxmlformats.org/drawingml/2006/main" xmlns:r="http://schemas.openxmlformats.org/officeDocument/2006/relationships" xmlns:p="http://schemas.openxmlformats.org/presentationml/2006/main">
  <p:tag name="TIMING" val="|6.7|16.3"/>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4479</TotalTime>
  <Words>2657</Words>
  <Application>Microsoft Office PowerPoint</Application>
  <PresentationFormat>Widescreen</PresentationFormat>
  <Paragraphs>225</Paragraphs>
  <Slides>29</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#9Slide03 Arima Madurai Black</vt:lpstr>
      <vt:lpstr>Arial</vt:lpstr>
      <vt:lpstr>Calibri</vt:lpstr>
      <vt:lpstr>Calibri Light</vt:lpstr>
      <vt:lpstr>Symbol</vt:lpstr>
      <vt:lpstr>Tahoma</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  TÓM TẮT “Lục Vân Tiên” </vt:lpstr>
      <vt:lpstr>PowerPoint Presentation</vt:lpstr>
      <vt:lpstr>PowerPoint Presentation</vt:lpstr>
      <vt:lpstr>PowerPoint Presentation</vt:lpstr>
      <vt:lpstr>PowerPoint Presentation</vt:lpstr>
      <vt:lpstr>PowerPoint Presentation</vt:lpstr>
      <vt:lpstr>Triệu Tử Vân cứu ấu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Đọc – Tìm hiểu chung II. Phân tích III. Tổng kết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151</cp:revision>
  <dcterms:created xsi:type="dcterms:W3CDTF">2021-05-15T10:52:27Z</dcterms:created>
  <dcterms:modified xsi:type="dcterms:W3CDTF">2023-10-16T23:19:37Z</dcterms:modified>
</cp:coreProperties>
</file>