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6" r:id="rId2"/>
    <p:sldId id="377" r:id="rId3"/>
    <p:sldId id="256" r:id="rId4"/>
    <p:sldId id="258" r:id="rId5"/>
    <p:sldId id="267" r:id="rId6"/>
    <p:sldId id="272" r:id="rId7"/>
    <p:sldId id="346" r:id="rId8"/>
    <p:sldId id="358" r:id="rId9"/>
    <p:sldId id="361" r:id="rId10"/>
    <p:sldId id="385" r:id="rId11"/>
    <p:sldId id="363" r:id="rId12"/>
    <p:sldId id="362" r:id="rId13"/>
    <p:sldId id="371" r:id="rId14"/>
    <p:sldId id="366" r:id="rId15"/>
    <p:sldId id="367" r:id="rId16"/>
    <p:sldId id="365" r:id="rId17"/>
    <p:sldId id="372" r:id="rId18"/>
    <p:sldId id="386" r:id="rId19"/>
    <p:sldId id="378" r:id="rId20"/>
    <p:sldId id="379" r:id="rId21"/>
    <p:sldId id="380" r:id="rId22"/>
    <p:sldId id="352" r:id="rId23"/>
    <p:sldId id="387" r:id="rId24"/>
    <p:sldId id="381" r:id="rId25"/>
    <p:sldId id="382" r:id="rId26"/>
    <p:sldId id="383" r:id="rId27"/>
    <p:sldId id="359" r:id="rId28"/>
    <p:sldId id="355" r:id="rId29"/>
    <p:sldId id="356" r:id="rId30"/>
    <p:sldId id="284" r:id="rId31"/>
    <p:sldId id="360" r:id="rId32"/>
    <p:sldId id="35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D21D-60CF-4568-8412-EC5EB0E34F54}" type="datetimeFigureOut">
              <a:rPr lang="en-SG" smtClean="0"/>
              <a:t>20/2/2023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2835-73A6-481D-8BF0-E9494FAD3B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233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695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597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=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chiều</a:t>
            </a:r>
            <a:r>
              <a:rPr lang="en-SG" dirty="0"/>
              <a:t> </a:t>
            </a:r>
            <a:r>
              <a:rPr lang="en-SG" dirty="0" err="1"/>
              <a:t>sâu</a:t>
            </a:r>
            <a:r>
              <a:rPr lang="en-SG" dirty="0"/>
              <a:t>,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ý </a:t>
            </a:r>
            <a:r>
              <a:rPr lang="en-SG" dirty="0" err="1"/>
              <a:t>nghĩa</a:t>
            </a:r>
            <a:r>
              <a:rPr lang="en-SG" dirty="0"/>
              <a:t> h</a:t>
            </a:r>
            <a:r>
              <a:rPr lang="vi-VN" dirty="0"/>
              <a:t>ơ</a:t>
            </a:r>
            <a:r>
              <a:rPr lang="en-SG" dirty="0"/>
              <a:t>n </a:t>
            </a:r>
            <a:r>
              <a:rPr lang="en-SG" dirty="0">
                <a:sym typeface="Wingdings" panose="05000000000000000000" pitchFamily="2" charset="2"/>
              </a:rPr>
              <a:t> </a:t>
            </a:r>
            <a:r>
              <a:rPr lang="en-SG" dirty="0" err="1">
                <a:sym typeface="Wingdings" panose="05000000000000000000" pitchFamily="2" charset="2"/>
              </a:rPr>
              <a:t>Khám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phá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chính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r>
              <a:rPr lang="en-SG" dirty="0">
                <a:sym typeface="Wingdings" panose="05000000000000000000" pitchFamily="2" charset="2"/>
              </a:rPr>
              <a:t>, </a:t>
            </a:r>
            <a:r>
              <a:rPr lang="en-SG" dirty="0" err="1">
                <a:sym typeface="Wingdings" panose="05000000000000000000" pitchFamily="2" charset="2"/>
              </a:rPr>
              <a:t>nhận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thức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về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66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592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sym typeface="Wingdings" panose="05000000000000000000" pitchFamily="2" charset="2"/>
              </a:rPr>
              <a:t>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nghệ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với</a:t>
            </a:r>
            <a:r>
              <a:rPr lang="en-US" dirty="0">
                <a:sym typeface="Wingdings" panose="05000000000000000000" pitchFamily="2" charset="2"/>
              </a:rPr>
              <a:t> ng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là</a:t>
            </a:r>
            <a:r>
              <a:rPr lang="en-US" dirty="0">
                <a:sym typeface="Wingdings" panose="05000000000000000000" pitchFamily="2" charset="2"/>
              </a:rPr>
              <a:t> 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cảm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Nó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1 </a:t>
            </a:r>
            <a:r>
              <a:rPr lang="en-US" dirty="0" err="1">
                <a:sym typeface="Wingdings" panose="05000000000000000000" pitchFamily="2" charset="2"/>
              </a:rPr>
              <a:t>cách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lâu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bền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và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sắc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775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736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0066"/>
                </a:solidFill>
              </a:rPr>
              <a:t>Thế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giới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tăm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tối</a:t>
            </a:r>
            <a:r>
              <a:rPr lang="en-US" altLang="en-US" dirty="0">
                <a:solidFill>
                  <a:srgbClr val="000066"/>
                </a:solidFill>
              </a:rPr>
              <a:t>, </a:t>
            </a:r>
            <a:r>
              <a:rPr lang="en-US" altLang="en-US" dirty="0" err="1">
                <a:solidFill>
                  <a:srgbClr val="000066"/>
                </a:solidFill>
              </a:rPr>
              <a:t>đời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sống</a:t>
            </a:r>
            <a:r>
              <a:rPr lang="en-US" altLang="en-US" dirty="0">
                <a:solidFill>
                  <a:srgbClr val="000066"/>
                </a:solidFill>
              </a:rPr>
              <a:t> con </a:t>
            </a:r>
            <a:r>
              <a:rPr lang="en-US" altLang="en-US" dirty="0" err="1">
                <a:solidFill>
                  <a:srgbClr val="000066"/>
                </a:solidFill>
              </a:rPr>
              <a:t>người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sẽ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khô</a:t>
            </a:r>
            <a:r>
              <a:rPr lang="en-US" altLang="en-US" dirty="0">
                <a:solidFill>
                  <a:srgbClr val="000066"/>
                </a:solidFill>
              </a:rPr>
              <a:t> khan, </a:t>
            </a:r>
            <a:r>
              <a:rPr lang="en-US" altLang="en-US" dirty="0" err="1">
                <a:solidFill>
                  <a:srgbClr val="000066"/>
                </a:solidFill>
              </a:rPr>
              <a:t>vô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vị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036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4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32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5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5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2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4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5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5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38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4D4C-B8E5-421F-BCD2-B2B9B7A3F004}" type="datetimeFigureOut">
              <a:rPr lang="zh-CN" altLang="en-US" smtClean="0"/>
              <a:pPr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2029-7E08-4D06-9245-3615554073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3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147407057c3e2541113905c55f403a2.png">
            <a:extLst>
              <a:ext uri="{FF2B5EF4-FFF2-40B4-BE49-F238E27FC236}">
                <a16:creationId xmlns:a16="http://schemas.microsoft.com/office/drawing/2014/main" id="{5AB8FA57-E0D9-4115-AB7C-25994CCE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6667"/>
          <a:stretch>
            <a:fillRect/>
          </a:stretch>
        </p:blipFill>
        <p:spPr>
          <a:xfrm>
            <a:off x="334295" y="1979813"/>
            <a:ext cx="3067665" cy="4583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4CFFD-BE05-42D8-9954-56F90CFF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7" t="51183"/>
          <a:stretch/>
        </p:blipFill>
        <p:spPr>
          <a:xfrm>
            <a:off x="3923070" y="465582"/>
            <a:ext cx="6126440" cy="4135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62C725-2633-41FC-BFA7-DF8EBD268C47}"/>
              </a:ext>
            </a:extLst>
          </p:cNvPr>
          <p:cNvSpPr/>
          <p:nvPr/>
        </p:nvSpPr>
        <p:spPr>
          <a:xfrm>
            <a:off x="5309419" y="1863634"/>
            <a:ext cx="3588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 em lao động và học tập căng thẳng 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lúc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rảnh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 sẽ làm gì? </a:t>
            </a:r>
            <a:endParaRPr lang="en-SG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>
            <a:extLst>
              <a:ext uri="{FF2B5EF4-FFF2-40B4-BE49-F238E27FC236}">
                <a16:creationId xmlns:a16="http://schemas.microsoft.com/office/drawing/2014/main" id="{5A9F3F0B-2507-4984-BE4D-4E111C1C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/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94E6BE-7BC0-4A1E-97B9-1E94ED02566F}"/>
              </a:ext>
            </a:extLst>
          </p:cNvPr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E1AE-93AC-44CA-9783-73400EA81E55}"/>
              </a:ext>
            </a:extLst>
          </p:cNvPr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1.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Nội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dung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phản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ánh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văn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nghệ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3109964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>
            <a:extLst>
              <a:ext uri="{FF2B5EF4-FFF2-40B4-BE49-F238E27FC236}">
                <a16:creationId xmlns:a16="http://schemas.microsoft.com/office/drawing/2014/main" id="{285B95B4-66DC-4097-BC61-F70E445159B3}"/>
              </a:ext>
            </a:extLst>
          </p:cNvPr>
          <p:cNvSpPr/>
          <p:nvPr/>
        </p:nvSpPr>
        <p:spPr>
          <a:xfrm>
            <a:off x="704524" y="914430"/>
            <a:ext cx="2150192" cy="4984570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9">
            <a:extLst>
              <a:ext uri="{FF2B5EF4-FFF2-40B4-BE49-F238E27FC236}">
                <a16:creationId xmlns:a16="http://schemas.microsoft.com/office/drawing/2014/main" id="{034936FA-4953-45CD-801C-9F071BC92CD3}"/>
              </a:ext>
            </a:extLst>
          </p:cNvPr>
          <p:cNvGrpSpPr/>
          <p:nvPr/>
        </p:nvGrpSpPr>
        <p:grpSpPr>
          <a:xfrm>
            <a:off x="1165941" y="1239401"/>
            <a:ext cx="1159704" cy="1163235"/>
            <a:chOff x="1587466" y="1853403"/>
            <a:chExt cx="1510486" cy="1510484"/>
          </a:xfrm>
        </p:grpSpPr>
        <p:sp>
          <p:nvSpPr>
            <p:cNvPr id="4" name="椭圆 70">
              <a:extLst>
                <a:ext uri="{FF2B5EF4-FFF2-40B4-BE49-F238E27FC236}">
                  <a16:creationId xmlns:a16="http://schemas.microsoft.com/office/drawing/2014/main" id="{21B1922D-E89E-41D5-A8D4-9703ED916A34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71">
              <a:extLst>
                <a:ext uri="{FF2B5EF4-FFF2-40B4-BE49-F238E27FC236}">
                  <a16:creationId xmlns:a16="http://schemas.microsoft.com/office/drawing/2014/main" id="{D40B1257-C6B6-4FDE-A6DB-83D4C05F0811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74">
            <a:extLst>
              <a:ext uri="{FF2B5EF4-FFF2-40B4-BE49-F238E27FC236}">
                <a16:creationId xmlns:a16="http://schemas.microsoft.com/office/drawing/2014/main" id="{12FA87B5-5D3D-4FF0-AAF9-AB35D228AB4F}"/>
              </a:ext>
            </a:extLst>
          </p:cNvPr>
          <p:cNvSpPr/>
          <p:nvPr/>
        </p:nvSpPr>
        <p:spPr>
          <a:xfrm>
            <a:off x="805324" y="2381068"/>
            <a:ext cx="2048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HTKQ qua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41A9E69B-BED6-403E-9022-6F5DEF3EB1D4}"/>
              </a:ext>
            </a:extLst>
          </p:cNvPr>
          <p:cNvSpPr/>
          <p:nvPr/>
        </p:nvSpPr>
        <p:spPr bwMode="auto">
          <a:xfrm>
            <a:off x="1034154" y="1206292"/>
            <a:ext cx="822894" cy="871981"/>
          </a:xfrm>
          <a:custGeom>
            <a:avLst/>
            <a:gdLst>
              <a:gd name="T0" fmla="*/ 214926019 w 7671"/>
              <a:gd name="T1" fmla="*/ 81070558 h 7549"/>
              <a:gd name="T2" fmla="*/ 213260665 w 7671"/>
              <a:gd name="T3" fmla="*/ 201843078 h 7549"/>
              <a:gd name="T4" fmla="*/ 198151291 w 7671"/>
              <a:gd name="T5" fmla="*/ 230677732 h 7549"/>
              <a:gd name="T6" fmla="*/ 199446373 w 7671"/>
              <a:gd name="T7" fmla="*/ 216785376 h 7549"/>
              <a:gd name="T8" fmla="*/ 179834632 w 7671"/>
              <a:gd name="T9" fmla="*/ 172884886 h 7549"/>
              <a:gd name="T10" fmla="*/ 162751717 w 7671"/>
              <a:gd name="T11" fmla="*/ 142568281 h 7549"/>
              <a:gd name="T12" fmla="*/ 174222693 w 7671"/>
              <a:gd name="T13" fmla="*/ 207338376 h 7549"/>
              <a:gd name="T14" fmla="*/ 170830645 w 7671"/>
              <a:gd name="T15" fmla="*/ 207585450 h 7549"/>
              <a:gd name="T16" fmla="*/ 187605373 w 7671"/>
              <a:gd name="T17" fmla="*/ 228516699 h 7549"/>
              <a:gd name="T18" fmla="*/ 191244020 w 7671"/>
              <a:gd name="T19" fmla="*/ 238395956 h 7549"/>
              <a:gd name="T20" fmla="*/ 93617675 w 7671"/>
              <a:gd name="T21" fmla="*/ 262723362 h 7549"/>
              <a:gd name="T22" fmla="*/ 33487620 w 7671"/>
              <a:gd name="T23" fmla="*/ 291125760 h 7549"/>
              <a:gd name="T24" fmla="*/ 0 w 7671"/>
              <a:gd name="T25" fmla="*/ 307796836 h 7549"/>
              <a:gd name="T26" fmla="*/ 23867010 w 7671"/>
              <a:gd name="T27" fmla="*/ 304277389 h 7549"/>
              <a:gd name="T28" fmla="*/ 92816040 w 7671"/>
              <a:gd name="T29" fmla="*/ 301931174 h 7549"/>
              <a:gd name="T30" fmla="*/ 188036985 w 7671"/>
              <a:gd name="T31" fmla="*/ 280999677 h 7549"/>
              <a:gd name="T32" fmla="*/ 213014065 w 7671"/>
              <a:gd name="T33" fmla="*/ 265131222 h 7549"/>
              <a:gd name="T34" fmla="*/ 224361617 w 7671"/>
              <a:gd name="T35" fmla="*/ 258524585 h 7549"/>
              <a:gd name="T36" fmla="*/ 245268440 w 7671"/>
              <a:gd name="T37" fmla="*/ 281061570 h 7549"/>
              <a:gd name="T38" fmla="*/ 233180841 w 7671"/>
              <a:gd name="T39" fmla="*/ 275998280 h 7549"/>
              <a:gd name="T40" fmla="*/ 193464161 w 7671"/>
              <a:gd name="T41" fmla="*/ 302980869 h 7549"/>
              <a:gd name="T42" fmla="*/ 113291003 w 7671"/>
              <a:gd name="T43" fmla="*/ 365898649 h 7549"/>
              <a:gd name="T44" fmla="*/ 72834276 w 7671"/>
              <a:gd name="T45" fmla="*/ 411404379 h 7549"/>
              <a:gd name="T46" fmla="*/ 123713496 w 7671"/>
              <a:gd name="T47" fmla="*/ 390472882 h 7549"/>
              <a:gd name="T48" fmla="*/ 204380102 w 7671"/>
              <a:gd name="T49" fmla="*/ 342682582 h 7549"/>
              <a:gd name="T50" fmla="*/ 253347368 w 7671"/>
              <a:gd name="T51" fmla="*/ 302795439 h 7549"/>
              <a:gd name="T52" fmla="*/ 250387180 w 7671"/>
              <a:gd name="T53" fmla="*/ 285013024 h 7549"/>
              <a:gd name="T54" fmla="*/ 293989106 w 7671"/>
              <a:gd name="T55" fmla="*/ 318231638 h 7549"/>
              <a:gd name="T56" fmla="*/ 282086519 w 7671"/>
              <a:gd name="T57" fmla="*/ 313662497 h 7549"/>
              <a:gd name="T58" fmla="*/ 260193050 w 7671"/>
              <a:gd name="T59" fmla="*/ 331445160 h 7549"/>
              <a:gd name="T60" fmla="*/ 196301173 w 7671"/>
              <a:gd name="T61" fmla="*/ 414985470 h 7549"/>
              <a:gd name="T62" fmla="*/ 168857104 w 7671"/>
              <a:gd name="T63" fmla="*/ 459379861 h 7549"/>
              <a:gd name="T64" fmla="*/ 169227127 w 7671"/>
              <a:gd name="T65" fmla="*/ 462960952 h 7549"/>
              <a:gd name="T66" fmla="*/ 221771453 w 7671"/>
              <a:gd name="T67" fmla="*/ 420233693 h 7549"/>
              <a:gd name="T68" fmla="*/ 287328436 w 7671"/>
              <a:gd name="T69" fmla="*/ 354414153 h 7549"/>
              <a:gd name="T70" fmla="*/ 299786306 w 7671"/>
              <a:gd name="T71" fmla="*/ 329407415 h 7549"/>
              <a:gd name="T72" fmla="*/ 303363117 w 7671"/>
              <a:gd name="T73" fmla="*/ 326258581 h 7549"/>
              <a:gd name="T74" fmla="*/ 389333475 w 7671"/>
              <a:gd name="T75" fmla="*/ 392016477 h 7549"/>
              <a:gd name="T76" fmla="*/ 456370551 w 7671"/>
              <a:gd name="T77" fmla="*/ 445240431 h 7549"/>
              <a:gd name="T78" fmla="*/ 470863551 w 7671"/>
              <a:gd name="T79" fmla="*/ 448080546 h 7549"/>
              <a:gd name="T80" fmla="*/ 467841527 w 7671"/>
              <a:gd name="T81" fmla="*/ 437892819 h 7549"/>
              <a:gd name="T82" fmla="*/ 380267652 w 7671"/>
              <a:gd name="T83" fmla="*/ 377629972 h 7549"/>
              <a:gd name="T84" fmla="*/ 368118465 w 7671"/>
              <a:gd name="T85" fmla="*/ 357995244 h 7549"/>
              <a:gd name="T86" fmla="*/ 371633688 w 7671"/>
              <a:gd name="T87" fmla="*/ 302116356 h 7549"/>
              <a:gd name="T88" fmla="*/ 368673500 w 7671"/>
              <a:gd name="T89" fmla="*/ 232839014 h 7549"/>
              <a:gd name="T90" fmla="*/ 357695972 w 7671"/>
              <a:gd name="T91" fmla="*/ 255437395 h 7549"/>
              <a:gd name="T92" fmla="*/ 341722878 w 7671"/>
              <a:gd name="T93" fmla="*/ 335026251 h 7549"/>
              <a:gd name="T94" fmla="*/ 298614400 w 7671"/>
              <a:gd name="T95" fmla="*/ 314959266 h 7549"/>
              <a:gd name="T96" fmla="*/ 285663330 w 7671"/>
              <a:gd name="T97" fmla="*/ 298103009 h 7549"/>
              <a:gd name="T98" fmla="*/ 300094494 w 7671"/>
              <a:gd name="T99" fmla="*/ 295694901 h 7549"/>
              <a:gd name="T100" fmla="*/ 309160317 w 7671"/>
              <a:gd name="T101" fmla="*/ 258030684 h 7549"/>
              <a:gd name="T102" fmla="*/ 315327540 w 7671"/>
              <a:gd name="T103" fmla="*/ 164734654 h 7549"/>
              <a:gd name="T104" fmla="*/ 314710669 w 7671"/>
              <a:gd name="T105" fmla="*/ 77551112 h 7549"/>
              <a:gd name="T106" fmla="*/ 309160317 w 7671"/>
              <a:gd name="T107" fmla="*/ 76686847 h 7549"/>
              <a:gd name="T108" fmla="*/ 280791189 w 7671"/>
              <a:gd name="T109" fmla="*/ 169180258 h 7549"/>
              <a:gd name="T110" fmla="*/ 266360025 w 7671"/>
              <a:gd name="T111" fmla="*/ 259636172 h 7549"/>
              <a:gd name="T112" fmla="*/ 253162356 w 7671"/>
              <a:gd name="T113" fmla="*/ 278282850 h 7549"/>
              <a:gd name="T114" fmla="*/ 241383193 w 7671"/>
              <a:gd name="T115" fmla="*/ 263340800 h 7549"/>
              <a:gd name="T116" fmla="*/ 250695616 w 7671"/>
              <a:gd name="T117" fmla="*/ 257166171 h 7549"/>
              <a:gd name="T118" fmla="*/ 256677579 w 7671"/>
              <a:gd name="T119" fmla="*/ 207770632 h 7549"/>
              <a:gd name="T120" fmla="*/ 248043616 w 7671"/>
              <a:gd name="T121" fmla="*/ 95148344 h 7549"/>
              <a:gd name="T122" fmla="*/ 231577323 w 7671"/>
              <a:gd name="T123" fmla="*/ 14201323 h 7549"/>
              <a:gd name="T124" fmla="*/ 228493711 w 7671"/>
              <a:gd name="T125" fmla="*/ 18214670 h 75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71" h="7549">
                <a:moveTo>
                  <a:pt x="3693" y="422"/>
                </a:moveTo>
                <a:lnTo>
                  <a:pt x="3693" y="422"/>
                </a:lnTo>
                <a:lnTo>
                  <a:pt x="3682" y="474"/>
                </a:lnTo>
                <a:lnTo>
                  <a:pt x="3671" y="527"/>
                </a:lnTo>
                <a:lnTo>
                  <a:pt x="3659" y="579"/>
                </a:lnTo>
                <a:lnTo>
                  <a:pt x="3645" y="630"/>
                </a:lnTo>
                <a:lnTo>
                  <a:pt x="3631" y="681"/>
                </a:lnTo>
                <a:lnTo>
                  <a:pt x="3616" y="732"/>
                </a:lnTo>
                <a:lnTo>
                  <a:pt x="3586" y="833"/>
                </a:lnTo>
                <a:lnTo>
                  <a:pt x="3556" y="935"/>
                </a:lnTo>
                <a:lnTo>
                  <a:pt x="3541" y="987"/>
                </a:lnTo>
                <a:lnTo>
                  <a:pt x="3528" y="1038"/>
                </a:lnTo>
                <a:lnTo>
                  <a:pt x="3516" y="1090"/>
                </a:lnTo>
                <a:lnTo>
                  <a:pt x="3506" y="1142"/>
                </a:lnTo>
                <a:lnTo>
                  <a:pt x="3497" y="1196"/>
                </a:lnTo>
                <a:lnTo>
                  <a:pt x="3491" y="1250"/>
                </a:lnTo>
                <a:lnTo>
                  <a:pt x="3485" y="1313"/>
                </a:lnTo>
                <a:lnTo>
                  <a:pt x="3478" y="1376"/>
                </a:lnTo>
                <a:lnTo>
                  <a:pt x="3474" y="1439"/>
                </a:lnTo>
                <a:lnTo>
                  <a:pt x="3470" y="1502"/>
                </a:lnTo>
                <a:lnTo>
                  <a:pt x="3463" y="1629"/>
                </a:lnTo>
                <a:lnTo>
                  <a:pt x="3459" y="1756"/>
                </a:lnTo>
                <a:lnTo>
                  <a:pt x="3457" y="1883"/>
                </a:lnTo>
                <a:lnTo>
                  <a:pt x="3455" y="2009"/>
                </a:lnTo>
                <a:lnTo>
                  <a:pt x="3455" y="2136"/>
                </a:lnTo>
                <a:lnTo>
                  <a:pt x="3455" y="2263"/>
                </a:lnTo>
                <a:lnTo>
                  <a:pt x="3455" y="2371"/>
                </a:lnTo>
                <a:lnTo>
                  <a:pt x="3454" y="2481"/>
                </a:lnTo>
                <a:lnTo>
                  <a:pt x="3452" y="2703"/>
                </a:lnTo>
                <a:lnTo>
                  <a:pt x="3452" y="2816"/>
                </a:lnTo>
                <a:lnTo>
                  <a:pt x="3452" y="2929"/>
                </a:lnTo>
                <a:lnTo>
                  <a:pt x="3452" y="3042"/>
                </a:lnTo>
                <a:lnTo>
                  <a:pt x="3455" y="3156"/>
                </a:lnTo>
                <a:lnTo>
                  <a:pt x="3458" y="3269"/>
                </a:lnTo>
                <a:lnTo>
                  <a:pt x="3464" y="3381"/>
                </a:lnTo>
                <a:lnTo>
                  <a:pt x="3467" y="3438"/>
                </a:lnTo>
                <a:lnTo>
                  <a:pt x="3471" y="3494"/>
                </a:lnTo>
                <a:lnTo>
                  <a:pt x="3476" y="3551"/>
                </a:lnTo>
                <a:lnTo>
                  <a:pt x="3481" y="3606"/>
                </a:lnTo>
                <a:lnTo>
                  <a:pt x="3488" y="3661"/>
                </a:lnTo>
                <a:lnTo>
                  <a:pt x="3495" y="3717"/>
                </a:lnTo>
                <a:lnTo>
                  <a:pt x="3503" y="3771"/>
                </a:lnTo>
                <a:lnTo>
                  <a:pt x="3511" y="3826"/>
                </a:lnTo>
                <a:lnTo>
                  <a:pt x="3521" y="3879"/>
                </a:lnTo>
                <a:lnTo>
                  <a:pt x="3532" y="3933"/>
                </a:lnTo>
                <a:lnTo>
                  <a:pt x="3543" y="3987"/>
                </a:lnTo>
                <a:lnTo>
                  <a:pt x="3556" y="4039"/>
                </a:lnTo>
                <a:lnTo>
                  <a:pt x="3457" y="3954"/>
                </a:lnTo>
                <a:lnTo>
                  <a:pt x="3359" y="3867"/>
                </a:lnTo>
                <a:lnTo>
                  <a:pt x="3262" y="3779"/>
                </a:lnTo>
                <a:lnTo>
                  <a:pt x="3213" y="3736"/>
                </a:lnTo>
                <a:lnTo>
                  <a:pt x="3166" y="3691"/>
                </a:lnTo>
                <a:lnTo>
                  <a:pt x="3176" y="3686"/>
                </a:lnTo>
                <a:lnTo>
                  <a:pt x="3185" y="3678"/>
                </a:lnTo>
                <a:lnTo>
                  <a:pt x="3194" y="3672"/>
                </a:lnTo>
                <a:lnTo>
                  <a:pt x="3201" y="3664"/>
                </a:lnTo>
                <a:lnTo>
                  <a:pt x="3207" y="3657"/>
                </a:lnTo>
                <a:lnTo>
                  <a:pt x="3213" y="3647"/>
                </a:lnTo>
                <a:lnTo>
                  <a:pt x="3219" y="3638"/>
                </a:lnTo>
                <a:lnTo>
                  <a:pt x="3224" y="3629"/>
                </a:lnTo>
                <a:lnTo>
                  <a:pt x="3227" y="3619"/>
                </a:lnTo>
                <a:lnTo>
                  <a:pt x="3231" y="3608"/>
                </a:lnTo>
                <a:lnTo>
                  <a:pt x="3233" y="3598"/>
                </a:lnTo>
                <a:lnTo>
                  <a:pt x="3235" y="3587"/>
                </a:lnTo>
                <a:lnTo>
                  <a:pt x="3236" y="3574"/>
                </a:lnTo>
                <a:lnTo>
                  <a:pt x="3237" y="3563"/>
                </a:lnTo>
                <a:lnTo>
                  <a:pt x="3236" y="3537"/>
                </a:lnTo>
                <a:lnTo>
                  <a:pt x="3234" y="3511"/>
                </a:lnTo>
                <a:lnTo>
                  <a:pt x="3230" y="3484"/>
                </a:lnTo>
                <a:lnTo>
                  <a:pt x="3223" y="3455"/>
                </a:lnTo>
                <a:lnTo>
                  <a:pt x="3215" y="3426"/>
                </a:lnTo>
                <a:lnTo>
                  <a:pt x="3206" y="3396"/>
                </a:lnTo>
                <a:lnTo>
                  <a:pt x="3195" y="3365"/>
                </a:lnTo>
                <a:lnTo>
                  <a:pt x="3184" y="3334"/>
                </a:lnTo>
                <a:lnTo>
                  <a:pt x="3170" y="3303"/>
                </a:lnTo>
                <a:lnTo>
                  <a:pt x="3157" y="3272"/>
                </a:lnTo>
                <a:lnTo>
                  <a:pt x="3142" y="3241"/>
                </a:lnTo>
                <a:lnTo>
                  <a:pt x="3111" y="3180"/>
                </a:lnTo>
                <a:lnTo>
                  <a:pt x="3080" y="3122"/>
                </a:lnTo>
                <a:lnTo>
                  <a:pt x="3051" y="3067"/>
                </a:lnTo>
                <a:lnTo>
                  <a:pt x="2997" y="2971"/>
                </a:lnTo>
                <a:lnTo>
                  <a:pt x="2975" y="2933"/>
                </a:lnTo>
                <a:lnTo>
                  <a:pt x="2961" y="2903"/>
                </a:lnTo>
                <a:lnTo>
                  <a:pt x="2937" y="2852"/>
                </a:lnTo>
                <a:lnTo>
                  <a:pt x="2916" y="2800"/>
                </a:lnTo>
                <a:lnTo>
                  <a:pt x="2894" y="2748"/>
                </a:lnTo>
                <a:lnTo>
                  <a:pt x="2873" y="2695"/>
                </a:lnTo>
                <a:lnTo>
                  <a:pt x="2832" y="2588"/>
                </a:lnTo>
                <a:lnTo>
                  <a:pt x="2793" y="2482"/>
                </a:lnTo>
                <a:lnTo>
                  <a:pt x="2753" y="2374"/>
                </a:lnTo>
                <a:lnTo>
                  <a:pt x="2732" y="2322"/>
                </a:lnTo>
                <a:lnTo>
                  <a:pt x="2711" y="2269"/>
                </a:lnTo>
                <a:lnTo>
                  <a:pt x="2690" y="2217"/>
                </a:lnTo>
                <a:lnTo>
                  <a:pt x="2667" y="2165"/>
                </a:lnTo>
                <a:lnTo>
                  <a:pt x="2644" y="2115"/>
                </a:lnTo>
                <a:lnTo>
                  <a:pt x="2620" y="2064"/>
                </a:lnTo>
                <a:lnTo>
                  <a:pt x="2620" y="2104"/>
                </a:lnTo>
                <a:lnTo>
                  <a:pt x="2622" y="2145"/>
                </a:lnTo>
                <a:lnTo>
                  <a:pt x="2624" y="2186"/>
                </a:lnTo>
                <a:lnTo>
                  <a:pt x="2628" y="2227"/>
                </a:lnTo>
                <a:lnTo>
                  <a:pt x="2633" y="2268"/>
                </a:lnTo>
                <a:lnTo>
                  <a:pt x="2639" y="2309"/>
                </a:lnTo>
                <a:lnTo>
                  <a:pt x="2653" y="2391"/>
                </a:lnTo>
                <a:lnTo>
                  <a:pt x="2667" y="2473"/>
                </a:lnTo>
                <a:lnTo>
                  <a:pt x="2683" y="2555"/>
                </a:lnTo>
                <a:lnTo>
                  <a:pt x="2698" y="2636"/>
                </a:lnTo>
                <a:lnTo>
                  <a:pt x="2711" y="2717"/>
                </a:lnTo>
                <a:lnTo>
                  <a:pt x="2725" y="2802"/>
                </a:lnTo>
                <a:lnTo>
                  <a:pt x="2739" y="2888"/>
                </a:lnTo>
                <a:lnTo>
                  <a:pt x="2755" y="2972"/>
                </a:lnTo>
                <a:lnTo>
                  <a:pt x="2771" y="3057"/>
                </a:lnTo>
                <a:lnTo>
                  <a:pt x="2790" y="3141"/>
                </a:lnTo>
                <a:lnTo>
                  <a:pt x="2810" y="3225"/>
                </a:lnTo>
                <a:lnTo>
                  <a:pt x="2822" y="3266"/>
                </a:lnTo>
                <a:lnTo>
                  <a:pt x="2833" y="3308"/>
                </a:lnTo>
                <a:lnTo>
                  <a:pt x="2845" y="3350"/>
                </a:lnTo>
                <a:lnTo>
                  <a:pt x="2859" y="3392"/>
                </a:lnTo>
                <a:lnTo>
                  <a:pt x="2825" y="3358"/>
                </a:lnTo>
                <a:lnTo>
                  <a:pt x="2790" y="3325"/>
                </a:lnTo>
                <a:lnTo>
                  <a:pt x="2755" y="3293"/>
                </a:lnTo>
                <a:lnTo>
                  <a:pt x="2719" y="3261"/>
                </a:lnTo>
                <a:lnTo>
                  <a:pt x="2647" y="3198"/>
                </a:lnTo>
                <a:lnTo>
                  <a:pt x="2572" y="3138"/>
                </a:lnTo>
                <a:lnTo>
                  <a:pt x="2498" y="3078"/>
                </a:lnTo>
                <a:lnTo>
                  <a:pt x="2422" y="3022"/>
                </a:lnTo>
                <a:lnTo>
                  <a:pt x="2345" y="2965"/>
                </a:lnTo>
                <a:lnTo>
                  <a:pt x="2266" y="2909"/>
                </a:lnTo>
                <a:lnTo>
                  <a:pt x="2385" y="3010"/>
                </a:lnTo>
                <a:lnTo>
                  <a:pt x="2503" y="3113"/>
                </a:lnTo>
                <a:lnTo>
                  <a:pt x="2562" y="3166"/>
                </a:lnTo>
                <a:lnTo>
                  <a:pt x="2620" y="3219"/>
                </a:lnTo>
                <a:lnTo>
                  <a:pt x="2676" y="3271"/>
                </a:lnTo>
                <a:lnTo>
                  <a:pt x="2733" y="3326"/>
                </a:lnTo>
                <a:lnTo>
                  <a:pt x="2770" y="3362"/>
                </a:lnTo>
                <a:lnTo>
                  <a:pt x="2802" y="3398"/>
                </a:lnTo>
                <a:lnTo>
                  <a:pt x="2832" y="3433"/>
                </a:lnTo>
                <a:lnTo>
                  <a:pt x="2858" y="3468"/>
                </a:lnTo>
                <a:lnTo>
                  <a:pt x="2884" y="3504"/>
                </a:lnTo>
                <a:lnTo>
                  <a:pt x="2907" y="3543"/>
                </a:lnTo>
                <a:lnTo>
                  <a:pt x="2932" y="3584"/>
                </a:lnTo>
                <a:lnTo>
                  <a:pt x="2958" y="3628"/>
                </a:lnTo>
                <a:lnTo>
                  <a:pt x="2964" y="3638"/>
                </a:lnTo>
                <a:lnTo>
                  <a:pt x="2970" y="3648"/>
                </a:lnTo>
                <a:lnTo>
                  <a:pt x="2977" y="3657"/>
                </a:lnTo>
                <a:lnTo>
                  <a:pt x="2986" y="3665"/>
                </a:lnTo>
                <a:lnTo>
                  <a:pt x="2994" y="3673"/>
                </a:lnTo>
                <a:lnTo>
                  <a:pt x="3003" y="3680"/>
                </a:lnTo>
                <a:lnTo>
                  <a:pt x="3012" y="3687"/>
                </a:lnTo>
                <a:lnTo>
                  <a:pt x="3022" y="3692"/>
                </a:lnTo>
                <a:lnTo>
                  <a:pt x="3032" y="3697"/>
                </a:lnTo>
                <a:lnTo>
                  <a:pt x="3042" y="3701"/>
                </a:lnTo>
                <a:lnTo>
                  <a:pt x="3053" y="3704"/>
                </a:lnTo>
                <a:lnTo>
                  <a:pt x="3064" y="3706"/>
                </a:lnTo>
                <a:lnTo>
                  <a:pt x="3075" y="3708"/>
                </a:lnTo>
                <a:lnTo>
                  <a:pt x="3087" y="3708"/>
                </a:lnTo>
                <a:lnTo>
                  <a:pt x="3099" y="3708"/>
                </a:lnTo>
                <a:lnTo>
                  <a:pt x="3111" y="3707"/>
                </a:lnTo>
                <a:lnTo>
                  <a:pt x="3198" y="3793"/>
                </a:lnTo>
                <a:lnTo>
                  <a:pt x="3286" y="3877"/>
                </a:lnTo>
                <a:lnTo>
                  <a:pt x="3264" y="3872"/>
                </a:lnTo>
                <a:lnTo>
                  <a:pt x="3241" y="3868"/>
                </a:lnTo>
                <a:lnTo>
                  <a:pt x="3219" y="3865"/>
                </a:lnTo>
                <a:lnTo>
                  <a:pt x="3196" y="3863"/>
                </a:lnTo>
                <a:lnTo>
                  <a:pt x="3173" y="3861"/>
                </a:lnTo>
                <a:lnTo>
                  <a:pt x="3150" y="3860"/>
                </a:lnTo>
                <a:lnTo>
                  <a:pt x="3126" y="3860"/>
                </a:lnTo>
                <a:lnTo>
                  <a:pt x="3101" y="3861"/>
                </a:lnTo>
                <a:lnTo>
                  <a:pt x="3053" y="3864"/>
                </a:lnTo>
                <a:lnTo>
                  <a:pt x="3004" y="3869"/>
                </a:lnTo>
                <a:lnTo>
                  <a:pt x="2955" y="3875"/>
                </a:lnTo>
                <a:lnTo>
                  <a:pt x="2905" y="3885"/>
                </a:lnTo>
                <a:lnTo>
                  <a:pt x="2856" y="3894"/>
                </a:lnTo>
                <a:lnTo>
                  <a:pt x="2806" y="3905"/>
                </a:lnTo>
                <a:lnTo>
                  <a:pt x="2709" y="3928"/>
                </a:lnTo>
                <a:lnTo>
                  <a:pt x="2617" y="3952"/>
                </a:lnTo>
                <a:lnTo>
                  <a:pt x="2530" y="3972"/>
                </a:lnTo>
                <a:lnTo>
                  <a:pt x="2402" y="4002"/>
                </a:lnTo>
                <a:lnTo>
                  <a:pt x="2274" y="4034"/>
                </a:lnTo>
                <a:lnTo>
                  <a:pt x="2148" y="4067"/>
                </a:lnTo>
                <a:lnTo>
                  <a:pt x="2021" y="4102"/>
                </a:lnTo>
                <a:lnTo>
                  <a:pt x="1894" y="4138"/>
                </a:lnTo>
                <a:lnTo>
                  <a:pt x="1768" y="4175"/>
                </a:lnTo>
                <a:lnTo>
                  <a:pt x="1644" y="4214"/>
                </a:lnTo>
                <a:lnTo>
                  <a:pt x="1518" y="4255"/>
                </a:lnTo>
                <a:lnTo>
                  <a:pt x="1327" y="4317"/>
                </a:lnTo>
                <a:lnTo>
                  <a:pt x="1230" y="4349"/>
                </a:lnTo>
                <a:lnTo>
                  <a:pt x="1183" y="4366"/>
                </a:lnTo>
                <a:lnTo>
                  <a:pt x="1134" y="4384"/>
                </a:lnTo>
                <a:lnTo>
                  <a:pt x="1087" y="4402"/>
                </a:lnTo>
                <a:lnTo>
                  <a:pt x="1040" y="4421"/>
                </a:lnTo>
                <a:lnTo>
                  <a:pt x="992" y="4441"/>
                </a:lnTo>
                <a:lnTo>
                  <a:pt x="946" y="4462"/>
                </a:lnTo>
                <a:lnTo>
                  <a:pt x="900" y="4484"/>
                </a:lnTo>
                <a:lnTo>
                  <a:pt x="856" y="4507"/>
                </a:lnTo>
                <a:lnTo>
                  <a:pt x="812" y="4531"/>
                </a:lnTo>
                <a:lnTo>
                  <a:pt x="770" y="4557"/>
                </a:lnTo>
                <a:lnTo>
                  <a:pt x="723" y="4588"/>
                </a:lnTo>
                <a:lnTo>
                  <a:pt x="678" y="4619"/>
                </a:lnTo>
                <a:lnTo>
                  <a:pt x="588" y="4682"/>
                </a:lnTo>
                <a:lnTo>
                  <a:pt x="543" y="4715"/>
                </a:lnTo>
                <a:lnTo>
                  <a:pt x="497" y="4747"/>
                </a:lnTo>
                <a:lnTo>
                  <a:pt x="452" y="4778"/>
                </a:lnTo>
                <a:lnTo>
                  <a:pt x="406" y="4808"/>
                </a:lnTo>
                <a:lnTo>
                  <a:pt x="382" y="4822"/>
                </a:lnTo>
                <a:lnTo>
                  <a:pt x="357" y="4835"/>
                </a:lnTo>
                <a:lnTo>
                  <a:pt x="331" y="4846"/>
                </a:lnTo>
                <a:lnTo>
                  <a:pt x="307" y="4857"/>
                </a:lnTo>
                <a:lnTo>
                  <a:pt x="281" y="4866"/>
                </a:lnTo>
                <a:lnTo>
                  <a:pt x="254" y="4875"/>
                </a:lnTo>
                <a:lnTo>
                  <a:pt x="202" y="4893"/>
                </a:lnTo>
                <a:lnTo>
                  <a:pt x="150" y="4910"/>
                </a:lnTo>
                <a:lnTo>
                  <a:pt x="123" y="4921"/>
                </a:lnTo>
                <a:lnTo>
                  <a:pt x="98" y="4931"/>
                </a:lnTo>
                <a:lnTo>
                  <a:pt x="73" y="4942"/>
                </a:lnTo>
                <a:lnTo>
                  <a:pt x="48" y="4955"/>
                </a:lnTo>
                <a:lnTo>
                  <a:pt x="23" y="4969"/>
                </a:lnTo>
                <a:lnTo>
                  <a:pt x="0" y="4985"/>
                </a:lnTo>
                <a:lnTo>
                  <a:pt x="9" y="4979"/>
                </a:lnTo>
                <a:lnTo>
                  <a:pt x="18" y="4974"/>
                </a:lnTo>
                <a:lnTo>
                  <a:pt x="38" y="4967"/>
                </a:lnTo>
                <a:lnTo>
                  <a:pt x="58" y="4961"/>
                </a:lnTo>
                <a:lnTo>
                  <a:pt x="80" y="4956"/>
                </a:lnTo>
                <a:lnTo>
                  <a:pt x="102" y="4953"/>
                </a:lnTo>
                <a:lnTo>
                  <a:pt x="125" y="4950"/>
                </a:lnTo>
                <a:lnTo>
                  <a:pt x="149" y="4948"/>
                </a:lnTo>
                <a:lnTo>
                  <a:pt x="173" y="4947"/>
                </a:lnTo>
                <a:lnTo>
                  <a:pt x="221" y="4946"/>
                </a:lnTo>
                <a:lnTo>
                  <a:pt x="269" y="4945"/>
                </a:lnTo>
                <a:lnTo>
                  <a:pt x="292" y="4943"/>
                </a:lnTo>
                <a:lnTo>
                  <a:pt x="315" y="4941"/>
                </a:lnTo>
                <a:lnTo>
                  <a:pt x="336" y="4938"/>
                </a:lnTo>
                <a:lnTo>
                  <a:pt x="356" y="4934"/>
                </a:lnTo>
                <a:lnTo>
                  <a:pt x="387" y="4928"/>
                </a:lnTo>
                <a:lnTo>
                  <a:pt x="419" y="4923"/>
                </a:lnTo>
                <a:lnTo>
                  <a:pt x="451" y="4918"/>
                </a:lnTo>
                <a:lnTo>
                  <a:pt x="483" y="4914"/>
                </a:lnTo>
                <a:lnTo>
                  <a:pt x="516" y="4912"/>
                </a:lnTo>
                <a:lnTo>
                  <a:pt x="549" y="4910"/>
                </a:lnTo>
                <a:lnTo>
                  <a:pt x="615" y="4909"/>
                </a:lnTo>
                <a:lnTo>
                  <a:pt x="682" y="4909"/>
                </a:lnTo>
                <a:lnTo>
                  <a:pt x="748" y="4911"/>
                </a:lnTo>
                <a:lnTo>
                  <a:pt x="813" y="4912"/>
                </a:lnTo>
                <a:lnTo>
                  <a:pt x="877" y="4912"/>
                </a:lnTo>
                <a:lnTo>
                  <a:pt x="1057" y="4909"/>
                </a:lnTo>
                <a:lnTo>
                  <a:pt x="1147" y="4908"/>
                </a:lnTo>
                <a:lnTo>
                  <a:pt x="1236" y="4906"/>
                </a:lnTo>
                <a:lnTo>
                  <a:pt x="1326" y="4902"/>
                </a:lnTo>
                <a:lnTo>
                  <a:pt x="1416" y="4897"/>
                </a:lnTo>
                <a:lnTo>
                  <a:pt x="1460" y="4894"/>
                </a:lnTo>
                <a:lnTo>
                  <a:pt x="1505" y="4890"/>
                </a:lnTo>
                <a:lnTo>
                  <a:pt x="1550" y="4885"/>
                </a:lnTo>
                <a:lnTo>
                  <a:pt x="1595" y="4878"/>
                </a:lnTo>
                <a:lnTo>
                  <a:pt x="1678" y="4867"/>
                </a:lnTo>
                <a:lnTo>
                  <a:pt x="1760" y="4854"/>
                </a:lnTo>
                <a:lnTo>
                  <a:pt x="1843" y="4839"/>
                </a:lnTo>
                <a:lnTo>
                  <a:pt x="1925" y="4824"/>
                </a:lnTo>
                <a:lnTo>
                  <a:pt x="2006" y="4807"/>
                </a:lnTo>
                <a:lnTo>
                  <a:pt x="2089" y="4790"/>
                </a:lnTo>
                <a:lnTo>
                  <a:pt x="2170" y="4772"/>
                </a:lnTo>
                <a:lnTo>
                  <a:pt x="2253" y="4754"/>
                </a:lnTo>
                <a:lnTo>
                  <a:pt x="2416" y="4714"/>
                </a:lnTo>
                <a:lnTo>
                  <a:pt x="2578" y="4673"/>
                </a:lnTo>
                <a:lnTo>
                  <a:pt x="2740" y="4631"/>
                </a:lnTo>
                <a:lnTo>
                  <a:pt x="2901" y="4589"/>
                </a:lnTo>
                <a:lnTo>
                  <a:pt x="2997" y="4564"/>
                </a:lnTo>
                <a:lnTo>
                  <a:pt x="3049" y="4551"/>
                </a:lnTo>
                <a:lnTo>
                  <a:pt x="3100" y="4537"/>
                </a:lnTo>
                <a:lnTo>
                  <a:pt x="3151" y="4522"/>
                </a:lnTo>
                <a:lnTo>
                  <a:pt x="3176" y="4513"/>
                </a:lnTo>
                <a:lnTo>
                  <a:pt x="3201" y="4504"/>
                </a:lnTo>
                <a:lnTo>
                  <a:pt x="3226" y="4495"/>
                </a:lnTo>
                <a:lnTo>
                  <a:pt x="3250" y="4485"/>
                </a:lnTo>
                <a:lnTo>
                  <a:pt x="3272" y="4473"/>
                </a:lnTo>
                <a:lnTo>
                  <a:pt x="3295" y="4462"/>
                </a:lnTo>
                <a:lnTo>
                  <a:pt x="3317" y="4449"/>
                </a:lnTo>
                <a:lnTo>
                  <a:pt x="3337" y="4436"/>
                </a:lnTo>
                <a:lnTo>
                  <a:pt x="3357" y="4422"/>
                </a:lnTo>
                <a:lnTo>
                  <a:pt x="3375" y="4407"/>
                </a:lnTo>
                <a:lnTo>
                  <a:pt x="3392" y="4391"/>
                </a:lnTo>
                <a:lnTo>
                  <a:pt x="3407" y="4374"/>
                </a:lnTo>
                <a:lnTo>
                  <a:pt x="3422" y="4356"/>
                </a:lnTo>
                <a:lnTo>
                  <a:pt x="3434" y="4336"/>
                </a:lnTo>
                <a:lnTo>
                  <a:pt x="3444" y="4315"/>
                </a:lnTo>
                <a:lnTo>
                  <a:pt x="3454" y="4294"/>
                </a:lnTo>
                <a:lnTo>
                  <a:pt x="3461" y="4270"/>
                </a:lnTo>
                <a:lnTo>
                  <a:pt x="3466" y="4245"/>
                </a:lnTo>
                <a:lnTo>
                  <a:pt x="3469" y="4220"/>
                </a:lnTo>
                <a:lnTo>
                  <a:pt x="3469" y="4193"/>
                </a:lnTo>
                <a:lnTo>
                  <a:pt x="3468" y="4163"/>
                </a:lnTo>
                <a:lnTo>
                  <a:pt x="3464" y="4133"/>
                </a:lnTo>
                <a:lnTo>
                  <a:pt x="3470" y="4131"/>
                </a:lnTo>
                <a:lnTo>
                  <a:pt x="3477" y="4129"/>
                </a:lnTo>
                <a:lnTo>
                  <a:pt x="3493" y="4128"/>
                </a:lnTo>
                <a:lnTo>
                  <a:pt x="3509" y="4129"/>
                </a:lnTo>
                <a:lnTo>
                  <a:pt x="3526" y="4132"/>
                </a:lnTo>
                <a:lnTo>
                  <a:pt x="3543" y="4136"/>
                </a:lnTo>
                <a:lnTo>
                  <a:pt x="3561" y="4143"/>
                </a:lnTo>
                <a:lnTo>
                  <a:pt x="3579" y="4152"/>
                </a:lnTo>
                <a:lnTo>
                  <a:pt x="3599" y="4162"/>
                </a:lnTo>
                <a:lnTo>
                  <a:pt x="3619" y="4173"/>
                </a:lnTo>
                <a:lnTo>
                  <a:pt x="3638" y="4187"/>
                </a:lnTo>
                <a:lnTo>
                  <a:pt x="3659" y="4201"/>
                </a:lnTo>
                <a:lnTo>
                  <a:pt x="3679" y="4215"/>
                </a:lnTo>
                <a:lnTo>
                  <a:pt x="3721" y="4249"/>
                </a:lnTo>
                <a:lnTo>
                  <a:pt x="3762" y="4285"/>
                </a:lnTo>
                <a:lnTo>
                  <a:pt x="3803" y="4323"/>
                </a:lnTo>
                <a:lnTo>
                  <a:pt x="3843" y="4361"/>
                </a:lnTo>
                <a:lnTo>
                  <a:pt x="3917" y="4434"/>
                </a:lnTo>
                <a:lnTo>
                  <a:pt x="3982" y="4498"/>
                </a:lnTo>
                <a:lnTo>
                  <a:pt x="4009" y="4524"/>
                </a:lnTo>
                <a:lnTo>
                  <a:pt x="4032" y="4543"/>
                </a:lnTo>
                <a:lnTo>
                  <a:pt x="4023" y="4547"/>
                </a:lnTo>
                <a:lnTo>
                  <a:pt x="4014" y="4551"/>
                </a:lnTo>
                <a:lnTo>
                  <a:pt x="4006" y="4553"/>
                </a:lnTo>
                <a:lnTo>
                  <a:pt x="3999" y="4553"/>
                </a:lnTo>
                <a:lnTo>
                  <a:pt x="3992" y="4554"/>
                </a:lnTo>
                <a:lnTo>
                  <a:pt x="3984" y="4553"/>
                </a:lnTo>
                <a:lnTo>
                  <a:pt x="3977" y="4552"/>
                </a:lnTo>
                <a:lnTo>
                  <a:pt x="3971" y="4549"/>
                </a:lnTo>
                <a:lnTo>
                  <a:pt x="3960" y="4543"/>
                </a:lnTo>
                <a:lnTo>
                  <a:pt x="3948" y="4536"/>
                </a:lnTo>
                <a:lnTo>
                  <a:pt x="3937" y="4527"/>
                </a:lnTo>
                <a:lnTo>
                  <a:pt x="3927" y="4518"/>
                </a:lnTo>
                <a:lnTo>
                  <a:pt x="3904" y="4497"/>
                </a:lnTo>
                <a:lnTo>
                  <a:pt x="3892" y="4488"/>
                </a:lnTo>
                <a:lnTo>
                  <a:pt x="3878" y="4479"/>
                </a:lnTo>
                <a:lnTo>
                  <a:pt x="3863" y="4472"/>
                </a:lnTo>
                <a:lnTo>
                  <a:pt x="3855" y="4470"/>
                </a:lnTo>
                <a:lnTo>
                  <a:pt x="3846" y="4468"/>
                </a:lnTo>
                <a:lnTo>
                  <a:pt x="3837" y="4466"/>
                </a:lnTo>
                <a:lnTo>
                  <a:pt x="3828" y="4465"/>
                </a:lnTo>
                <a:lnTo>
                  <a:pt x="3817" y="4465"/>
                </a:lnTo>
                <a:lnTo>
                  <a:pt x="3807" y="4466"/>
                </a:lnTo>
                <a:lnTo>
                  <a:pt x="3794" y="4467"/>
                </a:lnTo>
                <a:lnTo>
                  <a:pt x="3781" y="4470"/>
                </a:lnTo>
                <a:lnTo>
                  <a:pt x="3769" y="4473"/>
                </a:lnTo>
                <a:lnTo>
                  <a:pt x="3756" y="4476"/>
                </a:lnTo>
                <a:lnTo>
                  <a:pt x="3731" y="4486"/>
                </a:lnTo>
                <a:lnTo>
                  <a:pt x="3706" y="4497"/>
                </a:lnTo>
                <a:lnTo>
                  <a:pt x="3681" y="4510"/>
                </a:lnTo>
                <a:lnTo>
                  <a:pt x="3657" y="4526"/>
                </a:lnTo>
                <a:lnTo>
                  <a:pt x="3633" y="4541"/>
                </a:lnTo>
                <a:lnTo>
                  <a:pt x="3609" y="4559"/>
                </a:lnTo>
                <a:lnTo>
                  <a:pt x="3586" y="4576"/>
                </a:lnTo>
                <a:lnTo>
                  <a:pt x="3563" y="4595"/>
                </a:lnTo>
                <a:lnTo>
                  <a:pt x="3519" y="4632"/>
                </a:lnTo>
                <a:lnTo>
                  <a:pt x="3476" y="4667"/>
                </a:lnTo>
                <a:lnTo>
                  <a:pt x="3456" y="4682"/>
                </a:lnTo>
                <a:lnTo>
                  <a:pt x="3436" y="4698"/>
                </a:lnTo>
                <a:lnTo>
                  <a:pt x="3337" y="4769"/>
                </a:lnTo>
                <a:lnTo>
                  <a:pt x="3237" y="4839"/>
                </a:lnTo>
                <a:lnTo>
                  <a:pt x="3137" y="4907"/>
                </a:lnTo>
                <a:lnTo>
                  <a:pt x="3036" y="4976"/>
                </a:lnTo>
                <a:lnTo>
                  <a:pt x="2936" y="5044"/>
                </a:lnTo>
                <a:lnTo>
                  <a:pt x="2836" y="5114"/>
                </a:lnTo>
                <a:lnTo>
                  <a:pt x="2736" y="5185"/>
                </a:lnTo>
                <a:lnTo>
                  <a:pt x="2638" y="5257"/>
                </a:lnTo>
                <a:lnTo>
                  <a:pt x="2528" y="5338"/>
                </a:lnTo>
                <a:lnTo>
                  <a:pt x="2417" y="5423"/>
                </a:lnTo>
                <a:lnTo>
                  <a:pt x="2305" y="5507"/>
                </a:lnTo>
                <a:lnTo>
                  <a:pt x="2250" y="5550"/>
                </a:lnTo>
                <a:lnTo>
                  <a:pt x="2195" y="5595"/>
                </a:lnTo>
                <a:lnTo>
                  <a:pt x="2141" y="5640"/>
                </a:lnTo>
                <a:lnTo>
                  <a:pt x="2088" y="5686"/>
                </a:lnTo>
                <a:lnTo>
                  <a:pt x="2035" y="5732"/>
                </a:lnTo>
                <a:lnTo>
                  <a:pt x="1984" y="5778"/>
                </a:lnTo>
                <a:lnTo>
                  <a:pt x="1933" y="5827"/>
                </a:lnTo>
                <a:lnTo>
                  <a:pt x="1885" y="5875"/>
                </a:lnTo>
                <a:lnTo>
                  <a:pt x="1837" y="5926"/>
                </a:lnTo>
                <a:lnTo>
                  <a:pt x="1791" y="5977"/>
                </a:lnTo>
                <a:lnTo>
                  <a:pt x="1744" y="6032"/>
                </a:lnTo>
                <a:lnTo>
                  <a:pt x="1697" y="6089"/>
                </a:lnTo>
                <a:lnTo>
                  <a:pt x="1652" y="6145"/>
                </a:lnTo>
                <a:lnTo>
                  <a:pt x="1606" y="6203"/>
                </a:lnTo>
                <a:lnTo>
                  <a:pt x="1517" y="6317"/>
                </a:lnTo>
                <a:lnTo>
                  <a:pt x="1471" y="6375"/>
                </a:lnTo>
                <a:lnTo>
                  <a:pt x="1425" y="6431"/>
                </a:lnTo>
                <a:lnTo>
                  <a:pt x="1407" y="6454"/>
                </a:lnTo>
                <a:lnTo>
                  <a:pt x="1386" y="6475"/>
                </a:lnTo>
                <a:lnTo>
                  <a:pt x="1364" y="6496"/>
                </a:lnTo>
                <a:lnTo>
                  <a:pt x="1343" y="6517"/>
                </a:lnTo>
                <a:lnTo>
                  <a:pt x="1296" y="6559"/>
                </a:lnTo>
                <a:lnTo>
                  <a:pt x="1249" y="6600"/>
                </a:lnTo>
                <a:lnTo>
                  <a:pt x="1202" y="6642"/>
                </a:lnTo>
                <a:lnTo>
                  <a:pt x="1181" y="6663"/>
                </a:lnTo>
                <a:lnTo>
                  <a:pt x="1159" y="6684"/>
                </a:lnTo>
                <a:lnTo>
                  <a:pt x="1139" y="6707"/>
                </a:lnTo>
                <a:lnTo>
                  <a:pt x="1120" y="6730"/>
                </a:lnTo>
                <a:lnTo>
                  <a:pt x="1103" y="6752"/>
                </a:lnTo>
                <a:lnTo>
                  <a:pt x="1088" y="6776"/>
                </a:lnTo>
                <a:lnTo>
                  <a:pt x="1143" y="6743"/>
                </a:lnTo>
                <a:lnTo>
                  <a:pt x="1197" y="6710"/>
                </a:lnTo>
                <a:lnTo>
                  <a:pt x="1253" y="6678"/>
                </a:lnTo>
                <a:lnTo>
                  <a:pt x="1309" y="6648"/>
                </a:lnTo>
                <a:lnTo>
                  <a:pt x="1366" y="6618"/>
                </a:lnTo>
                <a:lnTo>
                  <a:pt x="1423" y="6589"/>
                </a:lnTo>
                <a:lnTo>
                  <a:pt x="1481" y="6561"/>
                </a:lnTo>
                <a:lnTo>
                  <a:pt x="1538" y="6533"/>
                </a:lnTo>
                <a:lnTo>
                  <a:pt x="1655" y="6478"/>
                </a:lnTo>
                <a:lnTo>
                  <a:pt x="1772" y="6426"/>
                </a:lnTo>
                <a:lnTo>
                  <a:pt x="2006" y="6324"/>
                </a:lnTo>
                <a:lnTo>
                  <a:pt x="2083" y="6290"/>
                </a:lnTo>
                <a:lnTo>
                  <a:pt x="2159" y="6255"/>
                </a:lnTo>
                <a:lnTo>
                  <a:pt x="2233" y="6218"/>
                </a:lnTo>
                <a:lnTo>
                  <a:pt x="2307" y="6181"/>
                </a:lnTo>
                <a:lnTo>
                  <a:pt x="2381" y="6143"/>
                </a:lnTo>
                <a:lnTo>
                  <a:pt x="2453" y="6104"/>
                </a:lnTo>
                <a:lnTo>
                  <a:pt x="2525" y="6064"/>
                </a:lnTo>
                <a:lnTo>
                  <a:pt x="2596" y="6023"/>
                </a:lnTo>
                <a:lnTo>
                  <a:pt x="2667" y="5981"/>
                </a:lnTo>
                <a:lnTo>
                  <a:pt x="2737" y="5938"/>
                </a:lnTo>
                <a:lnTo>
                  <a:pt x="2807" y="5895"/>
                </a:lnTo>
                <a:lnTo>
                  <a:pt x="2877" y="5850"/>
                </a:lnTo>
                <a:lnTo>
                  <a:pt x="2946" y="5805"/>
                </a:lnTo>
                <a:lnTo>
                  <a:pt x="3016" y="5759"/>
                </a:lnTo>
                <a:lnTo>
                  <a:pt x="3085" y="5711"/>
                </a:lnTo>
                <a:lnTo>
                  <a:pt x="3154" y="5664"/>
                </a:lnTo>
                <a:lnTo>
                  <a:pt x="3314" y="5550"/>
                </a:lnTo>
                <a:lnTo>
                  <a:pt x="3394" y="5493"/>
                </a:lnTo>
                <a:lnTo>
                  <a:pt x="3474" y="5435"/>
                </a:lnTo>
                <a:lnTo>
                  <a:pt x="3553" y="5376"/>
                </a:lnTo>
                <a:lnTo>
                  <a:pt x="3632" y="5317"/>
                </a:lnTo>
                <a:lnTo>
                  <a:pt x="3710" y="5258"/>
                </a:lnTo>
                <a:lnTo>
                  <a:pt x="3788" y="5197"/>
                </a:lnTo>
                <a:lnTo>
                  <a:pt x="3832" y="5163"/>
                </a:lnTo>
                <a:lnTo>
                  <a:pt x="3882" y="5125"/>
                </a:lnTo>
                <a:lnTo>
                  <a:pt x="3936" y="5083"/>
                </a:lnTo>
                <a:lnTo>
                  <a:pt x="3962" y="5062"/>
                </a:lnTo>
                <a:lnTo>
                  <a:pt x="3989" y="5039"/>
                </a:lnTo>
                <a:lnTo>
                  <a:pt x="4014" y="5016"/>
                </a:lnTo>
                <a:lnTo>
                  <a:pt x="4038" y="4993"/>
                </a:lnTo>
                <a:lnTo>
                  <a:pt x="4061" y="4968"/>
                </a:lnTo>
                <a:lnTo>
                  <a:pt x="4081" y="4942"/>
                </a:lnTo>
                <a:lnTo>
                  <a:pt x="4100" y="4918"/>
                </a:lnTo>
                <a:lnTo>
                  <a:pt x="4108" y="4904"/>
                </a:lnTo>
                <a:lnTo>
                  <a:pt x="4115" y="4891"/>
                </a:lnTo>
                <a:lnTo>
                  <a:pt x="4122" y="4877"/>
                </a:lnTo>
                <a:lnTo>
                  <a:pt x="4128" y="4864"/>
                </a:lnTo>
                <a:lnTo>
                  <a:pt x="4133" y="4850"/>
                </a:lnTo>
                <a:lnTo>
                  <a:pt x="4137" y="4837"/>
                </a:lnTo>
                <a:lnTo>
                  <a:pt x="4138" y="4832"/>
                </a:lnTo>
                <a:lnTo>
                  <a:pt x="4137" y="4825"/>
                </a:lnTo>
                <a:lnTo>
                  <a:pt x="4136" y="4816"/>
                </a:lnTo>
                <a:lnTo>
                  <a:pt x="4133" y="4807"/>
                </a:lnTo>
                <a:lnTo>
                  <a:pt x="4126" y="4787"/>
                </a:lnTo>
                <a:lnTo>
                  <a:pt x="4115" y="4762"/>
                </a:lnTo>
                <a:lnTo>
                  <a:pt x="4093" y="4709"/>
                </a:lnTo>
                <a:lnTo>
                  <a:pt x="4081" y="4682"/>
                </a:lnTo>
                <a:lnTo>
                  <a:pt x="4072" y="4658"/>
                </a:lnTo>
                <a:lnTo>
                  <a:pt x="4064" y="4636"/>
                </a:lnTo>
                <a:lnTo>
                  <a:pt x="4062" y="4626"/>
                </a:lnTo>
                <a:lnTo>
                  <a:pt x="4060" y="4616"/>
                </a:lnTo>
                <a:lnTo>
                  <a:pt x="4059" y="4609"/>
                </a:lnTo>
                <a:lnTo>
                  <a:pt x="4060" y="4603"/>
                </a:lnTo>
                <a:lnTo>
                  <a:pt x="4061" y="4598"/>
                </a:lnTo>
                <a:lnTo>
                  <a:pt x="4065" y="4595"/>
                </a:lnTo>
                <a:lnTo>
                  <a:pt x="4069" y="4593"/>
                </a:lnTo>
                <a:lnTo>
                  <a:pt x="4075" y="4594"/>
                </a:lnTo>
                <a:lnTo>
                  <a:pt x="4083" y="4596"/>
                </a:lnTo>
                <a:lnTo>
                  <a:pt x="4094" y="4600"/>
                </a:lnTo>
                <a:lnTo>
                  <a:pt x="4105" y="4607"/>
                </a:lnTo>
                <a:lnTo>
                  <a:pt x="4119" y="4616"/>
                </a:lnTo>
                <a:lnTo>
                  <a:pt x="4136" y="4628"/>
                </a:lnTo>
                <a:lnTo>
                  <a:pt x="4155" y="4642"/>
                </a:lnTo>
                <a:lnTo>
                  <a:pt x="4232" y="4705"/>
                </a:lnTo>
                <a:lnTo>
                  <a:pt x="4309" y="4768"/>
                </a:lnTo>
                <a:lnTo>
                  <a:pt x="4463" y="4895"/>
                </a:lnTo>
                <a:lnTo>
                  <a:pt x="4615" y="5024"/>
                </a:lnTo>
                <a:lnTo>
                  <a:pt x="4767" y="5154"/>
                </a:lnTo>
                <a:lnTo>
                  <a:pt x="4760" y="5157"/>
                </a:lnTo>
                <a:lnTo>
                  <a:pt x="4753" y="5159"/>
                </a:lnTo>
                <a:lnTo>
                  <a:pt x="4747" y="5160"/>
                </a:lnTo>
                <a:lnTo>
                  <a:pt x="4741" y="5161"/>
                </a:lnTo>
                <a:lnTo>
                  <a:pt x="4735" y="5160"/>
                </a:lnTo>
                <a:lnTo>
                  <a:pt x="4729" y="5159"/>
                </a:lnTo>
                <a:lnTo>
                  <a:pt x="4716" y="5155"/>
                </a:lnTo>
                <a:lnTo>
                  <a:pt x="4703" y="5147"/>
                </a:lnTo>
                <a:lnTo>
                  <a:pt x="4689" y="5139"/>
                </a:lnTo>
                <a:lnTo>
                  <a:pt x="4663" y="5120"/>
                </a:lnTo>
                <a:lnTo>
                  <a:pt x="4647" y="5110"/>
                </a:lnTo>
                <a:lnTo>
                  <a:pt x="4633" y="5101"/>
                </a:lnTo>
                <a:lnTo>
                  <a:pt x="4616" y="5093"/>
                </a:lnTo>
                <a:lnTo>
                  <a:pt x="4600" y="5086"/>
                </a:lnTo>
                <a:lnTo>
                  <a:pt x="4592" y="5083"/>
                </a:lnTo>
                <a:lnTo>
                  <a:pt x="4582" y="5081"/>
                </a:lnTo>
                <a:lnTo>
                  <a:pt x="4574" y="5080"/>
                </a:lnTo>
                <a:lnTo>
                  <a:pt x="4565" y="5080"/>
                </a:lnTo>
                <a:lnTo>
                  <a:pt x="4555" y="5081"/>
                </a:lnTo>
                <a:lnTo>
                  <a:pt x="4545" y="5082"/>
                </a:lnTo>
                <a:lnTo>
                  <a:pt x="4535" y="5086"/>
                </a:lnTo>
                <a:lnTo>
                  <a:pt x="4525" y="5089"/>
                </a:lnTo>
                <a:lnTo>
                  <a:pt x="4500" y="5100"/>
                </a:lnTo>
                <a:lnTo>
                  <a:pt x="4475" y="5114"/>
                </a:lnTo>
                <a:lnTo>
                  <a:pt x="4451" y="5130"/>
                </a:lnTo>
                <a:lnTo>
                  <a:pt x="4428" y="5147"/>
                </a:lnTo>
                <a:lnTo>
                  <a:pt x="4405" y="5167"/>
                </a:lnTo>
                <a:lnTo>
                  <a:pt x="4382" y="5188"/>
                </a:lnTo>
                <a:lnTo>
                  <a:pt x="4361" y="5208"/>
                </a:lnTo>
                <a:lnTo>
                  <a:pt x="4339" y="5231"/>
                </a:lnTo>
                <a:lnTo>
                  <a:pt x="4317" y="5254"/>
                </a:lnTo>
                <a:lnTo>
                  <a:pt x="4297" y="5277"/>
                </a:lnTo>
                <a:lnTo>
                  <a:pt x="4258" y="5324"/>
                </a:lnTo>
                <a:lnTo>
                  <a:pt x="4219" y="5368"/>
                </a:lnTo>
                <a:lnTo>
                  <a:pt x="4183" y="5410"/>
                </a:lnTo>
                <a:lnTo>
                  <a:pt x="4113" y="5489"/>
                </a:lnTo>
                <a:lnTo>
                  <a:pt x="4045" y="5568"/>
                </a:lnTo>
                <a:lnTo>
                  <a:pt x="3978" y="5648"/>
                </a:lnTo>
                <a:lnTo>
                  <a:pt x="3912" y="5730"/>
                </a:lnTo>
                <a:lnTo>
                  <a:pt x="3846" y="5812"/>
                </a:lnTo>
                <a:lnTo>
                  <a:pt x="3782" y="5895"/>
                </a:lnTo>
                <a:lnTo>
                  <a:pt x="3655" y="6061"/>
                </a:lnTo>
                <a:lnTo>
                  <a:pt x="3578" y="6160"/>
                </a:lnTo>
                <a:lnTo>
                  <a:pt x="3503" y="6260"/>
                </a:lnTo>
                <a:lnTo>
                  <a:pt x="3429" y="6360"/>
                </a:lnTo>
                <a:lnTo>
                  <a:pt x="3357" y="6461"/>
                </a:lnTo>
                <a:lnTo>
                  <a:pt x="3285" y="6564"/>
                </a:lnTo>
                <a:lnTo>
                  <a:pt x="3251" y="6615"/>
                </a:lnTo>
                <a:lnTo>
                  <a:pt x="3215" y="6668"/>
                </a:lnTo>
                <a:lnTo>
                  <a:pt x="3183" y="6721"/>
                </a:lnTo>
                <a:lnTo>
                  <a:pt x="3150" y="6773"/>
                </a:lnTo>
                <a:lnTo>
                  <a:pt x="3117" y="6827"/>
                </a:lnTo>
                <a:lnTo>
                  <a:pt x="3086" y="6880"/>
                </a:lnTo>
                <a:lnTo>
                  <a:pt x="3063" y="6922"/>
                </a:lnTo>
                <a:lnTo>
                  <a:pt x="3039" y="6966"/>
                </a:lnTo>
                <a:lnTo>
                  <a:pt x="2990" y="7062"/>
                </a:lnTo>
                <a:lnTo>
                  <a:pt x="2963" y="7111"/>
                </a:lnTo>
                <a:lnTo>
                  <a:pt x="2935" y="7162"/>
                </a:lnTo>
                <a:lnTo>
                  <a:pt x="2906" y="7212"/>
                </a:lnTo>
                <a:lnTo>
                  <a:pt x="2875" y="7263"/>
                </a:lnTo>
                <a:lnTo>
                  <a:pt x="2843" y="7311"/>
                </a:lnTo>
                <a:lnTo>
                  <a:pt x="2827" y="7334"/>
                </a:lnTo>
                <a:lnTo>
                  <a:pt x="2810" y="7357"/>
                </a:lnTo>
                <a:lnTo>
                  <a:pt x="2793" y="7379"/>
                </a:lnTo>
                <a:lnTo>
                  <a:pt x="2775" y="7400"/>
                </a:lnTo>
                <a:lnTo>
                  <a:pt x="2757" y="7420"/>
                </a:lnTo>
                <a:lnTo>
                  <a:pt x="2738" y="7440"/>
                </a:lnTo>
                <a:lnTo>
                  <a:pt x="2720" y="7459"/>
                </a:lnTo>
                <a:lnTo>
                  <a:pt x="2700" y="7475"/>
                </a:lnTo>
                <a:lnTo>
                  <a:pt x="2680" y="7492"/>
                </a:lnTo>
                <a:lnTo>
                  <a:pt x="2659" y="7506"/>
                </a:lnTo>
                <a:lnTo>
                  <a:pt x="2638" y="7519"/>
                </a:lnTo>
                <a:lnTo>
                  <a:pt x="2617" y="7531"/>
                </a:lnTo>
                <a:lnTo>
                  <a:pt x="2594" y="7541"/>
                </a:lnTo>
                <a:lnTo>
                  <a:pt x="2571" y="7549"/>
                </a:lnTo>
                <a:lnTo>
                  <a:pt x="2590" y="7549"/>
                </a:lnTo>
                <a:lnTo>
                  <a:pt x="2607" y="7548"/>
                </a:lnTo>
                <a:lnTo>
                  <a:pt x="2626" y="7545"/>
                </a:lnTo>
                <a:lnTo>
                  <a:pt x="2645" y="7540"/>
                </a:lnTo>
                <a:lnTo>
                  <a:pt x="2665" y="7535"/>
                </a:lnTo>
                <a:lnTo>
                  <a:pt x="2685" y="7527"/>
                </a:lnTo>
                <a:lnTo>
                  <a:pt x="2704" y="7518"/>
                </a:lnTo>
                <a:lnTo>
                  <a:pt x="2725" y="7508"/>
                </a:lnTo>
                <a:lnTo>
                  <a:pt x="2744" y="7498"/>
                </a:lnTo>
                <a:lnTo>
                  <a:pt x="2765" y="7485"/>
                </a:lnTo>
                <a:lnTo>
                  <a:pt x="2786" y="7473"/>
                </a:lnTo>
                <a:lnTo>
                  <a:pt x="2806" y="7460"/>
                </a:lnTo>
                <a:lnTo>
                  <a:pt x="2849" y="7431"/>
                </a:lnTo>
                <a:lnTo>
                  <a:pt x="2889" y="7399"/>
                </a:lnTo>
                <a:lnTo>
                  <a:pt x="2930" y="7366"/>
                </a:lnTo>
                <a:lnTo>
                  <a:pt x="2969" y="7333"/>
                </a:lnTo>
                <a:lnTo>
                  <a:pt x="3007" y="7299"/>
                </a:lnTo>
                <a:lnTo>
                  <a:pt x="3043" y="7266"/>
                </a:lnTo>
                <a:lnTo>
                  <a:pt x="3109" y="7205"/>
                </a:lnTo>
                <a:lnTo>
                  <a:pt x="3139" y="7178"/>
                </a:lnTo>
                <a:lnTo>
                  <a:pt x="3165" y="7155"/>
                </a:lnTo>
                <a:lnTo>
                  <a:pt x="3250" y="7083"/>
                </a:lnTo>
                <a:lnTo>
                  <a:pt x="3336" y="7013"/>
                </a:lnTo>
                <a:lnTo>
                  <a:pt x="3423" y="6944"/>
                </a:lnTo>
                <a:lnTo>
                  <a:pt x="3509" y="6875"/>
                </a:lnTo>
                <a:lnTo>
                  <a:pt x="3596" y="6806"/>
                </a:lnTo>
                <a:lnTo>
                  <a:pt x="3682" y="6736"/>
                </a:lnTo>
                <a:lnTo>
                  <a:pt x="3768" y="6665"/>
                </a:lnTo>
                <a:lnTo>
                  <a:pt x="3809" y="6629"/>
                </a:lnTo>
                <a:lnTo>
                  <a:pt x="3851" y="6592"/>
                </a:lnTo>
                <a:lnTo>
                  <a:pt x="3901" y="6546"/>
                </a:lnTo>
                <a:lnTo>
                  <a:pt x="3950" y="6500"/>
                </a:lnTo>
                <a:lnTo>
                  <a:pt x="4000" y="6452"/>
                </a:lnTo>
                <a:lnTo>
                  <a:pt x="4047" y="6405"/>
                </a:lnTo>
                <a:lnTo>
                  <a:pt x="4096" y="6357"/>
                </a:lnTo>
                <a:lnTo>
                  <a:pt x="4143" y="6308"/>
                </a:lnTo>
                <a:lnTo>
                  <a:pt x="4236" y="6209"/>
                </a:lnTo>
                <a:lnTo>
                  <a:pt x="4328" y="6109"/>
                </a:lnTo>
                <a:lnTo>
                  <a:pt x="4418" y="6008"/>
                </a:lnTo>
                <a:lnTo>
                  <a:pt x="4598" y="5806"/>
                </a:lnTo>
                <a:lnTo>
                  <a:pt x="4628" y="5773"/>
                </a:lnTo>
                <a:lnTo>
                  <a:pt x="4659" y="5740"/>
                </a:lnTo>
                <a:lnTo>
                  <a:pt x="4691" y="5706"/>
                </a:lnTo>
                <a:lnTo>
                  <a:pt x="4721" y="5671"/>
                </a:lnTo>
                <a:lnTo>
                  <a:pt x="4752" y="5636"/>
                </a:lnTo>
                <a:lnTo>
                  <a:pt x="4781" y="5600"/>
                </a:lnTo>
                <a:lnTo>
                  <a:pt x="4796" y="5581"/>
                </a:lnTo>
                <a:lnTo>
                  <a:pt x="4808" y="5564"/>
                </a:lnTo>
                <a:lnTo>
                  <a:pt x="4819" y="5545"/>
                </a:lnTo>
                <a:lnTo>
                  <a:pt x="4831" y="5527"/>
                </a:lnTo>
                <a:lnTo>
                  <a:pt x="4840" y="5507"/>
                </a:lnTo>
                <a:lnTo>
                  <a:pt x="4849" y="5489"/>
                </a:lnTo>
                <a:lnTo>
                  <a:pt x="4856" y="5470"/>
                </a:lnTo>
                <a:lnTo>
                  <a:pt x="4862" y="5450"/>
                </a:lnTo>
                <a:lnTo>
                  <a:pt x="4866" y="5432"/>
                </a:lnTo>
                <a:lnTo>
                  <a:pt x="4869" y="5412"/>
                </a:lnTo>
                <a:lnTo>
                  <a:pt x="4870" y="5394"/>
                </a:lnTo>
                <a:lnTo>
                  <a:pt x="4869" y="5374"/>
                </a:lnTo>
                <a:lnTo>
                  <a:pt x="4866" y="5355"/>
                </a:lnTo>
                <a:lnTo>
                  <a:pt x="4861" y="5335"/>
                </a:lnTo>
                <a:lnTo>
                  <a:pt x="4853" y="5316"/>
                </a:lnTo>
                <a:lnTo>
                  <a:pt x="4843" y="5297"/>
                </a:lnTo>
                <a:lnTo>
                  <a:pt x="4831" y="5277"/>
                </a:lnTo>
                <a:lnTo>
                  <a:pt x="4816" y="5258"/>
                </a:lnTo>
                <a:lnTo>
                  <a:pt x="4799" y="5238"/>
                </a:lnTo>
                <a:lnTo>
                  <a:pt x="4779" y="5219"/>
                </a:lnTo>
                <a:lnTo>
                  <a:pt x="4782" y="5216"/>
                </a:lnTo>
                <a:lnTo>
                  <a:pt x="4785" y="5215"/>
                </a:lnTo>
                <a:lnTo>
                  <a:pt x="4788" y="5214"/>
                </a:lnTo>
                <a:lnTo>
                  <a:pt x="4793" y="5214"/>
                </a:lnTo>
                <a:lnTo>
                  <a:pt x="4803" y="5216"/>
                </a:lnTo>
                <a:lnTo>
                  <a:pt x="4815" y="5220"/>
                </a:lnTo>
                <a:lnTo>
                  <a:pt x="4829" y="5227"/>
                </a:lnTo>
                <a:lnTo>
                  <a:pt x="4844" y="5234"/>
                </a:lnTo>
                <a:lnTo>
                  <a:pt x="4861" y="5244"/>
                </a:lnTo>
                <a:lnTo>
                  <a:pt x="4879" y="5257"/>
                </a:lnTo>
                <a:lnTo>
                  <a:pt x="4919" y="5284"/>
                </a:lnTo>
                <a:lnTo>
                  <a:pt x="4964" y="5317"/>
                </a:lnTo>
                <a:lnTo>
                  <a:pt x="5010" y="5356"/>
                </a:lnTo>
                <a:lnTo>
                  <a:pt x="5058" y="5395"/>
                </a:lnTo>
                <a:lnTo>
                  <a:pt x="5107" y="5436"/>
                </a:lnTo>
                <a:lnTo>
                  <a:pt x="5155" y="5477"/>
                </a:lnTo>
                <a:lnTo>
                  <a:pt x="5245" y="5557"/>
                </a:lnTo>
                <a:lnTo>
                  <a:pt x="5319" y="5622"/>
                </a:lnTo>
                <a:lnTo>
                  <a:pt x="5348" y="5646"/>
                </a:lnTo>
                <a:lnTo>
                  <a:pt x="5369" y="5664"/>
                </a:lnTo>
                <a:lnTo>
                  <a:pt x="5521" y="5780"/>
                </a:lnTo>
                <a:lnTo>
                  <a:pt x="5676" y="5895"/>
                </a:lnTo>
                <a:lnTo>
                  <a:pt x="5831" y="6009"/>
                </a:lnTo>
                <a:lnTo>
                  <a:pt x="5985" y="6122"/>
                </a:lnTo>
                <a:lnTo>
                  <a:pt x="6067" y="6179"/>
                </a:lnTo>
                <a:lnTo>
                  <a:pt x="6148" y="6237"/>
                </a:lnTo>
                <a:lnTo>
                  <a:pt x="6313" y="6349"/>
                </a:lnTo>
                <a:lnTo>
                  <a:pt x="6479" y="6463"/>
                </a:lnTo>
                <a:lnTo>
                  <a:pt x="6645" y="6576"/>
                </a:lnTo>
                <a:lnTo>
                  <a:pt x="6727" y="6633"/>
                </a:lnTo>
                <a:lnTo>
                  <a:pt x="6809" y="6692"/>
                </a:lnTo>
                <a:lnTo>
                  <a:pt x="6890" y="6750"/>
                </a:lnTo>
                <a:lnTo>
                  <a:pt x="6971" y="6810"/>
                </a:lnTo>
                <a:lnTo>
                  <a:pt x="7049" y="6871"/>
                </a:lnTo>
                <a:lnTo>
                  <a:pt x="7127" y="6933"/>
                </a:lnTo>
                <a:lnTo>
                  <a:pt x="7204" y="6997"/>
                </a:lnTo>
                <a:lnTo>
                  <a:pt x="7278" y="7062"/>
                </a:lnTo>
                <a:lnTo>
                  <a:pt x="7291" y="7074"/>
                </a:lnTo>
                <a:lnTo>
                  <a:pt x="7303" y="7088"/>
                </a:lnTo>
                <a:lnTo>
                  <a:pt x="7316" y="7102"/>
                </a:lnTo>
                <a:lnTo>
                  <a:pt x="7327" y="7116"/>
                </a:lnTo>
                <a:lnTo>
                  <a:pt x="7352" y="7148"/>
                </a:lnTo>
                <a:lnTo>
                  <a:pt x="7376" y="7179"/>
                </a:lnTo>
                <a:lnTo>
                  <a:pt x="7400" y="7211"/>
                </a:lnTo>
                <a:lnTo>
                  <a:pt x="7413" y="7226"/>
                </a:lnTo>
                <a:lnTo>
                  <a:pt x="7426" y="7239"/>
                </a:lnTo>
                <a:lnTo>
                  <a:pt x="7439" y="7252"/>
                </a:lnTo>
                <a:lnTo>
                  <a:pt x="7452" y="7264"/>
                </a:lnTo>
                <a:lnTo>
                  <a:pt x="7466" y="7275"/>
                </a:lnTo>
                <a:lnTo>
                  <a:pt x="7481" y="7283"/>
                </a:lnTo>
                <a:lnTo>
                  <a:pt x="7487" y="7286"/>
                </a:lnTo>
                <a:lnTo>
                  <a:pt x="7494" y="7290"/>
                </a:lnTo>
                <a:lnTo>
                  <a:pt x="7501" y="7291"/>
                </a:lnTo>
                <a:lnTo>
                  <a:pt x="7510" y="7292"/>
                </a:lnTo>
                <a:lnTo>
                  <a:pt x="7527" y="7293"/>
                </a:lnTo>
                <a:lnTo>
                  <a:pt x="7546" y="7292"/>
                </a:lnTo>
                <a:lnTo>
                  <a:pt x="7564" y="7287"/>
                </a:lnTo>
                <a:lnTo>
                  <a:pt x="7584" y="7282"/>
                </a:lnTo>
                <a:lnTo>
                  <a:pt x="7602" y="7276"/>
                </a:lnTo>
                <a:lnTo>
                  <a:pt x="7619" y="7267"/>
                </a:lnTo>
                <a:lnTo>
                  <a:pt x="7635" y="7257"/>
                </a:lnTo>
                <a:lnTo>
                  <a:pt x="7643" y="7251"/>
                </a:lnTo>
                <a:lnTo>
                  <a:pt x="7649" y="7245"/>
                </a:lnTo>
                <a:lnTo>
                  <a:pt x="7655" y="7239"/>
                </a:lnTo>
                <a:lnTo>
                  <a:pt x="7660" y="7233"/>
                </a:lnTo>
                <a:lnTo>
                  <a:pt x="7664" y="7227"/>
                </a:lnTo>
                <a:lnTo>
                  <a:pt x="7667" y="7219"/>
                </a:lnTo>
                <a:lnTo>
                  <a:pt x="7669" y="7212"/>
                </a:lnTo>
                <a:lnTo>
                  <a:pt x="7671" y="7205"/>
                </a:lnTo>
                <a:lnTo>
                  <a:pt x="7671" y="7198"/>
                </a:lnTo>
                <a:lnTo>
                  <a:pt x="7670" y="7190"/>
                </a:lnTo>
                <a:lnTo>
                  <a:pt x="7668" y="7182"/>
                </a:lnTo>
                <a:lnTo>
                  <a:pt x="7665" y="7174"/>
                </a:lnTo>
                <a:lnTo>
                  <a:pt x="7660" y="7166"/>
                </a:lnTo>
                <a:lnTo>
                  <a:pt x="7654" y="7158"/>
                </a:lnTo>
                <a:lnTo>
                  <a:pt x="7634" y="7135"/>
                </a:lnTo>
                <a:lnTo>
                  <a:pt x="7611" y="7113"/>
                </a:lnTo>
                <a:lnTo>
                  <a:pt x="7586" y="7092"/>
                </a:lnTo>
                <a:lnTo>
                  <a:pt x="7558" y="7070"/>
                </a:lnTo>
                <a:lnTo>
                  <a:pt x="7529" y="7048"/>
                </a:lnTo>
                <a:lnTo>
                  <a:pt x="7499" y="7027"/>
                </a:lnTo>
                <a:lnTo>
                  <a:pt x="7467" y="7006"/>
                </a:lnTo>
                <a:lnTo>
                  <a:pt x="7435" y="6984"/>
                </a:lnTo>
                <a:lnTo>
                  <a:pt x="7372" y="6944"/>
                </a:lnTo>
                <a:lnTo>
                  <a:pt x="7308" y="6905"/>
                </a:lnTo>
                <a:lnTo>
                  <a:pt x="7249" y="6867"/>
                </a:lnTo>
                <a:lnTo>
                  <a:pt x="7222" y="6848"/>
                </a:lnTo>
                <a:lnTo>
                  <a:pt x="7197" y="6830"/>
                </a:lnTo>
                <a:lnTo>
                  <a:pt x="7113" y="6768"/>
                </a:lnTo>
                <a:lnTo>
                  <a:pt x="7028" y="6706"/>
                </a:lnTo>
                <a:lnTo>
                  <a:pt x="6943" y="6645"/>
                </a:lnTo>
                <a:lnTo>
                  <a:pt x="6857" y="6585"/>
                </a:lnTo>
                <a:lnTo>
                  <a:pt x="6686" y="6467"/>
                </a:lnTo>
                <a:lnTo>
                  <a:pt x="6513" y="6349"/>
                </a:lnTo>
                <a:lnTo>
                  <a:pt x="6166" y="6116"/>
                </a:lnTo>
                <a:lnTo>
                  <a:pt x="5993" y="5999"/>
                </a:lnTo>
                <a:lnTo>
                  <a:pt x="5907" y="5939"/>
                </a:lnTo>
                <a:lnTo>
                  <a:pt x="5821" y="5879"/>
                </a:lnTo>
                <a:lnTo>
                  <a:pt x="5837" y="5878"/>
                </a:lnTo>
                <a:lnTo>
                  <a:pt x="5852" y="5876"/>
                </a:lnTo>
                <a:lnTo>
                  <a:pt x="5866" y="5873"/>
                </a:lnTo>
                <a:lnTo>
                  <a:pt x="5879" y="5869"/>
                </a:lnTo>
                <a:lnTo>
                  <a:pt x="5890" y="5865"/>
                </a:lnTo>
                <a:lnTo>
                  <a:pt x="5902" y="5860"/>
                </a:lnTo>
                <a:lnTo>
                  <a:pt x="5913" y="5855"/>
                </a:lnTo>
                <a:lnTo>
                  <a:pt x="5922" y="5847"/>
                </a:lnTo>
                <a:lnTo>
                  <a:pt x="5932" y="5841"/>
                </a:lnTo>
                <a:lnTo>
                  <a:pt x="5940" y="5833"/>
                </a:lnTo>
                <a:lnTo>
                  <a:pt x="5948" y="5825"/>
                </a:lnTo>
                <a:lnTo>
                  <a:pt x="5955" y="5816"/>
                </a:lnTo>
                <a:lnTo>
                  <a:pt x="5962" y="5807"/>
                </a:lnTo>
                <a:lnTo>
                  <a:pt x="5969" y="5798"/>
                </a:lnTo>
                <a:lnTo>
                  <a:pt x="5974" y="5788"/>
                </a:lnTo>
                <a:lnTo>
                  <a:pt x="5979" y="5777"/>
                </a:lnTo>
                <a:lnTo>
                  <a:pt x="5987" y="5755"/>
                </a:lnTo>
                <a:lnTo>
                  <a:pt x="5994" y="5732"/>
                </a:lnTo>
                <a:lnTo>
                  <a:pt x="6000" y="5707"/>
                </a:lnTo>
                <a:lnTo>
                  <a:pt x="6005" y="5682"/>
                </a:lnTo>
                <a:lnTo>
                  <a:pt x="6008" y="5657"/>
                </a:lnTo>
                <a:lnTo>
                  <a:pt x="6010" y="5631"/>
                </a:lnTo>
                <a:lnTo>
                  <a:pt x="6013" y="5580"/>
                </a:lnTo>
                <a:lnTo>
                  <a:pt x="6023" y="5383"/>
                </a:lnTo>
                <a:lnTo>
                  <a:pt x="6027" y="5286"/>
                </a:lnTo>
                <a:lnTo>
                  <a:pt x="6031" y="5188"/>
                </a:lnTo>
                <a:lnTo>
                  <a:pt x="6032" y="5090"/>
                </a:lnTo>
                <a:lnTo>
                  <a:pt x="6032" y="5040"/>
                </a:lnTo>
                <a:lnTo>
                  <a:pt x="6031" y="4991"/>
                </a:lnTo>
                <a:lnTo>
                  <a:pt x="6028" y="4942"/>
                </a:lnTo>
                <a:lnTo>
                  <a:pt x="6026" y="4893"/>
                </a:lnTo>
                <a:lnTo>
                  <a:pt x="6022" y="4844"/>
                </a:lnTo>
                <a:lnTo>
                  <a:pt x="6018" y="4795"/>
                </a:lnTo>
                <a:lnTo>
                  <a:pt x="6005" y="4645"/>
                </a:lnTo>
                <a:lnTo>
                  <a:pt x="5999" y="4571"/>
                </a:lnTo>
                <a:lnTo>
                  <a:pt x="5993" y="4497"/>
                </a:lnTo>
                <a:lnTo>
                  <a:pt x="5989" y="4422"/>
                </a:lnTo>
                <a:lnTo>
                  <a:pt x="5986" y="4347"/>
                </a:lnTo>
                <a:lnTo>
                  <a:pt x="5985" y="4273"/>
                </a:lnTo>
                <a:lnTo>
                  <a:pt x="5985" y="4198"/>
                </a:lnTo>
                <a:lnTo>
                  <a:pt x="5987" y="4121"/>
                </a:lnTo>
                <a:lnTo>
                  <a:pt x="5988" y="4037"/>
                </a:lnTo>
                <a:lnTo>
                  <a:pt x="5988" y="3950"/>
                </a:lnTo>
                <a:lnTo>
                  <a:pt x="5987" y="3905"/>
                </a:lnTo>
                <a:lnTo>
                  <a:pt x="5985" y="3860"/>
                </a:lnTo>
                <a:lnTo>
                  <a:pt x="5982" y="3815"/>
                </a:lnTo>
                <a:lnTo>
                  <a:pt x="5978" y="3771"/>
                </a:lnTo>
                <a:lnTo>
                  <a:pt x="5972" y="3728"/>
                </a:lnTo>
                <a:lnTo>
                  <a:pt x="5966" y="3686"/>
                </a:lnTo>
                <a:lnTo>
                  <a:pt x="5956" y="3645"/>
                </a:lnTo>
                <a:lnTo>
                  <a:pt x="5946" y="3606"/>
                </a:lnTo>
                <a:lnTo>
                  <a:pt x="5940" y="3588"/>
                </a:lnTo>
                <a:lnTo>
                  <a:pt x="5934" y="3569"/>
                </a:lnTo>
                <a:lnTo>
                  <a:pt x="5926" y="3552"/>
                </a:lnTo>
                <a:lnTo>
                  <a:pt x="5919" y="3534"/>
                </a:lnTo>
                <a:lnTo>
                  <a:pt x="5913" y="3601"/>
                </a:lnTo>
                <a:lnTo>
                  <a:pt x="5904" y="3668"/>
                </a:lnTo>
                <a:lnTo>
                  <a:pt x="5893" y="3735"/>
                </a:lnTo>
                <a:lnTo>
                  <a:pt x="5881" y="3802"/>
                </a:lnTo>
                <a:lnTo>
                  <a:pt x="5867" y="3869"/>
                </a:lnTo>
                <a:lnTo>
                  <a:pt x="5852" y="3936"/>
                </a:lnTo>
                <a:lnTo>
                  <a:pt x="5836" y="4003"/>
                </a:lnTo>
                <a:lnTo>
                  <a:pt x="5818" y="4070"/>
                </a:lnTo>
                <a:lnTo>
                  <a:pt x="5800" y="4137"/>
                </a:lnTo>
                <a:lnTo>
                  <a:pt x="5781" y="4204"/>
                </a:lnTo>
                <a:lnTo>
                  <a:pt x="5743" y="4339"/>
                </a:lnTo>
                <a:lnTo>
                  <a:pt x="5704" y="4474"/>
                </a:lnTo>
                <a:lnTo>
                  <a:pt x="5666" y="4609"/>
                </a:lnTo>
                <a:lnTo>
                  <a:pt x="5647" y="4677"/>
                </a:lnTo>
                <a:lnTo>
                  <a:pt x="5631" y="4745"/>
                </a:lnTo>
                <a:lnTo>
                  <a:pt x="5614" y="4812"/>
                </a:lnTo>
                <a:lnTo>
                  <a:pt x="5599" y="4880"/>
                </a:lnTo>
                <a:lnTo>
                  <a:pt x="5585" y="4948"/>
                </a:lnTo>
                <a:lnTo>
                  <a:pt x="5573" y="5016"/>
                </a:lnTo>
                <a:lnTo>
                  <a:pt x="5563" y="5085"/>
                </a:lnTo>
                <a:lnTo>
                  <a:pt x="5553" y="5153"/>
                </a:lnTo>
                <a:lnTo>
                  <a:pt x="5547" y="5221"/>
                </a:lnTo>
                <a:lnTo>
                  <a:pt x="5542" y="5290"/>
                </a:lnTo>
                <a:lnTo>
                  <a:pt x="5541" y="5324"/>
                </a:lnTo>
                <a:lnTo>
                  <a:pt x="5540" y="5358"/>
                </a:lnTo>
                <a:lnTo>
                  <a:pt x="5540" y="5392"/>
                </a:lnTo>
                <a:lnTo>
                  <a:pt x="5541" y="5426"/>
                </a:lnTo>
                <a:lnTo>
                  <a:pt x="5542" y="5460"/>
                </a:lnTo>
                <a:lnTo>
                  <a:pt x="5544" y="5495"/>
                </a:lnTo>
                <a:lnTo>
                  <a:pt x="5547" y="5529"/>
                </a:lnTo>
                <a:lnTo>
                  <a:pt x="5551" y="5563"/>
                </a:lnTo>
                <a:lnTo>
                  <a:pt x="5555" y="5597"/>
                </a:lnTo>
                <a:lnTo>
                  <a:pt x="5560" y="5632"/>
                </a:lnTo>
                <a:lnTo>
                  <a:pt x="5566" y="5666"/>
                </a:lnTo>
                <a:lnTo>
                  <a:pt x="5573" y="5700"/>
                </a:lnTo>
                <a:lnTo>
                  <a:pt x="5478" y="5629"/>
                </a:lnTo>
                <a:lnTo>
                  <a:pt x="5385" y="5557"/>
                </a:lnTo>
                <a:lnTo>
                  <a:pt x="5292" y="5483"/>
                </a:lnTo>
                <a:lnTo>
                  <a:pt x="5201" y="5408"/>
                </a:lnTo>
                <a:lnTo>
                  <a:pt x="5110" y="5333"/>
                </a:lnTo>
                <a:lnTo>
                  <a:pt x="5020" y="5257"/>
                </a:lnTo>
                <a:lnTo>
                  <a:pt x="4931" y="5179"/>
                </a:lnTo>
                <a:lnTo>
                  <a:pt x="4842" y="5101"/>
                </a:lnTo>
                <a:lnTo>
                  <a:pt x="4784" y="5050"/>
                </a:lnTo>
                <a:lnTo>
                  <a:pt x="4738" y="5007"/>
                </a:lnTo>
                <a:lnTo>
                  <a:pt x="4713" y="4985"/>
                </a:lnTo>
                <a:lnTo>
                  <a:pt x="4689" y="4960"/>
                </a:lnTo>
                <a:lnTo>
                  <a:pt x="4666" y="4936"/>
                </a:lnTo>
                <a:lnTo>
                  <a:pt x="4645" y="4913"/>
                </a:lnTo>
                <a:lnTo>
                  <a:pt x="4628" y="4892"/>
                </a:lnTo>
                <a:lnTo>
                  <a:pt x="4613" y="4872"/>
                </a:lnTo>
                <a:lnTo>
                  <a:pt x="4608" y="4864"/>
                </a:lnTo>
                <a:lnTo>
                  <a:pt x="4604" y="4856"/>
                </a:lnTo>
                <a:lnTo>
                  <a:pt x="4602" y="4848"/>
                </a:lnTo>
                <a:lnTo>
                  <a:pt x="4601" y="4842"/>
                </a:lnTo>
                <a:lnTo>
                  <a:pt x="4602" y="4837"/>
                </a:lnTo>
                <a:lnTo>
                  <a:pt x="4605" y="4833"/>
                </a:lnTo>
                <a:lnTo>
                  <a:pt x="4609" y="4831"/>
                </a:lnTo>
                <a:lnTo>
                  <a:pt x="4615" y="4829"/>
                </a:lnTo>
                <a:lnTo>
                  <a:pt x="4632" y="4828"/>
                </a:lnTo>
                <a:lnTo>
                  <a:pt x="4649" y="4829"/>
                </a:lnTo>
                <a:lnTo>
                  <a:pt x="4666" y="4830"/>
                </a:lnTo>
                <a:lnTo>
                  <a:pt x="4682" y="4832"/>
                </a:lnTo>
                <a:lnTo>
                  <a:pt x="4716" y="4837"/>
                </a:lnTo>
                <a:lnTo>
                  <a:pt x="4733" y="4839"/>
                </a:lnTo>
                <a:lnTo>
                  <a:pt x="4749" y="4841"/>
                </a:lnTo>
                <a:lnTo>
                  <a:pt x="4765" y="4841"/>
                </a:lnTo>
                <a:lnTo>
                  <a:pt x="4781" y="4841"/>
                </a:lnTo>
                <a:lnTo>
                  <a:pt x="4797" y="4838"/>
                </a:lnTo>
                <a:lnTo>
                  <a:pt x="4811" y="4834"/>
                </a:lnTo>
                <a:lnTo>
                  <a:pt x="4818" y="4831"/>
                </a:lnTo>
                <a:lnTo>
                  <a:pt x="4826" y="4827"/>
                </a:lnTo>
                <a:lnTo>
                  <a:pt x="4833" y="4823"/>
                </a:lnTo>
                <a:lnTo>
                  <a:pt x="4840" y="4818"/>
                </a:lnTo>
                <a:lnTo>
                  <a:pt x="4846" y="4811"/>
                </a:lnTo>
                <a:lnTo>
                  <a:pt x="4853" y="4804"/>
                </a:lnTo>
                <a:lnTo>
                  <a:pt x="4860" y="4797"/>
                </a:lnTo>
                <a:lnTo>
                  <a:pt x="4866" y="4789"/>
                </a:lnTo>
                <a:lnTo>
                  <a:pt x="4876" y="4773"/>
                </a:lnTo>
                <a:lnTo>
                  <a:pt x="4885" y="4757"/>
                </a:lnTo>
                <a:lnTo>
                  <a:pt x="4894" y="4740"/>
                </a:lnTo>
                <a:lnTo>
                  <a:pt x="4903" y="4724"/>
                </a:lnTo>
                <a:lnTo>
                  <a:pt x="4910" y="4706"/>
                </a:lnTo>
                <a:lnTo>
                  <a:pt x="4917" y="4689"/>
                </a:lnTo>
                <a:lnTo>
                  <a:pt x="4931" y="4652"/>
                </a:lnTo>
                <a:lnTo>
                  <a:pt x="4942" y="4613"/>
                </a:lnTo>
                <a:lnTo>
                  <a:pt x="4952" y="4573"/>
                </a:lnTo>
                <a:lnTo>
                  <a:pt x="4961" y="4534"/>
                </a:lnTo>
                <a:lnTo>
                  <a:pt x="4969" y="4493"/>
                </a:lnTo>
                <a:lnTo>
                  <a:pt x="4975" y="4452"/>
                </a:lnTo>
                <a:lnTo>
                  <a:pt x="4981" y="4410"/>
                </a:lnTo>
                <a:lnTo>
                  <a:pt x="4993" y="4330"/>
                </a:lnTo>
                <a:lnTo>
                  <a:pt x="5002" y="4252"/>
                </a:lnTo>
                <a:lnTo>
                  <a:pt x="5008" y="4214"/>
                </a:lnTo>
                <a:lnTo>
                  <a:pt x="5013" y="4179"/>
                </a:lnTo>
                <a:lnTo>
                  <a:pt x="5034" y="4062"/>
                </a:lnTo>
                <a:lnTo>
                  <a:pt x="5053" y="3944"/>
                </a:lnTo>
                <a:lnTo>
                  <a:pt x="5072" y="3828"/>
                </a:lnTo>
                <a:lnTo>
                  <a:pt x="5089" y="3711"/>
                </a:lnTo>
                <a:lnTo>
                  <a:pt x="5097" y="3653"/>
                </a:lnTo>
                <a:lnTo>
                  <a:pt x="5104" y="3594"/>
                </a:lnTo>
                <a:lnTo>
                  <a:pt x="5109" y="3535"/>
                </a:lnTo>
                <a:lnTo>
                  <a:pt x="5114" y="3476"/>
                </a:lnTo>
                <a:lnTo>
                  <a:pt x="5118" y="3418"/>
                </a:lnTo>
                <a:lnTo>
                  <a:pt x="5122" y="3358"/>
                </a:lnTo>
                <a:lnTo>
                  <a:pt x="5124" y="3299"/>
                </a:lnTo>
                <a:lnTo>
                  <a:pt x="5124" y="3239"/>
                </a:lnTo>
                <a:lnTo>
                  <a:pt x="5124" y="3096"/>
                </a:lnTo>
                <a:lnTo>
                  <a:pt x="5122" y="2954"/>
                </a:lnTo>
                <a:lnTo>
                  <a:pt x="5118" y="2810"/>
                </a:lnTo>
                <a:lnTo>
                  <a:pt x="5113" y="2668"/>
                </a:lnTo>
                <a:lnTo>
                  <a:pt x="5103" y="2383"/>
                </a:lnTo>
                <a:lnTo>
                  <a:pt x="5097" y="2240"/>
                </a:lnTo>
                <a:lnTo>
                  <a:pt x="5093" y="2097"/>
                </a:lnTo>
                <a:lnTo>
                  <a:pt x="5091" y="2032"/>
                </a:lnTo>
                <a:lnTo>
                  <a:pt x="5094" y="1967"/>
                </a:lnTo>
                <a:lnTo>
                  <a:pt x="5096" y="1903"/>
                </a:lnTo>
                <a:lnTo>
                  <a:pt x="5100" y="1838"/>
                </a:lnTo>
                <a:lnTo>
                  <a:pt x="5108" y="1710"/>
                </a:lnTo>
                <a:lnTo>
                  <a:pt x="5111" y="1645"/>
                </a:lnTo>
                <a:lnTo>
                  <a:pt x="5115" y="1581"/>
                </a:lnTo>
                <a:lnTo>
                  <a:pt x="5116" y="1539"/>
                </a:lnTo>
                <a:lnTo>
                  <a:pt x="5116" y="1499"/>
                </a:lnTo>
                <a:lnTo>
                  <a:pt x="5115" y="1459"/>
                </a:lnTo>
                <a:lnTo>
                  <a:pt x="5113" y="1418"/>
                </a:lnTo>
                <a:lnTo>
                  <a:pt x="5109" y="1336"/>
                </a:lnTo>
                <a:lnTo>
                  <a:pt x="5103" y="1256"/>
                </a:lnTo>
                <a:lnTo>
                  <a:pt x="5098" y="1174"/>
                </a:lnTo>
                <a:lnTo>
                  <a:pt x="5094" y="1094"/>
                </a:lnTo>
                <a:lnTo>
                  <a:pt x="5093" y="1053"/>
                </a:lnTo>
                <a:lnTo>
                  <a:pt x="5093" y="1013"/>
                </a:lnTo>
                <a:lnTo>
                  <a:pt x="5093" y="972"/>
                </a:lnTo>
                <a:lnTo>
                  <a:pt x="5095" y="932"/>
                </a:lnTo>
                <a:lnTo>
                  <a:pt x="5084" y="952"/>
                </a:lnTo>
                <a:lnTo>
                  <a:pt x="5075" y="972"/>
                </a:lnTo>
                <a:lnTo>
                  <a:pt x="5067" y="993"/>
                </a:lnTo>
                <a:lnTo>
                  <a:pt x="5060" y="1015"/>
                </a:lnTo>
                <a:lnTo>
                  <a:pt x="5054" y="1037"/>
                </a:lnTo>
                <a:lnTo>
                  <a:pt x="5049" y="1059"/>
                </a:lnTo>
                <a:lnTo>
                  <a:pt x="5040" y="1105"/>
                </a:lnTo>
                <a:lnTo>
                  <a:pt x="5032" y="1152"/>
                </a:lnTo>
                <a:lnTo>
                  <a:pt x="5023" y="1197"/>
                </a:lnTo>
                <a:lnTo>
                  <a:pt x="5018" y="1220"/>
                </a:lnTo>
                <a:lnTo>
                  <a:pt x="5013" y="1242"/>
                </a:lnTo>
                <a:lnTo>
                  <a:pt x="5007" y="1264"/>
                </a:lnTo>
                <a:lnTo>
                  <a:pt x="5001" y="1286"/>
                </a:lnTo>
                <a:lnTo>
                  <a:pt x="4961" y="1396"/>
                </a:lnTo>
                <a:lnTo>
                  <a:pt x="4920" y="1505"/>
                </a:lnTo>
                <a:lnTo>
                  <a:pt x="4879" y="1616"/>
                </a:lnTo>
                <a:lnTo>
                  <a:pt x="4840" y="1725"/>
                </a:lnTo>
                <a:lnTo>
                  <a:pt x="4800" y="1841"/>
                </a:lnTo>
                <a:lnTo>
                  <a:pt x="4763" y="1959"/>
                </a:lnTo>
                <a:lnTo>
                  <a:pt x="4726" y="2077"/>
                </a:lnTo>
                <a:lnTo>
                  <a:pt x="4692" y="2195"/>
                </a:lnTo>
                <a:lnTo>
                  <a:pt x="4658" y="2315"/>
                </a:lnTo>
                <a:lnTo>
                  <a:pt x="4627" y="2433"/>
                </a:lnTo>
                <a:lnTo>
                  <a:pt x="4597" y="2553"/>
                </a:lnTo>
                <a:lnTo>
                  <a:pt x="4568" y="2673"/>
                </a:lnTo>
                <a:lnTo>
                  <a:pt x="4553" y="2740"/>
                </a:lnTo>
                <a:lnTo>
                  <a:pt x="4539" y="2807"/>
                </a:lnTo>
                <a:lnTo>
                  <a:pt x="4526" y="2874"/>
                </a:lnTo>
                <a:lnTo>
                  <a:pt x="4512" y="2942"/>
                </a:lnTo>
                <a:lnTo>
                  <a:pt x="4500" y="3009"/>
                </a:lnTo>
                <a:lnTo>
                  <a:pt x="4488" y="3077"/>
                </a:lnTo>
                <a:lnTo>
                  <a:pt x="4467" y="3213"/>
                </a:lnTo>
                <a:lnTo>
                  <a:pt x="4447" y="3349"/>
                </a:lnTo>
                <a:lnTo>
                  <a:pt x="4429" y="3486"/>
                </a:lnTo>
                <a:lnTo>
                  <a:pt x="4411" y="3622"/>
                </a:lnTo>
                <a:lnTo>
                  <a:pt x="4396" y="3758"/>
                </a:lnTo>
                <a:lnTo>
                  <a:pt x="4389" y="3809"/>
                </a:lnTo>
                <a:lnTo>
                  <a:pt x="4380" y="3862"/>
                </a:lnTo>
                <a:lnTo>
                  <a:pt x="4371" y="3917"/>
                </a:lnTo>
                <a:lnTo>
                  <a:pt x="4361" y="3973"/>
                </a:lnTo>
                <a:lnTo>
                  <a:pt x="4340" y="4088"/>
                </a:lnTo>
                <a:lnTo>
                  <a:pt x="4330" y="4146"/>
                </a:lnTo>
                <a:lnTo>
                  <a:pt x="4319" y="4205"/>
                </a:lnTo>
                <a:lnTo>
                  <a:pt x="4311" y="4264"/>
                </a:lnTo>
                <a:lnTo>
                  <a:pt x="4303" y="4322"/>
                </a:lnTo>
                <a:lnTo>
                  <a:pt x="4298" y="4379"/>
                </a:lnTo>
                <a:lnTo>
                  <a:pt x="4294" y="4436"/>
                </a:lnTo>
                <a:lnTo>
                  <a:pt x="4293" y="4465"/>
                </a:lnTo>
                <a:lnTo>
                  <a:pt x="4293" y="4492"/>
                </a:lnTo>
                <a:lnTo>
                  <a:pt x="4293" y="4520"/>
                </a:lnTo>
                <a:lnTo>
                  <a:pt x="4294" y="4546"/>
                </a:lnTo>
                <a:lnTo>
                  <a:pt x="4296" y="4573"/>
                </a:lnTo>
                <a:lnTo>
                  <a:pt x="4299" y="4599"/>
                </a:lnTo>
                <a:lnTo>
                  <a:pt x="4302" y="4625"/>
                </a:lnTo>
                <a:lnTo>
                  <a:pt x="4307" y="4649"/>
                </a:lnTo>
                <a:lnTo>
                  <a:pt x="4286" y="4635"/>
                </a:lnTo>
                <a:lnTo>
                  <a:pt x="4259" y="4615"/>
                </a:lnTo>
                <a:lnTo>
                  <a:pt x="4186" y="4566"/>
                </a:lnTo>
                <a:lnTo>
                  <a:pt x="4146" y="4537"/>
                </a:lnTo>
                <a:lnTo>
                  <a:pt x="4105" y="4507"/>
                </a:lnTo>
                <a:lnTo>
                  <a:pt x="4064" y="4475"/>
                </a:lnTo>
                <a:lnTo>
                  <a:pt x="4024" y="4443"/>
                </a:lnTo>
                <a:lnTo>
                  <a:pt x="4005" y="4427"/>
                </a:lnTo>
                <a:lnTo>
                  <a:pt x="3988" y="4410"/>
                </a:lnTo>
                <a:lnTo>
                  <a:pt x="3972" y="4395"/>
                </a:lnTo>
                <a:lnTo>
                  <a:pt x="3957" y="4378"/>
                </a:lnTo>
                <a:lnTo>
                  <a:pt x="3943" y="4363"/>
                </a:lnTo>
                <a:lnTo>
                  <a:pt x="3932" y="4348"/>
                </a:lnTo>
                <a:lnTo>
                  <a:pt x="3923" y="4334"/>
                </a:lnTo>
                <a:lnTo>
                  <a:pt x="3915" y="4320"/>
                </a:lnTo>
                <a:lnTo>
                  <a:pt x="3910" y="4306"/>
                </a:lnTo>
                <a:lnTo>
                  <a:pt x="3908" y="4300"/>
                </a:lnTo>
                <a:lnTo>
                  <a:pt x="3908" y="4294"/>
                </a:lnTo>
                <a:lnTo>
                  <a:pt x="3907" y="4288"/>
                </a:lnTo>
                <a:lnTo>
                  <a:pt x="3908" y="4281"/>
                </a:lnTo>
                <a:lnTo>
                  <a:pt x="3909" y="4275"/>
                </a:lnTo>
                <a:lnTo>
                  <a:pt x="3911" y="4270"/>
                </a:lnTo>
                <a:lnTo>
                  <a:pt x="3914" y="4265"/>
                </a:lnTo>
                <a:lnTo>
                  <a:pt x="3917" y="4260"/>
                </a:lnTo>
                <a:lnTo>
                  <a:pt x="3923" y="4255"/>
                </a:lnTo>
                <a:lnTo>
                  <a:pt x="3928" y="4251"/>
                </a:lnTo>
                <a:lnTo>
                  <a:pt x="3934" y="4246"/>
                </a:lnTo>
                <a:lnTo>
                  <a:pt x="3941" y="4242"/>
                </a:lnTo>
                <a:lnTo>
                  <a:pt x="3948" y="4239"/>
                </a:lnTo>
                <a:lnTo>
                  <a:pt x="3958" y="4235"/>
                </a:lnTo>
                <a:lnTo>
                  <a:pt x="3971" y="4230"/>
                </a:lnTo>
                <a:lnTo>
                  <a:pt x="3984" y="4225"/>
                </a:lnTo>
                <a:lnTo>
                  <a:pt x="3997" y="4219"/>
                </a:lnTo>
                <a:lnTo>
                  <a:pt x="4008" y="4212"/>
                </a:lnTo>
                <a:lnTo>
                  <a:pt x="4019" y="4205"/>
                </a:lnTo>
                <a:lnTo>
                  <a:pt x="4030" y="4198"/>
                </a:lnTo>
                <a:lnTo>
                  <a:pt x="4039" y="4191"/>
                </a:lnTo>
                <a:lnTo>
                  <a:pt x="4048" y="4182"/>
                </a:lnTo>
                <a:lnTo>
                  <a:pt x="4057" y="4174"/>
                </a:lnTo>
                <a:lnTo>
                  <a:pt x="4065" y="4165"/>
                </a:lnTo>
                <a:lnTo>
                  <a:pt x="4072" y="4156"/>
                </a:lnTo>
                <a:lnTo>
                  <a:pt x="4079" y="4146"/>
                </a:lnTo>
                <a:lnTo>
                  <a:pt x="4092" y="4127"/>
                </a:lnTo>
                <a:lnTo>
                  <a:pt x="4102" y="4106"/>
                </a:lnTo>
                <a:lnTo>
                  <a:pt x="4110" y="4084"/>
                </a:lnTo>
                <a:lnTo>
                  <a:pt x="4117" y="4061"/>
                </a:lnTo>
                <a:lnTo>
                  <a:pt x="4124" y="4037"/>
                </a:lnTo>
                <a:lnTo>
                  <a:pt x="4129" y="4012"/>
                </a:lnTo>
                <a:lnTo>
                  <a:pt x="4133" y="3988"/>
                </a:lnTo>
                <a:lnTo>
                  <a:pt x="4136" y="3962"/>
                </a:lnTo>
                <a:lnTo>
                  <a:pt x="4142" y="3910"/>
                </a:lnTo>
                <a:lnTo>
                  <a:pt x="4149" y="3821"/>
                </a:lnTo>
                <a:lnTo>
                  <a:pt x="4155" y="3730"/>
                </a:lnTo>
                <a:lnTo>
                  <a:pt x="4159" y="3639"/>
                </a:lnTo>
                <a:lnTo>
                  <a:pt x="4161" y="3547"/>
                </a:lnTo>
                <a:lnTo>
                  <a:pt x="4162" y="3457"/>
                </a:lnTo>
                <a:lnTo>
                  <a:pt x="4162" y="3365"/>
                </a:lnTo>
                <a:lnTo>
                  <a:pt x="4161" y="3273"/>
                </a:lnTo>
                <a:lnTo>
                  <a:pt x="4158" y="3182"/>
                </a:lnTo>
                <a:lnTo>
                  <a:pt x="4155" y="3090"/>
                </a:lnTo>
                <a:lnTo>
                  <a:pt x="4151" y="2998"/>
                </a:lnTo>
                <a:lnTo>
                  <a:pt x="4142" y="2816"/>
                </a:lnTo>
                <a:lnTo>
                  <a:pt x="4122" y="2453"/>
                </a:lnTo>
                <a:lnTo>
                  <a:pt x="4116" y="2370"/>
                </a:lnTo>
                <a:lnTo>
                  <a:pt x="4110" y="2287"/>
                </a:lnTo>
                <a:lnTo>
                  <a:pt x="4103" y="2203"/>
                </a:lnTo>
                <a:lnTo>
                  <a:pt x="4096" y="2121"/>
                </a:lnTo>
                <a:lnTo>
                  <a:pt x="4088" y="2037"/>
                </a:lnTo>
                <a:lnTo>
                  <a:pt x="4078" y="1955"/>
                </a:lnTo>
                <a:lnTo>
                  <a:pt x="4069" y="1871"/>
                </a:lnTo>
                <a:lnTo>
                  <a:pt x="4058" y="1789"/>
                </a:lnTo>
                <a:lnTo>
                  <a:pt x="4046" y="1706"/>
                </a:lnTo>
                <a:lnTo>
                  <a:pt x="4034" y="1624"/>
                </a:lnTo>
                <a:lnTo>
                  <a:pt x="4022" y="1541"/>
                </a:lnTo>
                <a:lnTo>
                  <a:pt x="4007" y="1460"/>
                </a:lnTo>
                <a:lnTo>
                  <a:pt x="3993" y="1377"/>
                </a:lnTo>
                <a:lnTo>
                  <a:pt x="3977" y="1295"/>
                </a:lnTo>
                <a:lnTo>
                  <a:pt x="3962" y="1214"/>
                </a:lnTo>
                <a:lnTo>
                  <a:pt x="3944" y="1132"/>
                </a:lnTo>
                <a:lnTo>
                  <a:pt x="3918" y="1007"/>
                </a:lnTo>
                <a:lnTo>
                  <a:pt x="3891" y="884"/>
                </a:lnTo>
                <a:lnTo>
                  <a:pt x="3864" y="759"/>
                </a:lnTo>
                <a:lnTo>
                  <a:pt x="3837" y="635"/>
                </a:lnTo>
                <a:lnTo>
                  <a:pt x="3822" y="566"/>
                </a:lnTo>
                <a:lnTo>
                  <a:pt x="3804" y="488"/>
                </a:lnTo>
                <a:lnTo>
                  <a:pt x="3786" y="404"/>
                </a:lnTo>
                <a:lnTo>
                  <a:pt x="3776" y="361"/>
                </a:lnTo>
                <a:lnTo>
                  <a:pt x="3768" y="317"/>
                </a:lnTo>
                <a:lnTo>
                  <a:pt x="3761" y="273"/>
                </a:lnTo>
                <a:lnTo>
                  <a:pt x="3755" y="230"/>
                </a:lnTo>
                <a:lnTo>
                  <a:pt x="3750" y="188"/>
                </a:lnTo>
                <a:lnTo>
                  <a:pt x="3747" y="147"/>
                </a:lnTo>
                <a:lnTo>
                  <a:pt x="3747" y="106"/>
                </a:lnTo>
                <a:lnTo>
                  <a:pt x="3747" y="88"/>
                </a:lnTo>
                <a:lnTo>
                  <a:pt x="3748" y="68"/>
                </a:lnTo>
                <a:lnTo>
                  <a:pt x="3750" y="51"/>
                </a:lnTo>
                <a:lnTo>
                  <a:pt x="3753" y="33"/>
                </a:lnTo>
                <a:lnTo>
                  <a:pt x="3756" y="17"/>
                </a:lnTo>
                <a:lnTo>
                  <a:pt x="3760" y="0"/>
                </a:lnTo>
                <a:lnTo>
                  <a:pt x="3749" y="33"/>
                </a:lnTo>
                <a:lnTo>
                  <a:pt x="3741" y="65"/>
                </a:lnTo>
                <a:lnTo>
                  <a:pt x="3733" y="97"/>
                </a:lnTo>
                <a:lnTo>
                  <a:pt x="3727" y="128"/>
                </a:lnTo>
                <a:lnTo>
                  <a:pt x="3722" y="158"/>
                </a:lnTo>
                <a:lnTo>
                  <a:pt x="3716" y="187"/>
                </a:lnTo>
                <a:lnTo>
                  <a:pt x="3709" y="244"/>
                </a:lnTo>
                <a:lnTo>
                  <a:pt x="3705" y="295"/>
                </a:lnTo>
                <a:lnTo>
                  <a:pt x="3701" y="342"/>
                </a:lnTo>
                <a:lnTo>
                  <a:pt x="3697" y="385"/>
                </a:lnTo>
                <a:lnTo>
                  <a:pt x="3693" y="422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">
            <a:extLst>
              <a:ext uri="{FF2B5EF4-FFF2-40B4-BE49-F238E27FC236}">
                <a16:creationId xmlns:a16="http://schemas.microsoft.com/office/drawing/2014/main" id="{17718F92-4DC2-443D-8BDA-21EF07A1BED1}"/>
              </a:ext>
            </a:extLst>
          </p:cNvPr>
          <p:cNvGrpSpPr/>
          <p:nvPr/>
        </p:nvGrpSpPr>
        <p:grpSpPr>
          <a:xfrm>
            <a:off x="4494323" y="1971354"/>
            <a:ext cx="3054002" cy="3158517"/>
            <a:chOff x="1587466" y="1853403"/>
            <a:chExt cx="1510486" cy="1510484"/>
          </a:xfrm>
        </p:grpSpPr>
        <p:sp>
          <p:nvSpPr>
            <p:cNvPr id="13" name="椭圆 32">
              <a:extLst>
                <a:ext uri="{FF2B5EF4-FFF2-40B4-BE49-F238E27FC236}">
                  <a16:creationId xmlns:a16="http://schemas.microsoft.com/office/drawing/2014/main" id="{E3B26A5C-6280-4A36-A7A3-56121B6F30C1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33">
              <a:extLst>
                <a:ext uri="{FF2B5EF4-FFF2-40B4-BE49-F238E27FC236}">
                  <a16:creationId xmlns:a16="http://schemas.microsoft.com/office/drawing/2014/main" id="{00C0CDB4-C63F-48D2-8AB4-7FD0875AE138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62">
            <a:extLst>
              <a:ext uri="{FF2B5EF4-FFF2-40B4-BE49-F238E27FC236}">
                <a16:creationId xmlns:a16="http://schemas.microsoft.com/office/drawing/2014/main" id="{0657CBE9-7B59-4F25-AC0B-1C351A726E2E}"/>
              </a:ext>
            </a:extLst>
          </p:cNvPr>
          <p:cNvSpPr/>
          <p:nvPr/>
        </p:nvSpPr>
        <p:spPr>
          <a:xfrm>
            <a:off x="4933301" y="2770709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AB78F5A8-6CF3-437D-9ACC-E373535212A0}"/>
              </a:ext>
            </a:extLst>
          </p:cNvPr>
          <p:cNvSpPr/>
          <p:nvPr/>
        </p:nvSpPr>
        <p:spPr bwMode="auto">
          <a:xfrm>
            <a:off x="5273178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">
            <a:extLst>
              <a:ext uri="{FF2B5EF4-FFF2-40B4-BE49-F238E27FC236}">
                <a16:creationId xmlns:a16="http://schemas.microsoft.com/office/drawing/2014/main" id="{31F7F024-98B3-410D-B246-5C68ED862EE6}"/>
              </a:ext>
            </a:extLst>
          </p:cNvPr>
          <p:cNvGrpSpPr/>
          <p:nvPr/>
        </p:nvGrpSpPr>
        <p:grpSpPr>
          <a:xfrm>
            <a:off x="8760011" y="1971354"/>
            <a:ext cx="3054002" cy="3158517"/>
            <a:chOff x="1587466" y="1853403"/>
            <a:chExt cx="1510486" cy="1510484"/>
          </a:xfrm>
        </p:grpSpPr>
        <p:sp>
          <p:nvSpPr>
            <p:cNvPr id="18" name="椭圆 32">
              <a:extLst>
                <a:ext uri="{FF2B5EF4-FFF2-40B4-BE49-F238E27FC236}">
                  <a16:creationId xmlns:a16="http://schemas.microsoft.com/office/drawing/2014/main" id="{5623717B-2E56-4062-92D8-74B7C34F8E2D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33">
              <a:extLst>
                <a:ext uri="{FF2B5EF4-FFF2-40B4-BE49-F238E27FC236}">
                  <a16:creationId xmlns:a16="http://schemas.microsoft.com/office/drawing/2014/main" id="{E9F3969C-862E-4E51-9778-D88599889544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62">
            <a:extLst>
              <a:ext uri="{FF2B5EF4-FFF2-40B4-BE49-F238E27FC236}">
                <a16:creationId xmlns:a16="http://schemas.microsoft.com/office/drawing/2014/main" id="{A7BF05CF-D0F4-4DD9-A6EE-9CBC166D78F1}"/>
              </a:ext>
            </a:extLst>
          </p:cNvPr>
          <p:cNvSpPr/>
          <p:nvPr/>
        </p:nvSpPr>
        <p:spPr>
          <a:xfrm>
            <a:off x="9195958" y="2737255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112D12E5-CB05-4DFC-96FA-6FF9E12BF8BE}"/>
              </a:ext>
            </a:extLst>
          </p:cNvPr>
          <p:cNvSpPr/>
          <p:nvPr/>
        </p:nvSpPr>
        <p:spPr bwMode="auto">
          <a:xfrm>
            <a:off x="9538867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43816-F68B-4205-8C15-FC9CFF38E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5" y="3003830"/>
            <a:ext cx="1140806" cy="1140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E1090-B3C3-4E52-85E4-D98DDD117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9" y="2844767"/>
            <a:ext cx="1378359" cy="13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>
            <a:extLst>
              <a:ext uri="{FF2B5EF4-FFF2-40B4-BE49-F238E27FC236}">
                <a16:creationId xmlns:a16="http://schemas.microsoft.com/office/drawing/2014/main" id="{0E4F63FA-9AD8-45A5-8DF5-CC50849A5278}"/>
              </a:ext>
            </a:extLst>
          </p:cNvPr>
          <p:cNvGrpSpPr/>
          <p:nvPr/>
        </p:nvGrpSpPr>
        <p:grpSpPr>
          <a:xfrm>
            <a:off x="409085" y="2026480"/>
            <a:ext cx="3519009" cy="3570756"/>
            <a:chOff x="1587466" y="1853403"/>
            <a:chExt cx="1510486" cy="1510484"/>
          </a:xfrm>
        </p:grpSpPr>
        <p:sp>
          <p:nvSpPr>
            <p:cNvPr id="4" name="椭圆 32">
              <a:extLst>
                <a:ext uri="{FF2B5EF4-FFF2-40B4-BE49-F238E27FC236}">
                  <a16:creationId xmlns:a16="http://schemas.microsoft.com/office/drawing/2014/main" id="{72B9E937-1A5E-4D54-AC46-E13E09EE778D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33">
              <a:extLst>
                <a:ext uri="{FF2B5EF4-FFF2-40B4-BE49-F238E27FC236}">
                  <a16:creationId xmlns:a16="http://schemas.microsoft.com/office/drawing/2014/main" id="{91ECE65D-2685-423B-B8D4-4ADF4F9E62CA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62">
            <a:extLst>
              <a:ext uri="{FF2B5EF4-FFF2-40B4-BE49-F238E27FC236}">
                <a16:creationId xmlns:a16="http://schemas.microsoft.com/office/drawing/2014/main" id="{415661A1-75A4-42C1-81B9-4A0B026CFECA}"/>
              </a:ext>
            </a:extLst>
          </p:cNvPr>
          <p:cNvSpPr/>
          <p:nvPr/>
        </p:nvSpPr>
        <p:spPr>
          <a:xfrm>
            <a:off x="942414" y="2887583"/>
            <a:ext cx="2452349" cy="184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Lấy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F7FBA074-271B-4690-A5F9-96A83D9D418A}"/>
              </a:ext>
            </a:extLst>
          </p:cNvPr>
          <p:cNvSpPr/>
          <p:nvPr/>
        </p:nvSpPr>
        <p:spPr bwMode="auto">
          <a:xfrm>
            <a:off x="1187941" y="1644652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FA0F9-DB9C-42B0-959A-A81277A6EE2C}"/>
              </a:ext>
            </a:extLst>
          </p:cNvPr>
          <p:cNvSpPr txBox="1"/>
          <p:nvPr/>
        </p:nvSpPr>
        <p:spPr>
          <a:xfrm>
            <a:off x="4025421" y="916803"/>
            <a:ext cx="204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SÆ¡n Tinh Thuá»· Tinh | vantich">
            <a:extLst>
              <a:ext uri="{FF2B5EF4-FFF2-40B4-BE49-F238E27FC236}">
                <a16:creationId xmlns:a16="http://schemas.microsoft.com/office/drawing/2014/main" id="{EBECC1CB-2927-4BC7-9011-C7FA8DCE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74" y="257768"/>
            <a:ext cx="1988368" cy="19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º£m nháº­n cá»§a em vá» cÃ¢u ca dao: Cáº§y Äá»ng Äang buá»i ban trÆ°a..">
            <a:extLst>
              <a:ext uri="{FF2B5EF4-FFF2-40B4-BE49-F238E27FC236}">
                <a16:creationId xmlns:a16="http://schemas.microsoft.com/office/drawing/2014/main" id="{939CC14C-2BF8-4478-AA9E-90A83ABB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54" y="267853"/>
            <a:ext cx="305400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778FB7-2D4A-4272-99F1-C6C0BEF505B4}"/>
              </a:ext>
            </a:extLst>
          </p:cNvPr>
          <p:cNvSpPr txBox="1"/>
          <p:nvPr/>
        </p:nvSpPr>
        <p:spPr>
          <a:xfrm>
            <a:off x="3928096" y="3069176"/>
            <a:ext cx="270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30-45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0" name="Picture 6" descr="Xem phim chi dau | KhÃ³c háº¿t nÆ°á»c máº¯t vá»i Chá» Dáº­u">
            <a:extLst>
              <a:ext uri="{FF2B5EF4-FFF2-40B4-BE49-F238E27FC236}">
                <a16:creationId xmlns:a16="http://schemas.microsoft.com/office/drawing/2014/main" id="{4F5A44FA-7738-4C0F-927C-CA3467F9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1" y="2641602"/>
            <a:ext cx="2284518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áº¿t bÃ i táº­p lÃ m vÄn sá» 7 lá»p 9 Äá» 2: Sá» pháº­n vÃ  tÃ­nh cÃ¡ch nhÃ¢n ...">
            <a:extLst>
              <a:ext uri="{FF2B5EF4-FFF2-40B4-BE49-F238E27FC236}">
                <a16:creationId xmlns:a16="http://schemas.microsoft.com/office/drawing/2014/main" id="{C74C6A09-83BA-41FD-8701-354DBB3C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49" y="2641603"/>
            <a:ext cx="2044719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2D86F0-2BB0-44D1-A5ED-D94D820D1CE3}"/>
              </a:ext>
            </a:extLst>
          </p:cNvPr>
          <p:cNvSpPr txBox="1"/>
          <p:nvPr/>
        </p:nvSpPr>
        <p:spPr>
          <a:xfrm>
            <a:off x="3928095" y="5355172"/>
            <a:ext cx="416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en-SG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Mĩ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4" name="Picture 10" descr="PhÃ¢n tÃ­ch BÃ i thÆ¡ vá» tiá»u Äá»i xe khÃ´ng kÃ­nh cá»§a Pháº¡m Tiáº¿n Duáº­t">
            <a:extLst>
              <a:ext uri="{FF2B5EF4-FFF2-40B4-BE49-F238E27FC236}">
                <a16:creationId xmlns:a16="http://schemas.microsoft.com/office/drawing/2014/main" id="{66D0FF48-12BC-478E-A86F-C50688B2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7239"/>
          <a:stretch/>
        </p:blipFill>
        <p:spPr bwMode="auto">
          <a:xfrm>
            <a:off x="8753331" y="4768423"/>
            <a:ext cx="2704377" cy="17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á»ng há»£p nhá»¯ng bÃ i vÄn máº«u hay Cáº£m nháº­n vá» Äoáº¡n trÃ­ch Cáº£nh ngÃ y xuÃ¢n">
            <a:extLst>
              <a:ext uri="{FF2B5EF4-FFF2-40B4-BE49-F238E27FC236}">
                <a16:creationId xmlns:a16="http://schemas.microsoft.com/office/drawing/2014/main" id="{2A05DA18-6DAF-4BFD-89FE-4B65F2F8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8" y="550685"/>
            <a:ext cx="3429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a Karenina - Leo Tolstoy | Äá»c truyá»n ÄÃªm khuya, SÃ¡ch Tiá»u ...">
            <a:extLst>
              <a:ext uri="{FF2B5EF4-FFF2-40B4-BE49-F238E27FC236}">
                <a16:creationId xmlns:a16="http://schemas.microsoft.com/office/drawing/2014/main" id="{F62F1187-944B-4447-A169-EAB61374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6" y="3760957"/>
            <a:ext cx="3429001" cy="25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5216FA-0BA1-417D-82A2-2AF2A6127AC4}"/>
              </a:ext>
            </a:extLst>
          </p:cNvPr>
          <p:cNvSpPr txBox="1"/>
          <p:nvPr/>
        </p:nvSpPr>
        <p:spPr>
          <a:xfrm>
            <a:off x="4025420" y="1026916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Truyện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tươi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trẻ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80482-EF21-4A96-B383-9CC5F2BB1C12}"/>
              </a:ext>
            </a:extLst>
          </p:cNvPr>
          <p:cNvSpPr txBox="1"/>
          <p:nvPr/>
        </p:nvSpPr>
        <p:spPr>
          <a:xfrm>
            <a:off x="4025420" y="420476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Anna Karenina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chết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thương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phận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2" name="组合 1">
            <a:extLst>
              <a:ext uri="{FF2B5EF4-FFF2-40B4-BE49-F238E27FC236}">
                <a16:creationId xmlns:a16="http://schemas.microsoft.com/office/drawing/2014/main" id="{0258C6DC-7AC1-4F28-A32D-529CDBDDFE52}"/>
              </a:ext>
            </a:extLst>
          </p:cNvPr>
          <p:cNvGrpSpPr/>
          <p:nvPr/>
        </p:nvGrpSpPr>
        <p:grpSpPr>
          <a:xfrm>
            <a:off x="285083" y="1801276"/>
            <a:ext cx="3945561" cy="4029808"/>
            <a:chOff x="1587466" y="1853403"/>
            <a:chExt cx="1510486" cy="1510484"/>
          </a:xfrm>
        </p:grpSpPr>
        <p:sp>
          <p:nvSpPr>
            <p:cNvPr id="13" name="椭圆 32">
              <a:extLst>
                <a:ext uri="{FF2B5EF4-FFF2-40B4-BE49-F238E27FC236}">
                  <a16:creationId xmlns:a16="http://schemas.microsoft.com/office/drawing/2014/main" id="{050D1640-A8A4-4A51-92B4-F678DE4665B2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33">
              <a:extLst>
                <a:ext uri="{FF2B5EF4-FFF2-40B4-BE49-F238E27FC236}">
                  <a16:creationId xmlns:a16="http://schemas.microsoft.com/office/drawing/2014/main" id="{C79362D3-BD6E-4316-A2CA-2BEE6B7EC02A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62">
            <a:extLst>
              <a:ext uri="{FF2B5EF4-FFF2-40B4-BE49-F238E27FC236}">
                <a16:creationId xmlns:a16="http://schemas.microsoft.com/office/drawing/2014/main" id="{F43D7C6A-DC69-4BF6-9BCF-8E39D6899D20}"/>
              </a:ext>
            </a:extLst>
          </p:cNvPr>
          <p:cNvSpPr/>
          <p:nvPr/>
        </p:nvSpPr>
        <p:spPr>
          <a:xfrm>
            <a:off x="818350" y="2785708"/>
            <a:ext cx="2645287" cy="186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89FB9941-653F-447D-97ED-1B6207D928A1}"/>
              </a:ext>
            </a:extLst>
          </p:cNvPr>
          <p:cNvSpPr/>
          <p:nvPr/>
        </p:nvSpPr>
        <p:spPr bwMode="auto">
          <a:xfrm>
            <a:off x="1264662" y="1372644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5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>
            <a:extLst>
              <a:ext uri="{FF2B5EF4-FFF2-40B4-BE49-F238E27FC236}">
                <a16:creationId xmlns:a16="http://schemas.microsoft.com/office/drawing/2014/main" id="{CBB240E5-B583-4ED5-98BE-FD052804BF0D}"/>
              </a:ext>
            </a:extLst>
          </p:cNvPr>
          <p:cNvSpPr/>
          <p:nvPr/>
        </p:nvSpPr>
        <p:spPr>
          <a:xfrm>
            <a:off x="638686" y="1069555"/>
            <a:ext cx="2044719" cy="4742942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000">
              <a:solidFill>
                <a:srgbClr val="FD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7">
            <a:extLst>
              <a:ext uri="{FF2B5EF4-FFF2-40B4-BE49-F238E27FC236}">
                <a16:creationId xmlns:a16="http://schemas.microsoft.com/office/drawing/2014/main" id="{1EB3F7FB-0B5B-4611-A99F-640C475D94F9}"/>
              </a:ext>
            </a:extLst>
          </p:cNvPr>
          <p:cNvGrpSpPr/>
          <p:nvPr/>
        </p:nvGrpSpPr>
        <p:grpSpPr>
          <a:xfrm>
            <a:off x="1044348" y="1322213"/>
            <a:ext cx="1159704" cy="1163235"/>
            <a:chOff x="1587466" y="1853403"/>
            <a:chExt cx="1510486" cy="1510484"/>
          </a:xfrm>
        </p:grpSpPr>
        <p:sp>
          <p:nvSpPr>
            <p:cNvPr id="4" name="椭圆 78">
              <a:extLst>
                <a:ext uri="{FF2B5EF4-FFF2-40B4-BE49-F238E27FC236}">
                  <a16:creationId xmlns:a16="http://schemas.microsoft.com/office/drawing/2014/main" id="{65C2A63E-B0B0-4601-8F41-4FE7E85F069F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79">
              <a:extLst>
                <a:ext uri="{FF2B5EF4-FFF2-40B4-BE49-F238E27FC236}">
                  <a16:creationId xmlns:a16="http://schemas.microsoft.com/office/drawing/2014/main" id="{6574B735-C366-49CE-8CFA-6F319BAE502B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82">
            <a:extLst>
              <a:ext uri="{FF2B5EF4-FFF2-40B4-BE49-F238E27FC236}">
                <a16:creationId xmlns:a16="http://schemas.microsoft.com/office/drawing/2014/main" id="{D27093CB-31B7-4362-9F88-207F6F813DAC}"/>
              </a:ext>
            </a:extLst>
          </p:cNvPr>
          <p:cNvSpPr/>
          <p:nvPr/>
        </p:nvSpPr>
        <p:spPr>
          <a:xfrm>
            <a:off x="638685" y="2526087"/>
            <a:ext cx="2044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đựng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F139B3F0-6EB4-4DC1-BC27-D628FF10084D}"/>
              </a:ext>
            </a:extLst>
          </p:cNvPr>
          <p:cNvSpPr/>
          <p:nvPr/>
        </p:nvSpPr>
        <p:spPr bwMode="auto">
          <a:xfrm rot="19779346">
            <a:off x="951776" y="1415015"/>
            <a:ext cx="1007624" cy="816607"/>
          </a:xfrm>
          <a:custGeom>
            <a:avLst/>
            <a:gdLst>
              <a:gd name="T0" fmla="*/ 2060366 w 2444750"/>
              <a:gd name="T1" fmla="*/ 902017 h 1839913"/>
              <a:gd name="T2" fmla="*/ 2256843 w 2444750"/>
              <a:gd name="T3" fmla="*/ 960437 h 1839913"/>
              <a:gd name="T4" fmla="*/ 2422849 w 2444750"/>
              <a:gd name="T5" fmla="*/ 1051560 h 1839913"/>
              <a:gd name="T6" fmla="*/ 2308264 w 2444750"/>
              <a:gd name="T7" fmla="*/ 1094105 h 1839913"/>
              <a:gd name="T8" fmla="*/ 2187013 w 2444750"/>
              <a:gd name="T9" fmla="*/ 1179512 h 1839913"/>
              <a:gd name="T10" fmla="*/ 2015928 w 2444750"/>
              <a:gd name="T11" fmla="*/ 1375092 h 1839913"/>
              <a:gd name="T12" fmla="*/ 1895629 w 2444750"/>
              <a:gd name="T13" fmla="*/ 1559242 h 1839913"/>
              <a:gd name="T14" fmla="*/ 1814372 w 2444750"/>
              <a:gd name="T15" fmla="*/ 1638935 h 1839913"/>
              <a:gd name="T16" fmla="*/ 1713118 w 2444750"/>
              <a:gd name="T17" fmla="*/ 1694497 h 1839913"/>
              <a:gd name="T18" fmla="*/ 1599803 w 2444750"/>
              <a:gd name="T19" fmla="*/ 1724342 h 1839913"/>
              <a:gd name="T20" fmla="*/ 1482995 w 2444750"/>
              <a:gd name="T21" fmla="*/ 1725930 h 1839913"/>
              <a:gd name="T22" fmla="*/ 1370632 w 2444750"/>
              <a:gd name="T23" fmla="*/ 1696720 h 1839913"/>
              <a:gd name="T24" fmla="*/ 1343652 w 2444750"/>
              <a:gd name="T25" fmla="*/ 1605280 h 1839913"/>
              <a:gd name="T26" fmla="*/ 1444589 w 2444750"/>
              <a:gd name="T27" fmla="*/ 1440180 h 1839913"/>
              <a:gd name="T28" fmla="*/ 1570283 w 2444750"/>
              <a:gd name="T29" fmla="*/ 1292542 h 1839913"/>
              <a:gd name="T30" fmla="*/ 1721371 w 2444750"/>
              <a:gd name="T31" fmla="*/ 1170622 h 1839913"/>
              <a:gd name="T32" fmla="*/ 1899121 w 2444750"/>
              <a:gd name="T33" fmla="*/ 1086802 h 1839913"/>
              <a:gd name="T34" fmla="*/ 2094329 w 2444750"/>
              <a:gd name="T35" fmla="*/ 1051560 h 1839913"/>
              <a:gd name="T36" fmla="*/ 1965460 w 2444750"/>
              <a:gd name="T37" fmla="*/ 1049020 h 1839913"/>
              <a:gd name="T38" fmla="*/ 1765808 w 2444750"/>
              <a:gd name="T39" fmla="*/ 1095375 h 1839913"/>
              <a:gd name="T40" fmla="*/ 1581710 w 2444750"/>
              <a:gd name="T41" fmla="*/ 1190942 h 1839913"/>
              <a:gd name="T42" fmla="*/ 1411578 w 2444750"/>
              <a:gd name="T43" fmla="*/ 1295400 h 1839913"/>
              <a:gd name="T44" fmla="*/ 1408721 w 2444750"/>
              <a:gd name="T45" fmla="*/ 1086167 h 1839913"/>
              <a:gd name="T46" fmla="*/ 1482678 w 2444750"/>
              <a:gd name="T47" fmla="*/ 973137 h 1839913"/>
              <a:gd name="T48" fmla="*/ 1599168 w 2444750"/>
              <a:gd name="T49" fmla="*/ 917892 h 1839913"/>
              <a:gd name="T50" fmla="*/ 1807072 w 2444750"/>
              <a:gd name="T51" fmla="*/ 878840 h 1839913"/>
              <a:gd name="T52" fmla="*/ 201391 w 2444750"/>
              <a:gd name="T53" fmla="*/ 39998 h 1839913"/>
              <a:gd name="T54" fmla="*/ 518091 w 2444750"/>
              <a:gd name="T55" fmla="*/ 144120 h 1839913"/>
              <a:gd name="T56" fmla="*/ 777930 w 2444750"/>
              <a:gd name="T57" fmla="*/ 275860 h 1839913"/>
              <a:gd name="T58" fmla="*/ 949462 w 2444750"/>
              <a:gd name="T59" fmla="*/ 399664 h 1839913"/>
              <a:gd name="T60" fmla="*/ 1101935 w 2444750"/>
              <a:gd name="T61" fmla="*/ 553942 h 1839913"/>
              <a:gd name="T62" fmla="*/ 1223278 w 2444750"/>
              <a:gd name="T63" fmla="*/ 741870 h 1839913"/>
              <a:gd name="T64" fmla="*/ 1302056 w 2444750"/>
              <a:gd name="T65" fmla="*/ 966621 h 1839913"/>
              <a:gd name="T66" fmla="*/ 1326833 w 2444750"/>
              <a:gd name="T67" fmla="*/ 1232005 h 1839913"/>
              <a:gd name="T68" fmla="*/ 1288079 w 2444750"/>
              <a:gd name="T69" fmla="*/ 1499294 h 1839913"/>
              <a:gd name="T70" fmla="*/ 1192148 w 2444750"/>
              <a:gd name="T71" fmla="*/ 1674524 h 1839913"/>
              <a:gd name="T72" fmla="*/ 1066040 w 2444750"/>
              <a:gd name="T73" fmla="*/ 1776424 h 1839913"/>
              <a:gd name="T74" fmla="*/ 1024110 w 2444750"/>
              <a:gd name="T75" fmla="*/ 1592941 h 1839913"/>
              <a:gd name="T76" fmla="*/ 994569 w 2444750"/>
              <a:gd name="T77" fmla="*/ 1268829 h 1839913"/>
              <a:gd name="T78" fmla="*/ 909438 w 2444750"/>
              <a:gd name="T79" fmla="*/ 955193 h 1839913"/>
              <a:gd name="T80" fmla="*/ 761094 w 2444750"/>
              <a:gd name="T81" fmla="*/ 668857 h 1839913"/>
              <a:gd name="T82" fmla="*/ 547632 w 2444750"/>
              <a:gd name="T83" fmla="*/ 431726 h 1839913"/>
              <a:gd name="T84" fmla="*/ 471078 w 2444750"/>
              <a:gd name="T85" fmla="*/ 388871 h 1839913"/>
              <a:gd name="T86" fmla="*/ 667387 w 2444750"/>
              <a:gd name="T87" fmla="*/ 627272 h 1839913"/>
              <a:gd name="T88" fmla="*/ 793495 w 2444750"/>
              <a:gd name="T89" fmla="*/ 905037 h 1839913"/>
              <a:gd name="T90" fmla="*/ 853849 w 2444750"/>
              <a:gd name="T91" fmla="*/ 1201848 h 1839913"/>
              <a:gd name="T92" fmla="*/ 858613 w 2444750"/>
              <a:gd name="T93" fmla="*/ 1504056 h 1839913"/>
              <a:gd name="T94" fmla="*/ 818272 w 2444750"/>
              <a:gd name="T95" fmla="*/ 1801820 h 1839913"/>
              <a:gd name="T96" fmla="*/ 677234 w 2444750"/>
              <a:gd name="T97" fmla="*/ 1814200 h 1839913"/>
              <a:gd name="T98" fmla="*/ 514279 w 2444750"/>
              <a:gd name="T99" fmla="*/ 1734204 h 1839913"/>
              <a:gd name="T100" fmla="*/ 376418 w 2444750"/>
              <a:gd name="T101" fmla="*/ 1614844 h 1839913"/>
              <a:gd name="T102" fmla="*/ 271593 w 2444750"/>
              <a:gd name="T103" fmla="*/ 1465963 h 1839913"/>
              <a:gd name="T104" fmla="*/ 207745 w 2444750"/>
              <a:gd name="T105" fmla="*/ 1298034 h 1839913"/>
              <a:gd name="T106" fmla="*/ 191862 w 2444750"/>
              <a:gd name="T107" fmla="*/ 1121534 h 1839913"/>
              <a:gd name="T108" fmla="*/ 219498 w 2444750"/>
              <a:gd name="T109" fmla="*/ 775836 h 1839913"/>
              <a:gd name="T110" fmla="*/ 204568 w 2444750"/>
              <a:gd name="T111" fmla="*/ 480612 h 1839913"/>
              <a:gd name="T112" fmla="*/ 162003 w 2444750"/>
              <a:gd name="T113" fmla="*/ 286018 h 1839913"/>
              <a:gd name="T114" fmla="*/ 83543 w 2444750"/>
              <a:gd name="T115" fmla="*/ 110154 h 1839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4750" h="1839913">
                <a:moveTo>
                  <a:pt x="1850557" y="877887"/>
                </a:moveTo>
                <a:lnTo>
                  <a:pt x="1872458" y="878522"/>
                </a:lnTo>
                <a:lnTo>
                  <a:pt x="1894042" y="879157"/>
                </a:lnTo>
                <a:lnTo>
                  <a:pt x="1915626" y="881062"/>
                </a:lnTo>
                <a:lnTo>
                  <a:pt x="1936893" y="882650"/>
                </a:lnTo>
                <a:lnTo>
                  <a:pt x="1958159" y="885190"/>
                </a:lnTo>
                <a:lnTo>
                  <a:pt x="1978791" y="887730"/>
                </a:lnTo>
                <a:lnTo>
                  <a:pt x="1999423" y="890587"/>
                </a:lnTo>
                <a:lnTo>
                  <a:pt x="2020055" y="894397"/>
                </a:lnTo>
                <a:lnTo>
                  <a:pt x="2040369" y="898207"/>
                </a:lnTo>
                <a:lnTo>
                  <a:pt x="2060366" y="902017"/>
                </a:lnTo>
                <a:lnTo>
                  <a:pt x="2080045" y="906780"/>
                </a:lnTo>
                <a:lnTo>
                  <a:pt x="2099407" y="911225"/>
                </a:lnTo>
                <a:lnTo>
                  <a:pt x="2118452" y="916305"/>
                </a:lnTo>
                <a:lnTo>
                  <a:pt x="2137179" y="921067"/>
                </a:lnTo>
                <a:lnTo>
                  <a:pt x="2155272" y="926465"/>
                </a:lnTo>
                <a:lnTo>
                  <a:pt x="2173681" y="931862"/>
                </a:lnTo>
                <a:lnTo>
                  <a:pt x="2190822" y="937260"/>
                </a:lnTo>
                <a:lnTo>
                  <a:pt x="2208279" y="943292"/>
                </a:lnTo>
                <a:lnTo>
                  <a:pt x="2224785" y="948690"/>
                </a:lnTo>
                <a:lnTo>
                  <a:pt x="2241290" y="954722"/>
                </a:lnTo>
                <a:lnTo>
                  <a:pt x="2256843" y="960437"/>
                </a:lnTo>
                <a:lnTo>
                  <a:pt x="2287314" y="972185"/>
                </a:lnTo>
                <a:lnTo>
                  <a:pt x="2314929" y="983932"/>
                </a:lnTo>
                <a:lnTo>
                  <a:pt x="2340639" y="995045"/>
                </a:lnTo>
                <a:lnTo>
                  <a:pt x="2363810" y="1005522"/>
                </a:lnTo>
                <a:lnTo>
                  <a:pt x="2384442" y="1015682"/>
                </a:lnTo>
                <a:lnTo>
                  <a:pt x="2401900" y="1024572"/>
                </a:lnTo>
                <a:lnTo>
                  <a:pt x="2417135" y="1031875"/>
                </a:lnTo>
                <a:lnTo>
                  <a:pt x="2437450" y="1043305"/>
                </a:lnTo>
                <a:lnTo>
                  <a:pt x="2444750" y="1047432"/>
                </a:lnTo>
                <a:lnTo>
                  <a:pt x="2433641" y="1049337"/>
                </a:lnTo>
                <a:lnTo>
                  <a:pt x="2422849" y="1051560"/>
                </a:lnTo>
                <a:lnTo>
                  <a:pt x="2412057" y="1053782"/>
                </a:lnTo>
                <a:lnTo>
                  <a:pt x="2401265" y="1056957"/>
                </a:lnTo>
                <a:lnTo>
                  <a:pt x="2390473" y="1059815"/>
                </a:lnTo>
                <a:lnTo>
                  <a:pt x="2379998" y="1063307"/>
                </a:lnTo>
                <a:lnTo>
                  <a:pt x="2369524" y="1066800"/>
                </a:lnTo>
                <a:lnTo>
                  <a:pt x="2359049" y="1070927"/>
                </a:lnTo>
                <a:lnTo>
                  <a:pt x="2348892" y="1074737"/>
                </a:lnTo>
                <a:lnTo>
                  <a:pt x="2338418" y="1079500"/>
                </a:lnTo>
                <a:lnTo>
                  <a:pt x="2328260" y="1083945"/>
                </a:lnTo>
                <a:lnTo>
                  <a:pt x="2318421" y="1088707"/>
                </a:lnTo>
                <a:lnTo>
                  <a:pt x="2308264" y="1094105"/>
                </a:lnTo>
                <a:lnTo>
                  <a:pt x="2298741" y="1099502"/>
                </a:lnTo>
                <a:lnTo>
                  <a:pt x="2288901" y="1105217"/>
                </a:lnTo>
                <a:lnTo>
                  <a:pt x="2279062" y="1110932"/>
                </a:lnTo>
                <a:lnTo>
                  <a:pt x="2269539" y="1116965"/>
                </a:lnTo>
                <a:lnTo>
                  <a:pt x="2259700" y="1122997"/>
                </a:lnTo>
                <a:lnTo>
                  <a:pt x="2250177" y="1129665"/>
                </a:lnTo>
                <a:lnTo>
                  <a:pt x="2241290" y="1136015"/>
                </a:lnTo>
                <a:lnTo>
                  <a:pt x="2231768" y="1143000"/>
                </a:lnTo>
                <a:lnTo>
                  <a:pt x="2222563" y="1149985"/>
                </a:lnTo>
                <a:lnTo>
                  <a:pt x="2204788" y="1164590"/>
                </a:lnTo>
                <a:lnTo>
                  <a:pt x="2187013" y="1179512"/>
                </a:lnTo>
                <a:lnTo>
                  <a:pt x="2169555" y="1195070"/>
                </a:lnTo>
                <a:lnTo>
                  <a:pt x="2152415" y="1211580"/>
                </a:lnTo>
                <a:lnTo>
                  <a:pt x="2135909" y="1228407"/>
                </a:lnTo>
                <a:lnTo>
                  <a:pt x="2119404" y="1245870"/>
                </a:lnTo>
                <a:lnTo>
                  <a:pt x="2103534" y="1263332"/>
                </a:lnTo>
                <a:lnTo>
                  <a:pt x="2088298" y="1281430"/>
                </a:lnTo>
                <a:lnTo>
                  <a:pt x="2072745" y="1299527"/>
                </a:lnTo>
                <a:lnTo>
                  <a:pt x="2058144" y="1318260"/>
                </a:lnTo>
                <a:lnTo>
                  <a:pt x="2043543" y="1336675"/>
                </a:lnTo>
                <a:lnTo>
                  <a:pt x="2029577" y="1355725"/>
                </a:lnTo>
                <a:lnTo>
                  <a:pt x="2015928" y="1375092"/>
                </a:lnTo>
                <a:lnTo>
                  <a:pt x="2002280" y="1393825"/>
                </a:lnTo>
                <a:lnTo>
                  <a:pt x="1989266" y="1412875"/>
                </a:lnTo>
                <a:lnTo>
                  <a:pt x="1976569" y="1432242"/>
                </a:lnTo>
                <a:lnTo>
                  <a:pt x="1964508" y="1450975"/>
                </a:lnTo>
                <a:lnTo>
                  <a:pt x="1952446" y="1469707"/>
                </a:lnTo>
                <a:lnTo>
                  <a:pt x="1941019" y="1488122"/>
                </a:lnTo>
                <a:lnTo>
                  <a:pt x="1918800" y="1524635"/>
                </a:lnTo>
                <a:lnTo>
                  <a:pt x="1913722" y="1533525"/>
                </a:lnTo>
                <a:lnTo>
                  <a:pt x="1907691" y="1542415"/>
                </a:lnTo>
                <a:lnTo>
                  <a:pt x="1901978" y="1550987"/>
                </a:lnTo>
                <a:lnTo>
                  <a:pt x="1895629" y="1559242"/>
                </a:lnTo>
                <a:lnTo>
                  <a:pt x="1889599" y="1567497"/>
                </a:lnTo>
                <a:lnTo>
                  <a:pt x="1882933" y="1575435"/>
                </a:lnTo>
                <a:lnTo>
                  <a:pt x="1876267" y="1583055"/>
                </a:lnTo>
                <a:lnTo>
                  <a:pt x="1868967" y="1590675"/>
                </a:lnTo>
                <a:lnTo>
                  <a:pt x="1861667" y="1598295"/>
                </a:lnTo>
                <a:lnTo>
                  <a:pt x="1854366" y="1605280"/>
                </a:lnTo>
                <a:lnTo>
                  <a:pt x="1846748" y="1612582"/>
                </a:lnTo>
                <a:lnTo>
                  <a:pt x="1838813" y="1619250"/>
                </a:lnTo>
                <a:lnTo>
                  <a:pt x="1830878" y="1625917"/>
                </a:lnTo>
                <a:lnTo>
                  <a:pt x="1822625" y="1632585"/>
                </a:lnTo>
                <a:lnTo>
                  <a:pt x="1814372" y="1638935"/>
                </a:lnTo>
                <a:lnTo>
                  <a:pt x="1805802" y="1644967"/>
                </a:lnTo>
                <a:lnTo>
                  <a:pt x="1797232" y="1650682"/>
                </a:lnTo>
                <a:lnTo>
                  <a:pt x="1788345" y="1656715"/>
                </a:lnTo>
                <a:lnTo>
                  <a:pt x="1779140" y="1662112"/>
                </a:lnTo>
                <a:lnTo>
                  <a:pt x="1770252" y="1667510"/>
                </a:lnTo>
                <a:lnTo>
                  <a:pt x="1761047" y="1672272"/>
                </a:lnTo>
                <a:lnTo>
                  <a:pt x="1751525" y="1677035"/>
                </a:lnTo>
                <a:lnTo>
                  <a:pt x="1742003" y="1682115"/>
                </a:lnTo>
                <a:lnTo>
                  <a:pt x="1732480" y="1686242"/>
                </a:lnTo>
                <a:lnTo>
                  <a:pt x="1722958" y="1690687"/>
                </a:lnTo>
                <a:lnTo>
                  <a:pt x="1713118" y="1694497"/>
                </a:lnTo>
                <a:lnTo>
                  <a:pt x="1702961" y="1698307"/>
                </a:lnTo>
                <a:lnTo>
                  <a:pt x="1693121" y="1702117"/>
                </a:lnTo>
                <a:lnTo>
                  <a:pt x="1682964" y="1705610"/>
                </a:lnTo>
                <a:lnTo>
                  <a:pt x="1672807" y="1708467"/>
                </a:lnTo>
                <a:lnTo>
                  <a:pt x="1662333" y="1711325"/>
                </a:lnTo>
                <a:lnTo>
                  <a:pt x="1652493" y="1714500"/>
                </a:lnTo>
                <a:lnTo>
                  <a:pt x="1642018" y="1716722"/>
                </a:lnTo>
                <a:lnTo>
                  <a:pt x="1631544" y="1718945"/>
                </a:lnTo>
                <a:lnTo>
                  <a:pt x="1621069" y="1720850"/>
                </a:lnTo>
                <a:lnTo>
                  <a:pt x="1610277" y="1722755"/>
                </a:lnTo>
                <a:lnTo>
                  <a:pt x="1599803" y="1724342"/>
                </a:lnTo>
                <a:lnTo>
                  <a:pt x="1589328" y="1725930"/>
                </a:lnTo>
                <a:lnTo>
                  <a:pt x="1578536" y="1726882"/>
                </a:lnTo>
                <a:lnTo>
                  <a:pt x="1567744" y="1727835"/>
                </a:lnTo>
                <a:lnTo>
                  <a:pt x="1557587" y="1728470"/>
                </a:lnTo>
                <a:lnTo>
                  <a:pt x="1546795" y="1728787"/>
                </a:lnTo>
                <a:lnTo>
                  <a:pt x="1536320" y="1728787"/>
                </a:lnTo>
                <a:lnTo>
                  <a:pt x="1525528" y="1728787"/>
                </a:lnTo>
                <a:lnTo>
                  <a:pt x="1514736" y="1728470"/>
                </a:lnTo>
                <a:lnTo>
                  <a:pt x="1504262" y="1727835"/>
                </a:lnTo>
                <a:lnTo>
                  <a:pt x="1493470" y="1726882"/>
                </a:lnTo>
                <a:lnTo>
                  <a:pt x="1482995" y="1725930"/>
                </a:lnTo>
                <a:lnTo>
                  <a:pt x="1472521" y="1724342"/>
                </a:lnTo>
                <a:lnTo>
                  <a:pt x="1461729" y="1722755"/>
                </a:lnTo>
                <a:lnTo>
                  <a:pt x="1451254" y="1720850"/>
                </a:lnTo>
                <a:lnTo>
                  <a:pt x="1441414" y="1718945"/>
                </a:lnTo>
                <a:lnTo>
                  <a:pt x="1430940" y="1716722"/>
                </a:lnTo>
                <a:lnTo>
                  <a:pt x="1420465" y="1714182"/>
                </a:lnTo>
                <a:lnTo>
                  <a:pt x="1410308" y="1711007"/>
                </a:lnTo>
                <a:lnTo>
                  <a:pt x="1400151" y="1707832"/>
                </a:lnTo>
                <a:lnTo>
                  <a:pt x="1389994" y="1704657"/>
                </a:lnTo>
                <a:lnTo>
                  <a:pt x="1380154" y="1700530"/>
                </a:lnTo>
                <a:lnTo>
                  <a:pt x="1370632" y="1696720"/>
                </a:lnTo>
                <a:lnTo>
                  <a:pt x="1360792" y="1692592"/>
                </a:lnTo>
                <a:lnTo>
                  <a:pt x="1350952" y="1688147"/>
                </a:lnTo>
                <a:lnTo>
                  <a:pt x="1341430" y="1683385"/>
                </a:lnTo>
                <a:lnTo>
                  <a:pt x="1331908" y="1678622"/>
                </a:lnTo>
                <a:lnTo>
                  <a:pt x="1323020" y="1672907"/>
                </a:lnTo>
                <a:lnTo>
                  <a:pt x="1320481" y="1671637"/>
                </a:lnTo>
                <a:lnTo>
                  <a:pt x="1314450" y="1667192"/>
                </a:lnTo>
                <a:lnTo>
                  <a:pt x="1320798" y="1652270"/>
                </a:lnTo>
                <a:lnTo>
                  <a:pt x="1328416" y="1636712"/>
                </a:lnTo>
                <a:lnTo>
                  <a:pt x="1336034" y="1621155"/>
                </a:lnTo>
                <a:lnTo>
                  <a:pt x="1343652" y="1605280"/>
                </a:lnTo>
                <a:lnTo>
                  <a:pt x="1351905" y="1589722"/>
                </a:lnTo>
                <a:lnTo>
                  <a:pt x="1360475" y="1574482"/>
                </a:lnTo>
                <a:lnTo>
                  <a:pt x="1368727" y="1558925"/>
                </a:lnTo>
                <a:lnTo>
                  <a:pt x="1377615" y="1543685"/>
                </a:lnTo>
                <a:lnTo>
                  <a:pt x="1386502" y="1528762"/>
                </a:lnTo>
                <a:lnTo>
                  <a:pt x="1396025" y="1513522"/>
                </a:lnTo>
                <a:lnTo>
                  <a:pt x="1405230" y="1498600"/>
                </a:lnTo>
                <a:lnTo>
                  <a:pt x="1414752" y="1483995"/>
                </a:lnTo>
                <a:lnTo>
                  <a:pt x="1424274" y="1469390"/>
                </a:lnTo>
                <a:lnTo>
                  <a:pt x="1434431" y="1454467"/>
                </a:lnTo>
                <a:lnTo>
                  <a:pt x="1444589" y="1440180"/>
                </a:lnTo>
                <a:lnTo>
                  <a:pt x="1455063" y="1425892"/>
                </a:lnTo>
                <a:lnTo>
                  <a:pt x="1465538" y="1411922"/>
                </a:lnTo>
                <a:lnTo>
                  <a:pt x="1476330" y="1397952"/>
                </a:lnTo>
                <a:lnTo>
                  <a:pt x="1487439" y="1383982"/>
                </a:lnTo>
                <a:lnTo>
                  <a:pt x="1498231" y="1370330"/>
                </a:lnTo>
                <a:lnTo>
                  <a:pt x="1509658" y="1356995"/>
                </a:lnTo>
                <a:lnTo>
                  <a:pt x="1521402" y="1343660"/>
                </a:lnTo>
                <a:lnTo>
                  <a:pt x="1533146" y="1330642"/>
                </a:lnTo>
                <a:lnTo>
                  <a:pt x="1545208" y="1317625"/>
                </a:lnTo>
                <a:lnTo>
                  <a:pt x="1557587" y="1304925"/>
                </a:lnTo>
                <a:lnTo>
                  <a:pt x="1570283" y="1292542"/>
                </a:lnTo>
                <a:lnTo>
                  <a:pt x="1582662" y="1280160"/>
                </a:lnTo>
                <a:lnTo>
                  <a:pt x="1595676" y="1268095"/>
                </a:lnTo>
                <a:lnTo>
                  <a:pt x="1608690" y="1256347"/>
                </a:lnTo>
                <a:lnTo>
                  <a:pt x="1622021" y="1244600"/>
                </a:lnTo>
                <a:lnTo>
                  <a:pt x="1635670" y="1233170"/>
                </a:lnTo>
                <a:lnTo>
                  <a:pt x="1649319" y="1222057"/>
                </a:lnTo>
                <a:lnTo>
                  <a:pt x="1663602" y="1211262"/>
                </a:lnTo>
                <a:lnTo>
                  <a:pt x="1677568" y="1200467"/>
                </a:lnTo>
                <a:lnTo>
                  <a:pt x="1692169" y="1190307"/>
                </a:lnTo>
                <a:lnTo>
                  <a:pt x="1706770" y="1180147"/>
                </a:lnTo>
                <a:lnTo>
                  <a:pt x="1721371" y="1170622"/>
                </a:lnTo>
                <a:lnTo>
                  <a:pt x="1736924" y="1161097"/>
                </a:lnTo>
                <a:lnTo>
                  <a:pt x="1752160" y="1152207"/>
                </a:lnTo>
                <a:lnTo>
                  <a:pt x="1767396" y="1143317"/>
                </a:lnTo>
                <a:lnTo>
                  <a:pt x="1783266" y="1135062"/>
                </a:lnTo>
                <a:lnTo>
                  <a:pt x="1799137" y="1127125"/>
                </a:lnTo>
                <a:lnTo>
                  <a:pt x="1815325" y="1119505"/>
                </a:lnTo>
                <a:lnTo>
                  <a:pt x="1831830" y="1111885"/>
                </a:lnTo>
                <a:lnTo>
                  <a:pt x="1848335" y="1105217"/>
                </a:lnTo>
                <a:lnTo>
                  <a:pt x="1865158" y="1098550"/>
                </a:lnTo>
                <a:lnTo>
                  <a:pt x="1881663" y="1092835"/>
                </a:lnTo>
                <a:lnTo>
                  <a:pt x="1899121" y="1086802"/>
                </a:lnTo>
                <a:lnTo>
                  <a:pt x="1915944" y="1081722"/>
                </a:lnTo>
                <a:lnTo>
                  <a:pt x="1933719" y="1076642"/>
                </a:lnTo>
                <a:lnTo>
                  <a:pt x="1950859" y="1072197"/>
                </a:lnTo>
                <a:lnTo>
                  <a:pt x="1968634" y="1068387"/>
                </a:lnTo>
                <a:lnTo>
                  <a:pt x="1986092" y="1064577"/>
                </a:lnTo>
                <a:lnTo>
                  <a:pt x="2004184" y="1061402"/>
                </a:lnTo>
                <a:lnTo>
                  <a:pt x="2021959" y="1058545"/>
                </a:lnTo>
                <a:lnTo>
                  <a:pt x="2040051" y="1056322"/>
                </a:lnTo>
                <a:lnTo>
                  <a:pt x="2058144" y="1054100"/>
                </a:lnTo>
                <a:lnTo>
                  <a:pt x="2076554" y="1052830"/>
                </a:lnTo>
                <a:lnTo>
                  <a:pt x="2094329" y="1051560"/>
                </a:lnTo>
                <a:lnTo>
                  <a:pt x="2112738" y="1050925"/>
                </a:lnTo>
                <a:lnTo>
                  <a:pt x="2131148" y="1050925"/>
                </a:lnTo>
                <a:lnTo>
                  <a:pt x="2113056" y="1049020"/>
                </a:lnTo>
                <a:lnTo>
                  <a:pt x="2094646" y="1047432"/>
                </a:lnTo>
                <a:lnTo>
                  <a:pt x="2076236" y="1046480"/>
                </a:lnTo>
                <a:lnTo>
                  <a:pt x="2057826" y="1045845"/>
                </a:lnTo>
                <a:lnTo>
                  <a:pt x="2039417" y="1045527"/>
                </a:lnTo>
                <a:lnTo>
                  <a:pt x="2021007" y="1045845"/>
                </a:lnTo>
                <a:lnTo>
                  <a:pt x="2002280" y="1046480"/>
                </a:lnTo>
                <a:lnTo>
                  <a:pt x="1984187" y="1047432"/>
                </a:lnTo>
                <a:lnTo>
                  <a:pt x="1965460" y="1049020"/>
                </a:lnTo>
                <a:lnTo>
                  <a:pt x="1947050" y="1050925"/>
                </a:lnTo>
                <a:lnTo>
                  <a:pt x="1928640" y="1053147"/>
                </a:lnTo>
                <a:lnTo>
                  <a:pt x="1910230" y="1056322"/>
                </a:lnTo>
                <a:lnTo>
                  <a:pt x="1891821" y="1059497"/>
                </a:lnTo>
                <a:lnTo>
                  <a:pt x="1873411" y="1063307"/>
                </a:lnTo>
                <a:lnTo>
                  <a:pt x="1855318" y="1067752"/>
                </a:lnTo>
                <a:lnTo>
                  <a:pt x="1837226" y="1072515"/>
                </a:lnTo>
                <a:lnTo>
                  <a:pt x="1819133" y="1077277"/>
                </a:lnTo>
                <a:lnTo>
                  <a:pt x="1801041" y="1082992"/>
                </a:lnTo>
                <a:lnTo>
                  <a:pt x="1783583" y="1089025"/>
                </a:lnTo>
                <a:lnTo>
                  <a:pt x="1765808" y="1095375"/>
                </a:lnTo>
                <a:lnTo>
                  <a:pt x="1748351" y="1102042"/>
                </a:lnTo>
                <a:lnTo>
                  <a:pt x="1730893" y="1109345"/>
                </a:lnTo>
                <a:lnTo>
                  <a:pt x="1713753" y="1117282"/>
                </a:lnTo>
                <a:lnTo>
                  <a:pt x="1696295" y="1124902"/>
                </a:lnTo>
                <a:lnTo>
                  <a:pt x="1679473" y="1133475"/>
                </a:lnTo>
                <a:lnTo>
                  <a:pt x="1662650" y="1142365"/>
                </a:lnTo>
                <a:lnTo>
                  <a:pt x="1646145" y="1151255"/>
                </a:lnTo>
                <a:lnTo>
                  <a:pt x="1629957" y="1160462"/>
                </a:lnTo>
                <a:lnTo>
                  <a:pt x="1613451" y="1170305"/>
                </a:lnTo>
                <a:lnTo>
                  <a:pt x="1597581" y="1180465"/>
                </a:lnTo>
                <a:lnTo>
                  <a:pt x="1581710" y="1190942"/>
                </a:lnTo>
                <a:lnTo>
                  <a:pt x="1565840" y="1201737"/>
                </a:lnTo>
                <a:lnTo>
                  <a:pt x="1544891" y="1216660"/>
                </a:lnTo>
                <a:lnTo>
                  <a:pt x="1524576" y="1232217"/>
                </a:lnTo>
                <a:lnTo>
                  <a:pt x="1504262" y="1248092"/>
                </a:lnTo>
                <a:lnTo>
                  <a:pt x="1484265" y="1264602"/>
                </a:lnTo>
                <a:lnTo>
                  <a:pt x="1464903" y="1281430"/>
                </a:lnTo>
                <a:lnTo>
                  <a:pt x="1445541" y="1298575"/>
                </a:lnTo>
                <a:lnTo>
                  <a:pt x="1426496" y="1316672"/>
                </a:lnTo>
                <a:lnTo>
                  <a:pt x="1408404" y="1334452"/>
                </a:lnTo>
                <a:lnTo>
                  <a:pt x="1409991" y="1315085"/>
                </a:lnTo>
                <a:lnTo>
                  <a:pt x="1411578" y="1295400"/>
                </a:lnTo>
                <a:lnTo>
                  <a:pt x="1412530" y="1275715"/>
                </a:lnTo>
                <a:lnTo>
                  <a:pt x="1413482" y="1256347"/>
                </a:lnTo>
                <a:lnTo>
                  <a:pt x="1413800" y="1236980"/>
                </a:lnTo>
                <a:lnTo>
                  <a:pt x="1414117" y="1217612"/>
                </a:lnTo>
                <a:lnTo>
                  <a:pt x="1414435" y="1198880"/>
                </a:lnTo>
                <a:lnTo>
                  <a:pt x="1414117" y="1179512"/>
                </a:lnTo>
                <a:lnTo>
                  <a:pt x="1413482" y="1160462"/>
                </a:lnTo>
                <a:lnTo>
                  <a:pt x="1412847" y="1142047"/>
                </a:lnTo>
                <a:lnTo>
                  <a:pt x="1411578" y="1122997"/>
                </a:lnTo>
                <a:lnTo>
                  <a:pt x="1410308" y="1104582"/>
                </a:lnTo>
                <a:lnTo>
                  <a:pt x="1408721" y="1086167"/>
                </a:lnTo>
                <a:lnTo>
                  <a:pt x="1406817" y="1067752"/>
                </a:lnTo>
                <a:lnTo>
                  <a:pt x="1404912" y="1049655"/>
                </a:lnTo>
                <a:lnTo>
                  <a:pt x="1402056" y="1031240"/>
                </a:lnTo>
                <a:lnTo>
                  <a:pt x="1411895" y="1023302"/>
                </a:lnTo>
                <a:lnTo>
                  <a:pt x="1422052" y="1015365"/>
                </a:lnTo>
                <a:lnTo>
                  <a:pt x="1431892" y="1007427"/>
                </a:lnTo>
                <a:lnTo>
                  <a:pt x="1442049" y="1000442"/>
                </a:lnTo>
                <a:lnTo>
                  <a:pt x="1452206" y="993140"/>
                </a:lnTo>
                <a:lnTo>
                  <a:pt x="1462046" y="986472"/>
                </a:lnTo>
                <a:lnTo>
                  <a:pt x="1472203" y="979487"/>
                </a:lnTo>
                <a:lnTo>
                  <a:pt x="1482678" y="973137"/>
                </a:lnTo>
                <a:lnTo>
                  <a:pt x="1493152" y="967105"/>
                </a:lnTo>
                <a:lnTo>
                  <a:pt x="1503627" y="961072"/>
                </a:lnTo>
                <a:lnTo>
                  <a:pt x="1514102" y="955357"/>
                </a:lnTo>
                <a:lnTo>
                  <a:pt x="1524576" y="949960"/>
                </a:lnTo>
                <a:lnTo>
                  <a:pt x="1535051" y="944562"/>
                </a:lnTo>
                <a:lnTo>
                  <a:pt x="1545843" y="939800"/>
                </a:lnTo>
                <a:lnTo>
                  <a:pt x="1556000" y="935037"/>
                </a:lnTo>
                <a:lnTo>
                  <a:pt x="1566792" y="930592"/>
                </a:lnTo>
                <a:lnTo>
                  <a:pt x="1577584" y="925830"/>
                </a:lnTo>
                <a:lnTo>
                  <a:pt x="1588376" y="922020"/>
                </a:lnTo>
                <a:lnTo>
                  <a:pt x="1599168" y="917892"/>
                </a:lnTo>
                <a:lnTo>
                  <a:pt x="1609960" y="914082"/>
                </a:lnTo>
                <a:lnTo>
                  <a:pt x="1620752" y="910590"/>
                </a:lnTo>
                <a:lnTo>
                  <a:pt x="1631544" y="907415"/>
                </a:lnTo>
                <a:lnTo>
                  <a:pt x="1653445" y="901382"/>
                </a:lnTo>
                <a:lnTo>
                  <a:pt x="1675346" y="895985"/>
                </a:lnTo>
                <a:lnTo>
                  <a:pt x="1697248" y="891222"/>
                </a:lnTo>
                <a:lnTo>
                  <a:pt x="1719149" y="887730"/>
                </a:lnTo>
                <a:lnTo>
                  <a:pt x="1741050" y="884555"/>
                </a:lnTo>
                <a:lnTo>
                  <a:pt x="1763269" y="882015"/>
                </a:lnTo>
                <a:lnTo>
                  <a:pt x="1785171" y="880110"/>
                </a:lnTo>
                <a:lnTo>
                  <a:pt x="1807072" y="878840"/>
                </a:lnTo>
                <a:lnTo>
                  <a:pt x="1828973" y="878205"/>
                </a:lnTo>
                <a:lnTo>
                  <a:pt x="1850557" y="877887"/>
                </a:lnTo>
                <a:close/>
                <a:moveTo>
                  <a:pt x="0" y="0"/>
                </a:moveTo>
                <a:lnTo>
                  <a:pt x="16200" y="2222"/>
                </a:lnTo>
                <a:lnTo>
                  <a:pt x="35895" y="5079"/>
                </a:lnTo>
                <a:lnTo>
                  <a:pt x="62578" y="9841"/>
                </a:lnTo>
                <a:lnTo>
                  <a:pt x="95296" y="16190"/>
                </a:lnTo>
                <a:lnTo>
                  <a:pt x="133732" y="24443"/>
                </a:lnTo>
                <a:lnTo>
                  <a:pt x="155332" y="28888"/>
                </a:lnTo>
                <a:lnTo>
                  <a:pt x="177885" y="34284"/>
                </a:lnTo>
                <a:lnTo>
                  <a:pt x="201391" y="39998"/>
                </a:lnTo>
                <a:lnTo>
                  <a:pt x="226168" y="46665"/>
                </a:lnTo>
                <a:lnTo>
                  <a:pt x="251898" y="53331"/>
                </a:lnTo>
                <a:lnTo>
                  <a:pt x="278899" y="60950"/>
                </a:lnTo>
                <a:lnTo>
                  <a:pt x="306217" y="68886"/>
                </a:lnTo>
                <a:lnTo>
                  <a:pt x="334488" y="77457"/>
                </a:lnTo>
                <a:lnTo>
                  <a:pt x="364029" y="86980"/>
                </a:lnTo>
                <a:lnTo>
                  <a:pt x="393571" y="97138"/>
                </a:lnTo>
                <a:lnTo>
                  <a:pt x="424066" y="107932"/>
                </a:lnTo>
                <a:lnTo>
                  <a:pt x="455195" y="119360"/>
                </a:lnTo>
                <a:lnTo>
                  <a:pt x="486325" y="131422"/>
                </a:lnTo>
                <a:lnTo>
                  <a:pt x="518091" y="144120"/>
                </a:lnTo>
                <a:lnTo>
                  <a:pt x="550491" y="157770"/>
                </a:lnTo>
                <a:lnTo>
                  <a:pt x="582892" y="172055"/>
                </a:lnTo>
                <a:lnTo>
                  <a:pt x="614974" y="187610"/>
                </a:lnTo>
                <a:lnTo>
                  <a:pt x="647693" y="203483"/>
                </a:lnTo>
                <a:lnTo>
                  <a:pt x="680411" y="219990"/>
                </a:lnTo>
                <a:lnTo>
                  <a:pt x="696611" y="228878"/>
                </a:lnTo>
                <a:lnTo>
                  <a:pt x="713129" y="238084"/>
                </a:lnTo>
                <a:lnTo>
                  <a:pt x="729329" y="247290"/>
                </a:lnTo>
                <a:lnTo>
                  <a:pt x="745529" y="256178"/>
                </a:lnTo>
                <a:lnTo>
                  <a:pt x="761730" y="266019"/>
                </a:lnTo>
                <a:lnTo>
                  <a:pt x="777930" y="275860"/>
                </a:lnTo>
                <a:lnTo>
                  <a:pt x="794130" y="286018"/>
                </a:lnTo>
                <a:lnTo>
                  <a:pt x="810013" y="296177"/>
                </a:lnTo>
                <a:lnTo>
                  <a:pt x="825895" y="306970"/>
                </a:lnTo>
                <a:lnTo>
                  <a:pt x="841778" y="317763"/>
                </a:lnTo>
                <a:lnTo>
                  <a:pt x="857343" y="328556"/>
                </a:lnTo>
                <a:lnTo>
                  <a:pt x="872908" y="339984"/>
                </a:lnTo>
                <a:lnTo>
                  <a:pt x="888790" y="351412"/>
                </a:lnTo>
                <a:lnTo>
                  <a:pt x="904038" y="363158"/>
                </a:lnTo>
                <a:lnTo>
                  <a:pt x="919285" y="374903"/>
                </a:lnTo>
                <a:lnTo>
                  <a:pt x="934215" y="387283"/>
                </a:lnTo>
                <a:lnTo>
                  <a:pt x="949462" y="399664"/>
                </a:lnTo>
                <a:lnTo>
                  <a:pt x="964074" y="412362"/>
                </a:lnTo>
                <a:lnTo>
                  <a:pt x="978686" y="425377"/>
                </a:lnTo>
                <a:lnTo>
                  <a:pt x="993298" y="438392"/>
                </a:lnTo>
                <a:lnTo>
                  <a:pt x="1007592" y="452042"/>
                </a:lnTo>
                <a:lnTo>
                  <a:pt x="1021887" y="465692"/>
                </a:lnTo>
                <a:lnTo>
                  <a:pt x="1035546" y="479660"/>
                </a:lnTo>
                <a:lnTo>
                  <a:pt x="1049205" y="493945"/>
                </a:lnTo>
                <a:lnTo>
                  <a:pt x="1062546" y="508548"/>
                </a:lnTo>
                <a:lnTo>
                  <a:pt x="1076205" y="523150"/>
                </a:lnTo>
                <a:lnTo>
                  <a:pt x="1089229" y="538387"/>
                </a:lnTo>
                <a:lnTo>
                  <a:pt x="1101935" y="553942"/>
                </a:lnTo>
                <a:lnTo>
                  <a:pt x="1114323" y="569497"/>
                </a:lnTo>
                <a:lnTo>
                  <a:pt x="1126394" y="585369"/>
                </a:lnTo>
                <a:lnTo>
                  <a:pt x="1138465" y="601559"/>
                </a:lnTo>
                <a:lnTo>
                  <a:pt x="1150218" y="618066"/>
                </a:lnTo>
                <a:lnTo>
                  <a:pt x="1161654" y="634891"/>
                </a:lnTo>
                <a:lnTo>
                  <a:pt x="1172771" y="652033"/>
                </a:lnTo>
                <a:lnTo>
                  <a:pt x="1183571" y="669492"/>
                </a:lnTo>
                <a:lnTo>
                  <a:pt x="1194054" y="686952"/>
                </a:lnTo>
                <a:lnTo>
                  <a:pt x="1203901" y="705046"/>
                </a:lnTo>
                <a:lnTo>
                  <a:pt x="1213748" y="723141"/>
                </a:lnTo>
                <a:lnTo>
                  <a:pt x="1223278" y="741870"/>
                </a:lnTo>
                <a:lnTo>
                  <a:pt x="1232490" y="760599"/>
                </a:lnTo>
                <a:lnTo>
                  <a:pt x="1241066" y="779963"/>
                </a:lnTo>
                <a:lnTo>
                  <a:pt x="1249325" y="799327"/>
                </a:lnTo>
                <a:lnTo>
                  <a:pt x="1257267" y="819009"/>
                </a:lnTo>
                <a:lnTo>
                  <a:pt x="1265208" y="839326"/>
                </a:lnTo>
                <a:lnTo>
                  <a:pt x="1272196" y="859642"/>
                </a:lnTo>
                <a:lnTo>
                  <a:pt x="1279185" y="880593"/>
                </a:lnTo>
                <a:lnTo>
                  <a:pt x="1285220" y="901545"/>
                </a:lnTo>
                <a:lnTo>
                  <a:pt x="1291573" y="922814"/>
                </a:lnTo>
                <a:lnTo>
                  <a:pt x="1296973" y="944717"/>
                </a:lnTo>
                <a:lnTo>
                  <a:pt x="1302056" y="966621"/>
                </a:lnTo>
                <a:lnTo>
                  <a:pt x="1306820" y="989160"/>
                </a:lnTo>
                <a:lnTo>
                  <a:pt x="1310632" y="1012016"/>
                </a:lnTo>
                <a:lnTo>
                  <a:pt x="1314762" y="1034872"/>
                </a:lnTo>
                <a:lnTo>
                  <a:pt x="1317938" y="1058363"/>
                </a:lnTo>
                <a:lnTo>
                  <a:pt x="1320479" y="1082171"/>
                </a:lnTo>
                <a:lnTo>
                  <a:pt x="1323021" y="1106297"/>
                </a:lnTo>
                <a:lnTo>
                  <a:pt x="1324927" y="1130423"/>
                </a:lnTo>
                <a:lnTo>
                  <a:pt x="1326197" y="1155184"/>
                </a:lnTo>
                <a:lnTo>
                  <a:pt x="1326833" y="1180262"/>
                </a:lnTo>
                <a:lnTo>
                  <a:pt x="1327150" y="1205657"/>
                </a:lnTo>
                <a:lnTo>
                  <a:pt x="1326833" y="1232005"/>
                </a:lnTo>
                <a:lnTo>
                  <a:pt x="1325880" y="1258036"/>
                </a:lnTo>
                <a:lnTo>
                  <a:pt x="1324609" y="1284384"/>
                </a:lnTo>
                <a:lnTo>
                  <a:pt x="1322385" y="1311367"/>
                </a:lnTo>
                <a:lnTo>
                  <a:pt x="1319844" y="1338667"/>
                </a:lnTo>
                <a:lnTo>
                  <a:pt x="1316668" y="1366285"/>
                </a:lnTo>
                <a:lnTo>
                  <a:pt x="1313491" y="1390411"/>
                </a:lnTo>
                <a:lnTo>
                  <a:pt x="1309362" y="1413902"/>
                </a:lnTo>
                <a:lnTo>
                  <a:pt x="1304915" y="1436440"/>
                </a:lnTo>
                <a:lnTo>
                  <a:pt x="1299832" y="1458344"/>
                </a:lnTo>
                <a:lnTo>
                  <a:pt x="1294114" y="1479613"/>
                </a:lnTo>
                <a:lnTo>
                  <a:pt x="1288079" y="1499294"/>
                </a:lnTo>
                <a:lnTo>
                  <a:pt x="1281408" y="1518976"/>
                </a:lnTo>
                <a:lnTo>
                  <a:pt x="1274102" y="1537705"/>
                </a:lnTo>
                <a:lnTo>
                  <a:pt x="1266796" y="1555482"/>
                </a:lnTo>
                <a:lnTo>
                  <a:pt x="1258537" y="1572942"/>
                </a:lnTo>
                <a:lnTo>
                  <a:pt x="1250278" y="1589449"/>
                </a:lnTo>
                <a:lnTo>
                  <a:pt x="1241702" y="1605004"/>
                </a:lnTo>
                <a:lnTo>
                  <a:pt x="1232490" y="1620558"/>
                </a:lnTo>
                <a:lnTo>
                  <a:pt x="1222960" y="1634844"/>
                </a:lnTo>
                <a:lnTo>
                  <a:pt x="1212795" y="1648811"/>
                </a:lnTo>
                <a:lnTo>
                  <a:pt x="1202631" y="1661826"/>
                </a:lnTo>
                <a:lnTo>
                  <a:pt x="1192148" y="1674524"/>
                </a:lnTo>
                <a:lnTo>
                  <a:pt x="1181983" y="1686587"/>
                </a:lnTo>
                <a:lnTo>
                  <a:pt x="1170865" y="1698015"/>
                </a:lnTo>
                <a:lnTo>
                  <a:pt x="1159748" y="1708808"/>
                </a:lnTo>
                <a:lnTo>
                  <a:pt x="1148630" y="1718967"/>
                </a:lnTo>
                <a:lnTo>
                  <a:pt x="1137194" y="1728807"/>
                </a:lnTo>
                <a:lnTo>
                  <a:pt x="1125441" y="1738013"/>
                </a:lnTo>
                <a:lnTo>
                  <a:pt x="1113688" y="1746584"/>
                </a:lnTo>
                <a:lnTo>
                  <a:pt x="1101935" y="1754838"/>
                </a:lnTo>
                <a:lnTo>
                  <a:pt x="1089864" y="1762457"/>
                </a:lnTo>
                <a:lnTo>
                  <a:pt x="1078111" y="1769758"/>
                </a:lnTo>
                <a:lnTo>
                  <a:pt x="1066040" y="1776424"/>
                </a:lnTo>
                <a:lnTo>
                  <a:pt x="1053969" y="1782773"/>
                </a:lnTo>
                <a:lnTo>
                  <a:pt x="1041899" y="1788804"/>
                </a:lnTo>
                <a:lnTo>
                  <a:pt x="1029828" y="1793884"/>
                </a:lnTo>
                <a:lnTo>
                  <a:pt x="1018075" y="1799280"/>
                </a:lnTo>
                <a:lnTo>
                  <a:pt x="1019981" y="1770393"/>
                </a:lnTo>
                <a:lnTo>
                  <a:pt x="1021569" y="1741505"/>
                </a:lnTo>
                <a:lnTo>
                  <a:pt x="1022840" y="1711665"/>
                </a:lnTo>
                <a:lnTo>
                  <a:pt x="1023793" y="1682143"/>
                </a:lnTo>
                <a:lnTo>
                  <a:pt x="1024110" y="1652303"/>
                </a:lnTo>
                <a:lnTo>
                  <a:pt x="1024110" y="1622781"/>
                </a:lnTo>
                <a:lnTo>
                  <a:pt x="1024110" y="1592941"/>
                </a:lnTo>
                <a:lnTo>
                  <a:pt x="1023475" y="1563418"/>
                </a:lnTo>
                <a:lnTo>
                  <a:pt x="1022204" y="1533578"/>
                </a:lnTo>
                <a:lnTo>
                  <a:pt x="1020934" y="1504056"/>
                </a:lnTo>
                <a:lnTo>
                  <a:pt x="1019028" y="1474534"/>
                </a:lnTo>
                <a:lnTo>
                  <a:pt x="1016487" y="1445011"/>
                </a:lnTo>
                <a:lnTo>
                  <a:pt x="1013945" y="1415489"/>
                </a:lnTo>
                <a:lnTo>
                  <a:pt x="1011086" y="1385966"/>
                </a:lnTo>
                <a:lnTo>
                  <a:pt x="1007592" y="1356444"/>
                </a:lnTo>
                <a:lnTo>
                  <a:pt x="1003463" y="1327239"/>
                </a:lnTo>
                <a:lnTo>
                  <a:pt x="999016" y="1297717"/>
                </a:lnTo>
                <a:lnTo>
                  <a:pt x="994569" y="1268829"/>
                </a:lnTo>
                <a:lnTo>
                  <a:pt x="989168" y="1239307"/>
                </a:lnTo>
                <a:lnTo>
                  <a:pt x="983451" y="1210419"/>
                </a:lnTo>
                <a:lnTo>
                  <a:pt x="977098" y="1181532"/>
                </a:lnTo>
                <a:lnTo>
                  <a:pt x="970427" y="1152644"/>
                </a:lnTo>
                <a:lnTo>
                  <a:pt x="963439" y="1124074"/>
                </a:lnTo>
                <a:lnTo>
                  <a:pt x="955497" y="1095504"/>
                </a:lnTo>
                <a:lnTo>
                  <a:pt x="947556" y="1067251"/>
                </a:lnTo>
                <a:lnTo>
                  <a:pt x="938979" y="1038681"/>
                </a:lnTo>
                <a:lnTo>
                  <a:pt x="929450" y="1010746"/>
                </a:lnTo>
                <a:lnTo>
                  <a:pt x="919920" y="982811"/>
                </a:lnTo>
                <a:lnTo>
                  <a:pt x="909438" y="955193"/>
                </a:lnTo>
                <a:lnTo>
                  <a:pt x="898638" y="927893"/>
                </a:lnTo>
                <a:lnTo>
                  <a:pt x="887520" y="900275"/>
                </a:lnTo>
                <a:lnTo>
                  <a:pt x="875449" y="873292"/>
                </a:lnTo>
                <a:lnTo>
                  <a:pt x="863061" y="846944"/>
                </a:lnTo>
                <a:lnTo>
                  <a:pt x="850355" y="820279"/>
                </a:lnTo>
                <a:lnTo>
                  <a:pt x="836695" y="793931"/>
                </a:lnTo>
                <a:lnTo>
                  <a:pt x="822719" y="768218"/>
                </a:lnTo>
                <a:lnTo>
                  <a:pt x="808107" y="742822"/>
                </a:lnTo>
                <a:lnTo>
                  <a:pt x="792860" y="717744"/>
                </a:lnTo>
                <a:lnTo>
                  <a:pt x="777295" y="693301"/>
                </a:lnTo>
                <a:lnTo>
                  <a:pt x="761094" y="668857"/>
                </a:lnTo>
                <a:lnTo>
                  <a:pt x="743941" y="645049"/>
                </a:lnTo>
                <a:lnTo>
                  <a:pt x="726788" y="621558"/>
                </a:lnTo>
                <a:lnTo>
                  <a:pt x="708682" y="598385"/>
                </a:lnTo>
                <a:lnTo>
                  <a:pt x="690258" y="575846"/>
                </a:lnTo>
                <a:lnTo>
                  <a:pt x="671199" y="553625"/>
                </a:lnTo>
                <a:lnTo>
                  <a:pt x="651822" y="532038"/>
                </a:lnTo>
                <a:lnTo>
                  <a:pt x="631810" y="510770"/>
                </a:lnTo>
                <a:lnTo>
                  <a:pt x="611480" y="490136"/>
                </a:lnTo>
                <a:lnTo>
                  <a:pt x="590515" y="470454"/>
                </a:lnTo>
                <a:lnTo>
                  <a:pt x="568915" y="450772"/>
                </a:lnTo>
                <a:lnTo>
                  <a:pt x="547632" y="431726"/>
                </a:lnTo>
                <a:lnTo>
                  <a:pt x="525397" y="413631"/>
                </a:lnTo>
                <a:lnTo>
                  <a:pt x="502526" y="395537"/>
                </a:lnTo>
                <a:lnTo>
                  <a:pt x="479655" y="378395"/>
                </a:lnTo>
                <a:lnTo>
                  <a:pt x="456148" y="361570"/>
                </a:lnTo>
                <a:lnTo>
                  <a:pt x="432642" y="345381"/>
                </a:lnTo>
                <a:lnTo>
                  <a:pt x="408501" y="330143"/>
                </a:lnTo>
                <a:lnTo>
                  <a:pt x="384359" y="314906"/>
                </a:lnTo>
                <a:lnTo>
                  <a:pt x="406595" y="332683"/>
                </a:lnTo>
                <a:lnTo>
                  <a:pt x="428513" y="351095"/>
                </a:lnTo>
                <a:lnTo>
                  <a:pt x="449795" y="369506"/>
                </a:lnTo>
                <a:lnTo>
                  <a:pt x="471078" y="388871"/>
                </a:lnTo>
                <a:lnTo>
                  <a:pt x="491725" y="408235"/>
                </a:lnTo>
                <a:lnTo>
                  <a:pt x="511737" y="428551"/>
                </a:lnTo>
                <a:lnTo>
                  <a:pt x="531114" y="448868"/>
                </a:lnTo>
                <a:lnTo>
                  <a:pt x="550173" y="470137"/>
                </a:lnTo>
                <a:lnTo>
                  <a:pt x="568280" y="491088"/>
                </a:lnTo>
                <a:lnTo>
                  <a:pt x="586386" y="512992"/>
                </a:lnTo>
                <a:lnTo>
                  <a:pt x="603539" y="535213"/>
                </a:lnTo>
                <a:lnTo>
                  <a:pt x="620692" y="557752"/>
                </a:lnTo>
                <a:lnTo>
                  <a:pt x="636575" y="580608"/>
                </a:lnTo>
                <a:lnTo>
                  <a:pt x="652140" y="603781"/>
                </a:lnTo>
                <a:lnTo>
                  <a:pt x="667387" y="627272"/>
                </a:lnTo>
                <a:lnTo>
                  <a:pt x="681681" y="651398"/>
                </a:lnTo>
                <a:lnTo>
                  <a:pt x="695658" y="675524"/>
                </a:lnTo>
                <a:lnTo>
                  <a:pt x="708682" y="699967"/>
                </a:lnTo>
                <a:lnTo>
                  <a:pt x="721388" y="724728"/>
                </a:lnTo>
                <a:lnTo>
                  <a:pt x="733459" y="749806"/>
                </a:lnTo>
                <a:lnTo>
                  <a:pt x="744894" y="775519"/>
                </a:lnTo>
                <a:lnTo>
                  <a:pt x="755694" y="800915"/>
                </a:lnTo>
                <a:lnTo>
                  <a:pt x="766177" y="826628"/>
                </a:lnTo>
                <a:lnTo>
                  <a:pt x="776024" y="852341"/>
                </a:lnTo>
                <a:lnTo>
                  <a:pt x="785236" y="878371"/>
                </a:lnTo>
                <a:lnTo>
                  <a:pt x="793495" y="905037"/>
                </a:lnTo>
                <a:lnTo>
                  <a:pt x="801754" y="931385"/>
                </a:lnTo>
                <a:lnTo>
                  <a:pt x="809377" y="957733"/>
                </a:lnTo>
                <a:lnTo>
                  <a:pt x="816048" y="984398"/>
                </a:lnTo>
                <a:lnTo>
                  <a:pt x="822719" y="1011381"/>
                </a:lnTo>
                <a:lnTo>
                  <a:pt x="828437" y="1038364"/>
                </a:lnTo>
                <a:lnTo>
                  <a:pt x="834154" y="1065347"/>
                </a:lnTo>
                <a:lnTo>
                  <a:pt x="838919" y="1092647"/>
                </a:lnTo>
                <a:lnTo>
                  <a:pt x="843366" y="1119630"/>
                </a:lnTo>
                <a:lnTo>
                  <a:pt x="847178" y="1146930"/>
                </a:lnTo>
                <a:lnTo>
                  <a:pt x="850672" y="1174548"/>
                </a:lnTo>
                <a:lnTo>
                  <a:pt x="853849" y="1201848"/>
                </a:lnTo>
                <a:lnTo>
                  <a:pt x="856390" y="1229148"/>
                </a:lnTo>
                <a:lnTo>
                  <a:pt x="858613" y="1256766"/>
                </a:lnTo>
                <a:lnTo>
                  <a:pt x="860202" y="1284066"/>
                </a:lnTo>
                <a:lnTo>
                  <a:pt x="861155" y="1311367"/>
                </a:lnTo>
                <a:lnTo>
                  <a:pt x="862108" y="1338984"/>
                </a:lnTo>
                <a:lnTo>
                  <a:pt x="862425" y="1366602"/>
                </a:lnTo>
                <a:lnTo>
                  <a:pt x="862425" y="1393903"/>
                </a:lnTo>
                <a:lnTo>
                  <a:pt x="862108" y="1421520"/>
                </a:lnTo>
                <a:lnTo>
                  <a:pt x="861472" y="1448821"/>
                </a:lnTo>
                <a:lnTo>
                  <a:pt x="860202" y="1476438"/>
                </a:lnTo>
                <a:lnTo>
                  <a:pt x="858613" y="1504056"/>
                </a:lnTo>
                <a:lnTo>
                  <a:pt x="857025" y="1531356"/>
                </a:lnTo>
                <a:lnTo>
                  <a:pt x="854802" y="1558339"/>
                </a:lnTo>
                <a:lnTo>
                  <a:pt x="851943" y="1585957"/>
                </a:lnTo>
                <a:lnTo>
                  <a:pt x="848766" y="1613257"/>
                </a:lnTo>
                <a:lnTo>
                  <a:pt x="845590" y="1640240"/>
                </a:lnTo>
                <a:lnTo>
                  <a:pt x="842096" y="1667540"/>
                </a:lnTo>
                <a:lnTo>
                  <a:pt x="837648" y="1694523"/>
                </a:lnTo>
                <a:lnTo>
                  <a:pt x="833519" y="1721506"/>
                </a:lnTo>
                <a:lnTo>
                  <a:pt x="828754" y="1748489"/>
                </a:lnTo>
                <a:lnTo>
                  <a:pt x="823672" y="1775472"/>
                </a:lnTo>
                <a:lnTo>
                  <a:pt x="818272" y="1801820"/>
                </a:lnTo>
                <a:lnTo>
                  <a:pt x="812554" y="1828485"/>
                </a:lnTo>
                <a:lnTo>
                  <a:pt x="809695" y="1839913"/>
                </a:lnTo>
                <a:lnTo>
                  <a:pt x="795401" y="1839596"/>
                </a:lnTo>
                <a:lnTo>
                  <a:pt x="790318" y="1839278"/>
                </a:lnTo>
                <a:lnTo>
                  <a:pt x="773800" y="1837056"/>
                </a:lnTo>
                <a:lnTo>
                  <a:pt x="757282" y="1834517"/>
                </a:lnTo>
                <a:lnTo>
                  <a:pt x="741082" y="1831342"/>
                </a:lnTo>
                <a:lnTo>
                  <a:pt x="725200" y="1827533"/>
                </a:lnTo>
                <a:lnTo>
                  <a:pt x="708682" y="1823406"/>
                </a:lnTo>
                <a:lnTo>
                  <a:pt x="693117" y="1819279"/>
                </a:lnTo>
                <a:lnTo>
                  <a:pt x="677234" y="1814200"/>
                </a:lnTo>
                <a:lnTo>
                  <a:pt x="661352" y="1808804"/>
                </a:lnTo>
                <a:lnTo>
                  <a:pt x="646104" y="1803090"/>
                </a:lnTo>
                <a:lnTo>
                  <a:pt x="630857" y="1797058"/>
                </a:lnTo>
                <a:lnTo>
                  <a:pt x="615292" y="1790392"/>
                </a:lnTo>
                <a:lnTo>
                  <a:pt x="600680" y="1783725"/>
                </a:lnTo>
                <a:lnTo>
                  <a:pt x="585750" y="1776107"/>
                </a:lnTo>
                <a:lnTo>
                  <a:pt x="571138" y="1768488"/>
                </a:lnTo>
                <a:lnTo>
                  <a:pt x="556526" y="1760552"/>
                </a:lnTo>
                <a:lnTo>
                  <a:pt x="542232" y="1752298"/>
                </a:lnTo>
                <a:lnTo>
                  <a:pt x="528255" y="1743410"/>
                </a:lnTo>
                <a:lnTo>
                  <a:pt x="514279" y="1734204"/>
                </a:lnTo>
                <a:lnTo>
                  <a:pt x="500620" y="1725315"/>
                </a:lnTo>
                <a:lnTo>
                  <a:pt x="486961" y="1715475"/>
                </a:lnTo>
                <a:lnTo>
                  <a:pt x="473937" y="1705316"/>
                </a:lnTo>
                <a:lnTo>
                  <a:pt x="460913" y="1695158"/>
                </a:lnTo>
                <a:lnTo>
                  <a:pt x="448207" y="1684365"/>
                </a:lnTo>
                <a:lnTo>
                  <a:pt x="435501" y="1673572"/>
                </a:lnTo>
                <a:lnTo>
                  <a:pt x="423113" y="1662144"/>
                </a:lnTo>
                <a:lnTo>
                  <a:pt x="411042" y="1650716"/>
                </a:lnTo>
                <a:lnTo>
                  <a:pt x="399289" y="1638970"/>
                </a:lnTo>
                <a:lnTo>
                  <a:pt x="387853" y="1627225"/>
                </a:lnTo>
                <a:lnTo>
                  <a:pt x="376418" y="1614844"/>
                </a:lnTo>
                <a:lnTo>
                  <a:pt x="365618" y="1602464"/>
                </a:lnTo>
                <a:lnTo>
                  <a:pt x="354817" y="1589766"/>
                </a:lnTo>
                <a:lnTo>
                  <a:pt x="344335" y="1576751"/>
                </a:lnTo>
                <a:lnTo>
                  <a:pt x="334170" y="1563736"/>
                </a:lnTo>
                <a:lnTo>
                  <a:pt x="324323" y="1550403"/>
                </a:lnTo>
                <a:lnTo>
                  <a:pt x="314793" y="1536435"/>
                </a:lnTo>
                <a:lnTo>
                  <a:pt x="305581" y="1522785"/>
                </a:lnTo>
                <a:lnTo>
                  <a:pt x="296369" y="1508818"/>
                </a:lnTo>
                <a:lnTo>
                  <a:pt x="287793" y="1494850"/>
                </a:lnTo>
                <a:lnTo>
                  <a:pt x="279534" y="1480565"/>
                </a:lnTo>
                <a:lnTo>
                  <a:pt x="271593" y="1465963"/>
                </a:lnTo>
                <a:lnTo>
                  <a:pt x="263969" y="1451360"/>
                </a:lnTo>
                <a:lnTo>
                  <a:pt x="256663" y="1436758"/>
                </a:lnTo>
                <a:lnTo>
                  <a:pt x="249675" y="1421838"/>
                </a:lnTo>
                <a:lnTo>
                  <a:pt x="243322" y="1406600"/>
                </a:lnTo>
                <a:lnTo>
                  <a:pt x="236969" y="1391363"/>
                </a:lnTo>
                <a:lnTo>
                  <a:pt x="231251" y="1376126"/>
                </a:lnTo>
                <a:lnTo>
                  <a:pt x="225533" y="1360888"/>
                </a:lnTo>
                <a:lnTo>
                  <a:pt x="220451" y="1345016"/>
                </a:lnTo>
                <a:lnTo>
                  <a:pt x="215686" y="1329461"/>
                </a:lnTo>
                <a:lnTo>
                  <a:pt x="211556" y="1313906"/>
                </a:lnTo>
                <a:lnTo>
                  <a:pt x="207745" y="1298034"/>
                </a:lnTo>
                <a:lnTo>
                  <a:pt x="203933" y="1282162"/>
                </a:lnTo>
                <a:lnTo>
                  <a:pt x="200756" y="1266290"/>
                </a:lnTo>
                <a:lnTo>
                  <a:pt x="198215" y="1250417"/>
                </a:lnTo>
                <a:lnTo>
                  <a:pt x="195991" y="1234545"/>
                </a:lnTo>
                <a:lnTo>
                  <a:pt x="193768" y="1218038"/>
                </a:lnTo>
                <a:lnTo>
                  <a:pt x="192497" y="1202166"/>
                </a:lnTo>
                <a:lnTo>
                  <a:pt x="191544" y="1186293"/>
                </a:lnTo>
                <a:lnTo>
                  <a:pt x="190909" y="1169786"/>
                </a:lnTo>
                <a:lnTo>
                  <a:pt x="190591" y="1153914"/>
                </a:lnTo>
                <a:lnTo>
                  <a:pt x="190909" y="1137724"/>
                </a:lnTo>
                <a:lnTo>
                  <a:pt x="191862" y="1121534"/>
                </a:lnTo>
                <a:lnTo>
                  <a:pt x="193133" y="1105345"/>
                </a:lnTo>
                <a:lnTo>
                  <a:pt x="195038" y="1089155"/>
                </a:lnTo>
                <a:lnTo>
                  <a:pt x="198850" y="1056776"/>
                </a:lnTo>
                <a:lnTo>
                  <a:pt x="202344" y="1023444"/>
                </a:lnTo>
                <a:lnTo>
                  <a:pt x="206156" y="989477"/>
                </a:lnTo>
                <a:lnTo>
                  <a:pt x="209333" y="954876"/>
                </a:lnTo>
                <a:lnTo>
                  <a:pt x="212192" y="919957"/>
                </a:lnTo>
                <a:lnTo>
                  <a:pt x="214415" y="884403"/>
                </a:lnTo>
                <a:lnTo>
                  <a:pt x="216639" y="848531"/>
                </a:lnTo>
                <a:lnTo>
                  <a:pt x="218545" y="812343"/>
                </a:lnTo>
                <a:lnTo>
                  <a:pt x="219498" y="775836"/>
                </a:lnTo>
                <a:lnTo>
                  <a:pt x="220133" y="739013"/>
                </a:lnTo>
                <a:lnTo>
                  <a:pt x="220133" y="701872"/>
                </a:lnTo>
                <a:lnTo>
                  <a:pt x="219498" y="664731"/>
                </a:lnTo>
                <a:lnTo>
                  <a:pt x="217909" y="627907"/>
                </a:lnTo>
                <a:lnTo>
                  <a:pt x="215686" y="590766"/>
                </a:lnTo>
                <a:lnTo>
                  <a:pt x="214415" y="572354"/>
                </a:lnTo>
                <a:lnTo>
                  <a:pt x="212827" y="553942"/>
                </a:lnTo>
                <a:lnTo>
                  <a:pt x="211239" y="535530"/>
                </a:lnTo>
                <a:lnTo>
                  <a:pt x="209333" y="517119"/>
                </a:lnTo>
                <a:lnTo>
                  <a:pt x="207109" y="498707"/>
                </a:lnTo>
                <a:lnTo>
                  <a:pt x="204568" y="480612"/>
                </a:lnTo>
                <a:lnTo>
                  <a:pt x="202027" y="462518"/>
                </a:lnTo>
                <a:lnTo>
                  <a:pt x="199168" y="444106"/>
                </a:lnTo>
                <a:lnTo>
                  <a:pt x="195991" y="426329"/>
                </a:lnTo>
                <a:lnTo>
                  <a:pt x="192497" y="408235"/>
                </a:lnTo>
                <a:lnTo>
                  <a:pt x="189003" y="390458"/>
                </a:lnTo>
                <a:lnTo>
                  <a:pt x="185191" y="372681"/>
                </a:lnTo>
                <a:lnTo>
                  <a:pt x="181062" y="355221"/>
                </a:lnTo>
                <a:lnTo>
                  <a:pt x="176615" y="337445"/>
                </a:lnTo>
                <a:lnTo>
                  <a:pt x="172168" y="320302"/>
                </a:lnTo>
                <a:lnTo>
                  <a:pt x="167085" y="302843"/>
                </a:lnTo>
                <a:lnTo>
                  <a:pt x="162003" y="286018"/>
                </a:lnTo>
                <a:lnTo>
                  <a:pt x="156285" y="269194"/>
                </a:lnTo>
                <a:lnTo>
                  <a:pt x="150567" y="252369"/>
                </a:lnTo>
                <a:lnTo>
                  <a:pt x="144214" y="235862"/>
                </a:lnTo>
                <a:lnTo>
                  <a:pt x="137861" y="219355"/>
                </a:lnTo>
                <a:lnTo>
                  <a:pt x="130873" y="203165"/>
                </a:lnTo>
                <a:lnTo>
                  <a:pt x="124202" y="187293"/>
                </a:lnTo>
                <a:lnTo>
                  <a:pt x="116578" y="171103"/>
                </a:lnTo>
                <a:lnTo>
                  <a:pt x="108637" y="155866"/>
                </a:lnTo>
                <a:lnTo>
                  <a:pt x="100696" y="140311"/>
                </a:lnTo>
                <a:lnTo>
                  <a:pt x="92437" y="125074"/>
                </a:lnTo>
                <a:lnTo>
                  <a:pt x="83543" y="110154"/>
                </a:lnTo>
                <a:lnTo>
                  <a:pt x="74331" y="95551"/>
                </a:lnTo>
                <a:lnTo>
                  <a:pt x="65119" y="81266"/>
                </a:lnTo>
                <a:lnTo>
                  <a:pt x="54954" y="66664"/>
                </a:lnTo>
                <a:lnTo>
                  <a:pt x="44789" y="52696"/>
                </a:lnTo>
                <a:lnTo>
                  <a:pt x="34307" y="39046"/>
                </a:lnTo>
                <a:lnTo>
                  <a:pt x="23189" y="25713"/>
                </a:lnTo>
                <a:lnTo>
                  <a:pt x="11753" y="126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6AD8B-AECF-4DC9-9E0B-63054D8C7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6" y="760030"/>
            <a:ext cx="3352800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9965C2-DDD2-44B3-945D-9446C86282BA}"/>
              </a:ext>
            </a:extLst>
          </p:cNvPr>
          <p:cNvSpPr txBox="1"/>
          <p:nvPr/>
        </p:nvSpPr>
        <p:spPr>
          <a:xfrm>
            <a:off x="4025420" y="960010"/>
            <a:ext cx="393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Đoàn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thuyền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Huy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)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Vẻ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đẹp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lao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mến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hào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B0201-130A-4186-BDB8-F87498FD32E6}"/>
              </a:ext>
            </a:extLst>
          </p:cNvPr>
          <p:cNvSpPr txBox="1"/>
          <p:nvPr/>
        </p:nvSpPr>
        <p:spPr>
          <a:xfrm>
            <a:off x="4025420" y="408035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(Kim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chuyện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Hai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sắc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050" name="Picture 2" descr="Jos Nguyá»n Tuáº¥n DÅ©ng: So sÃ¡nh truyá»n ngáº¯n LÃ ng- Kim LÃ¢n vÃ  TÃ¢y Äáº§u ...">
            <a:extLst>
              <a:ext uri="{FF2B5EF4-FFF2-40B4-BE49-F238E27FC236}">
                <a16:creationId xmlns:a16="http://schemas.microsoft.com/office/drawing/2014/main" id="{A868D1EA-18BA-478C-9510-06BAA6B3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6" y="3790582"/>
            <a:ext cx="3352800" cy="23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6382F9-DC92-4241-B172-5CE1C8DB4D08}"/>
              </a:ext>
            </a:extLst>
          </p:cNvPr>
          <p:cNvGrpSpPr/>
          <p:nvPr/>
        </p:nvGrpSpPr>
        <p:grpSpPr>
          <a:xfrm>
            <a:off x="3061856" y="1215354"/>
            <a:ext cx="6262252" cy="2759363"/>
            <a:chOff x="2890984" y="2274455"/>
            <a:chExt cx="6262252" cy="2759363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DED04B97-8A3C-4EB7-B5C7-EC12172DC56D}"/>
                </a:ext>
              </a:extLst>
            </p:cNvPr>
            <p:cNvSpPr/>
            <p:nvPr/>
          </p:nvSpPr>
          <p:spPr>
            <a:xfrm>
              <a:off x="7509164" y="2274455"/>
              <a:ext cx="1644072" cy="275936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3FF64746-CAE1-45C9-92A7-8232202C3FDE}"/>
                </a:ext>
              </a:extLst>
            </p:cNvPr>
            <p:cNvSpPr/>
            <p:nvPr/>
          </p:nvSpPr>
          <p:spPr>
            <a:xfrm flipH="1">
              <a:off x="2890984" y="2274455"/>
              <a:ext cx="1644072" cy="275936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A8DEC1-B623-4309-96C7-C74EB9991434}"/>
                </a:ext>
              </a:extLst>
            </p:cNvPr>
            <p:cNvSpPr/>
            <p:nvPr/>
          </p:nvSpPr>
          <p:spPr>
            <a:xfrm>
              <a:off x="4535055" y="2964873"/>
              <a:ext cx="2974110" cy="13762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TÁC GIẢ</a:t>
              </a:r>
              <a:endPara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E217541-5453-4338-8A76-151BC6B59AE8}"/>
              </a:ext>
            </a:extLst>
          </p:cNvPr>
          <p:cNvSpPr txBox="1"/>
          <p:nvPr/>
        </p:nvSpPr>
        <p:spPr>
          <a:xfrm>
            <a:off x="653475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 TẠI KHÁCH QUAN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C1C58-6E22-4A64-9908-1BD33E15C165}"/>
              </a:ext>
            </a:extLst>
          </p:cNvPr>
          <p:cNvSpPr txBox="1"/>
          <p:nvPr/>
        </p:nvSpPr>
        <p:spPr>
          <a:xfrm>
            <a:off x="9663547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 PHẨM NGHỆ THUẬT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81FE2-9C41-477A-93AD-A6EC13CFFED4}"/>
              </a:ext>
            </a:extLst>
          </p:cNvPr>
          <p:cNvSpPr txBox="1"/>
          <p:nvPr/>
        </p:nvSpPr>
        <p:spPr>
          <a:xfrm>
            <a:off x="4324927" y="3749198"/>
            <a:ext cx="3736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Dấu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khám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ởng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>
            <a:extLst>
              <a:ext uri="{FF2B5EF4-FFF2-40B4-BE49-F238E27FC236}">
                <a16:creationId xmlns:a16="http://schemas.microsoft.com/office/drawing/2014/main" id="{97A0FA15-DA69-4D9E-81E5-0AE604ED5231}"/>
              </a:ext>
            </a:extLst>
          </p:cNvPr>
          <p:cNvSpPr/>
          <p:nvPr/>
        </p:nvSpPr>
        <p:spPr>
          <a:xfrm>
            <a:off x="586761" y="1272750"/>
            <a:ext cx="2044719" cy="4312499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85">
            <a:extLst>
              <a:ext uri="{FF2B5EF4-FFF2-40B4-BE49-F238E27FC236}">
                <a16:creationId xmlns:a16="http://schemas.microsoft.com/office/drawing/2014/main" id="{BFF80CA3-F25A-43C9-8FC1-16A0328DB3E3}"/>
              </a:ext>
            </a:extLst>
          </p:cNvPr>
          <p:cNvGrpSpPr/>
          <p:nvPr/>
        </p:nvGrpSpPr>
        <p:grpSpPr>
          <a:xfrm>
            <a:off x="992422" y="1525408"/>
            <a:ext cx="1288155" cy="1288153"/>
            <a:chOff x="1587466" y="1853403"/>
            <a:chExt cx="1510486" cy="1510484"/>
          </a:xfrm>
        </p:grpSpPr>
        <p:sp>
          <p:nvSpPr>
            <p:cNvPr id="4" name="椭圆 86">
              <a:extLst>
                <a:ext uri="{FF2B5EF4-FFF2-40B4-BE49-F238E27FC236}">
                  <a16:creationId xmlns:a16="http://schemas.microsoft.com/office/drawing/2014/main" id="{9F409FBE-B332-4FD7-9A1F-BD56344BEAFD}"/>
                </a:ext>
              </a:extLst>
            </p:cNvPr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87">
              <a:extLst>
                <a:ext uri="{FF2B5EF4-FFF2-40B4-BE49-F238E27FC236}">
                  <a16:creationId xmlns:a16="http://schemas.microsoft.com/office/drawing/2014/main" id="{15408523-DACE-4382-ACC9-5F843118F8DA}"/>
                </a:ext>
              </a:extLst>
            </p:cNvPr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90">
            <a:extLst>
              <a:ext uri="{FF2B5EF4-FFF2-40B4-BE49-F238E27FC236}">
                <a16:creationId xmlns:a16="http://schemas.microsoft.com/office/drawing/2014/main" id="{1BA7428F-EE47-4678-B0C0-D14A9CF4932A}"/>
              </a:ext>
            </a:extLst>
          </p:cNvPr>
          <p:cNvSpPr/>
          <p:nvPr/>
        </p:nvSpPr>
        <p:spPr>
          <a:xfrm>
            <a:off x="579085" y="2882091"/>
            <a:ext cx="2052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rung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E290D455-DF3C-473F-9BF7-98ECDE61DDA4}"/>
              </a:ext>
            </a:extLst>
          </p:cNvPr>
          <p:cNvSpPr/>
          <p:nvPr/>
        </p:nvSpPr>
        <p:spPr bwMode="auto">
          <a:xfrm rot="20635074">
            <a:off x="669465" y="1527597"/>
            <a:ext cx="1281713" cy="1042423"/>
          </a:xfrm>
          <a:custGeom>
            <a:avLst/>
            <a:gdLst>
              <a:gd name="T0" fmla="*/ 219776300 w 6848"/>
              <a:gd name="T1" fmla="*/ 290699660 h 6190"/>
              <a:gd name="T2" fmla="*/ 281375566 w 6848"/>
              <a:gd name="T3" fmla="*/ 375899249 h 6190"/>
              <a:gd name="T4" fmla="*/ 268451999 w 6848"/>
              <a:gd name="T5" fmla="*/ 446022914 h 6190"/>
              <a:gd name="T6" fmla="*/ 183172649 w 6848"/>
              <a:gd name="T7" fmla="*/ 456614898 h 6190"/>
              <a:gd name="T8" fmla="*/ 103774652 w 6848"/>
              <a:gd name="T9" fmla="*/ 422364979 h 6190"/>
              <a:gd name="T10" fmla="*/ 54170099 w 6848"/>
              <a:gd name="T11" fmla="*/ 352164029 h 6190"/>
              <a:gd name="T12" fmla="*/ 26233808 w 6848"/>
              <a:gd name="T13" fmla="*/ 237353032 h 6190"/>
              <a:gd name="T14" fmla="*/ 46508928 w 6848"/>
              <a:gd name="T15" fmla="*/ 233951365 h 6190"/>
              <a:gd name="T16" fmla="*/ 68022242 w 6848"/>
              <a:gd name="T17" fmla="*/ 305621292 h 6190"/>
              <a:gd name="T18" fmla="*/ 83731538 w 6848"/>
              <a:gd name="T19" fmla="*/ 335232422 h 6190"/>
              <a:gd name="T20" fmla="*/ 141384215 w 6848"/>
              <a:gd name="T21" fmla="*/ 353401151 h 6190"/>
              <a:gd name="T22" fmla="*/ 129621508 w 6848"/>
              <a:gd name="T23" fmla="*/ 364147706 h 6190"/>
              <a:gd name="T24" fmla="*/ 109501336 w 6848"/>
              <a:gd name="T25" fmla="*/ 389120048 h 6190"/>
              <a:gd name="T26" fmla="*/ 189440956 w 6848"/>
              <a:gd name="T27" fmla="*/ 393913407 h 6190"/>
              <a:gd name="T28" fmla="*/ 172106513 w 6848"/>
              <a:gd name="T29" fmla="*/ 405742513 h 6190"/>
              <a:gd name="T30" fmla="*/ 212037794 w 6848"/>
              <a:gd name="T31" fmla="*/ 420509297 h 6190"/>
              <a:gd name="T32" fmla="*/ 236801125 w 6848"/>
              <a:gd name="T33" fmla="*/ 421127858 h 6190"/>
              <a:gd name="T34" fmla="*/ 244926584 w 6848"/>
              <a:gd name="T35" fmla="*/ 410922578 h 6190"/>
              <a:gd name="T36" fmla="*/ 237884650 w 6848"/>
              <a:gd name="T37" fmla="*/ 409994598 h 6190"/>
              <a:gd name="T38" fmla="*/ 219621630 w 6848"/>
              <a:gd name="T39" fmla="*/ 366621671 h 6190"/>
              <a:gd name="T40" fmla="*/ 209483792 w 6848"/>
              <a:gd name="T41" fmla="*/ 392753849 h 6190"/>
              <a:gd name="T42" fmla="*/ 188976668 w 6848"/>
              <a:gd name="T43" fmla="*/ 347216099 h 6190"/>
              <a:gd name="T44" fmla="*/ 181005878 w 6848"/>
              <a:gd name="T45" fmla="*/ 373116143 h 6190"/>
              <a:gd name="T46" fmla="*/ 158950941 w 6848"/>
              <a:gd name="T47" fmla="*/ 311265068 h 6190"/>
              <a:gd name="T48" fmla="*/ 147265569 w 6848"/>
              <a:gd name="T49" fmla="*/ 344278144 h 6190"/>
              <a:gd name="T50" fmla="*/ 135115908 w 6848"/>
              <a:gd name="T51" fmla="*/ 277710995 h 6190"/>
              <a:gd name="T52" fmla="*/ 110120294 w 6848"/>
              <a:gd name="T53" fmla="*/ 303379183 h 6190"/>
              <a:gd name="T54" fmla="*/ 100679306 w 6848"/>
              <a:gd name="T55" fmla="*/ 302837907 h 6190"/>
              <a:gd name="T56" fmla="*/ 270851053 w 6848"/>
              <a:gd name="T57" fmla="*/ 233951365 h 6190"/>
              <a:gd name="T58" fmla="*/ 309466527 w 6848"/>
              <a:gd name="T59" fmla="*/ 158802484 h 6190"/>
              <a:gd name="T60" fmla="*/ 450696072 w 6848"/>
              <a:gd name="T61" fmla="*/ 63320052 h 6190"/>
              <a:gd name="T62" fmla="*/ 529242827 w 6848"/>
              <a:gd name="T63" fmla="*/ 0 h 6190"/>
              <a:gd name="T64" fmla="*/ 495502518 w 6848"/>
              <a:gd name="T65" fmla="*/ 105224000 h 6190"/>
              <a:gd name="T66" fmla="*/ 493181077 w 6848"/>
              <a:gd name="T67" fmla="*/ 234492640 h 6190"/>
              <a:gd name="T68" fmla="*/ 448065013 w 6848"/>
              <a:gd name="T69" fmla="*/ 307476696 h 6190"/>
              <a:gd name="T70" fmla="*/ 319217412 w 6848"/>
              <a:gd name="T71" fmla="*/ 372497582 h 6190"/>
              <a:gd name="T72" fmla="*/ 288108161 w 6848"/>
              <a:gd name="T73" fmla="*/ 460944546 h 6190"/>
              <a:gd name="T74" fmla="*/ 293602561 w 6848"/>
              <a:gd name="T75" fmla="*/ 421050572 h 6190"/>
              <a:gd name="T76" fmla="*/ 315347880 w 6848"/>
              <a:gd name="T77" fmla="*/ 370023617 h 6190"/>
              <a:gd name="T78" fmla="*/ 274023735 w 6848"/>
              <a:gd name="T79" fmla="*/ 305853148 h 6190"/>
              <a:gd name="T80" fmla="*/ 318598175 w 6848"/>
              <a:gd name="T81" fmla="*/ 295261163 h 6190"/>
              <a:gd name="T82" fmla="*/ 327961829 w 6848"/>
              <a:gd name="T83" fmla="*/ 323016889 h 6190"/>
              <a:gd name="T84" fmla="*/ 334385084 w 6848"/>
              <a:gd name="T85" fmla="*/ 332603608 h 6190"/>
              <a:gd name="T86" fmla="*/ 394359202 w 6848"/>
              <a:gd name="T87" fmla="*/ 306780850 h 6190"/>
              <a:gd name="T88" fmla="*/ 353886297 w 6848"/>
              <a:gd name="T89" fmla="*/ 292864484 h 6190"/>
              <a:gd name="T90" fmla="*/ 428950753 w 6848"/>
              <a:gd name="T91" fmla="*/ 270211537 h 6190"/>
              <a:gd name="T92" fmla="*/ 372149317 w 6848"/>
              <a:gd name="T93" fmla="*/ 254594058 h 6190"/>
              <a:gd name="T94" fmla="*/ 452553502 w 6848"/>
              <a:gd name="T95" fmla="*/ 226838611 h 6190"/>
              <a:gd name="T96" fmla="*/ 393507961 w 6848"/>
              <a:gd name="T97" fmla="*/ 218024745 h 6190"/>
              <a:gd name="T98" fmla="*/ 414866327 w 6848"/>
              <a:gd name="T99" fmla="*/ 204185664 h 6190"/>
              <a:gd name="T100" fmla="*/ 435605735 w 6848"/>
              <a:gd name="T101" fmla="*/ 170322171 h 6190"/>
              <a:gd name="T102" fmla="*/ 416104521 w 6848"/>
              <a:gd name="T103" fmla="*/ 163054569 h 6190"/>
              <a:gd name="T104" fmla="*/ 460756297 w 6848"/>
              <a:gd name="T105" fmla="*/ 129114069 h 6190"/>
              <a:gd name="T106" fmla="*/ 435528400 w 6848"/>
              <a:gd name="T107" fmla="*/ 126871960 h 6190"/>
              <a:gd name="T108" fmla="*/ 420206057 w 6848"/>
              <a:gd name="T109" fmla="*/ 129423210 h 6190"/>
              <a:gd name="T110" fmla="*/ 386311078 w 6848"/>
              <a:gd name="T111" fmla="*/ 122619598 h 6190"/>
              <a:gd name="T112" fmla="*/ 381203352 w 6848"/>
              <a:gd name="T113" fmla="*/ 198541609 h 6190"/>
              <a:gd name="T114" fmla="*/ 358219839 w 6848"/>
              <a:gd name="T115" fmla="*/ 160116613 h 6190"/>
              <a:gd name="T116" fmla="*/ 360773562 w 6848"/>
              <a:gd name="T117" fmla="*/ 231400114 h 6190"/>
              <a:gd name="T118" fmla="*/ 339879485 w 6848"/>
              <a:gd name="T119" fmla="*/ 204494805 h 6190"/>
              <a:gd name="T120" fmla="*/ 334075466 w 6848"/>
              <a:gd name="T121" fmla="*/ 260701825 h 61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848" h="6190">
                <a:moveTo>
                  <a:pt x="1418" y="3266"/>
                </a:moveTo>
                <a:lnTo>
                  <a:pt x="1418" y="3266"/>
                </a:lnTo>
                <a:lnTo>
                  <a:pt x="1497" y="3270"/>
                </a:lnTo>
                <a:lnTo>
                  <a:pt x="1574" y="3276"/>
                </a:lnTo>
                <a:lnTo>
                  <a:pt x="1649" y="3284"/>
                </a:lnTo>
                <a:lnTo>
                  <a:pt x="1724" y="3293"/>
                </a:lnTo>
                <a:lnTo>
                  <a:pt x="1797" y="3306"/>
                </a:lnTo>
                <a:lnTo>
                  <a:pt x="1868" y="3319"/>
                </a:lnTo>
                <a:lnTo>
                  <a:pt x="1939" y="3335"/>
                </a:lnTo>
                <a:lnTo>
                  <a:pt x="2009" y="3352"/>
                </a:lnTo>
                <a:lnTo>
                  <a:pt x="2077" y="3372"/>
                </a:lnTo>
                <a:lnTo>
                  <a:pt x="2143" y="3392"/>
                </a:lnTo>
                <a:lnTo>
                  <a:pt x="2209" y="3416"/>
                </a:lnTo>
                <a:lnTo>
                  <a:pt x="2273" y="3439"/>
                </a:lnTo>
                <a:lnTo>
                  <a:pt x="2335" y="3466"/>
                </a:lnTo>
                <a:lnTo>
                  <a:pt x="2396" y="3493"/>
                </a:lnTo>
                <a:lnTo>
                  <a:pt x="2458" y="3522"/>
                </a:lnTo>
                <a:lnTo>
                  <a:pt x="2516" y="3551"/>
                </a:lnTo>
                <a:lnTo>
                  <a:pt x="2574" y="3583"/>
                </a:lnTo>
                <a:lnTo>
                  <a:pt x="2629" y="3616"/>
                </a:lnTo>
                <a:lnTo>
                  <a:pt x="2684" y="3650"/>
                </a:lnTo>
                <a:lnTo>
                  <a:pt x="2738" y="3686"/>
                </a:lnTo>
                <a:lnTo>
                  <a:pt x="2789" y="3722"/>
                </a:lnTo>
                <a:lnTo>
                  <a:pt x="2840" y="3760"/>
                </a:lnTo>
                <a:lnTo>
                  <a:pt x="2889" y="3798"/>
                </a:lnTo>
                <a:lnTo>
                  <a:pt x="2937" y="3838"/>
                </a:lnTo>
                <a:lnTo>
                  <a:pt x="2983" y="3879"/>
                </a:lnTo>
                <a:lnTo>
                  <a:pt x="3029" y="3920"/>
                </a:lnTo>
                <a:lnTo>
                  <a:pt x="3073" y="3963"/>
                </a:lnTo>
                <a:lnTo>
                  <a:pt x="3115" y="4006"/>
                </a:lnTo>
                <a:lnTo>
                  <a:pt x="3156" y="4050"/>
                </a:lnTo>
                <a:lnTo>
                  <a:pt x="3196" y="4095"/>
                </a:lnTo>
                <a:lnTo>
                  <a:pt x="3234" y="4140"/>
                </a:lnTo>
                <a:lnTo>
                  <a:pt x="3271" y="4186"/>
                </a:lnTo>
                <a:lnTo>
                  <a:pt x="3306" y="4232"/>
                </a:lnTo>
                <a:lnTo>
                  <a:pt x="3340" y="4280"/>
                </a:lnTo>
                <a:lnTo>
                  <a:pt x="3372" y="4327"/>
                </a:lnTo>
                <a:lnTo>
                  <a:pt x="3404" y="4375"/>
                </a:lnTo>
                <a:lnTo>
                  <a:pt x="3433" y="4423"/>
                </a:lnTo>
                <a:lnTo>
                  <a:pt x="3461" y="4472"/>
                </a:lnTo>
                <a:lnTo>
                  <a:pt x="3488" y="4519"/>
                </a:lnTo>
                <a:lnTo>
                  <a:pt x="3514" y="4568"/>
                </a:lnTo>
                <a:lnTo>
                  <a:pt x="3538" y="4617"/>
                </a:lnTo>
                <a:lnTo>
                  <a:pt x="3560" y="4666"/>
                </a:lnTo>
                <a:lnTo>
                  <a:pt x="3582" y="4715"/>
                </a:lnTo>
                <a:lnTo>
                  <a:pt x="3602" y="4764"/>
                </a:lnTo>
                <a:lnTo>
                  <a:pt x="3620" y="4813"/>
                </a:lnTo>
                <a:lnTo>
                  <a:pt x="3636" y="4862"/>
                </a:lnTo>
                <a:lnTo>
                  <a:pt x="3652" y="4911"/>
                </a:lnTo>
                <a:lnTo>
                  <a:pt x="3665" y="4959"/>
                </a:lnTo>
                <a:lnTo>
                  <a:pt x="3678" y="5007"/>
                </a:lnTo>
                <a:lnTo>
                  <a:pt x="3689" y="5055"/>
                </a:lnTo>
                <a:lnTo>
                  <a:pt x="3698" y="5102"/>
                </a:lnTo>
                <a:lnTo>
                  <a:pt x="3706" y="5149"/>
                </a:lnTo>
                <a:lnTo>
                  <a:pt x="3713" y="5195"/>
                </a:lnTo>
                <a:lnTo>
                  <a:pt x="3718" y="5241"/>
                </a:lnTo>
                <a:lnTo>
                  <a:pt x="3722" y="5286"/>
                </a:lnTo>
                <a:lnTo>
                  <a:pt x="3723" y="5331"/>
                </a:lnTo>
                <a:lnTo>
                  <a:pt x="3723" y="5375"/>
                </a:lnTo>
                <a:lnTo>
                  <a:pt x="3723" y="5418"/>
                </a:lnTo>
                <a:lnTo>
                  <a:pt x="3719" y="5461"/>
                </a:lnTo>
                <a:lnTo>
                  <a:pt x="3716" y="5502"/>
                </a:lnTo>
                <a:lnTo>
                  <a:pt x="3711" y="5543"/>
                </a:lnTo>
                <a:lnTo>
                  <a:pt x="3703" y="5582"/>
                </a:lnTo>
                <a:lnTo>
                  <a:pt x="3695" y="5621"/>
                </a:lnTo>
                <a:lnTo>
                  <a:pt x="3684" y="5659"/>
                </a:lnTo>
                <a:lnTo>
                  <a:pt x="3642" y="5683"/>
                </a:lnTo>
                <a:lnTo>
                  <a:pt x="3599" y="5706"/>
                </a:lnTo>
                <a:lnTo>
                  <a:pt x="3557" y="5728"/>
                </a:lnTo>
                <a:lnTo>
                  <a:pt x="3513" y="5749"/>
                </a:lnTo>
                <a:lnTo>
                  <a:pt x="3469" y="5769"/>
                </a:lnTo>
                <a:lnTo>
                  <a:pt x="3425" y="5788"/>
                </a:lnTo>
                <a:lnTo>
                  <a:pt x="3381" y="5805"/>
                </a:lnTo>
                <a:lnTo>
                  <a:pt x="3335" y="5821"/>
                </a:lnTo>
                <a:lnTo>
                  <a:pt x="3291" y="5836"/>
                </a:lnTo>
                <a:lnTo>
                  <a:pt x="3246" y="5851"/>
                </a:lnTo>
                <a:lnTo>
                  <a:pt x="3201" y="5863"/>
                </a:lnTo>
                <a:lnTo>
                  <a:pt x="3154" y="5875"/>
                </a:lnTo>
                <a:lnTo>
                  <a:pt x="3109" y="5885"/>
                </a:lnTo>
                <a:lnTo>
                  <a:pt x="3063" y="5895"/>
                </a:lnTo>
                <a:lnTo>
                  <a:pt x="3018" y="5903"/>
                </a:lnTo>
                <a:lnTo>
                  <a:pt x="2971" y="5910"/>
                </a:lnTo>
                <a:lnTo>
                  <a:pt x="2925" y="5917"/>
                </a:lnTo>
                <a:lnTo>
                  <a:pt x="2878" y="5921"/>
                </a:lnTo>
                <a:lnTo>
                  <a:pt x="2832" y="5925"/>
                </a:lnTo>
                <a:lnTo>
                  <a:pt x="2785" y="5928"/>
                </a:lnTo>
                <a:lnTo>
                  <a:pt x="2739" y="5930"/>
                </a:lnTo>
                <a:lnTo>
                  <a:pt x="2692" y="5930"/>
                </a:lnTo>
                <a:lnTo>
                  <a:pt x="2645" y="5930"/>
                </a:lnTo>
                <a:lnTo>
                  <a:pt x="2598" y="5929"/>
                </a:lnTo>
                <a:lnTo>
                  <a:pt x="2552" y="5925"/>
                </a:lnTo>
                <a:lnTo>
                  <a:pt x="2505" y="5923"/>
                </a:lnTo>
                <a:lnTo>
                  <a:pt x="2459" y="5918"/>
                </a:lnTo>
                <a:lnTo>
                  <a:pt x="2412" y="5912"/>
                </a:lnTo>
                <a:lnTo>
                  <a:pt x="2367" y="5906"/>
                </a:lnTo>
                <a:lnTo>
                  <a:pt x="2321" y="5898"/>
                </a:lnTo>
                <a:lnTo>
                  <a:pt x="2274" y="5890"/>
                </a:lnTo>
                <a:lnTo>
                  <a:pt x="2229" y="5880"/>
                </a:lnTo>
                <a:lnTo>
                  <a:pt x="2184" y="5869"/>
                </a:lnTo>
                <a:lnTo>
                  <a:pt x="2139" y="5858"/>
                </a:lnTo>
                <a:lnTo>
                  <a:pt x="2093" y="5844"/>
                </a:lnTo>
                <a:lnTo>
                  <a:pt x="2048" y="5831"/>
                </a:lnTo>
                <a:lnTo>
                  <a:pt x="2004" y="5818"/>
                </a:lnTo>
                <a:lnTo>
                  <a:pt x="1959" y="5802"/>
                </a:lnTo>
                <a:lnTo>
                  <a:pt x="1915" y="5786"/>
                </a:lnTo>
                <a:lnTo>
                  <a:pt x="1872" y="5769"/>
                </a:lnTo>
                <a:lnTo>
                  <a:pt x="1828" y="5750"/>
                </a:lnTo>
                <a:lnTo>
                  <a:pt x="1785" y="5731"/>
                </a:lnTo>
                <a:lnTo>
                  <a:pt x="1742" y="5711"/>
                </a:lnTo>
                <a:lnTo>
                  <a:pt x="1701" y="5690"/>
                </a:lnTo>
                <a:lnTo>
                  <a:pt x="1658" y="5668"/>
                </a:lnTo>
                <a:lnTo>
                  <a:pt x="1618" y="5645"/>
                </a:lnTo>
                <a:lnTo>
                  <a:pt x="1576" y="5622"/>
                </a:lnTo>
                <a:lnTo>
                  <a:pt x="1536" y="5598"/>
                </a:lnTo>
                <a:lnTo>
                  <a:pt x="1495" y="5572"/>
                </a:lnTo>
                <a:lnTo>
                  <a:pt x="1456" y="5546"/>
                </a:lnTo>
                <a:lnTo>
                  <a:pt x="1417" y="5519"/>
                </a:lnTo>
                <a:lnTo>
                  <a:pt x="1379" y="5491"/>
                </a:lnTo>
                <a:lnTo>
                  <a:pt x="1341" y="5463"/>
                </a:lnTo>
                <a:lnTo>
                  <a:pt x="1305" y="5434"/>
                </a:lnTo>
                <a:lnTo>
                  <a:pt x="1268" y="5403"/>
                </a:lnTo>
                <a:lnTo>
                  <a:pt x="1231" y="5373"/>
                </a:lnTo>
                <a:lnTo>
                  <a:pt x="1196" y="5341"/>
                </a:lnTo>
                <a:lnTo>
                  <a:pt x="1162" y="5308"/>
                </a:lnTo>
                <a:lnTo>
                  <a:pt x="1127" y="5274"/>
                </a:lnTo>
                <a:lnTo>
                  <a:pt x="1094" y="5239"/>
                </a:lnTo>
                <a:lnTo>
                  <a:pt x="1061" y="5205"/>
                </a:lnTo>
                <a:lnTo>
                  <a:pt x="1030" y="5170"/>
                </a:lnTo>
                <a:lnTo>
                  <a:pt x="999" y="5133"/>
                </a:lnTo>
                <a:lnTo>
                  <a:pt x="969" y="5095"/>
                </a:lnTo>
                <a:lnTo>
                  <a:pt x="936" y="5051"/>
                </a:lnTo>
                <a:lnTo>
                  <a:pt x="904" y="5007"/>
                </a:lnTo>
                <a:lnTo>
                  <a:pt x="874" y="4963"/>
                </a:lnTo>
                <a:lnTo>
                  <a:pt x="849" y="4919"/>
                </a:lnTo>
                <a:lnTo>
                  <a:pt x="823" y="4874"/>
                </a:lnTo>
                <a:lnTo>
                  <a:pt x="801" y="4829"/>
                </a:lnTo>
                <a:lnTo>
                  <a:pt x="780" y="4783"/>
                </a:lnTo>
                <a:lnTo>
                  <a:pt x="761" y="4738"/>
                </a:lnTo>
                <a:lnTo>
                  <a:pt x="744" y="4693"/>
                </a:lnTo>
                <a:lnTo>
                  <a:pt x="728" y="4646"/>
                </a:lnTo>
                <a:lnTo>
                  <a:pt x="713" y="4601"/>
                </a:lnTo>
                <a:lnTo>
                  <a:pt x="700" y="4555"/>
                </a:lnTo>
                <a:lnTo>
                  <a:pt x="687" y="4508"/>
                </a:lnTo>
                <a:lnTo>
                  <a:pt x="676" y="4462"/>
                </a:lnTo>
                <a:lnTo>
                  <a:pt x="667" y="4414"/>
                </a:lnTo>
                <a:lnTo>
                  <a:pt x="658" y="4368"/>
                </a:lnTo>
                <a:lnTo>
                  <a:pt x="641" y="4272"/>
                </a:lnTo>
                <a:lnTo>
                  <a:pt x="627" y="4176"/>
                </a:lnTo>
                <a:lnTo>
                  <a:pt x="615" y="4079"/>
                </a:lnTo>
                <a:lnTo>
                  <a:pt x="603" y="3982"/>
                </a:lnTo>
                <a:lnTo>
                  <a:pt x="590" y="3881"/>
                </a:lnTo>
                <a:lnTo>
                  <a:pt x="576" y="3781"/>
                </a:lnTo>
                <a:lnTo>
                  <a:pt x="560" y="3680"/>
                </a:lnTo>
                <a:lnTo>
                  <a:pt x="550" y="3629"/>
                </a:lnTo>
                <a:lnTo>
                  <a:pt x="541" y="3578"/>
                </a:lnTo>
                <a:lnTo>
                  <a:pt x="530" y="3526"/>
                </a:lnTo>
                <a:lnTo>
                  <a:pt x="514" y="3469"/>
                </a:lnTo>
                <a:lnTo>
                  <a:pt x="495" y="3411"/>
                </a:lnTo>
                <a:lnTo>
                  <a:pt x="473" y="3350"/>
                </a:lnTo>
                <a:lnTo>
                  <a:pt x="449" y="3287"/>
                </a:lnTo>
                <a:lnTo>
                  <a:pt x="421" y="3224"/>
                </a:lnTo>
                <a:lnTo>
                  <a:pt x="390" y="3161"/>
                </a:lnTo>
                <a:lnTo>
                  <a:pt x="373" y="3131"/>
                </a:lnTo>
                <a:lnTo>
                  <a:pt x="356" y="3100"/>
                </a:lnTo>
                <a:lnTo>
                  <a:pt x="339" y="3070"/>
                </a:lnTo>
                <a:lnTo>
                  <a:pt x="321" y="3040"/>
                </a:lnTo>
                <a:lnTo>
                  <a:pt x="301" y="3012"/>
                </a:lnTo>
                <a:lnTo>
                  <a:pt x="281" y="2984"/>
                </a:lnTo>
                <a:lnTo>
                  <a:pt x="261" y="2956"/>
                </a:lnTo>
                <a:lnTo>
                  <a:pt x="240" y="2930"/>
                </a:lnTo>
                <a:lnTo>
                  <a:pt x="218" y="2906"/>
                </a:lnTo>
                <a:lnTo>
                  <a:pt x="196" y="2881"/>
                </a:lnTo>
                <a:lnTo>
                  <a:pt x="174" y="2859"/>
                </a:lnTo>
                <a:lnTo>
                  <a:pt x="151" y="2837"/>
                </a:lnTo>
                <a:lnTo>
                  <a:pt x="126" y="2818"/>
                </a:lnTo>
                <a:lnTo>
                  <a:pt x="103" y="2799"/>
                </a:lnTo>
                <a:lnTo>
                  <a:pt x="77" y="2784"/>
                </a:lnTo>
                <a:lnTo>
                  <a:pt x="53" y="2769"/>
                </a:lnTo>
                <a:lnTo>
                  <a:pt x="26" y="2755"/>
                </a:lnTo>
                <a:lnTo>
                  <a:pt x="0" y="2746"/>
                </a:lnTo>
                <a:lnTo>
                  <a:pt x="46" y="2763"/>
                </a:lnTo>
                <a:lnTo>
                  <a:pt x="91" y="2781"/>
                </a:lnTo>
                <a:lnTo>
                  <a:pt x="135" y="2799"/>
                </a:lnTo>
                <a:lnTo>
                  <a:pt x="179" y="2819"/>
                </a:lnTo>
                <a:lnTo>
                  <a:pt x="266" y="2858"/>
                </a:lnTo>
                <a:lnTo>
                  <a:pt x="350" y="2900"/>
                </a:lnTo>
                <a:lnTo>
                  <a:pt x="517" y="2984"/>
                </a:lnTo>
                <a:lnTo>
                  <a:pt x="601" y="3026"/>
                </a:lnTo>
                <a:lnTo>
                  <a:pt x="685" y="3067"/>
                </a:lnTo>
                <a:lnTo>
                  <a:pt x="769" y="3105"/>
                </a:lnTo>
                <a:lnTo>
                  <a:pt x="812" y="3123"/>
                </a:lnTo>
                <a:lnTo>
                  <a:pt x="855" y="3142"/>
                </a:lnTo>
                <a:lnTo>
                  <a:pt x="898" y="3158"/>
                </a:lnTo>
                <a:lnTo>
                  <a:pt x="942" y="3173"/>
                </a:lnTo>
                <a:lnTo>
                  <a:pt x="986" y="3189"/>
                </a:lnTo>
                <a:lnTo>
                  <a:pt x="1031" y="3203"/>
                </a:lnTo>
                <a:lnTo>
                  <a:pt x="1076" y="3216"/>
                </a:lnTo>
                <a:lnTo>
                  <a:pt x="1123" y="3227"/>
                </a:lnTo>
                <a:lnTo>
                  <a:pt x="1170" y="3237"/>
                </a:lnTo>
                <a:lnTo>
                  <a:pt x="1218" y="3247"/>
                </a:lnTo>
                <a:lnTo>
                  <a:pt x="1267" y="3254"/>
                </a:lnTo>
                <a:lnTo>
                  <a:pt x="1316" y="3260"/>
                </a:lnTo>
                <a:lnTo>
                  <a:pt x="1367" y="3264"/>
                </a:lnTo>
                <a:lnTo>
                  <a:pt x="1418" y="3266"/>
                </a:lnTo>
                <a:close/>
                <a:moveTo>
                  <a:pt x="1366" y="4052"/>
                </a:moveTo>
                <a:lnTo>
                  <a:pt x="1366" y="4052"/>
                </a:lnTo>
                <a:lnTo>
                  <a:pt x="1228" y="4019"/>
                </a:lnTo>
                <a:lnTo>
                  <a:pt x="1158" y="4004"/>
                </a:lnTo>
                <a:lnTo>
                  <a:pt x="1088" y="3989"/>
                </a:lnTo>
                <a:lnTo>
                  <a:pt x="1019" y="3975"/>
                </a:lnTo>
                <a:lnTo>
                  <a:pt x="949" y="3963"/>
                </a:lnTo>
                <a:lnTo>
                  <a:pt x="879" y="3953"/>
                </a:lnTo>
                <a:lnTo>
                  <a:pt x="810" y="3944"/>
                </a:lnTo>
                <a:lnTo>
                  <a:pt x="877" y="3955"/>
                </a:lnTo>
                <a:lnTo>
                  <a:pt x="942" y="3968"/>
                </a:lnTo>
                <a:lnTo>
                  <a:pt x="1004" y="3983"/>
                </a:lnTo>
                <a:lnTo>
                  <a:pt x="1064" y="3999"/>
                </a:lnTo>
                <a:lnTo>
                  <a:pt x="1121" y="4017"/>
                </a:lnTo>
                <a:lnTo>
                  <a:pt x="1178" y="4038"/>
                </a:lnTo>
                <a:lnTo>
                  <a:pt x="1230" y="4061"/>
                </a:lnTo>
                <a:lnTo>
                  <a:pt x="1283" y="4085"/>
                </a:lnTo>
                <a:lnTo>
                  <a:pt x="1333" y="4114"/>
                </a:lnTo>
                <a:lnTo>
                  <a:pt x="1383" y="4143"/>
                </a:lnTo>
                <a:lnTo>
                  <a:pt x="1431" y="4176"/>
                </a:lnTo>
                <a:lnTo>
                  <a:pt x="1478" y="4211"/>
                </a:lnTo>
                <a:lnTo>
                  <a:pt x="1526" y="4250"/>
                </a:lnTo>
                <a:lnTo>
                  <a:pt x="1572" y="4293"/>
                </a:lnTo>
                <a:lnTo>
                  <a:pt x="1619" y="4338"/>
                </a:lnTo>
                <a:lnTo>
                  <a:pt x="1667" y="4386"/>
                </a:lnTo>
                <a:lnTo>
                  <a:pt x="1472" y="4365"/>
                </a:lnTo>
                <a:lnTo>
                  <a:pt x="1374" y="4357"/>
                </a:lnTo>
                <a:lnTo>
                  <a:pt x="1278" y="4348"/>
                </a:lnTo>
                <a:lnTo>
                  <a:pt x="1180" y="4342"/>
                </a:lnTo>
                <a:lnTo>
                  <a:pt x="1082" y="4336"/>
                </a:lnTo>
                <a:lnTo>
                  <a:pt x="984" y="4334"/>
                </a:lnTo>
                <a:lnTo>
                  <a:pt x="887" y="4332"/>
                </a:lnTo>
                <a:lnTo>
                  <a:pt x="959" y="4334"/>
                </a:lnTo>
                <a:lnTo>
                  <a:pt x="1030" y="4336"/>
                </a:lnTo>
                <a:lnTo>
                  <a:pt x="1102" y="4340"/>
                </a:lnTo>
                <a:lnTo>
                  <a:pt x="1174" y="4347"/>
                </a:lnTo>
                <a:lnTo>
                  <a:pt x="1245" y="4356"/>
                </a:lnTo>
                <a:lnTo>
                  <a:pt x="1315" y="4368"/>
                </a:lnTo>
                <a:lnTo>
                  <a:pt x="1384" y="4381"/>
                </a:lnTo>
                <a:lnTo>
                  <a:pt x="1417" y="4390"/>
                </a:lnTo>
                <a:lnTo>
                  <a:pt x="1451" y="4398"/>
                </a:lnTo>
                <a:lnTo>
                  <a:pt x="1486" y="4408"/>
                </a:lnTo>
                <a:lnTo>
                  <a:pt x="1519" y="4419"/>
                </a:lnTo>
                <a:lnTo>
                  <a:pt x="1552" y="4430"/>
                </a:lnTo>
                <a:lnTo>
                  <a:pt x="1583" y="4442"/>
                </a:lnTo>
                <a:lnTo>
                  <a:pt x="1616" y="4455"/>
                </a:lnTo>
                <a:lnTo>
                  <a:pt x="1647" y="4468"/>
                </a:lnTo>
                <a:lnTo>
                  <a:pt x="1679" y="4483"/>
                </a:lnTo>
                <a:lnTo>
                  <a:pt x="1709" y="4499"/>
                </a:lnTo>
                <a:lnTo>
                  <a:pt x="1740" y="4514"/>
                </a:lnTo>
                <a:lnTo>
                  <a:pt x="1769" y="4533"/>
                </a:lnTo>
                <a:lnTo>
                  <a:pt x="1799" y="4551"/>
                </a:lnTo>
                <a:lnTo>
                  <a:pt x="1827" y="4571"/>
                </a:lnTo>
                <a:lnTo>
                  <a:pt x="1855" y="4590"/>
                </a:lnTo>
                <a:lnTo>
                  <a:pt x="1882" y="4612"/>
                </a:lnTo>
                <a:lnTo>
                  <a:pt x="1909" y="4634"/>
                </a:lnTo>
                <a:lnTo>
                  <a:pt x="1934" y="4657"/>
                </a:lnTo>
                <a:lnTo>
                  <a:pt x="1821" y="4659"/>
                </a:lnTo>
                <a:lnTo>
                  <a:pt x="1708" y="4661"/>
                </a:lnTo>
                <a:lnTo>
                  <a:pt x="1594" y="4665"/>
                </a:lnTo>
                <a:lnTo>
                  <a:pt x="1481" y="4668"/>
                </a:lnTo>
                <a:lnTo>
                  <a:pt x="1367" y="4675"/>
                </a:lnTo>
                <a:lnTo>
                  <a:pt x="1253" y="4683"/>
                </a:lnTo>
                <a:lnTo>
                  <a:pt x="1141" y="4694"/>
                </a:lnTo>
                <a:lnTo>
                  <a:pt x="1085" y="4700"/>
                </a:lnTo>
                <a:lnTo>
                  <a:pt x="1028" y="4708"/>
                </a:lnTo>
                <a:lnTo>
                  <a:pt x="1198" y="4700"/>
                </a:lnTo>
                <a:lnTo>
                  <a:pt x="1280" y="4697"/>
                </a:lnTo>
                <a:lnTo>
                  <a:pt x="1362" y="4695"/>
                </a:lnTo>
                <a:lnTo>
                  <a:pt x="1442" y="4695"/>
                </a:lnTo>
                <a:lnTo>
                  <a:pt x="1521" y="4698"/>
                </a:lnTo>
                <a:lnTo>
                  <a:pt x="1560" y="4699"/>
                </a:lnTo>
                <a:lnTo>
                  <a:pt x="1598" y="4701"/>
                </a:lnTo>
                <a:lnTo>
                  <a:pt x="1636" y="4705"/>
                </a:lnTo>
                <a:lnTo>
                  <a:pt x="1675" y="4710"/>
                </a:lnTo>
                <a:lnTo>
                  <a:pt x="1712" y="4715"/>
                </a:lnTo>
                <a:lnTo>
                  <a:pt x="1750" y="4721"/>
                </a:lnTo>
                <a:lnTo>
                  <a:pt x="1786" y="4728"/>
                </a:lnTo>
                <a:lnTo>
                  <a:pt x="1824" y="4737"/>
                </a:lnTo>
                <a:lnTo>
                  <a:pt x="1861" y="4746"/>
                </a:lnTo>
                <a:lnTo>
                  <a:pt x="1896" y="4757"/>
                </a:lnTo>
                <a:lnTo>
                  <a:pt x="1933" y="4768"/>
                </a:lnTo>
                <a:lnTo>
                  <a:pt x="1969" y="4781"/>
                </a:lnTo>
                <a:lnTo>
                  <a:pt x="2005" y="4796"/>
                </a:lnTo>
                <a:lnTo>
                  <a:pt x="2041" y="4812"/>
                </a:lnTo>
                <a:lnTo>
                  <a:pt x="2075" y="4829"/>
                </a:lnTo>
                <a:lnTo>
                  <a:pt x="2110" y="4847"/>
                </a:lnTo>
                <a:lnTo>
                  <a:pt x="2146" y="4868"/>
                </a:lnTo>
                <a:lnTo>
                  <a:pt x="2180" y="4890"/>
                </a:lnTo>
                <a:lnTo>
                  <a:pt x="2214" y="4913"/>
                </a:lnTo>
                <a:lnTo>
                  <a:pt x="2249" y="4939"/>
                </a:lnTo>
                <a:lnTo>
                  <a:pt x="2129" y="4948"/>
                </a:lnTo>
                <a:lnTo>
                  <a:pt x="2010" y="4958"/>
                </a:lnTo>
                <a:lnTo>
                  <a:pt x="1890" y="4970"/>
                </a:lnTo>
                <a:lnTo>
                  <a:pt x="1771" y="4983"/>
                </a:lnTo>
                <a:lnTo>
                  <a:pt x="1652" y="4997"/>
                </a:lnTo>
                <a:lnTo>
                  <a:pt x="1533" y="5014"/>
                </a:lnTo>
                <a:lnTo>
                  <a:pt x="1415" y="5033"/>
                </a:lnTo>
                <a:lnTo>
                  <a:pt x="1296" y="5055"/>
                </a:lnTo>
                <a:lnTo>
                  <a:pt x="1378" y="5040"/>
                </a:lnTo>
                <a:lnTo>
                  <a:pt x="1460" y="5027"/>
                </a:lnTo>
                <a:lnTo>
                  <a:pt x="1544" y="5017"/>
                </a:lnTo>
                <a:lnTo>
                  <a:pt x="1629" y="5008"/>
                </a:lnTo>
                <a:lnTo>
                  <a:pt x="1713" y="5001"/>
                </a:lnTo>
                <a:lnTo>
                  <a:pt x="1799" y="4997"/>
                </a:lnTo>
                <a:lnTo>
                  <a:pt x="1840" y="4997"/>
                </a:lnTo>
                <a:lnTo>
                  <a:pt x="1883" y="4997"/>
                </a:lnTo>
                <a:lnTo>
                  <a:pt x="1925" y="4997"/>
                </a:lnTo>
                <a:lnTo>
                  <a:pt x="1967" y="5000"/>
                </a:lnTo>
                <a:lnTo>
                  <a:pt x="2009" y="5002"/>
                </a:lnTo>
                <a:lnTo>
                  <a:pt x="2050" y="5005"/>
                </a:lnTo>
                <a:lnTo>
                  <a:pt x="2092" y="5010"/>
                </a:lnTo>
                <a:lnTo>
                  <a:pt x="2134" y="5014"/>
                </a:lnTo>
                <a:lnTo>
                  <a:pt x="2174" y="5021"/>
                </a:lnTo>
                <a:lnTo>
                  <a:pt x="2214" y="5028"/>
                </a:lnTo>
                <a:lnTo>
                  <a:pt x="2255" y="5036"/>
                </a:lnTo>
                <a:lnTo>
                  <a:pt x="2294" y="5046"/>
                </a:lnTo>
                <a:lnTo>
                  <a:pt x="2334" y="5056"/>
                </a:lnTo>
                <a:lnTo>
                  <a:pt x="2372" y="5068"/>
                </a:lnTo>
                <a:lnTo>
                  <a:pt x="2411" y="5080"/>
                </a:lnTo>
                <a:lnTo>
                  <a:pt x="2448" y="5095"/>
                </a:lnTo>
                <a:lnTo>
                  <a:pt x="2486" y="5110"/>
                </a:lnTo>
                <a:lnTo>
                  <a:pt x="2522" y="5127"/>
                </a:lnTo>
                <a:lnTo>
                  <a:pt x="2558" y="5144"/>
                </a:lnTo>
                <a:lnTo>
                  <a:pt x="2593" y="5164"/>
                </a:lnTo>
                <a:lnTo>
                  <a:pt x="2394" y="5200"/>
                </a:lnTo>
                <a:lnTo>
                  <a:pt x="2295" y="5220"/>
                </a:lnTo>
                <a:lnTo>
                  <a:pt x="2196" y="5241"/>
                </a:lnTo>
                <a:lnTo>
                  <a:pt x="2097" y="5263"/>
                </a:lnTo>
                <a:lnTo>
                  <a:pt x="1999" y="5287"/>
                </a:lnTo>
                <a:lnTo>
                  <a:pt x="1901" y="5313"/>
                </a:lnTo>
                <a:lnTo>
                  <a:pt x="1805" y="5341"/>
                </a:lnTo>
                <a:lnTo>
                  <a:pt x="1843" y="5327"/>
                </a:lnTo>
                <a:lnTo>
                  <a:pt x="1881" y="5316"/>
                </a:lnTo>
                <a:lnTo>
                  <a:pt x="1918" y="5305"/>
                </a:lnTo>
                <a:lnTo>
                  <a:pt x="1956" y="5294"/>
                </a:lnTo>
                <a:lnTo>
                  <a:pt x="1995" y="5286"/>
                </a:lnTo>
                <a:lnTo>
                  <a:pt x="2033" y="5277"/>
                </a:lnTo>
                <a:lnTo>
                  <a:pt x="2071" y="5270"/>
                </a:lnTo>
                <a:lnTo>
                  <a:pt x="2109" y="5264"/>
                </a:lnTo>
                <a:lnTo>
                  <a:pt x="2147" y="5258"/>
                </a:lnTo>
                <a:lnTo>
                  <a:pt x="2185" y="5253"/>
                </a:lnTo>
                <a:lnTo>
                  <a:pt x="2224" y="5248"/>
                </a:lnTo>
                <a:lnTo>
                  <a:pt x="2262" y="5245"/>
                </a:lnTo>
                <a:lnTo>
                  <a:pt x="2300" y="5243"/>
                </a:lnTo>
                <a:lnTo>
                  <a:pt x="2338" y="5242"/>
                </a:lnTo>
                <a:lnTo>
                  <a:pt x="2376" y="5241"/>
                </a:lnTo>
                <a:lnTo>
                  <a:pt x="2412" y="5242"/>
                </a:lnTo>
                <a:lnTo>
                  <a:pt x="2450" y="5243"/>
                </a:lnTo>
                <a:lnTo>
                  <a:pt x="2488" y="5244"/>
                </a:lnTo>
                <a:lnTo>
                  <a:pt x="2525" y="5248"/>
                </a:lnTo>
                <a:lnTo>
                  <a:pt x="2563" y="5252"/>
                </a:lnTo>
                <a:lnTo>
                  <a:pt x="2601" y="5255"/>
                </a:lnTo>
                <a:lnTo>
                  <a:pt x="2637" y="5261"/>
                </a:lnTo>
                <a:lnTo>
                  <a:pt x="2674" y="5267"/>
                </a:lnTo>
                <a:lnTo>
                  <a:pt x="2711" y="5275"/>
                </a:lnTo>
                <a:lnTo>
                  <a:pt x="2747" y="5283"/>
                </a:lnTo>
                <a:lnTo>
                  <a:pt x="2784" y="5292"/>
                </a:lnTo>
                <a:lnTo>
                  <a:pt x="2821" y="5302"/>
                </a:lnTo>
                <a:lnTo>
                  <a:pt x="2857" y="5313"/>
                </a:lnTo>
                <a:lnTo>
                  <a:pt x="2893" y="5324"/>
                </a:lnTo>
                <a:lnTo>
                  <a:pt x="2929" y="5336"/>
                </a:lnTo>
                <a:lnTo>
                  <a:pt x="2965" y="5349"/>
                </a:lnTo>
                <a:lnTo>
                  <a:pt x="3000" y="5364"/>
                </a:lnTo>
                <a:lnTo>
                  <a:pt x="2827" y="5413"/>
                </a:lnTo>
                <a:lnTo>
                  <a:pt x="2740" y="5439"/>
                </a:lnTo>
                <a:lnTo>
                  <a:pt x="2654" y="5465"/>
                </a:lnTo>
                <a:lnTo>
                  <a:pt x="2568" y="5494"/>
                </a:lnTo>
                <a:lnTo>
                  <a:pt x="2483" y="5523"/>
                </a:lnTo>
                <a:lnTo>
                  <a:pt x="2399" y="5555"/>
                </a:lnTo>
                <a:lnTo>
                  <a:pt x="2315" y="5589"/>
                </a:lnTo>
                <a:lnTo>
                  <a:pt x="2366" y="5579"/>
                </a:lnTo>
                <a:lnTo>
                  <a:pt x="2416" y="5567"/>
                </a:lnTo>
                <a:lnTo>
                  <a:pt x="2466" y="5552"/>
                </a:lnTo>
                <a:lnTo>
                  <a:pt x="2517" y="5538"/>
                </a:lnTo>
                <a:lnTo>
                  <a:pt x="2618" y="5507"/>
                </a:lnTo>
                <a:lnTo>
                  <a:pt x="2668" y="5492"/>
                </a:lnTo>
                <a:lnTo>
                  <a:pt x="2718" y="5480"/>
                </a:lnTo>
                <a:lnTo>
                  <a:pt x="2751" y="5473"/>
                </a:lnTo>
                <a:lnTo>
                  <a:pt x="2783" y="5467"/>
                </a:lnTo>
                <a:lnTo>
                  <a:pt x="2813" y="5461"/>
                </a:lnTo>
                <a:lnTo>
                  <a:pt x="2844" y="5456"/>
                </a:lnTo>
                <a:lnTo>
                  <a:pt x="2872" y="5452"/>
                </a:lnTo>
                <a:lnTo>
                  <a:pt x="2901" y="5450"/>
                </a:lnTo>
                <a:lnTo>
                  <a:pt x="2928" y="5447"/>
                </a:lnTo>
                <a:lnTo>
                  <a:pt x="2956" y="5446"/>
                </a:lnTo>
                <a:lnTo>
                  <a:pt x="3009" y="5445"/>
                </a:lnTo>
                <a:lnTo>
                  <a:pt x="3060" y="5447"/>
                </a:lnTo>
                <a:lnTo>
                  <a:pt x="3109" y="5452"/>
                </a:lnTo>
                <a:lnTo>
                  <a:pt x="3159" y="5459"/>
                </a:lnTo>
                <a:lnTo>
                  <a:pt x="3208" y="5469"/>
                </a:lnTo>
                <a:lnTo>
                  <a:pt x="3257" y="5480"/>
                </a:lnTo>
                <a:lnTo>
                  <a:pt x="3307" y="5492"/>
                </a:lnTo>
                <a:lnTo>
                  <a:pt x="3359" y="5507"/>
                </a:lnTo>
                <a:lnTo>
                  <a:pt x="3467" y="5538"/>
                </a:lnTo>
                <a:lnTo>
                  <a:pt x="3588" y="5571"/>
                </a:lnTo>
                <a:lnTo>
                  <a:pt x="3497" y="5536"/>
                </a:lnTo>
                <a:lnTo>
                  <a:pt x="3411" y="5502"/>
                </a:lnTo>
                <a:lnTo>
                  <a:pt x="3370" y="5485"/>
                </a:lnTo>
                <a:lnTo>
                  <a:pt x="3332" y="5467"/>
                </a:lnTo>
                <a:lnTo>
                  <a:pt x="3295" y="5447"/>
                </a:lnTo>
                <a:lnTo>
                  <a:pt x="3278" y="5437"/>
                </a:lnTo>
                <a:lnTo>
                  <a:pt x="3262" y="5426"/>
                </a:lnTo>
                <a:lnTo>
                  <a:pt x="3247" y="5414"/>
                </a:lnTo>
                <a:lnTo>
                  <a:pt x="3233" y="5403"/>
                </a:lnTo>
                <a:lnTo>
                  <a:pt x="3219" y="5390"/>
                </a:lnTo>
                <a:lnTo>
                  <a:pt x="3206" y="5376"/>
                </a:lnTo>
                <a:lnTo>
                  <a:pt x="3194" y="5363"/>
                </a:lnTo>
                <a:lnTo>
                  <a:pt x="3184" y="5348"/>
                </a:lnTo>
                <a:lnTo>
                  <a:pt x="3174" y="5332"/>
                </a:lnTo>
                <a:lnTo>
                  <a:pt x="3165" y="5315"/>
                </a:lnTo>
                <a:lnTo>
                  <a:pt x="3157" y="5298"/>
                </a:lnTo>
                <a:lnTo>
                  <a:pt x="3151" y="5278"/>
                </a:lnTo>
                <a:lnTo>
                  <a:pt x="3146" y="5259"/>
                </a:lnTo>
                <a:lnTo>
                  <a:pt x="3142" y="5238"/>
                </a:lnTo>
                <a:lnTo>
                  <a:pt x="3140" y="5216"/>
                </a:lnTo>
                <a:lnTo>
                  <a:pt x="3139" y="5193"/>
                </a:lnTo>
                <a:lnTo>
                  <a:pt x="3139" y="5168"/>
                </a:lnTo>
                <a:lnTo>
                  <a:pt x="3141" y="5143"/>
                </a:lnTo>
                <a:lnTo>
                  <a:pt x="3147" y="5084"/>
                </a:lnTo>
                <a:lnTo>
                  <a:pt x="3153" y="5027"/>
                </a:lnTo>
                <a:lnTo>
                  <a:pt x="3169" y="4911"/>
                </a:lnTo>
                <a:lnTo>
                  <a:pt x="3186" y="4794"/>
                </a:lnTo>
                <a:lnTo>
                  <a:pt x="3192" y="4736"/>
                </a:lnTo>
                <a:lnTo>
                  <a:pt x="3200" y="4678"/>
                </a:lnTo>
                <a:lnTo>
                  <a:pt x="3178" y="4755"/>
                </a:lnTo>
                <a:lnTo>
                  <a:pt x="3158" y="4832"/>
                </a:lnTo>
                <a:lnTo>
                  <a:pt x="3141" y="4911"/>
                </a:lnTo>
                <a:lnTo>
                  <a:pt x="3125" y="4989"/>
                </a:lnTo>
                <a:lnTo>
                  <a:pt x="3110" y="5067"/>
                </a:lnTo>
                <a:lnTo>
                  <a:pt x="3097" y="5145"/>
                </a:lnTo>
                <a:lnTo>
                  <a:pt x="3085" y="5225"/>
                </a:lnTo>
                <a:lnTo>
                  <a:pt x="3074" y="5303"/>
                </a:lnTo>
                <a:lnTo>
                  <a:pt x="3021" y="5274"/>
                </a:lnTo>
                <a:lnTo>
                  <a:pt x="2976" y="5247"/>
                </a:lnTo>
                <a:lnTo>
                  <a:pt x="2956" y="5233"/>
                </a:lnTo>
                <a:lnTo>
                  <a:pt x="2938" y="5221"/>
                </a:lnTo>
                <a:lnTo>
                  <a:pt x="2921" y="5208"/>
                </a:lnTo>
                <a:lnTo>
                  <a:pt x="2905" y="5195"/>
                </a:lnTo>
                <a:lnTo>
                  <a:pt x="2892" y="5182"/>
                </a:lnTo>
                <a:lnTo>
                  <a:pt x="2879" y="5170"/>
                </a:lnTo>
                <a:lnTo>
                  <a:pt x="2868" y="5156"/>
                </a:lnTo>
                <a:lnTo>
                  <a:pt x="2859" y="5143"/>
                </a:lnTo>
                <a:lnTo>
                  <a:pt x="2850" y="5129"/>
                </a:lnTo>
                <a:lnTo>
                  <a:pt x="2843" y="5116"/>
                </a:lnTo>
                <a:lnTo>
                  <a:pt x="2837" y="5102"/>
                </a:lnTo>
                <a:lnTo>
                  <a:pt x="2830" y="5088"/>
                </a:lnTo>
                <a:lnTo>
                  <a:pt x="2827" y="5073"/>
                </a:lnTo>
                <a:lnTo>
                  <a:pt x="2823" y="5057"/>
                </a:lnTo>
                <a:lnTo>
                  <a:pt x="2821" y="5041"/>
                </a:lnTo>
                <a:lnTo>
                  <a:pt x="2818" y="5024"/>
                </a:lnTo>
                <a:lnTo>
                  <a:pt x="2817" y="4988"/>
                </a:lnTo>
                <a:lnTo>
                  <a:pt x="2818" y="4948"/>
                </a:lnTo>
                <a:lnTo>
                  <a:pt x="2822" y="4904"/>
                </a:lnTo>
                <a:lnTo>
                  <a:pt x="2826" y="4856"/>
                </a:lnTo>
                <a:lnTo>
                  <a:pt x="2838" y="4742"/>
                </a:lnTo>
                <a:lnTo>
                  <a:pt x="2843" y="4687"/>
                </a:lnTo>
                <a:lnTo>
                  <a:pt x="2846" y="4631"/>
                </a:lnTo>
                <a:lnTo>
                  <a:pt x="2850" y="4573"/>
                </a:lnTo>
                <a:lnTo>
                  <a:pt x="2855" y="4514"/>
                </a:lnTo>
                <a:lnTo>
                  <a:pt x="2862" y="4456"/>
                </a:lnTo>
                <a:lnTo>
                  <a:pt x="2870" y="4398"/>
                </a:lnTo>
                <a:lnTo>
                  <a:pt x="2876" y="4370"/>
                </a:lnTo>
                <a:lnTo>
                  <a:pt x="2881" y="4343"/>
                </a:lnTo>
                <a:lnTo>
                  <a:pt x="2888" y="4316"/>
                </a:lnTo>
                <a:lnTo>
                  <a:pt x="2895" y="4290"/>
                </a:lnTo>
                <a:lnTo>
                  <a:pt x="2881" y="4340"/>
                </a:lnTo>
                <a:lnTo>
                  <a:pt x="2867" y="4389"/>
                </a:lnTo>
                <a:lnTo>
                  <a:pt x="2854" y="4439"/>
                </a:lnTo>
                <a:lnTo>
                  <a:pt x="2843" y="4489"/>
                </a:lnTo>
                <a:lnTo>
                  <a:pt x="2819" y="4590"/>
                </a:lnTo>
                <a:lnTo>
                  <a:pt x="2800" y="4692"/>
                </a:lnTo>
                <a:lnTo>
                  <a:pt x="2783" y="4794"/>
                </a:lnTo>
                <a:lnTo>
                  <a:pt x="2767" y="4896"/>
                </a:lnTo>
                <a:lnTo>
                  <a:pt x="2752" y="4999"/>
                </a:lnTo>
                <a:lnTo>
                  <a:pt x="2738" y="5100"/>
                </a:lnTo>
                <a:lnTo>
                  <a:pt x="2707" y="5080"/>
                </a:lnTo>
                <a:lnTo>
                  <a:pt x="2678" y="5062"/>
                </a:lnTo>
                <a:lnTo>
                  <a:pt x="2651" y="5043"/>
                </a:lnTo>
                <a:lnTo>
                  <a:pt x="2625" y="5024"/>
                </a:lnTo>
                <a:lnTo>
                  <a:pt x="2602" y="5006"/>
                </a:lnTo>
                <a:lnTo>
                  <a:pt x="2581" y="4988"/>
                </a:lnTo>
                <a:lnTo>
                  <a:pt x="2562" y="4969"/>
                </a:lnTo>
                <a:lnTo>
                  <a:pt x="2544" y="4951"/>
                </a:lnTo>
                <a:lnTo>
                  <a:pt x="2528" y="4931"/>
                </a:lnTo>
                <a:lnTo>
                  <a:pt x="2514" y="4913"/>
                </a:lnTo>
                <a:lnTo>
                  <a:pt x="2502" y="4895"/>
                </a:lnTo>
                <a:lnTo>
                  <a:pt x="2489" y="4875"/>
                </a:lnTo>
                <a:lnTo>
                  <a:pt x="2480" y="4856"/>
                </a:lnTo>
                <a:lnTo>
                  <a:pt x="2471" y="4836"/>
                </a:lnTo>
                <a:lnTo>
                  <a:pt x="2464" y="4816"/>
                </a:lnTo>
                <a:lnTo>
                  <a:pt x="2458" y="4796"/>
                </a:lnTo>
                <a:lnTo>
                  <a:pt x="2451" y="4774"/>
                </a:lnTo>
                <a:lnTo>
                  <a:pt x="2448" y="4752"/>
                </a:lnTo>
                <a:lnTo>
                  <a:pt x="2444" y="4730"/>
                </a:lnTo>
                <a:lnTo>
                  <a:pt x="2442" y="4706"/>
                </a:lnTo>
                <a:lnTo>
                  <a:pt x="2439" y="4683"/>
                </a:lnTo>
                <a:lnTo>
                  <a:pt x="2438" y="4659"/>
                </a:lnTo>
                <a:lnTo>
                  <a:pt x="2438" y="4606"/>
                </a:lnTo>
                <a:lnTo>
                  <a:pt x="2439" y="4551"/>
                </a:lnTo>
                <a:lnTo>
                  <a:pt x="2442" y="4491"/>
                </a:lnTo>
                <a:lnTo>
                  <a:pt x="2448" y="4357"/>
                </a:lnTo>
                <a:lnTo>
                  <a:pt x="2449" y="4312"/>
                </a:lnTo>
                <a:lnTo>
                  <a:pt x="2449" y="4264"/>
                </a:lnTo>
                <a:lnTo>
                  <a:pt x="2450" y="4167"/>
                </a:lnTo>
                <a:lnTo>
                  <a:pt x="2453" y="4118"/>
                </a:lnTo>
                <a:lnTo>
                  <a:pt x="2456" y="4071"/>
                </a:lnTo>
                <a:lnTo>
                  <a:pt x="2460" y="4048"/>
                </a:lnTo>
                <a:lnTo>
                  <a:pt x="2464" y="4024"/>
                </a:lnTo>
                <a:lnTo>
                  <a:pt x="2467" y="4002"/>
                </a:lnTo>
                <a:lnTo>
                  <a:pt x="2472" y="3979"/>
                </a:lnTo>
                <a:lnTo>
                  <a:pt x="2461" y="4033"/>
                </a:lnTo>
                <a:lnTo>
                  <a:pt x="2450" y="4087"/>
                </a:lnTo>
                <a:lnTo>
                  <a:pt x="2440" y="4140"/>
                </a:lnTo>
                <a:lnTo>
                  <a:pt x="2432" y="4194"/>
                </a:lnTo>
                <a:lnTo>
                  <a:pt x="2416" y="4302"/>
                </a:lnTo>
                <a:lnTo>
                  <a:pt x="2403" y="4411"/>
                </a:lnTo>
                <a:lnTo>
                  <a:pt x="2390" y="4519"/>
                </a:lnTo>
                <a:lnTo>
                  <a:pt x="2381" y="4629"/>
                </a:lnTo>
                <a:lnTo>
                  <a:pt x="2372" y="4738"/>
                </a:lnTo>
                <a:lnTo>
                  <a:pt x="2365" y="4847"/>
                </a:lnTo>
                <a:lnTo>
                  <a:pt x="2339" y="4826"/>
                </a:lnTo>
                <a:lnTo>
                  <a:pt x="2315" y="4805"/>
                </a:lnTo>
                <a:lnTo>
                  <a:pt x="2291" y="4782"/>
                </a:lnTo>
                <a:lnTo>
                  <a:pt x="2268" y="4758"/>
                </a:lnTo>
                <a:lnTo>
                  <a:pt x="2247" y="4731"/>
                </a:lnTo>
                <a:lnTo>
                  <a:pt x="2227" y="4704"/>
                </a:lnTo>
                <a:lnTo>
                  <a:pt x="2208" y="4675"/>
                </a:lnTo>
                <a:lnTo>
                  <a:pt x="2190" y="4644"/>
                </a:lnTo>
                <a:lnTo>
                  <a:pt x="2173" y="4612"/>
                </a:lnTo>
                <a:lnTo>
                  <a:pt x="2157" y="4580"/>
                </a:lnTo>
                <a:lnTo>
                  <a:pt x="2142" y="4547"/>
                </a:lnTo>
                <a:lnTo>
                  <a:pt x="2129" y="4513"/>
                </a:lnTo>
                <a:lnTo>
                  <a:pt x="2117" y="4478"/>
                </a:lnTo>
                <a:lnTo>
                  <a:pt x="2104" y="4442"/>
                </a:lnTo>
                <a:lnTo>
                  <a:pt x="2094" y="4406"/>
                </a:lnTo>
                <a:lnTo>
                  <a:pt x="2085" y="4369"/>
                </a:lnTo>
                <a:lnTo>
                  <a:pt x="2077" y="4331"/>
                </a:lnTo>
                <a:lnTo>
                  <a:pt x="2070" y="4293"/>
                </a:lnTo>
                <a:lnTo>
                  <a:pt x="2065" y="4255"/>
                </a:lnTo>
                <a:lnTo>
                  <a:pt x="2060" y="4217"/>
                </a:lnTo>
                <a:lnTo>
                  <a:pt x="2057" y="4178"/>
                </a:lnTo>
                <a:lnTo>
                  <a:pt x="2054" y="4140"/>
                </a:lnTo>
                <a:lnTo>
                  <a:pt x="2053" y="4101"/>
                </a:lnTo>
                <a:lnTo>
                  <a:pt x="2053" y="4063"/>
                </a:lnTo>
                <a:lnTo>
                  <a:pt x="2054" y="4026"/>
                </a:lnTo>
                <a:lnTo>
                  <a:pt x="2057" y="3988"/>
                </a:lnTo>
                <a:lnTo>
                  <a:pt x="2060" y="3951"/>
                </a:lnTo>
                <a:lnTo>
                  <a:pt x="2065" y="3914"/>
                </a:lnTo>
                <a:lnTo>
                  <a:pt x="2071" y="3878"/>
                </a:lnTo>
                <a:lnTo>
                  <a:pt x="2079" y="3842"/>
                </a:lnTo>
                <a:lnTo>
                  <a:pt x="2087" y="3808"/>
                </a:lnTo>
                <a:lnTo>
                  <a:pt x="2097" y="3774"/>
                </a:lnTo>
                <a:lnTo>
                  <a:pt x="2090" y="3825"/>
                </a:lnTo>
                <a:lnTo>
                  <a:pt x="2082" y="3876"/>
                </a:lnTo>
                <a:lnTo>
                  <a:pt x="2072" y="3979"/>
                </a:lnTo>
                <a:lnTo>
                  <a:pt x="2064" y="4083"/>
                </a:lnTo>
                <a:lnTo>
                  <a:pt x="2058" y="4187"/>
                </a:lnTo>
                <a:lnTo>
                  <a:pt x="2053" y="4291"/>
                </a:lnTo>
                <a:lnTo>
                  <a:pt x="2050" y="4395"/>
                </a:lnTo>
                <a:lnTo>
                  <a:pt x="2049" y="4499"/>
                </a:lnTo>
                <a:lnTo>
                  <a:pt x="2048" y="4601"/>
                </a:lnTo>
                <a:lnTo>
                  <a:pt x="2020" y="4579"/>
                </a:lnTo>
                <a:lnTo>
                  <a:pt x="1994" y="4555"/>
                </a:lnTo>
                <a:lnTo>
                  <a:pt x="1969" y="4530"/>
                </a:lnTo>
                <a:lnTo>
                  <a:pt x="1945" y="4506"/>
                </a:lnTo>
                <a:lnTo>
                  <a:pt x="1923" y="4480"/>
                </a:lnTo>
                <a:lnTo>
                  <a:pt x="1903" y="4453"/>
                </a:lnTo>
                <a:lnTo>
                  <a:pt x="1883" y="4426"/>
                </a:lnTo>
                <a:lnTo>
                  <a:pt x="1865" y="4398"/>
                </a:lnTo>
                <a:lnTo>
                  <a:pt x="1848" y="4369"/>
                </a:lnTo>
                <a:lnTo>
                  <a:pt x="1832" y="4340"/>
                </a:lnTo>
                <a:lnTo>
                  <a:pt x="1817" y="4310"/>
                </a:lnTo>
                <a:lnTo>
                  <a:pt x="1804" y="4280"/>
                </a:lnTo>
                <a:lnTo>
                  <a:pt x="1791" y="4249"/>
                </a:lnTo>
                <a:lnTo>
                  <a:pt x="1780" y="4217"/>
                </a:lnTo>
                <a:lnTo>
                  <a:pt x="1771" y="4186"/>
                </a:lnTo>
                <a:lnTo>
                  <a:pt x="1762" y="4153"/>
                </a:lnTo>
                <a:lnTo>
                  <a:pt x="1755" y="4120"/>
                </a:lnTo>
                <a:lnTo>
                  <a:pt x="1747" y="4087"/>
                </a:lnTo>
                <a:lnTo>
                  <a:pt x="1741" y="4052"/>
                </a:lnTo>
                <a:lnTo>
                  <a:pt x="1738" y="4018"/>
                </a:lnTo>
                <a:lnTo>
                  <a:pt x="1733" y="3984"/>
                </a:lnTo>
                <a:lnTo>
                  <a:pt x="1730" y="3950"/>
                </a:lnTo>
                <a:lnTo>
                  <a:pt x="1728" y="3914"/>
                </a:lnTo>
                <a:lnTo>
                  <a:pt x="1727" y="3879"/>
                </a:lnTo>
                <a:lnTo>
                  <a:pt x="1727" y="3843"/>
                </a:lnTo>
                <a:lnTo>
                  <a:pt x="1728" y="3808"/>
                </a:lnTo>
                <a:lnTo>
                  <a:pt x="1729" y="3772"/>
                </a:lnTo>
                <a:lnTo>
                  <a:pt x="1730" y="3736"/>
                </a:lnTo>
                <a:lnTo>
                  <a:pt x="1738" y="3664"/>
                </a:lnTo>
                <a:lnTo>
                  <a:pt x="1746" y="3592"/>
                </a:lnTo>
                <a:lnTo>
                  <a:pt x="1740" y="3636"/>
                </a:lnTo>
                <a:lnTo>
                  <a:pt x="1734" y="3681"/>
                </a:lnTo>
                <a:lnTo>
                  <a:pt x="1729" y="3727"/>
                </a:lnTo>
                <a:lnTo>
                  <a:pt x="1725" y="3772"/>
                </a:lnTo>
                <a:lnTo>
                  <a:pt x="1722" y="3818"/>
                </a:lnTo>
                <a:lnTo>
                  <a:pt x="1719" y="3864"/>
                </a:lnTo>
                <a:lnTo>
                  <a:pt x="1717" y="3956"/>
                </a:lnTo>
                <a:lnTo>
                  <a:pt x="1716" y="4048"/>
                </a:lnTo>
                <a:lnTo>
                  <a:pt x="1717" y="4140"/>
                </a:lnTo>
                <a:lnTo>
                  <a:pt x="1720" y="4321"/>
                </a:lnTo>
                <a:lnTo>
                  <a:pt x="1678" y="4281"/>
                </a:lnTo>
                <a:lnTo>
                  <a:pt x="1636" y="4239"/>
                </a:lnTo>
                <a:lnTo>
                  <a:pt x="1598" y="4198"/>
                </a:lnTo>
                <a:lnTo>
                  <a:pt x="1561" y="4155"/>
                </a:lnTo>
                <a:lnTo>
                  <a:pt x="1528" y="4111"/>
                </a:lnTo>
                <a:lnTo>
                  <a:pt x="1498" y="4066"/>
                </a:lnTo>
                <a:lnTo>
                  <a:pt x="1484" y="4044"/>
                </a:lnTo>
                <a:lnTo>
                  <a:pt x="1470" y="4021"/>
                </a:lnTo>
                <a:lnTo>
                  <a:pt x="1458" y="3996"/>
                </a:lnTo>
                <a:lnTo>
                  <a:pt x="1445" y="3973"/>
                </a:lnTo>
                <a:lnTo>
                  <a:pt x="1434" y="3948"/>
                </a:lnTo>
                <a:lnTo>
                  <a:pt x="1423" y="3924"/>
                </a:lnTo>
                <a:lnTo>
                  <a:pt x="1414" y="3900"/>
                </a:lnTo>
                <a:lnTo>
                  <a:pt x="1404" y="3874"/>
                </a:lnTo>
                <a:lnTo>
                  <a:pt x="1395" y="3848"/>
                </a:lnTo>
                <a:lnTo>
                  <a:pt x="1388" y="3821"/>
                </a:lnTo>
                <a:lnTo>
                  <a:pt x="1381" y="3796"/>
                </a:lnTo>
                <a:lnTo>
                  <a:pt x="1373" y="3768"/>
                </a:lnTo>
                <a:lnTo>
                  <a:pt x="1368" y="3741"/>
                </a:lnTo>
                <a:lnTo>
                  <a:pt x="1363" y="3713"/>
                </a:lnTo>
                <a:lnTo>
                  <a:pt x="1359" y="3684"/>
                </a:lnTo>
                <a:lnTo>
                  <a:pt x="1355" y="3655"/>
                </a:lnTo>
                <a:lnTo>
                  <a:pt x="1352" y="3626"/>
                </a:lnTo>
                <a:lnTo>
                  <a:pt x="1351" y="3595"/>
                </a:lnTo>
                <a:lnTo>
                  <a:pt x="1350" y="3565"/>
                </a:lnTo>
                <a:lnTo>
                  <a:pt x="1349" y="3534"/>
                </a:lnTo>
                <a:lnTo>
                  <a:pt x="1351" y="3594"/>
                </a:lnTo>
                <a:lnTo>
                  <a:pt x="1355" y="3655"/>
                </a:lnTo>
                <a:lnTo>
                  <a:pt x="1360" y="3715"/>
                </a:lnTo>
                <a:lnTo>
                  <a:pt x="1366" y="3776"/>
                </a:lnTo>
                <a:lnTo>
                  <a:pt x="1373" y="3836"/>
                </a:lnTo>
                <a:lnTo>
                  <a:pt x="1382" y="3897"/>
                </a:lnTo>
                <a:lnTo>
                  <a:pt x="1400" y="4017"/>
                </a:lnTo>
                <a:lnTo>
                  <a:pt x="1301" y="3917"/>
                </a:lnTo>
                <a:lnTo>
                  <a:pt x="1252" y="3865"/>
                </a:lnTo>
                <a:lnTo>
                  <a:pt x="1203" y="3814"/>
                </a:lnTo>
                <a:lnTo>
                  <a:pt x="1156" y="3761"/>
                </a:lnTo>
                <a:lnTo>
                  <a:pt x="1109" y="3709"/>
                </a:lnTo>
                <a:lnTo>
                  <a:pt x="1064" y="3655"/>
                </a:lnTo>
                <a:lnTo>
                  <a:pt x="1020" y="3600"/>
                </a:lnTo>
                <a:lnTo>
                  <a:pt x="1060" y="3659"/>
                </a:lnTo>
                <a:lnTo>
                  <a:pt x="1101" y="3717"/>
                </a:lnTo>
                <a:lnTo>
                  <a:pt x="1143" y="3774"/>
                </a:lnTo>
                <a:lnTo>
                  <a:pt x="1186" y="3831"/>
                </a:lnTo>
                <a:lnTo>
                  <a:pt x="1230" y="3887"/>
                </a:lnTo>
                <a:lnTo>
                  <a:pt x="1275" y="3942"/>
                </a:lnTo>
                <a:lnTo>
                  <a:pt x="1366" y="4052"/>
                </a:lnTo>
                <a:close/>
                <a:moveTo>
                  <a:pt x="3456" y="3396"/>
                </a:moveTo>
                <a:lnTo>
                  <a:pt x="3456" y="3396"/>
                </a:lnTo>
                <a:lnTo>
                  <a:pt x="3458" y="3348"/>
                </a:lnTo>
                <a:lnTo>
                  <a:pt x="3460" y="3302"/>
                </a:lnTo>
                <a:lnTo>
                  <a:pt x="3465" y="3254"/>
                </a:lnTo>
                <a:lnTo>
                  <a:pt x="3470" y="3208"/>
                </a:lnTo>
                <a:lnTo>
                  <a:pt x="3476" y="3161"/>
                </a:lnTo>
                <a:lnTo>
                  <a:pt x="3483" y="3116"/>
                </a:lnTo>
                <a:lnTo>
                  <a:pt x="3492" y="3070"/>
                </a:lnTo>
                <a:lnTo>
                  <a:pt x="3500" y="3026"/>
                </a:lnTo>
                <a:lnTo>
                  <a:pt x="3511" y="2980"/>
                </a:lnTo>
                <a:lnTo>
                  <a:pt x="3524" y="2936"/>
                </a:lnTo>
                <a:lnTo>
                  <a:pt x="3536" y="2891"/>
                </a:lnTo>
                <a:lnTo>
                  <a:pt x="3549" y="2848"/>
                </a:lnTo>
                <a:lnTo>
                  <a:pt x="3564" y="2804"/>
                </a:lnTo>
                <a:lnTo>
                  <a:pt x="3579" y="2762"/>
                </a:lnTo>
                <a:lnTo>
                  <a:pt x="3596" y="2719"/>
                </a:lnTo>
                <a:lnTo>
                  <a:pt x="3613" y="2677"/>
                </a:lnTo>
                <a:lnTo>
                  <a:pt x="3631" y="2634"/>
                </a:lnTo>
                <a:lnTo>
                  <a:pt x="3651" y="2593"/>
                </a:lnTo>
                <a:lnTo>
                  <a:pt x="3670" y="2553"/>
                </a:lnTo>
                <a:lnTo>
                  <a:pt x="3691" y="2511"/>
                </a:lnTo>
                <a:lnTo>
                  <a:pt x="3713" y="2471"/>
                </a:lnTo>
                <a:lnTo>
                  <a:pt x="3735" y="2432"/>
                </a:lnTo>
                <a:lnTo>
                  <a:pt x="3758" y="2391"/>
                </a:lnTo>
                <a:lnTo>
                  <a:pt x="3783" y="2352"/>
                </a:lnTo>
                <a:lnTo>
                  <a:pt x="3807" y="2314"/>
                </a:lnTo>
                <a:lnTo>
                  <a:pt x="3833" y="2275"/>
                </a:lnTo>
                <a:lnTo>
                  <a:pt x="3859" y="2237"/>
                </a:lnTo>
                <a:lnTo>
                  <a:pt x="3886" y="2200"/>
                </a:lnTo>
                <a:lnTo>
                  <a:pt x="3914" y="2163"/>
                </a:lnTo>
                <a:lnTo>
                  <a:pt x="3942" y="2126"/>
                </a:lnTo>
                <a:lnTo>
                  <a:pt x="3970" y="2090"/>
                </a:lnTo>
                <a:lnTo>
                  <a:pt x="3999" y="2054"/>
                </a:lnTo>
                <a:lnTo>
                  <a:pt x="4030" y="2020"/>
                </a:lnTo>
                <a:lnTo>
                  <a:pt x="4060" y="1984"/>
                </a:lnTo>
                <a:lnTo>
                  <a:pt x="4124" y="1916"/>
                </a:lnTo>
                <a:lnTo>
                  <a:pt x="4189" y="1848"/>
                </a:lnTo>
                <a:lnTo>
                  <a:pt x="4256" y="1784"/>
                </a:lnTo>
                <a:lnTo>
                  <a:pt x="4326" y="1720"/>
                </a:lnTo>
                <a:lnTo>
                  <a:pt x="4397" y="1659"/>
                </a:lnTo>
                <a:lnTo>
                  <a:pt x="4469" y="1600"/>
                </a:lnTo>
                <a:lnTo>
                  <a:pt x="4542" y="1543"/>
                </a:lnTo>
                <a:lnTo>
                  <a:pt x="4618" y="1487"/>
                </a:lnTo>
                <a:lnTo>
                  <a:pt x="4694" y="1433"/>
                </a:lnTo>
                <a:lnTo>
                  <a:pt x="4771" y="1381"/>
                </a:lnTo>
                <a:lnTo>
                  <a:pt x="4849" y="1333"/>
                </a:lnTo>
                <a:lnTo>
                  <a:pt x="4927" y="1285"/>
                </a:lnTo>
                <a:lnTo>
                  <a:pt x="5007" y="1238"/>
                </a:lnTo>
                <a:lnTo>
                  <a:pt x="5086" y="1196"/>
                </a:lnTo>
                <a:lnTo>
                  <a:pt x="5167" y="1154"/>
                </a:lnTo>
                <a:lnTo>
                  <a:pt x="5312" y="1082"/>
                </a:lnTo>
                <a:lnTo>
                  <a:pt x="5459" y="1009"/>
                </a:lnTo>
                <a:lnTo>
                  <a:pt x="5606" y="935"/>
                </a:lnTo>
                <a:lnTo>
                  <a:pt x="5679" y="897"/>
                </a:lnTo>
                <a:lnTo>
                  <a:pt x="5751" y="858"/>
                </a:lnTo>
                <a:lnTo>
                  <a:pt x="5824" y="819"/>
                </a:lnTo>
                <a:lnTo>
                  <a:pt x="5895" y="779"/>
                </a:lnTo>
                <a:lnTo>
                  <a:pt x="5966" y="737"/>
                </a:lnTo>
                <a:lnTo>
                  <a:pt x="6036" y="696"/>
                </a:lnTo>
                <a:lnTo>
                  <a:pt x="6106" y="652"/>
                </a:lnTo>
                <a:lnTo>
                  <a:pt x="6174" y="606"/>
                </a:lnTo>
                <a:lnTo>
                  <a:pt x="6240" y="559"/>
                </a:lnTo>
                <a:lnTo>
                  <a:pt x="6306" y="511"/>
                </a:lnTo>
                <a:lnTo>
                  <a:pt x="6326" y="493"/>
                </a:lnTo>
                <a:lnTo>
                  <a:pt x="6351" y="468"/>
                </a:lnTo>
                <a:lnTo>
                  <a:pt x="6382" y="437"/>
                </a:lnTo>
                <a:lnTo>
                  <a:pt x="6417" y="400"/>
                </a:lnTo>
                <a:lnTo>
                  <a:pt x="6494" y="316"/>
                </a:lnTo>
                <a:lnTo>
                  <a:pt x="6579" y="224"/>
                </a:lnTo>
                <a:lnTo>
                  <a:pt x="6622" y="180"/>
                </a:lnTo>
                <a:lnTo>
                  <a:pt x="6663" y="137"/>
                </a:lnTo>
                <a:lnTo>
                  <a:pt x="6703" y="99"/>
                </a:lnTo>
                <a:lnTo>
                  <a:pt x="6740" y="65"/>
                </a:lnTo>
                <a:lnTo>
                  <a:pt x="6774" y="37"/>
                </a:lnTo>
                <a:lnTo>
                  <a:pt x="6789" y="25"/>
                </a:lnTo>
                <a:lnTo>
                  <a:pt x="6804" y="16"/>
                </a:lnTo>
                <a:lnTo>
                  <a:pt x="6817" y="9"/>
                </a:lnTo>
                <a:lnTo>
                  <a:pt x="6828" y="3"/>
                </a:lnTo>
                <a:lnTo>
                  <a:pt x="6839" y="0"/>
                </a:lnTo>
                <a:lnTo>
                  <a:pt x="6848" y="0"/>
                </a:lnTo>
                <a:lnTo>
                  <a:pt x="6845" y="0"/>
                </a:lnTo>
                <a:lnTo>
                  <a:pt x="6843" y="3"/>
                </a:lnTo>
                <a:lnTo>
                  <a:pt x="6836" y="10"/>
                </a:lnTo>
                <a:lnTo>
                  <a:pt x="6827" y="22"/>
                </a:lnTo>
                <a:lnTo>
                  <a:pt x="6817" y="40"/>
                </a:lnTo>
                <a:lnTo>
                  <a:pt x="6806" y="61"/>
                </a:lnTo>
                <a:lnTo>
                  <a:pt x="6795" y="88"/>
                </a:lnTo>
                <a:lnTo>
                  <a:pt x="6768" y="151"/>
                </a:lnTo>
                <a:lnTo>
                  <a:pt x="6739" y="225"/>
                </a:lnTo>
                <a:lnTo>
                  <a:pt x="6706" y="309"/>
                </a:lnTo>
                <a:lnTo>
                  <a:pt x="6673" y="400"/>
                </a:lnTo>
                <a:lnTo>
                  <a:pt x="6639" y="494"/>
                </a:lnTo>
                <a:lnTo>
                  <a:pt x="6574" y="683"/>
                </a:lnTo>
                <a:lnTo>
                  <a:pt x="6516" y="855"/>
                </a:lnTo>
                <a:lnTo>
                  <a:pt x="6474" y="985"/>
                </a:lnTo>
                <a:lnTo>
                  <a:pt x="6453" y="1054"/>
                </a:lnTo>
                <a:lnTo>
                  <a:pt x="6438" y="1115"/>
                </a:lnTo>
                <a:lnTo>
                  <a:pt x="6426" y="1176"/>
                </a:lnTo>
                <a:lnTo>
                  <a:pt x="6416" y="1238"/>
                </a:lnTo>
                <a:lnTo>
                  <a:pt x="6409" y="1300"/>
                </a:lnTo>
                <a:lnTo>
                  <a:pt x="6403" y="1361"/>
                </a:lnTo>
                <a:lnTo>
                  <a:pt x="6398" y="1423"/>
                </a:lnTo>
                <a:lnTo>
                  <a:pt x="6395" y="1484"/>
                </a:lnTo>
                <a:lnTo>
                  <a:pt x="6394" y="1546"/>
                </a:lnTo>
                <a:lnTo>
                  <a:pt x="6394" y="1608"/>
                </a:lnTo>
                <a:lnTo>
                  <a:pt x="6395" y="1670"/>
                </a:lnTo>
                <a:lnTo>
                  <a:pt x="6397" y="1731"/>
                </a:lnTo>
                <a:lnTo>
                  <a:pt x="6399" y="1793"/>
                </a:lnTo>
                <a:lnTo>
                  <a:pt x="6406" y="1917"/>
                </a:lnTo>
                <a:lnTo>
                  <a:pt x="6415" y="2040"/>
                </a:lnTo>
                <a:lnTo>
                  <a:pt x="6422" y="2164"/>
                </a:lnTo>
                <a:lnTo>
                  <a:pt x="6430" y="2287"/>
                </a:lnTo>
                <a:lnTo>
                  <a:pt x="6432" y="2350"/>
                </a:lnTo>
                <a:lnTo>
                  <a:pt x="6433" y="2412"/>
                </a:lnTo>
                <a:lnTo>
                  <a:pt x="6435" y="2474"/>
                </a:lnTo>
                <a:lnTo>
                  <a:pt x="6435" y="2535"/>
                </a:lnTo>
                <a:lnTo>
                  <a:pt x="6433" y="2598"/>
                </a:lnTo>
                <a:lnTo>
                  <a:pt x="6430" y="2660"/>
                </a:lnTo>
                <a:lnTo>
                  <a:pt x="6425" y="2722"/>
                </a:lnTo>
                <a:lnTo>
                  <a:pt x="6419" y="2784"/>
                </a:lnTo>
                <a:lnTo>
                  <a:pt x="6411" y="2846"/>
                </a:lnTo>
                <a:lnTo>
                  <a:pt x="6400" y="2908"/>
                </a:lnTo>
                <a:lnTo>
                  <a:pt x="6388" y="2971"/>
                </a:lnTo>
                <a:lnTo>
                  <a:pt x="6373" y="3033"/>
                </a:lnTo>
                <a:lnTo>
                  <a:pt x="6360" y="3082"/>
                </a:lnTo>
                <a:lnTo>
                  <a:pt x="6346" y="3131"/>
                </a:lnTo>
                <a:lnTo>
                  <a:pt x="6331" y="3178"/>
                </a:lnTo>
                <a:lnTo>
                  <a:pt x="6313" y="3225"/>
                </a:lnTo>
                <a:lnTo>
                  <a:pt x="6296" y="3271"/>
                </a:lnTo>
                <a:lnTo>
                  <a:pt x="6278" y="3315"/>
                </a:lnTo>
                <a:lnTo>
                  <a:pt x="6257" y="3359"/>
                </a:lnTo>
                <a:lnTo>
                  <a:pt x="6238" y="3402"/>
                </a:lnTo>
                <a:lnTo>
                  <a:pt x="6216" y="3445"/>
                </a:lnTo>
                <a:lnTo>
                  <a:pt x="6192" y="3485"/>
                </a:lnTo>
                <a:lnTo>
                  <a:pt x="6169" y="3526"/>
                </a:lnTo>
                <a:lnTo>
                  <a:pt x="6145" y="3565"/>
                </a:lnTo>
                <a:lnTo>
                  <a:pt x="6120" y="3604"/>
                </a:lnTo>
                <a:lnTo>
                  <a:pt x="6093" y="3642"/>
                </a:lnTo>
                <a:lnTo>
                  <a:pt x="6067" y="3678"/>
                </a:lnTo>
                <a:lnTo>
                  <a:pt x="6040" y="3714"/>
                </a:lnTo>
                <a:lnTo>
                  <a:pt x="6010" y="3749"/>
                </a:lnTo>
                <a:lnTo>
                  <a:pt x="5981" y="3785"/>
                </a:lnTo>
                <a:lnTo>
                  <a:pt x="5952" y="3818"/>
                </a:lnTo>
                <a:lnTo>
                  <a:pt x="5920" y="3851"/>
                </a:lnTo>
                <a:lnTo>
                  <a:pt x="5889" y="3884"/>
                </a:lnTo>
                <a:lnTo>
                  <a:pt x="5856" y="3915"/>
                </a:lnTo>
                <a:lnTo>
                  <a:pt x="5823" y="3946"/>
                </a:lnTo>
                <a:lnTo>
                  <a:pt x="5790" y="3977"/>
                </a:lnTo>
                <a:lnTo>
                  <a:pt x="5756" y="4006"/>
                </a:lnTo>
                <a:lnTo>
                  <a:pt x="5721" y="4035"/>
                </a:lnTo>
                <a:lnTo>
                  <a:pt x="5685" y="4063"/>
                </a:lnTo>
                <a:lnTo>
                  <a:pt x="5650" y="4092"/>
                </a:lnTo>
                <a:lnTo>
                  <a:pt x="5613" y="4118"/>
                </a:lnTo>
                <a:lnTo>
                  <a:pt x="5576" y="4145"/>
                </a:lnTo>
                <a:lnTo>
                  <a:pt x="5500" y="4197"/>
                </a:lnTo>
                <a:lnTo>
                  <a:pt x="5422" y="4246"/>
                </a:lnTo>
                <a:lnTo>
                  <a:pt x="5343" y="4293"/>
                </a:lnTo>
                <a:lnTo>
                  <a:pt x="5262" y="4340"/>
                </a:lnTo>
                <a:lnTo>
                  <a:pt x="5180" y="4384"/>
                </a:lnTo>
                <a:lnTo>
                  <a:pt x="5096" y="4426"/>
                </a:lnTo>
                <a:lnTo>
                  <a:pt x="5011" y="4467"/>
                </a:lnTo>
                <a:lnTo>
                  <a:pt x="4926" y="4507"/>
                </a:lnTo>
                <a:lnTo>
                  <a:pt x="4840" y="4546"/>
                </a:lnTo>
                <a:lnTo>
                  <a:pt x="4752" y="4583"/>
                </a:lnTo>
                <a:lnTo>
                  <a:pt x="4665" y="4621"/>
                </a:lnTo>
                <a:lnTo>
                  <a:pt x="4489" y="4692"/>
                </a:lnTo>
                <a:lnTo>
                  <a:pt x="4315" y="4761"/>
                </a:lnTo>
                <a:lnTo>
                  <a:pt x="4140" y="4830"/>
                </a:lnTo>
                <a:lnTo>
                  <a:pt x="4136" y="4826"/>
                </a:lnTo>
                <a:lnTo>
                  <a:pt x="4125" y="4818"/>
                </a:lnTo>
                <a:lnTo>
                  <a:pt x="4098" y="4863"/>
                </a:lnTo>
                <a:lnTo>
                  <a:pt x="4073" y="4908"/>
                </a:lnTo>
                <a:lnTo>
                  <a:pt x="4048" y="4955"/>
                </a:lnTo>
                <a:lnTo>
                  <a:pt x="4025" y="5001"/>
                </a:lnTo>
                <a:lnTo>
                  <a:pt x="4002" y="5047"/>
                </a:lnTo>
                <a:lnTo>
                  <a:pt x="3978" y="5094"/>
                </a:lnTo>
                <a:lnTo>
                  <a:pt x="3958" y="5142"/>
                </a:lnTo>
                <a:lnTo>
                  <a:pt x="3937" y="5189"/>
                </a:lnTo>
                <a:lnTo>
                  <a:pt x="3916" y="5238"/>
                </a:lnTo>
                <a:lnTo>
                  <a:pt x="3897" y="5286"/>
                </a:lnTo>
                <a:lnTo>
                  <a:pt x="3878" y="5335"/>
                </a:lnTo>
                <a:lnTo>
                  <a:pt x="3861" y="5385"/>
                </a:lnTo>
                <a:lnTo>
                  <a:pt x="3844" y="5434"/>
                </a:lnTo>
                <a:lnTo>
                  <a:pt x="3828" y="5484"/>
                </a:lnTo>
                <a:lnTo>
                  <a:pt x="3812" y="5533"/>
                </a:lnTo>
                <a:lnTo>
                  <a:pt x="3797" y="5583"/>
                </a:lnTo>
                <a:lnTo>
                  <a:pt x="3789" y="5621"/>
                </a:lnTo>
                <a:lnTo>
                  <a:pt x="3779" y="5660"/>
                </a:lnTo>
                <a:lnTo>
                  <a:pt x="3772" y="5701"/>
                </a:lnTo>
                <a:lnTo>
                  <a:pt x="3763" y="5744"/>
                </a:lnTo>
                <a:lnTo>
                  <a:pt x="3749" y="5832"/>
                </a:lnTo>
                <a:lnTo>
                  <a:pt x="3731" y="5919"/>
                </a:lnTo>
                <a:lnTo>
                  <a:pt x="3723" y="5962"/>
                </a:lnTo>
                <a:lnTo>
                  <a:pt x="3713" y="6003"/>
                </a:lnTo>
                <a:lnTo>
                  <a:pt x="3702" y="6042"/>
                </a:lnTo>
                <a:lnTo>
                  <a:pt x="3691" y="6079"/>
                </a:lnTo>
                <a:lnTo>
                  <a:pt x="3678" y="6112"/>
                </a:lnTo>
                <a:lnTo>
                  <a:pt x="3670" y="6128"/>
                </a:lnTo>
                <a:lnTo>
                  <a:pt x="3663" y="6143"/>
                </a:lnTo>
                <a:lnTo>
                  <a:pt x="3654" y="6156"/>
                </a:lnTo>
                <a:lnTo>
                  <a:pt x="3646" y="6168"/>
                </a:lnTo>
                <a:lnTo>
                  <a:pt x="3637" y="6181"/>
                </a:lnTo>
                <a:lnTo>
                  <a:pt x="3628" y="6190"/>
                </a:lnTo>
                <a:lnTo>
                  <a:pt x="3635" y="6132"/>
                </a:lnTo>
                <a:lnTo>
                  <a:pt x="3642" y="6073"/>
                </a:lnTo>
                <a:lnTo>
                  <a:pt x="3651" y="6016"/>
                </a:lnTo>
                <a:lnTo>
                  <a:pt x="3661" y="5957"/>
                </a:lnTo>
                <a:lnTo>
                  <a:pt x="3672" y="5899"/>
                </a:lnTo>
                <a:lnTo>
                  <a:pt x="3683" y="5842"/>
                </a:lnTo>
                <a:lnTo>
                  <a:pt x="3696" y="5785"/>
                </a:lnTo>
                <a:lnTo>
                  <a:pt x="3709" y="5727"/>
                </a:lnTo>
                <a:lnTo>
                  <a:pt x="3724" y="5670"/>
                </a:lnTo>
                <a:lnTo>
                  <a:pt x="3740" y="5613"/>
                </a:lnTo>
                <a:lnTo>
                  <a:pt x="3757" y="5557"/>
                </a:lnTo>
                <a:lnTo>
                  <a:pt x="3775" y="5501"/>
                </a:lnTo>
                <a:lnTo>
                  <a:pt x="3794" y="5446"/>
                </a:lnTo>
                <a:lnTo>
                  <a:pt x="3815" y="5390"/>
                </a:lnTo>
                <a:lnTo>
                  <a:pt x="3835" y="5335"/>
                </a:lnTo>
                <a:lnTo>
                  <a:pt x="3857" y="5281"/>
                </a:lnTo>
                <a:lnTo>
                  <a:pt x="3865" y="5265"/>
                </a:lnTo>
                <a:lnTo>
                  <a:pt x="3873" y="5248"/>
                </a:lnTo>
                <a:lnTo>
                  <a:pt x="3892" y="5215"/>
                </a:lnTo>
                <a:lnTo>
                  <a:pt x="3914" y="5181"/>
                </a:lnTo>
                <a:lnTo>
                  <a:pt x="3937" y="5145"/>
                </a:lnTo>
                <a:lnTo>
                  <a:pt x="3986" y="5073"/>
                </a:lnTo>
                <a:lnTo>
                  <a:pt x="4009" y="5036"/>
                </a:lnTo>
                <a:lnTo>
                  <a:pt x="4031" y="5000"/>
                </a:lnTo>
                <a:lnTo>
                  <a:pt x="4051" y="4964"/>
                </a:lnTo>
                <a:lnTo>
                  <a:pt x="4059" y="4947"/>
                </a:lnTo>
                <a:lnTo>
                  <a:pt x="4066" y="4929"/>
                </a:lnTo>
                <a:lnTo>
                  <a:pt x="4074" y="4912"/>
                </a:lnTo>
                <a:lnTo>
                  <a:pt x="4079" y="4895"/>
                </a:lnTo>
                <a:lnTo>
                  <a:pt x="4082" y="4879"/>
                </a:lnTo>
                <a:lnTo>
                  <a:pt x="4086" y="4862"/>
                </a:lnTo>
                <a:lnTo>
                  <a:pt x="4087" y="4846"/>
                </a:lnTo>
                <a:lnTo>
                  <a:pt x="4087" y="4831"/>
                </a:lnTo>
                <a:lnTo>
                  <a:pt x="4085" y="4815"/>
                </a:lnTo>
                <a:lnTo>
                  <a:pt x="4081" y="4801"/>
                </a:lnTo>
                <a:lnTo>
                  <a:pt x="4075" y="4786"/>
                </a:lnTo>
                <a:lnTo>
                  <a:pt x="4068" y="4772"/>
                </a:lnTo>
                <a:lnTo>
                  <a:pt x="4058" y="4759"/>
                </a:lnTo>
                <a:lnTo>
                  <a:pt x="4046" y="4746"/>
                </a:lnTo>
                <a:lnTo>
                  <a:pt x="4013" y="4712"/>
                </a:lnTo>
                <a:lnTo>
                  <a:pt x="3980" y="4679"/>
                </a:lnTo>
                <a:lnTo>
                  <a:pt x="3947" y="4644"/>
                </a:lnTo>
                <a:lnTo>
                  <a:pt x="3915" y="4609"/>
                </a:lnTo>
                <a:lnTo>
                  <a:pt x="3884" y="4573"/>
                </a:lnTo>
                <a:lnTo>
                  <a:pt x="3855" y="4535"/>
                </a:lnTo>
                <a:lnTo>
                  <a:pt x="3826" y="4499"/>
                </a:lnTo>
                <a:lnTo>
                  <a:pt x="3797" y="4459"/>
                </a:lnTo>
                <a:lnTo>
                  <a:pt x="3771" y="4420"/>
                </a:lnTo>
                <a:lnTo>
                  <a:pt x="3745" y="4381"/>
                </a:lnTo>
                <a:lnTo>
                  <a:pt x="3719" y="4341"/>
                </a:lnTo>
                <a:lnTo>
                  <a:pt x="3695" y="4301"/>
                </a:lnTo>
                <a:lnTo>
                  <a:pt x="3673" y="4259"/>
                </a:lnTo>
                <a:lnTo>
                  <a:pt x="3650" y="4217"/>
                </a:lnTo>
                <a:lnTo>
                  <a:pt x="3629" y="4175"/>
                </a:lnTo>
                <a:lnTo>
                  <a:pt x="3609" y="4132"/>
                </a:lnTo>
                <a:lnTo>
                  <a:pt x="3591" y="4088"/>
                </a:lnTo>
                <a:lnTo>
                  <a:pt x="3573" y="4045"/>
                </a:lnTo>
                <a:lnTo>
                  <a:pt x="3557" y="4000"/>
                </a:lnTo>
                <a:lnTo>
                  <a:pt x="3541" y="3956"/>
                </a:lnTo>
                <a:lnTo>
                  <a:pt x="3526" y="3911"/>
                </a:lnTo>
                <a:lnTo>
                  <a:pt x="3514" y="3865"/>
                </a:lnTo>
                <a:lnTo>
                  <a:pt x="3502" y="3820"/>
                </a:lnTo>
                <a:lnTo>
                  <a:pt x="3492" y="3774"/>
                </a:lnTo>
                <a:lnTo>
                  <a:pt x="3482" y="3727"/>
                </a:lnTo>
                <a:lnTo>
                  <a:pt x="3475" y="3681"/>
                </a:lnTo>
                <a:lnTo>
                  <a:pt x="3467" y="3633"/>
                </a:lnTo>
                <a:lnTo>
                  <a:pt x="3463" y="3587"/>
                </a:lnTo>
                <a:lnTo>
                  <a:pt x="3459" y="3539"/>
                </a:lnTo>
                <a:lnTo>
                  <a:pt x="3456" y="3491"/>
                </a:lnTo>
                <a:lnTo>
                  <a:pt x="3455" y="3444"/>
                </a:lnTo>
                <a:lnTo>
                  <a:pt x="3456" y="3396"/>
                </a:lnTo>
                <a:close/>
                <a:moveTo>
                  <a:pt x="4388" y="3664"/>
                </a:moveTo>
                <a:lnTo>
                  <a:pt x="4388" y="3664"/>
                </a:lnTo>
                <a:lnTo>
                  <a:pt x="4372" y="3714"/>
                </a:lnTo>
                <a:lnTo>
                  <a:pt x="4357" y="3764"/>
                </a:lnTo>
                <a:lnTo>
                  <a:pt x="4343" y="3814"/>
                </a:lnTo>
                <a:lnTo>
                  <a:pt x="4331" y="3863"/>
                </a:lnTo>
                <a:lnTo>
                  <a:pt x="4307" y="3958"/>
                </a:lnTo>
                <a:lnTo>
                  <a:pt x="4288" y="4049"/>
                </a:lnTo>
                <a:lnTo>
                  <a:pt x="4231" y="3972"/>
                </a:lnTo>
                <a:lnTo>
                  <a:pt x="4174" y="3896"/>
                </a:lnTo>
                <a:lnTo>
                  <a:pt x="4117" y="3819"/>
                </a:lnTo>
                <a:lnTo>
                  <a:pt x="4058" y="3744"/>
                </a:lnTo>
                <a:lnTo>
                  <a:pt x="3997" y="3670"/>
                </a:lnTo>
                <a:lnTo>
                  <a:pt x="3934" y="3596"/>
                </a:lnTo>
                <a:lnTo>
                  <a:pt x="3871" y="3526"/>
                </a:lnTo>
                <a:lnTo>
                  <a:pt x="3839" y="3491"/>
                </a:lnTo>
                <a:lnTo>
                  <a:pt x="3806" y="3457"/>
                </a:lnTo>
                <a:lnTo>
                  <a:pt x="3853" y="3519"/>
                </a:lnTo>
                <a:lnTo>
                  <a:pt x="3899" y="3582"/>
                </a:lnTo>
                <a:lnTo>
                  <a:pt x="3943" y="3647"/>
                </a:lnTo>
                <a:lnTo>
                  <a:pt x="3988" y="3710"/>
                </a:lnTo>
                <a:lnTo>
                  <a:pt x="4032" y="3775"/>
                </a:lnTo>
                <a:lnTo>
                  <a:pt x="4075" y="3840"/>
                </a:lnTo>
                <a:lnTo>
                  <a:pt x="4159" y="3972"/>
                </a:lnTo>
                <a:lnTo>
                  <a:pt x="4173" y="3995"/>
                </a:lnTo>
                <a:lnTo>
                  <a:pt x="4186" y="4018"/>
                </a:lnTo>
                <a:lnTo>
                  <a:pt x="4197" y="4041"/>
                </a:lnTo>
                <a:lnTo>
                  <a:pt x="4207" y="4063"/>
                </a:lnTo>
                <a:lnTo>
                  <a:pt x="4216" y="4087"/>
                </a:lnTo>
                <a:lnTo>
                  <a:pt x="4223" y="4110"/>
                </a:lnTo>
                <a:lnTo>
                  <a:pt x="4229" y="4133"/>
                </a:lnTo>
                <a:lnTo>
                  <a:pt x="4234" y="4155"/>
                </a:lnTo>
                <a:lnTo>
                  <a:pt x="4238" y="4178"/>
                </a:lnTo>
                <a:lnTo>
                  <a:pt x="4241" y="4200"/>
                </a:lnTo>
                <a:lnTo>
                  <a:pt x="4244" y="4224"/>
                </a:lnTo>
                <a:lnTo>
                  <a:pt x="4245" y="4247"/>
                </a:lnTo>
                <a:lnTo>
                  <a:pt x="4246" y="4292"/>
                </a:lnTo>
                <a:lnTo>
                  <a:pt x="4244" y="4337"/>
                </a:lnTo>
                <a:lnTo>
                  <a:pt x="4240" y="4384"/>
                </a:lnTo>
                <a:lnTo>
                  <a:pt x="4235" y="4431"/>
                </a:lnTo>
                <a:lnTo>
                  <a:pt x="4223" y="4527"/>
                </a:lnTo>
                <a:lnTo>
                  <a:pt x="4217" y="4576"/>
                </a:lnTo>
                <a:lnTo>
                  <a:pt x="4212" y="4626"/>
                </a:lnTo>
                <a:lnTo>
                  <a:pt x="4207" y="4677"/>
                </a:lnTo>
                <a:lnTo>
                  <a:pt x="4205" y="4730"/>
                </a:lnTo>
                <a:lnTo>
                  <a:pt x="4222" y="4675"/>
                </a:lnTo>
                <a:lnTo>
                  <a:pt x="4235" y="4622"/>
                </a:lnTo>
                <a:lnTo>
                  <a:pt x="4247" y="4571"/>
                </a:lnTo>
                <a:lnTo>
                  <a:pt x="4257" y="4521"/>
                </a:lnTo>
                <a:lnTo>
                  <a:pt x="4268" y="4473"/>
                </a:lnTo>
                <a:lnTo>
                  <a:pt x="4279" y="4426"/>
                </a:lnTo>
                <a:lnTo>
                  <a:pt x="4290" y="4382"/>
                </a:lnTo>
                <a:lnTo>
                  <a:pt x="4298" y="4362"/>
                </a:lnTo>
                <a:lnTo>
                  <a:pt x="4305" y="4341"/>
                </a:lnTo>
                <a:lnTo>
                  <a:pt x="4312" y="4321"/>
                </a:lnTo>
                <a:lnTo>
                  <a:pt x="4321" y="4302"/>
                </a:lnTo>
                <a:lnTo>
                  <a:pt x="4331" y="4283"/>
                </a:lnTo>
                <a:lnTo>
                  <a:pt x="4342" y="4265"/>
                </a:lnTo>
                <a:lnTo>
                  <a:pt x="4353" y="4248"/>
                </a:lnTo>
                <a:lnTo>
                  <a:pt x="4365" y="4231"/>
                </a:lnTo>
                <a:lnTo>
                  <a:pt x="4379" y="4215"/>
                </a:lnTo>
                <a:lnTo>
                  <a:pt x="4394" y="4200"/>
                </a:lnTo>
                <a:lnTo>
                  <a:pt x="4411" y="4186"/>
                </a:lnTo>
                <a:lnTo>
                  <a:pt x="4430" y="4171"/>
                </a:lnTo>
                <a:lnTo>
                  <a:pt x="4450" y="4159"/>
                </a:lnTo>
                <a:lnTo>
                  <a:pt x="4471" y="4147"/>
                </a:lnTo>
                <a:lnTo>
                  <a:pt x="4496" y="4136"/>
                </a:lnTo>
                <a:lnTo>
                  <a:pt x="4520" y="4125"/>
                </a:lnTo>
                <a:lnTo>
                  <a:pt x="4548" y="4115"/>
                </a:lnTo>
                <a:lnTo>
                  <a:pt x="4577" y="4106"/>
                </a:lnTo>
                <a:lnTo>
                  <a:pt x="4652" y="4085"/>
                </a:lnTo>
                <a:lnTo>
                  <a:pt x="4730" y="4061"/>
                </a:lnTo>
                <a:lnTo>
                  <a:pt x="4811" y="4038"/>
                </a:lnTo>
                <a:lnTo>
                  <a:pt x="4892" y="4013"/>
                </a:lnTo>
                <a:lnTo>
                  <a:pt x="4933" y="4002"/>
                </a:lnTo>
                <a:lnTo>
                  <a:pt x="4974" y="3993"/>
                </a:lnTo>
                <a:lnTo>
                  <a:pt x="5014" y="3983"/>
                </a:lnTo>
                <a:lnTo>
                  <a:pt x="5055" y="3975"/>
                </a:lnTo>
                <a:lnTo>
                  <a:pt x="5096" y="3968"/>
                </a:lnTo>
                <a:lnTo>
                  <a:pt x="5135" y="3962"/>
                </a:lnTo>
                <a:lnTo>
                  <a:pt x="5174" y="3958"/>
                </a:lnTo>
                <a:lnTo>
                  <a:pt x="5213" y="3956"/>
                </a:lnTo>
                <a:lnTo>
                  <a:pt x="5109" y="3968"/>
                </a:lnTo>
                <a:lnTo>
                  <a:pt x="5005" y="3983"/>
                </a:lnTo>
                <a:lnTo>
                  <a:pt x="4901" y="3999"/>
                </a:lnTo>
                <a:lnTo>
                  <a:pt x="4799" y="4016"/>
                </a:lnTo>
                <a:lnTo>
                  <a:pt x="4695" y="4035"/>
                </a:lnTo>
                <a:lnTo>
                  <a:pt x="4592" y="4055"/>
                </a:lnTo>
                <a:lnTo>
                  <a:pt x="4489" y="4076"/>
                </a:lnTo>
                <a:lnTo>
                  <a:pt x="4388" y="4098"/>
                </a:lnTo>
                <a:lnTo>
                  <a:pt x="4401" y="4060"/>
                </a:lnTo>
                <a:lnTo>
                  <a:pt x="4415" y="4023"/>
                </a:lnTo>
                <a:lnTo>
                  <a:pt x="4430" y="3989"/>
                </a:lnTo>
                <a:lnTo>
                  <a:pt x="4445" y="3957"/>
                </a:lnTo>
                <a:lnTo>
                  <a:pt x="4461" y="3928"/>
                </a:lnTo>
                <a:lnTo>
                  <a:pt x="4478" y="3900"/>
                </a:lnTo>
                <a:lnTo>
                  <a:pt x="4496" y="3874"/>
                </a:lnTo>
                <a:lnTo>
                  <a:pt x="4514" y="3849"/>
                </a:lnTo>
                <a:lnTo>
                  <a:pt x="4533" y="3827"/>
                </a:lnTo>
                <a:lnTo>
                  <a:pt x="4553" y="3808"/>
                </a:lnTo>
                <a:lnTo>
                  <a:pt x="4573" y="3788"/>
                </a:lnTo>
                <a:lnTo>
                  <a:pt x="4595" y="3771"/>
                </a:lnTo>
                <a:lnTo>
                  <a:pt x="4617" y="3755"/>
                </a:lnTo>
                <a:lnTo>
                  <a:pt x="4640" y="3741"/>
                </a:lnTo>
                <a:lnTo>
                  <a:pt x="4663" y="3727"/>
                </a:lnTo>
                <a:lnTo>
                  <a:pt x="4688" y="3715"/>
                </a:lnTo>
                <a:lnTo>
                  <a:pt x="4712" y="3704"/>
                </a:lnTo>
                <a:lnTo>
                  <a:pt x="4739" y="3693"/>
                </a:lnTo>
                <a:lnTo>
                  <a:pt x="4766" y="3683"/>
                </a:lnTo>
                <a:lnTo>
                  <a:pt x="4793" y="3673"/>
                </a:lnTo>
                <a:lnTo>
                  <a:pt x="4851" y="3658"/>
                </a:lnTo>
                <a:lnTo>
                  <a:pt x="4912" y="3642"/>
                </a:lnTo>
                <a:lnTo>
                  <a:pt x="4977" y="3627"/>
                </a:lnTo>
                <a:lnTo>
                  <a:pt x="5046" y="3612"/>
                </a:lnTo>
                <a:lnTo>
                  <a:pt x="5119" y="3596"/>
                </a:lnTo>
                <a:lnTo>
                  <a:pt x="5195" y="3579"/>
                </a:lnTo>
                <a:lnTo>
                  <a:pt x="5298" y="3554"/>
                </a:lnTo>
                <a:lnTo>
                  <a:pt x="5401" y="3527"/>
                </a:lnTo>
                <a:lnTo>
                  <a:pt x="5454" y="3515"/>
                </a:lnTo>
                <a:lnTo>
                  <a:pt x="5507" y="3504"/>
                </a:lnTo>
                <a:lnTo>
                  <a:pt x="5559" y="3495"/>
                </a:lnTo>
                <a:lnTo>
                  <a:pt x="5611" y="3489"/>
                </a:lnTo>
                <a:lnTo>
                  <a:pt x="5543" y="3495"/>
                </a:lnTo>
                <a:lnTo>
                  <a:pt x="5476" y="3502"/>
                </a:lnTo>
                <a:lnTo>
                  <a:pt x="5409" y="3511"/>
                </a:lnTo>
                <a:lnTo>
                  <a:pt x="5342" y="3519"/>
                </a:lnTo>
                <a:lnTo>
                  <a:pt x="5274" y="3530"/>
                </a:lnTo>
                <a:lnTo>
                  <a:pt x="5208" y="3540"/>
                </a:lnTo>
                <a:lnTo>
                  <a:pt x="5074" y="3563"/>
                </a:lnTo>
                <a:lnTo>
                  <a:pt x="4941" y="3589"/>
                </a:lnTo>
                <a:lnTo>
                  <a:pt x="4807" y="3616"/>
                </a:lnTo>
                <a:lnTo>
                  <a:pt x="4675" y="3645"/>
                </a:lnTo>
                <a:lnTo>
                  <a:pt x="4543" y="3673"/>
                </a:lnTo>
                <a:lnTo>
                  <a:pt x="4560" y="3632"/>
                </a:lnTo>
                <a:lnTo>
                  <a:pt x="4577" y="3593"/>
                </a:lnTo>
                <a:lnTo>
                  <a:pt x="4595" y="3556"/>
                </a:lnTo>
                <a:lnTo>
                  <a:pt x="4614" y="3521"/>
                </a:lnTo>
                <a:lnTo>
                  <a:pt x="4632" y="3489"/>
                </a:lnTo>
                <a:lnTo>
                  <a:pt x="4652" y="3458"/>
                </a:lnTo>
                <a:lnTo>
                  <a:pt x="4673" y="3430"/>
                </a:lnTo>
                <a:lnTo>
                  <a:pt x="4694" y="3403"/>
                </a:lnTo>
                <a:lnTo>
                  <a:pt x="4716" y="3378"/>
                </a:lnTo>
                <a:lnTo>
                  <a:pt x="4738" y="3354"/>
                </a:lnTo>
                <a:lnTo>
                  <a:pt x="4761" y="3334"/>
                </a:lnTo>
                <a:lnTo>
                  <a:pt x="4784" y="3313"/>
                </a:lnTo>
                <a:lnTo>
                  <a:pt x="4809" y="3293"/>
                </a:lnTo>
                <a:lnTo>
                  <a:pt x="4833" y="3276"/>
                </a:lnTo>
                <a:lnTo>
                  <a:pt x="4860" y="3259"/>
                </a:lnTo>
                <a:lnTo>
                  <a:pt x="4886" y="3244"/>
                </a:lnTo>
                <a:lnTo>
                  <a:pt x="4914" y="3230"/>
                </a:lnTo>
                <a:lnTo>
                  <a:pt x="4942" y="3215"/>
                </a:lnTo>
                <a:lnTo>
                  <a:pt x="4971" y="3203"/>
                </a:lnTo>
                <a:lnTo>
                  <a:pt x="5000" y="3191"/>
                </a:lnTo>
                <a:lnTo>
                  <a:pt x="5031" y="3178"/>
                </a:lnTo>
                <a:lnTo>
                  <a:pt x="5063" y="3167"/>
                </a:lnTo>
                <a:lnTo>
                  <a:pt x="5129" y="3145"/>
                </a:lnTo>
                <a:lnTo>
                  <a:pt x="5199" y="3123"/>
                </a:lnTo>
                <a:lnTo>
                  <a:pt x="5273" y="3103"/>
                </a:lnTo>
                <a:lnTo>
                  <a:pt x="5350" y="3081"/>
                </a:lnTo>
                <a:lnTo>
                  <a:pt x="5433" y="3056"/>
                </a:lnTo>
                <a:lnTo>
                  <a:pt x="5486" y="3039"/>
                </a:lnTo>
                <a:lnTo>
                  <a:pt x="5540" y="3021"/>
                </a:lnTo>
                <a:lnTo>
                  <a:pt x="5596" y="3002"/>
                </a:lnTo>
                <a:lnTo>
                  <a:pt x="5652" y="2984"/>
                </a:lnTo>
                <a:lnTo>
                  <a:pt x="5708" y="2966"/>
                </a:lnTo>
                <a:lnTo>
                  <a:pt x="5765" y="2951"/>
                </a:lnTo>
                <a:lnTo>
                  <a:pt x="5793" y="2944"/>
                </a:lnTo>
                <a:lnTo>
                  <a:pt x="5821" y="2939"/>
                </a:lnTo>
                <a:lnTo>
                  <a:pt x="5848" y="2934"/>
                </a:lnTo>
                <a:lnTo>
                  <a:pt x="5876" y="2930"/>
                </a:lnTo>
                <a:lnTo>
                  <a:pt x="5805" y="2941"/>
                </a:lnTo>
                <a:lnTo>
                  <a:pt x="5734" y="2955"/>
                </a:lnTo>
                <a:lnTo>
                  <a:pt x="5663" y="2967"/>
                </a:lnTo>
                <a:lnTo>
                  <a:pt x="5592" y="2982"/>
                </a:lnTo>
                <a:lnTo>
                  <a:pt x="5450" y="3012"/>
                </a:lnTo>
                <a:lnTo>
                  <a:pt x="5310" y="3045"/>
                </a:lnTo>
                <a:lnTo>
                  <a:pt x="5169" y="3079"/>
                </a:lnTo>
                <a:lnTo>
                  <a:pt x="5030" y="3116"/>
                </a:lnTo>
                <a:lnTo>
                  <a:pt x="4890" y="3154"/>
                </a:lnTo>
                <a:lnTo>
                  <a:pt x="4752" y="3192"/>
                </a:lnTo>
                <a:lnTo>
                  <a:pt x="4773" y="3150"/>
                </a:lnTo>
                <a:lnTo>
                  <a:pt x="4796" y="3111"/>
                </a:lnTo>
                <a:lnTo>
                  <a:pt x="4822" y="3073"/>
                </a:lnTo>
                <a:lnTo>
                  <a:pt x="4849" y="3037"/>
                </a:lnTo>
                <a:lnTo>
                  <a:pt x="4878" y="3001"/>
                </a:lnTo>
                <a:lnTo>
                  <a:pt x="4909" y="2967"/>
                </a:lnTo>
                <a:lnTo>
                  <a:pt x="4941" y="2935"/>
                </a:lnTo>
                <a:lnTo>
                  <a:pt x="4975" y="2905"/>
                </a:lnTo>
                <a:lnTo>
                  <a:pt x="5010" y="2875"/>
                </a:lnTo>
                <a:lnTo>
                  <a:pt x="5047" y="2847"/>
                </a:lnTo>
                <a:lnTo>
                  <a:pt x="5085" y="2820"/>
                </a:lnTo>
                <a:lnTo>
                  <a:pt x="5123" y="2795"/>
                </a:lnTo>
                <a:lnTo>
                  <a:pt x="5163" y="2770"/>
                </a:lnTo>
                <a:lnTo>
                  <a:pt x="5205" y="2747"/>
                </a:lnTo>
                <a:lnTo>
                  <a:pt x="5246" y="2725"/>
                </a:lnTo>
                <a:lnTo>
                  <a:pt x="5290" y="2703"/>
                </a:lnTo>
                <a:lnTo>
                  <a:pt x="5333" y="2683"/>
                </a:lnTo>
                <a:lnTo>
                  <a:pt x="5378" y="2664"/>
                </a:lnTo>
                <a:lnTo>
                  <a:pt x="5423" y="2645"/>
                </a:lnTo>
                <a:lnTo>
                  <a:pt x="5469" y="2627"/>
                </a:lnTo>
                <a:lnTo>
                  <a:pt x="5515" y="2611"/>
                </a:lnTo>
                <a:lnTo>
                  <a:pt x="5562" y="2594"/>
                </a:lnTo>
                <a:lnTo>
                  <a:pt x="5656" y="2565"/>
                </a:lnTo>
                <a:lnTo>
                  <a:pt x="5750" y="2537"/>
                </a:lnTo>
                <a:lnTo>
                  <a:pt x="5844" y="2512"/>
                </a:lnTo>
                <a:lnTo>
                  <a:pt x="5937" y="2488"/>
                </a:lnTo>
                <a:lnTo>
                  <a:pt x="6029" y="2466"/>
                </a:lnTo>
                <a:lnTo>
                  <a:pt x="5961" y="2480"/>
                </a:lnTo>
                <a:lnTo>
                  <a:pt x="5894" y="2495"/>
                </a:lnTo>
                <a:lnTo>
                  <a:pt x="5827" y="2511"/>
                </a:lnTo>
                <a:lnTo>
                  <a:pt x="5760" y="2528"/>
                </a:lnTo>
                <a:lnTo>
                  <a:pt x="5626" y="2564"/>
                </a:lnTo>
                <a:lnTo>
                  <a:pt x="5493" y="2601"/>
                </a:lnTo>
                <a:lnTo>
                  <a:pt x="5361" y="2641"/>
                </a:lnTo>
                <a:lnTo>
                  <a:pt x="5229" y="2682"/>
                </a:lnTo>
                <a:lnTo>
                  <a:pt x="5097" y="2724"/>
                </a:lnTo>
                <a:lnTo>
                  <a:pt x="4966" y="2766"/>
                </a:lnTo>
                <a:lnTo>
                  <a:pt x="4989" y="2727"/>
                </a:lnTo>
                <a:lnTo>
                  <a:pt x="5014" y="2688"/>
                </a:lnTo>
                <a:lnTo>
                  <a:pt x="5038" y="2652"/>
                </a:lnTo>
                <a:lnTo>
                  <a:pt x="5065" y="2616"/>
                </a:lnTo>
                <a:lnTo>
                  <a:pt x="5093" y="2582"/>
                </a:lnTo>
                <a:lnTo>
                  <a:pt x="5123" y="2549"/>
                </a:lnTo>
                <a:lnTo>
                  <a:pt x="5152" y="2517"/>
                </a:lnTo>
                <a:lnTo>
                  <a:pt x="5184" y="2487"/>
                </a:lnTo>
                <a:lnTo>
                  <a:pt x="5216" y="2457"/>
                </a:lnTo>
                <a:lnTo>
                  <a:pt x="5250" y="2429"/>
                </a:lnTo>
                <a:lnTo>
                  <a:pt x="5284" y="2402"/>
                </a:lnTo>
                <a:lnTo>
                  <a:pt x="5318" y="2375"/>
                </a:lnTo>
                <a:lnTo>
                  <a:pt x="5355" y="2351"/>
                </a:lnTo>
                <a:lnTo>
                  <a:pt x="5392" y="2326"/>
                </a:lnTo>
                <a:lnTo>
                  <a:pt x="5430" y="2303"/>
                </a:lnTo>
                <a:lnTo>
                  <a:pt x="5469" y="2281"/>
                </a:lnTo>
                <a:lnTo>
                  <a:pt x="5508" y="2260"/>
                </a:lnTo>
                <a:lnTo>
                  <a:pt x="5547" y="2241"/>
                </a:lnTo>
                <a:lnTo>
                  <a:pt x="5587" y="2221"/>
                </a:lnTo>
                <a:lnTo>
                  <a:pt x="5629" y="2203"/>
                </a:lnTo>
                <a:lnTo>
                  <a:pt x="5670" y="2185"/>
                </a:lnTo>
                <a:lnTo>
                  <a:pt x="5713" y="2167"/>
                </a:lnTo>
                <a:lnTo>
                  <a:pt x="5756" y="2152"/>
                </a:lnTo>
                <a:lnTo>
                  <a:pt x="5799" y="2136"/>
                </a:lnTo>
                <a:lnTo>
                  <a:pt x="5842" y="2121"/>
                </a:lnTo>
                <a:lnTo>
                  <a:pt x="5886" y="2108"/>
                </a:lnTo>
                <a:lnTo>
                  <a:pt x="5974" y="2081"/>
                </a:lnTo>
                <a:lnTo>
                  <a:pt x="6064" y="2056"/>
                </a:lnTo>
                <a:lnTo>
                  <a:pt x="6153" y="2034"/>
                </a:lnTo>
                <a:lnTo>
                  <a:pt x="6095" y="2048"/>
                </a:lnTo>
                <a:lnTo>
                  <a:pt x="6035" y="2062"/>
                </a:lnTo>
                <a:lnTo>
                  <a:pt x="5917" y="2094"/>
                </a:lnTo>
                <a:lnTo>
                  <a:pt x="5801" y="2127"/>
                </a:lnTo>
                <a:lnTo>
                  <a:pt x="5684" y="2163"/>
                </a:lnTo>
                <a:lnTo>
                  <a:pt x="5569" y="2200"/>
                </a:lnTo>
                <a:lnTo>
                  <a:pt x="5453" y="2238"/>
                </a:lnTo>
                <a:lnTo>
                  <a:pt x="5338" y="2279"/>
                </a:lnTo>
                <a:lnTo>
                  <a:pt x="5224" y="2319"/>
                </a:lnTo>
                <a:lnTo>
                  <a:pt x="5266" y="2255"/>
                </a:lnTo>
                <a:lnTo>
                  <a:pt x="5309" y="2194"/>
                </a:lnTo>
                <a:lnTo>
                  <a:pt x="5354" y="2137"/>
                </a:lnTo>
                <a:lnTo>
                  <a:pt x="5377" y="2109"/>
                </a:lnTo>
                <a:lnTo>
                  <a:pt x="5399" y="2082"/>
                </a:lnTo>
                <a:lnTo>
                  <a:pt x="5423" y="2055"/>
                </a:lnTo>
                <a:lnTo>
                  <a:pt x="5447" y="2029"/>
                </a:lnTo>
                <a:lnTo>
                  <a:pt x="5471" y="2005"/>
                </a:lnTo>
                <a:lnTo>
                  <a:pt x="5497" y="1980"/>
                </a:lnTo>
                <a:lnTo>
                  <a:pt x="5521" y="1957"/>
                </a:lnTo>
                <a:lnTo>
                  <a:pt x="5547" y="1934"/>
                </a:lnTo>
                <a:lnTo>
                  <a:pt x="5574" y="1911"/>
                </a:lnTo>
                <a:lnTo>
                  <a:pt x="5601" y="1889"/>
                </a:lnTo>
                <a:lnTo>
                  <a:pt x="5628" y="1868"/>
                </a:lnTo>
                <a:lnTo>
                  <a:pt x="5655" y="1847"/>
                </a:lnTo>
                <a:lnTo>
                  <a:pt x="5684" y="1828"/>
                </a:lnTo>
                <a:lnTo>
                  <a:pt x="5712" y="1808"/>
                </a:lnTo>
                <a:lnTo>
                  <a:pt x="5741" y="1789"/>
                </a:lnTo>
                <a:lnTo>
                  <a:pt x="5772" y="1770"/>
                </a:lnTo>
                <a:lnTo>
                  <a:pt x="5801" y="1752"/>
                </a:lnTo>
                <a:lnTo>
                  <a:pt x="5833" y="1735"/>
                </a:lnTo>
                <a:lnTo>
                  <a:pt x="5897" y="1702"/>
                </a:lnTo>
                <a:lnTo>
                  <a:pt x="5964" y="1670"/>
                </a:lnTo>
                <a:lnTo>
                  <a:pt x="6034" y="1641"/>
                </a:lnTo>
                <a:lnTo>
                  <a:pt x="6106" y="1612"/>
                </a:lnTo>
                <a:lnTo>
                  <a:pt x="6030" y="1641"/>
                </a:lnTo>
                <a:lnTo>
                  <a:pt x="5954" y="1670"/>
                </a:lnTo>
                <a:lnTo>
                  <a:pt x="5879" y="1701"/>
                </a:lnTo>
                <a:lnTo>
                  <a:pt x="5806" y="1734"/>
                </a:lnTo>
                <a:lnTo>
                  <a:pt x="5733" y="1767"/>
                </a:lnTo>
                <a:lnTo>
                  <a:pt x="5659" y="1801"/>
                </a:lnTo>
                <a:lnTo>
                  <a:pt x="5514" y="1870"/>
                </a:lnTo>
                <a:lnTo>
                  <a:pt x="5557" y="1804"/>
                </a:lnTo>
                <a:lnTo>
                  <a:pt x="5602" y="1731"/>
                </a:lnTo>
                <a:lnTo>
                  <a:pt x="5651" y="1654"/>
                </a:lnTo>
                <a:lnTo>
                  <a:pt x="5700" y="1577"/>
                </a:lnTo>
                <a:lnTo>
                  <a:pt x="5727" y="1538"/>
                </a:lnTo>
                <a:lnTo>
                  <a:pt x="5752" y="1500"/>
                </a:lnTo>
                <a:lnTo>
                  <a:pt x="5779" y="1465"/>
                </a:lnTo>
                <a:lnTo>
                  <a:pt x="5807" y="1429"/>
                </a:lnTo>
                <a:lnTo>
                  <a:pt x="5835" y="1396"/>
                </a:lnTo>
                <a:lnTo>
                  <a:pt x="5865" y="1366"/>
                </a:lnTo>
                <a:lnTo>
                  <a:pt x="5894" y="1337"/>
                </a:lnTo>
                <a:lnTo>
                  <a:pt x="5925" y="1312"/>
                </a:lnTo>
                <a:lnTo>
                  <a:pt x="5862" y="1375"/>
                </a:lnTo>
                <a:lnTo>
                  <a:pt x="5801" y="1439"/>
                </a:lnTo>
                <a:lnTo>
                  <a:pt x="5743" y="1505"/>
                </a:lnTo>
                <a:lnTo>
                  <a:pt x="5684" y="1572"/>
                </a:lnTo>
                <a:lnTo>
                  <a:pt x="5628" y="1641"/>
                </a:lnTo>
                <a:lnTo>
                  <a:pt x="5571" y="1709"/>
                </a:lnTo>
                <a:lnTo>
                  <a:pt x="5460" y="1847"/>
                </a:lnTo>
                <a:lnTo>
                  <a:pt x="5461" y="1697"/>
                </a:lnTo>
                <a:lnTo>
                  <a:pt x="5460" y="1621"/>
                </a:lnTo>
                <a:lnTo>
                  <a:pt x="5459" y="1544"/>
                </a:lnTo>
                <a:lnTo>
                  <a:pt x="5455" y="1468"/>
                </a:lnTo>
                <a:lnTo>
                  <a:pt x="5450" y="1392"/>
                </a:lnTo>
                <a:lnTo>
                  <a:pt x="5442" y="1317"/>
                </a:lnTo>
                <a:lnTo>
                  <a:pt x="5437" y="1280"/>
                </a:lnTo>
                <a:lnTo>
                  <a:pt x="5432" y="1242"/>
                </a:lnTo>
                <a:lnTo>
                  <a:pt x="5438" y="1281"/>
                </a:lnTo>
                <a:lnTo>
                  <a:pt x="5444" y="1319"/>
                </a:lnTo>
                <a:lnTo>
                  <a:pt x="5448" y="1357"/>
                </a:lnTo>
                <a:lnTo>
                  <a:pt x="5450" y="1395"/>
                </a:lnTo>
                <a:lnTo>
                  <a:pt x="5452" y="1430"/>
                </a:lnTo>
                <a:lnTo>
                  <a:pt x="5453" y="1467"/>
                </a:lnTo>
                <a:lnTo>
                  <a:pt x="5452" y="1502"/>
                </a:lnTo>
                <a:lnTo>
                  <a:pt x="5449" y="1538"/>
                </a:lnTo>
                <a:lnTo>
                  <a:pt x="5445" y="1572"/>
                </a:lnTo>
                <a:lnTo>
                  <a:pt x="5442" y="1606"/>
                </a:lnTo>
                <a:lnTo>
                  <a:pt x="5436" y="1641"/>
                </a:lnTo>
                <a:lnTo>
                  <a:pt x="5430" y="1674"/>
                </a:lnTo>
                <a:lnTo>
                  <a:pt x="5422" y="1708"/>
                </a:lnTo>
                <a:lnTo>
                  <a:pt x="5414" y="1740"/>
                </a:lnTo>
                <a:lnTo>
                  <a:pt x="5404" y="1773"/>
                </a:lnTo>
                <a:lnTo>
                  <a:pt x="5393" y="1804"/>
                </a:lnTo>
                <a:lnTo>
                  <a:pt x="5382" y="1836"/>
                </a:lnTo>
                <a:lnTo>
                  <a:pt x="5370" y="1868"/>
                </a:lnTo>
                <a:lnTo>
                  <a:pt x="5356" y="1900"/>
                </a:lnTo>
                <a:lnTo>
                  <a:pt x="5343" y="1930"/>
                </a:lnTo>
                <a:lnTo>
                  <a:pt x="5328" y="1962"/>
                </a:lnTo>
                <a:lnTo>
                  <a:pt x="5312" y="1993"/>
                </a:lnTo>
                <a:lnTo>
                  <a:pt x="5280" y="2054"/>
                </a:lnTo>
                <a:lnTo>
                  <a:pt x="5244" y="2115"/>
                </a:lnTo>
                <a:lnTo>
                  <a:pt x="5206" y="2175"/>
                </a:lnTo>
                <a:lnTo>
                  <a:pt x="5167" y="2235"/>
                </a:lnTo>
                <a:lnTo>
                  <a:pt x="5124" y="2295"/>
                </a:lnTo>
                <a:lnTo>
                  <a:pt x="5109" y="2193"/>
                </a:lnTo>
                <a:lnTo>
                  <a:pt x="5095" y="2092"/>
                </a:lnTo>
                <a:lnTo>
                  <a:pt x="5077" y="1990"/>
                </a:lnTo>
                <a:lnTo>
                  <a:pt x="5059" y="1889"/>
                </a:lnTo>
                <a:lnTo>
                  <a:pt x="5040" y="1787"/>
                </a:lnTo>
                <a:lnTo>
                  <a:pt x="5016" y="1686"/>
                </a:lnTo>
                <a:lnTo>
                  <a:pt x="5004" y="1636"/>
                </a:lnTo>
                <a:lnTo>
                  <a:pt x="4992" y="1586"/>
                </a:lnTo>
                <a:lnTo>
                  <a:pt x="4978" y="1537"/>
                </a:lnTo>
                <a:lnTo>
                  <a:pt x="4964" y="1488"/>
                </a:lnTo>
                <a:lnTo>
                  <a:pt x="4987" y="1652"/>
                </a:lnTo>
                <a:lnTo>
                  <a:pt x="4998" y="1731"/>
                </a:lnTo>
                <a:lnTo>
                  <a:pt x="5009" y="1808"/>
                </a:lnTo>
                <a:lnTo>
                  <a:pt x="5018" y="1884"/>
                </a:lnTo>
                <a:lnTo>
                  <a:pt x="5025" y="1958"/>
                </a:lnTo>
                <a:lnTo>
                  <a:pt x="5030" y="2032"/>
                </a:lnTo>
                <a:lnTo>
                  <a:pt x="5031" y="2067"/>
                </a:lnTo>
                <a:lnTo>
                  <a:pt x="5031" y="2104"/>
                </a:lnTo>
                <a:lnTo>
                  <a:pt x="5030" y="2139"/>
                </a:lnTo>
                <a:lnTo>
                  <a:pt x="5029" y="2176"/>
                </a:lnTo>
                <a:lnTo>
                  <a:pt x="5026" y="2211"/>
                </a:lnTo>
                <a:lnTo>
                  <a:pt x="5022" y="2247"/>
                </a:lnTo>
                <a:lnTo>
                  <a:pt x="5016" y="2282"/>
                </a:lnTo>
                <a:lnTo>
                  <a:pt x="5010" y="2318"/>
                </a:lnTo>
                <a:lnTo>
                  <a:pt x="5003" y="2353"/>
                </a:lnTo>
                <a:lnTo>
                  <a:pt x="4994" y="2389"/>
                </a:lnTo>
                <a:lnTo>
                  <a:pt x="4983" y="2424"/>
                </a:lnTo>
                <a:lnTo>
                  <a:pt x="4971" y="2461"/>
                </a:lnTo>
                <a:lnTo>
                  <a:pt x="4958" y="2496"/>
                </a:lnTo>
                <a:lnTo>
                  <a:pt x="4943" y="2532"/>
                </a:lnTo>
                <a:lnTo>
                  <a:pt x="4926" y="2568"/>
                </a:lnTo>
                <a:lnTo>
                  <a:pt x="4906" y="2604"/>
                </a:lnTo>
                <a:lnTo>
                  <a:pt x="4886" y="2641"/>
                </a:lnTo>
                <a:lnTo>
                  <a:pt x="4864" y="2677"/>
                </a:lnTo>
                <a:lnTo>
                  <a:pt x="4828" y="2565"/>
                </a:lnTo>
                <a:lnTo>
                  <a:pt x="4793" y="2452"/>
                </a:lnTo>
                <a:lnTo>
                  <a:pt x="4755" y="2339"/>
                </a:lnTo>
                <a:lnTo>
                  <a:pt x="4716" y="2227"/>
                </a:lnTo>
                <a:lnTo>
                  <a:pt x="4674" y="2116"/>
                </a:lnTo>
                <a:lnTo>
                  <a:pt x="4653" y="2060"/>
                </a:lnTo>
                <a:lnTo>
                  <a:pt x="4631" y="2005"/>
                </a:lnTo>
                <a:lnTo>
                  <a:pt x="4608" y="1951"/>
                </a:lnTo>
                <a:lnTo>
                  <a:pt x="4585" y="1896"/>
                </a:lnTo>
                <a:lnTo>
                  <a:pt x="4560" y="1842"/>
                </a:lnTo>
                <a:lnTo>
                  <a:pt x="4535" y="1789"/>
                </a:lnTo>
                <a:lnTo>
                  <a:pt x="4548" y="1814"/>
                </a:lnTo>
                <a:lnTo>
                  <a:pt x="4559" y="1840"/>
                </a:lnTo>
                <a:lnTo>
                  <a:pt x="4570" y="1867"/>
                </a:lnTo>
                <a:lnTo>
                  <a:pt x="4580" y="1894"/>
                </a:lnTo>
                <a:lnTo>
                  <a:pt x="4590" y="1923"/>
                </a:lnTo>
                <a:lnTo>
                  <a:pt x="4598" y="1952"/>
                </a:lnTo>
                <a:lnTo>
                  <a:pt x="4614" y="2011"/>
                </a:lnTo>
                <a:lnTo>
                  <a:pt x="4629" y="2071"/>
                </a:lnTo>
                <a:lnTo>
                  <a:pt x="4642" y="2131"/>
                </a:lnTo>
                <a:lnTo>
                  <a:pt x="4656" y="2188"/>
                </a:lnTo>
                <a:lnTo>
                  <a:pt x="4669" y="2242"/>
                </a:lnTo>
                <a:lnTo>
                  <a:pt x="4689" y="2315"/>
                </a:lnTo>
                <a:lnTo>
                  <a:pt x="4706" y="2383"/>
                </a:lnTo>
                <a:lnTo>
                  <a:pt x="4719" y="2445"/>
                </a:lnTo>
                <a:lnTo>
                  <a:pt x="4732" y="2501"/>
                </a:lnTo>
                <a:lnTo>
                  <a:pt x="4739" y="2554"/>
                </a:lnTo>
                <a:lnTo>
                  <a:pt x="4745" y="2604"/>
                </a:lnTo>
                <a:lnTo>
                  <a:pt x="4746" y="2628"/>
                </a:lnTo>
                <a:lnTo>
                  <a:pt x="4746" y="2652"/>
                </a:lnTo>
                <a:lnTo>
                  <a:pt x="4746" y="2675"/>
                </a:lnTo>
                <a:lnTo>
                  <a:pt x="4745" y="2698"/>
                </a:lnTo>
                <a:lnTo>
                  <a:pt x="4744" y="2720"/>
                </a:lnTo>
                <a:lnTo>
                  <a:pt x="4741" y="2743"/>
                </a:lnTo>
                <a:lnTo>
                  <a:pt x="4738" y="2766"/>
                </a:lnTo>
                <a:lnTo>
                  <a:pt x="4733" y="2788"/>
                </a:lnTo>
                <a:lnTo>
                  <a:pt x="4728" y="2812"/>
                </a:lnTo>
                <a:lnTo>
                  <a:pt x="4721" y="2836"/>
                </a:lnTo>
                <a:lnTo>
                  <a:pt x="4713" y="2861"/>
                </a:lnTo>
                <a:lnTo>
                  <a:pt x="4706" y="2885"/>
                </a:lnTo>
                <a:lnTo>
                  <a:pt x="4686" y="2936"/>
                </a:lnTo>
                <a:lnTo>
                  <a:pt x="4662" y="2993"/>
                </a:lnTo>
                <a:lnTo>
                  <a:pt x="4635" y="3052"/>
                </a:lnTo>
                <a:lnTo>
                  <a:pt x="4603" y="3117"/>
                </a:lnTo>
                <a:lnTo>
                  <a:pt x="4555" y="3001"/>
                </a:lnTo>
                <a:lnTo>
                  <a:pt x="4507" y="2885"/>
                </a:lnTo>
                <a:lnTo>
                  <a:pt x="4456" y="2769"/>
                </a:lnTo>
                <a:lnTo>
                  <a:pt x="4405" y="2654"/>
                </a:lnTo>
                <a:lnTo>
                  <a:pt x="4351" y="2539"/>
                </a:lnTo>
                <a:lnTo>
                  <a:pt x="4295" y="2427"/>
                </a:lnTo>
                <a:lnTo>
                  <a:pt x="4236" y="2314"/>
                </a:lnTo>
                <a:lnTo>
                  <a:pt x="4206" y="2259"/>
                </a:lnTo>
                <a:lnTo>
                  <a:pt x="4175" y="2204"/>
                </a:lnTo>
                <a:lnTo>
                  <a:pt x="4200" y="2240"/>
                </a:lnTo>
                <a:lnTo>
                  <a:pt x="4223" y="2276"/>
                </a:lnTo>
                <a:lnTo>
                  <a:pt x="4246" y="2314"/>
                </a:lnTo>
                <a:lnTo>
                  <a:pt x="4268" y="2352"/>
                </a:lnTo>
                <a:lnTo>
                  <a:pt x="4289" y="2391"/>
                </a:lnTo>
                <a:lnTo>
                  <a:pt x="4309" y="2432"/>
                </a:lnTo>
                <a:lnTo>
                  <a:pt x="4327" y="2473"/>
                </a:lnTo>
                <a:lnTo>
                  <a:pt x="4345" y="2516"/>
                </a:lnTo>
                <a:lnTo>
                  <a:pt x="4361" y="2557"/>
                </a:lnTo>
                <a:lnTo>
                  <a:pt x="4377" y="2601"/>
                </a:lnTo>
                <a:lnTo>
                  <a:pt x="4392" y="2645"/>
                </a:lnTo>
                <a:lnTo>
                  <a:pt x="4405" y="2689"/>
                </a:lnTo>
                <a:lnTo>
                  <a:pt x="4417" y="2735"/>
                </a:lnTo>
                <a:lnTo>
                  <a:pt x="4430" y="2779"/>
                </a:lnTo>
                <a:lnTo>
                  <a:pt x="4439" y="2824"/>
                </a:lnTo>
                <a:lnTo>
                  <a:pt x="4448" y="2869"/>
                </a:lnTo>
                <a:lnTo>
                  <a:pt x="4456" y="2916"/>
                </a:lnTo>
                <a:lnTo>
                  <a:pt x="4463" y="2961"/>
                </a:lnTo>
                <a:lnTo>
                  <a:pt x="4469" y="3006"/>
                </a:lnTo>
                <a:lnTo>
                  <a:pt x="4472" y="3051"/>
                </a:lnTo>
                <a:lnTo>
                  <a:pt x="4476" y="3096"/>
                </a:lnTo>
                <a:lnTo>
                  <a:pt x="4477" y="3140"/>
                </a:lnTo>
                <a:lnTo>
                  <a:pt x="4477" y="3186"/>
                </a:lnTo>
                <a:lnTo>
                  <a:pt x="4477" y="3230"/>
                </a:lnTo>
                <a:lnTo>
                  <a:pt x="4475" y="3273"/>
                </a:lnTo>
                <a:lnTo>
                  <a:pt x="4471" y="3315"/>
                </a:lnTo>
                <a:lnTo>
                  <a:pt x="4466" y="3357"/>
                </a:lnTo>
                <a:lnTo>
                  <a:pt x="4460" y="3398"/>
                </a:lnTo>
                <a:lnTo>
                  <a:pt x="4453" y="3439"/>
                </a:lnTo>
                <a:lnTo>
                  <a:pt x="4444" y="3479"/>
                </a:lnTo>
                <a:lnTo>
                  <a:pt x="4434" y="3517"/>
                </a:lnTo>
                <a:lnTo>
                  <a:pt x="4422" y="3555"/>
                </a:lnTo>
                <a:lnTo>
                  <a:pt x="4370" y="3463"/>
                </a:lnTo>
                <a:lnTo>
                  <a:pt x="4317" y="3372"/>
                </a:lnTo>
                <a:lnTo>
                  <a:pt x="4262" y="3280"/>
                </a:lnTo>
                <a:lnTo>
                  <a:pt x="4207" y="3189"/>
                </a:lnTo>
                <a:lnTo>
                  <a:pt x="4150" y="3099"/>
                </a:lnTo>
                <a:lnTo>
                  <a:pt x="4090" y="3011"/>
                </a:lnTo>
                <a:lnTo>
                  <a:pt x="4060" y="2967"/>
                </a:lnTo>
                <a:lnTo>
                  <a:pt x="4029" y="2924"/>
                </a:lnTo>
                <a:lnTo>
                  <a:pt x="3998" y="2881"/>
                </a:lnTo>
                <a:lnTo>
                  <a:pt x="3965" y="2840"/>
                </a:lnTo>
                <a:lnTo>
                  <a:pt x="3998" y="2886"/>
                </a:lnTo>
                <a:lnTo>
                  <a:pt x="4029" y="2935"/>
                </a:lnTo>
                <a:lnTo>
                  <a:pt x="4058" y="2984"/>
                </a:lnTo>
                <a:lnTo>
                  <a:pt x="4087" y="3034"/>
                </a:lnTo>
                <a:lnTo>
                  <a:pt x="4115" y="3085"/>
                </a:lnTo>
                <a:lnTo>
                  <a:pt x="4142" y="3137"/>
                </a:lnTo>
                <a:lnTo>
                  <a:pt x="4169" y="3189"/>
                </a:lnTo>
                <a:lnTo>
                  <a:pt x="4195" y="3242"/>
                </a:lnTo>
                <a:lnTo>
                  <a:pt x="4245" y="3348"/>
                </a:lnTo>
                <a:lnTo>
                  <a:pt x="4294" y="3455"/>
                </a:lnTo>
                <a:lnTo>
                  <a:pt x="4388" y="3664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43B96-B7CD-4771-913A-BF4BC05CC207}"/>
              </a:ext>
            </a:extLst>
          </p:cNvPr>
          <p:cNvSpPr/>
          <p:nvPr/>
        </p:nvSpPr>
        <p:spPr>
          <a:xfrm>
            <a:off x="3575513" y="1525408"/>
            <a:ext cx="3465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nỗi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con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chị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Dậu</a:t>
            </a:r>
            <a:endParaRPr lang="en-SG" sz="24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2" descr="Rá»t nÆ°á»c máº¯t xem láº¡i cáº£nh 'Chá» Dáº­u bÃ¡n con vÃ  bÃ¡n chÃ³' - xem, táº£i ...">
            <a:extLst>
              <a:ext uri="{FF2B5EF4-FFF2-40B4-BE49-F238E27FC236}">
                <a16:creationId xmlns:a16="http://schemas.microsoft.com/office/drawing/2014/main" id="{DCFCA20F-6713-4F32-B6F2-7E9B3F92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29" y="495301"/>
            <a:ext cx="3694110" cy="25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Ã´ng Äiá»p vÃ  Ã½ nghÄ©a truyá»n CÃ´ bÃ© bÃ¡n diÃªm">
            <a:extLst>
              <a:ext uri="{FF2B5EF4-FFF2-40B4-BE49-F238E27FC236}">
                <a16:creationId xmlns:a16="http://schemas.microsoft.com/office/drawing/2014/main" id="{B1F9A09F-2DEB-4F66-B5E2-F105F4F6E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6"/>
          <a:stretch/>
        </p:blipFill>
        <p:spPr bwMode="auto">
          <a:xfrm>
            <a:off x="7701029" y="3583709"/>
            <a:ext cx="3694110" cy="27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2B607E-12B1-49CE-BFC2-DE8BF529C253}"/>
              </a:ext>
            </a:extLst>
          </p:cNvPr>
          <p:cNvSpPr/>
          <p:nvPr/>
        </p:nvSpPr>
        <p:spPr>
          <a:xfrm>
            <a:off x="3811042" y="4484255"/>
            <a:ext cx="346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buồn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xót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chết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cô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bé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diêm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>
            <a:extLst>
              <a:ext uri="{FF2B5EF4-FFF2-40B4-BE49-F238E27FC236}">
                <a16:creationId xmlns:a16="http://schemas.microsoft.com/office/drawing/2014/main" id="{27590314-A018-474C-A45A-0CBDCF3FB84D}"/>
              </a:ext>
            </a:extLst>
          </p:cNvPr>
          <p:cNvSpPr txBox="1">
            <a:spLocks/>
          </p:cNvSpPr>
          <p:nvPr/>
        </p:nvSpPr>
        <p:spPr>
          <a:xfrm>
            <a:off x="1121510" y="545073"/>
            <a:ext cx="10022800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376C7EE-C8C3-477C-82FC-3D830C7811D5}"/>
              </a:ext>
            </a:extLst>
          </p:cNvPr>
          <p:cNvGrpSpPr>
            <a:grpSpLocks/>
          </p:cNvGrpSpPr>
          <p:nvPr/>
        </p:nvGrpSpPr>
        <p:grpSpPr bwMode="auto">
          <a:xfrm>
            <a:off x="879013" y="2118732"/>
            <a:ext cx="2786603" cy="4137101"/>
            <a:chOff x="457200" y="1239996"/>
            <a:chExt cx="2177144" cy="2804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A880B-98BE-41E7-B66D-E5510C74E987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1A4F0F-9B45-4DA8-987D-EA48DB13B719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B97D8DDF-19ED-418A-9785-D11F3659E28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2011" y="2290931"/>
            <a:ext cx="2482815" cy="891927"/>
            <a:chOff x="4763053" y="2429435"/>
            <a:chExt cx="2840865" cy="833718"/>
          </a:xfrm>
        </p:grpSpPr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454FBE3B-12EA-4EAC-976B-90E652650EB6}"/>
                </a:ext>
              </a:extLst>
            </p:cNvPr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Pie 55">
              <a:extLst>
                <a:ext uri="{FF2B5EF4-FFF2-40B4-BE49-F238E27FC236}">
                  <a16:creationId xmlns:a16="http://schemas.microsoft.com/office/drawing/2014/main" id="{061DFF03-B063-4BCF-B3D7-E08F3D408514}"/>
                </a:ext>
              </a:extLst>
            </p:cNvPr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941AAF16-F6FD-42E9-BA95-FB86368C4E12}"/>
              </a:ext>
            </a:extLst>
          </p:cNvPr>
          <p:cNvGrpSpPr>
            <a:grpSpLocks/>
          </p:cNvGrpSpPr>
          <p:nvPr/>
        </p:nvGrpSpPr>
        <p:grpSpPr bwMode="auto">
          <a:xfrm>
            <a:off x="4790647" y="2118732"/>
            <a:ext cx="2786603" cy="4137101"/>
            <a:chOff x="457200" y="1239996"/>
            <a:chExt cx="2177144" cy="28048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6929BA-FD79-4149-A5CE-7EE2266F6CDE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D3784C-3B69-4407-8C00-547F034BB045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D6394304-6478-4FDD-BB83-9444ABEB443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677932" y="2290931"/>
            <a:ext cx="2482815" cy="891927"/>
            <a:chOff x="4782670" y="2429435"/>
            <a:chExt cx="2840865" cy="833718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76B501FF-5E63-402F-88BF-E222F300E8BF}"/>
                </a:ext>
              </a:extLst>
            </p:cNvPr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ie 64">
              <a:extLst>
                <a:ext uri="{FF2B5EF4-FFF2-40B4-BE49-F238E27FC236}">
                  <a16:creationId xmlns:a16="http://schemas.microsoft.com/office/drawing/2014/main" id="{AA3FF1C9-A2E6-4B6C-8301-EC0F9D79B10E}"/>
                </a:ext>
              </a:extLst>
            </p:cNvPr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71">
            <a:extLst>
              <a:ext uri="{FF2B5EF4-FFF2-40B4-BE49-F238E27FC236}">
                <a16:creationId xmlns:a16="http://schemas.microsoft.com/office/drawing/2014/main" id="{EDF12B32-9F3A-4EA5-A18A-C43B93E70CA5}"/>
              </a:ext>
            </a:extLst>
          </p:cNvPr>
          <p:cNvGrpSpPr>
            <a:grpSpLocks/>
          </p:cNvGrpSpPr>
          <p:nvPr/>
        </p:nvGrpSpPr>
        <p:grpSpPr bwMode="auto">
          <a:xfrm>
            <a:off x="8576493" y="2129883"/>
            <a:ext cx="2786603" cy="4137101"/>
            <a:chOff x="457200" y="1239996"/>
            <a:chExt cx="2177144" cy="28048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529F4E-3898-4B41-AFBA-54DBA7BB6D30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A051B8-6B35-4FB0-BFC5-5B51815B12DB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75">
            <a:extLst>
              <a:ext uri="{FF2B5EF4-FFF2-40B4-BE49-F238E27FC236}">
                <a16:creationId xmlns:a16="http://schemas.microsoft.com/office/drawing/2014/main" id="{EDD1F306-8DC5-423E-B893-6E4F97BEF3C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63778" y="2290931"/>
            <a:ext cx="2482815" cy="891927"/>
            <a:chOff x="4782670" y="2429435"/>
            <a:chExt cx="2840865" cy="833718"/>
          </a:xfrm>
        </p:grpSpPr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9F212940-E74A-4E0E-BE6C-C03053F9DAB5}"/>
                </a:ext>
              </a:extLst>
            </p:cNvPr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Pie 77">
              <a:extLst>
                <a:ext uri="{FF2B5EF4-FFF2-40B4-BE49-F238E27FC236}">
                  <a16:creationId xmlns:a16="http://schemas.microsoft.com/office/drawing/2014/main" id="{EB92A6DB-8E63-4079-AF4A-A45DA1797486}"/>
                </a:ext>
              </a:extLst>
            </p:cNvPr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79">
            <a:extLst>
              <a:ext uri="{FF2B5EF4-FFF2-40B4-BE49-F238E27FC236}">
                <a16:creationId xmlns:a16="http://schemas.microsoft.com/office/drawing/2014/main" id="{A0F9BEA8-561D-4C5D-807B-98FE39F7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885" y="3548554"/>
            <a:ext cx="248224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endParaRPr lang="en-US" sz="2600" dirty="0">
              <a:solidFill>
                <a:srgbClr val="4A4644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7EF49C8A-88D3-4350-BA9E-8DEDEE1E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442" y="3593157"/>
            <a:ext cx="258407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điệp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đựng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en-US" sz="2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F63A8C5C-7D2F-47DD-A599-55403149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42" y="3511977"/>
            <a:ext cx="25840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mang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hững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27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zh-CN" altLang="en-US" sz="2700" dirty="0">
              <a:solidFill>
                <a:srgbClr val="7030A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2DEBA-7F89-4E71-B2F9-CD7A614C0565}"/>
              </a:ext>
            </a:extLst>
          </p:cNvPr>
          <p:cNvSpPr txBox="1"/>
          <p:nvPr/>
        </p:nvSpPr>
        <p:spPr>
          <a:xfrm>
            <a:off x="955173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905950-380B-44B8-A61C-EBD75E1E23D2}"/>
              </a:ext>
            </a:extLst>
          </p:cNvPr>
          <p:cNvSpPr txBox="1"/>
          <p:nvPr/>
        </p:nvSpPr>
        <p:spPr>
          <a:xfrm>
            <a:off x="4866806" y="2647704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A3D80E-E68F-43B3-879C-DF715DCC45AC}"/>
              </a:ext>
            </a:extLst>
          </p:cNvPr>
          <p:cNvSpPr txBox="1"/>
          <p:nvPr/>
        </p:nvSpPr>
        <p:spPr>
          <a:xfrm>
            <a:off x="8678052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03</a:t>
            </a:r>
          </a:p>
        </p:txBody>
      </p:sp>
    </p:spTree>
    <p:extLst>
      <p:ext uri="{BB962C8B-B14F-4D97-AF65-F5344CB8AC3E}">
        <p14:creationId xmlns:p14="http://schemas.microsoft.com/office/powerpoint/2010/main" val="12842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>
            <a:extLst>
              <a:ext uri="{FF2B5EF4-FFF2-40B4-BE49-F238E27FC236}">
                <a16:creationId xmlns:a16="http://schemas.microsoft.com/office/drawing/2014/main" id="{5A9F3F0B-2507-4984-BE4D-4E111C1C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/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94E6BE-7BC0-4A1E-97B9-1E94ED02566F}"/>
              </a:ext>
            </a:extLst>
          </p:cNvPr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E1AE-93AC-44CA-9783-73400EA81E55}"/>
              </a:ext>
            </a:extLst>
          </p:cNvPr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tabLst>
                <a:tab pos="3857625" algn="l"/>
              </a:tabLst>
            </a:pPr>
            <a:r>
              <a:rPr lang="en-US" sz="4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2.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40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40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4000" dirty="0">
              <a:solidFill>
                <a:srgbClr val="FF0000"/>
              </a:solidFill>
              <a:latin typeface="#9Slide05 Shaqila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5489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>
            <a:extLst>
              <a:ext uri="{FF2B5EF4-FFF2-40B4-BE49-F238E27FC236}">
                <a16:creationId xmlns:a16="http://schemas.microsoft.com/office/drawing/2014/main" id="{4088FE7E-6A6F-4F14-A6F9-8F085303461D}"/>
              </a:ext>
            </a:extLst>
          </p:cNvPr>
          <p:cNvSpPr/>
          <p:nvPr/>
        </p:nvSpPr>
        <p:spPr>
          <a:xfrm>
            <a:off x="1078034" y="4451894"/>
            <a:ext cx="4092314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621D075D-E16A-4C1F-9D0E-83446B016C57}"/>
              </a:ext>
            </a:extLst>
          </p:cNvPr>
          <p:cNvSpPr/>
          <p:nvPr/>
        </p:nvSpPr>
        <p:spPr>
          <a:xfrm>
            <a:off x="1336025" y="2277342"/>
            <a:ext cx="3834323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50B98EB-FC56-4BA1-B358-EA54C324FC36}"/>
              </a:ext>
            </a:extLst>
          </p:cNvPr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2AA58-49F2-402D-85E9-0DF9E781C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DDE64D-A7E8-4E74-89F0-0F1C6BCF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4F3DCDE-B4E9-4397-BB26-EC820134FA35}"/>
              </a:ext>
            </a:extLst>
          </p:cNvPr>
          <p:cNvSpPr txBox="1"/>
          <p:nvPr/>
        </p:nvSpPr>
        <p:spPr>
          <a:xfrm>
            <a:off x="1503675" y="2456892"/>
            <a:ext cx="3324803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>
            <a:extLst>
              <a:ext uri="{FF2B5EF4-FFF2-40B4-BE49-F238E27FC236}">
                <a16:creationId xmlns:a16="http://schemas.microsoft.com/office/drawing/2014/main" id="{B5152E55-595F-4B4E-B92C-8099A1C32D27}"/>
              </a:ext>
            </a:extLst>
          </p:cNvPr>
          <p:cNvSpPr/>
          <p:nvPr/>
        </p:nvSpPr>
        <p:spPr>
          <a:xfrm>
            <a:off x="5073499" y="2285475"/>
            <a:ext cx="108000" cy="22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074" name="Picture 2" descr="Nháº­t KÃ½ Trong TÃ¹ | Tiki.vn: SÃ¡ch,Truyá»n">
            <a:extLst>
              <a:ext uri="{FF2B5EF4-FFF2-40B4-BE49-F238E27FC236}">
                <a16:creationId xmlns:a16="http://schemas.microsoft.com/office/drawing/2014/main" id="{FD84551C-008F-4DE3-A631-629BBB5D2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703" r="17574" b="3916"/>
          <a:stretch/>
        </p:blipFill>
        <p:spPr bwMode="auto">
          <a:xfrm>
            <a:off x="6250349" y="370135"/>
            <a:ext cx="2295814" cy="32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F4A6E4-2701-40AD-ACC7-097C97025704}"/>
              </a:ext>
            </a:extLst>
          </p:cNvPr>
          <p:cNvSpPr/>
          <p:nvPr/>
        </p:nvSpPr>
        <p:spPr>
          <a:xfrm>
            <a:off x="6043274" y="4090333"/>
            <a:ext cx="56575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gười tù chính trị bị giam cầm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cả về thể xác lẫn tinh thần trong không gian chật hẹp, tù túng, đầy ngột ngạt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 gửi tư tưởng mình vào thơ văn, coi đó là một thế giới mới, kết nối với thế giới bên ngoài.</a:t>
            </a:r>
            <a:endParaRPr lang="en-SG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FC589-B63C-4E62-88D4-3F803EACC339}"/>
              </a:ext>
            </a:extLst>
          </p:cNvPr>
          <p:cNvGrpSpPr/>
          <p:nvPr/>
        </p:nvGrpSpPr>
        <p:grpSpPr>
          <a:xfrm>
            <a:off x="8667206" y="416915"/>
            <a:ext cx="3061427" cy="3230293"/>
            <a:chOff x="8706117" y="724160"/>
            <a:chExt cx="3061427" cy="3230293"/>
          </a:xfrm>
        </p:grpSpPr>
        <p:pic>
          <p:nvPicPr>
            <p:cNvPr id="3076" name="Picture 4" descr="Top 10 BÃ i vÄn phÃ¢n tÃ­ch bÃ i thÆ¡ &quot;Khi con tu tÃº&quot; cá»§a Tá» Há»¯u hay ...">
              <a:extLst>
                <a:ext uri="{FF2B5EF4-FFF2-40B4-BE49-F238E27FC236}">
                  <a16:creationId xmlns:a16="http://schemas.microsoft.com/office/drawing/2014/main" id="{0F5BFB9B-6237-4FD9-96BE-E53ED2663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543" y="1722452"/>
              <a:ext cx="2976001" cy="22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2B3CD5-2604-4259-B996-FCC5DE2CFF57}"/>
                </a:ext>
              </a:extLst>
            </p:cNvPr>
            <p:cNvSpPr txBox="1"/>
            <p:nvPr/>
          </p:nvSpPr>
          <p:spPr>
            <a:xfrm>
              <a:off x="8706117" y="724160"/>
              <a:ext cx="297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0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86F364-F017-4903-8D27-8118570F2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02" y="3577662"/>
            <a:ext cx="3503570" cy="2911628"/>
          </a:xfrm>
          <a:prstGeom prst="rect">
            <a:avLst/>
          </a:prstGeom>
        </p:spPr>
      </p:pic>
      <p:pic>
        <p:nvPicPr>
          <p:cNvPr id="11" name="Picture 10" descr="c0f27f09977f3a249bb988b4986ed5f9.png">
            <a:extLst>
              <a:ext uri="{FF2B5EF4-FFF2-40B4-BE49-F238E27FC236}">
                <a16:creationId xmlns:a16="http://schemas.microsoft.com/office/drawing/2014/main" id="{58D54A04-1961-4500-851C-14945D1B48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4233" y="252466"/>
            <a:ext cx="2223534" cy="3027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16D85D-6429-46CB-8987-8BFDDBDF9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67" y="296742"/>
            <a:ext cx="2789904" cy="2789904"/>
          </a:xfrm>
          <a:prstGeom prst="rect">
            <a:avLst/>
          </a:prstGeom>
        </p:spPr>
      </p:pic>
      <p:pic>
        <p:nvPicPr>
          <p:cNvPr id="14" name="Picture 6" descr="E:\PPT素材\卡通b03.png">
            <a:extLst>
              <a:ext uri="{FF2B5EF4-FFF2-40B4-BE49-F238E27FC236}">
                <a16:creationId xmlns:a16="http://schemas.microsoft.com/office/drawing/2014/main" id="{2D338BD0-160C-49C8-B20C-0FDF1D8B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2" y="892076"/>
            <a:ext cx="3646991" cy="50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>
            <a:extLst>
              <a:ext uri="{FF2B5EF4-FFF2-40B4-BE49-F238E27FC236}">
                <a16:creationId xmlns:a16="http://schemas.microsoft.com/office/drawing/2014/main" id="{4088FE7E-6A6F-4F14-A6F9-8F085303461D}"/>
              </a:ext>
            </a:extLst>
          </p:cNvPr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621D075D-E16A-4C1F-9D0E-83446B016C57}"/>
              </a:ext>
            </a:extLst>
          </p:cNvPr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50B98EB-FC56-4BA1-B358-EA54C324FC36}"/>
              </a:ext>
            </a:extLst>
          </p:cNvPr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2AA58-49F2-402D-85E9-0DF9E781C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DDE64D-A7E8-4E74-89F0-0F1C6BCF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4F3DCDE-B4E9-4397-BB26-EC820134FA35}"/>
              </a:ext>
            </a:extLst>
          </p:cNvPr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đủ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>
            <a:extLst>
              <a:ext uri="{FF2B5EF4-FFF2-40B4-BE49-F238E27FC236}">
                <a16:creationId xmlns:a16="http://schemas.microsoft.com/office/drawing/2014/main" id="{B5152E55-595F-4B4E-B92C-8099A1C32D27}"/>
              </a:ext>
            </a:extLst>
          </p:cNvPr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26" name="Picture 2" descr="Truyá»n ngáº¯n: Láº·ng láº½ Sa Pa - Láº·ng láº½ Sa Pa cá»§a Nguyá»n ThÃ nh Long ...">
            <a:extLst>
              <a:ext uri="{FF2B5EF4-FFF2-40B4-BE49-F238E27FC236}">
                <a16:creationId xmlns:a16="http://schemas.microsoft.com/office/drawing/2014/main" id="{DE78BD6A-858C-4B1D-A611-8B48E626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39" y="480602"/>
            <a:ext cx="4458750" cy="23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2A8CFF-18C2-4D4E-9484-6418ADDF10F7}"/>
              </a:ext>
            </a:extLst>
          </p:cNvPr>
          <p:cNvSpPr/>
          <p:nvPr/>
        </p:nvSpPr>
        <p:spPr>
          <a:xfrm>
            <a:off x="6862320" y="3464943"/>
            <a:ext cx="481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về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cao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đẹp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hiến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quê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hương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đất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3592AF-F3F6-48A8-9BFF-BF345A2F5013}"/>
              </a:ext>
            </a:extLst>
          </p:cNvPr>
          <p:cNvSpPr/>
          <p:nvPr/>
        </p:nvSpPr>
        <p:spPr>
          <a:xfrm>
            <a:off x="6862320" y="5071901"/>
            <a:ext cx="4816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sẽ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soi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xem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ý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nghĩa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so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thế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hệ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trẻ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ngày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hay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>
            <a:extLst>
              <a:ext uri="{FF2B5EF4-FFF2-40B4-BE49-F238E27FC236}">
                <a16:creationId xmlns:a16="http://schemas.microsoft.com/office/drawing/2014/main" id="{4088FE7E-6A6F-4F14-A6F9-8F085303461D}"/>
              </a:ext>
            </a:extLst>
          </p:cNvPr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621D075D-E16A-4C1F-9D0E-83446B016C57}"/>
              </a:ext>
            </a:extLst>
          </p:cNvPr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50B98EB-FC56-4BA1-B358-EA54C324FC36}"/>
              </a:ext>
            </a:extLst>
          </p:cNvPr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2AA58-49F2-402D-85E9-0DF9E781C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DDE64D-A7E8-4E74-89F0-0F1C6BCF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4F3DCDE-B4E9-4397-BB26-EC820134FA35}"/>
              </a:ext>
            </a:extLst>
          </p:cNvPr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ợt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khăn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thử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thách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  <a:endParaRPr lang="en-US" altLang="ko-KR" sz="34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>
            <a:extLst>
              <a:ext uri="{FF2B5EF4-FFF2-40B4-BE49-F238E27FC236}">
                <a16:creationId xmlns:a16="http://schemas.microsoft.com/office/drawing/2014/main" id="{B5152E55-595F-4B4E-B92C-8099A1C32D27}"/>
              </a:ext>
            </a:extLst>
          </p:cNvPr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050" name="Picture 2" descr="Äá»c truyá»n cá» tÃ­ch Viá»t Nam Tháº¡ch Sanh - LÃ½ ThÃ´ng">
            <a:extLst>
              <a:ext uri="{FF2B5EF4-FFF2-40B4-BE49-F238E27FC236}">
                <a16:creationId xmlns:a16="http://schemas.microsoft.com/office/drawing/2014/main" id="{CAEEECFE-9260-418F-9648-BC9F0E24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3714"/>
            <a:ext cx="2588405" cy="2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5CC70-C927-431C-9E99-3CF7A22B4EE4}"/>
              </a:ext>
            </a:extLst>
          </p:cNvPr>
          <p:cNvSpPr/>
          <p:nvPr/>
        </p:nvSpPr>
        <p:spPr>
          <a:xfrm>
            <a:off x="6461855" y="936158"/>
            <a:ext cx="2158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ở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hiền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gặp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lành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giả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báo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2054" name="Picture 6" descr="Chiáº¿c LÃ¡ Cuá»i CÃ¹ng - O. Henry - ThÆ° Viá»n Online">
            <a:extLst>
              <a:ext uri="{FF2B5EF4-FFF2-40B4-BE49-F238E27FC236}">
                <a16:creationId xmlns:a16="http://schemas.microsoft.com/office/drawing/2014/main" id="{35DD2145-5197-4FC1-8B28-8FBD006B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29000"/>
            <a:ext cx="2588404" cy="30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5C60E6-EE35-4CD6-A64B-323D340AA4CC}"/>
              </a:ext>
            </a:extLst>
          </p:cNvPr>
          <p:cNvSpPr/>
          <p:nvPr/>
        </p:nvSpPr>
        <p:spPr>
          <a:xfrm>
            <a:off x="6461855" y="3976724"/>
            <a:ext cx="2158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vào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ý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nghị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lực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>
            <a:extLst>
              <a:ext uri="{FF2B5EF4-FFF2-40B4-BE49-F238E27FC236}">
                <a16:creationId xmlns:a16="http://schemas.microsoft.com/office/drawing/2014/main" id="{B7491E5E-3635-4772-B6DF-B477B0C6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464" y="917158"/>
            <a:ext cx="55458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AC4B3-F126-46DF-8506-0E21469B5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468A26ED-F99C-4D16-9201-2A908F2E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>
            <a:extLst>
              <a:ext uri="{FF2B5EF4-FFF2-40B4-BE49-F238E27FC236}">
                <a16:creationId xmlns:a16="http://schemas.microsoft.com/office/drawing/2014/main" id="{5A9F3F0B-2507-4984-BE4D-4E111C1C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/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94E6BE-7BC0-4A1E-97B9-1E94ED02566F}"/>
              </a:ext>
            </a:extLst>
          </p:cNvPr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E1AE-93AC-44CA-9783-73400EA81E55}"/>
              </a:ext>
            </a:extLst>
          </p:cNvPr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Khả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năng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hóa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văn</a:t>
            </a:r>
            <a:r>
              <a:rPr lang="en-US" sz="6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nghệ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1081064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F8B9F4-5CD7-43C9-9EDE-78525F95DF6C}"/>
              </a:ext>
            </a:extLst>
          </p:cNvPr>
          <p:cNvGrpSpPr/>
          <p:nvPr/>
        </p:nvGrpSpPr>
        <p:grpSpPr>
          <a:xfrm>
            <a:off x="472075" y="1888999"/>
            <a:ext cx="5623925" cy="3080002"/>
            <a:chOff x="434898" y="1918009"/>
            <a:chExt cx="6177775" cy="3557239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88DE188B-8D3A-4DAD-A4F4-917FE6D3F9D5}"/>
                </a:ext>
              </a:extLst>
            </p:cNvPr>
            <p:cNvSpPr/>
            <p:nvPr/>
          </p:nvSpPr>
          <p:spPr>
            <a:xfrm>
              <a:off x="434898" y="1918009"/>
              <a:ext cx="6177775" cy="355723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FF59F8-2641-4381-BF54-6B5685C0E2B3}"/>
                </a:ext>
              </a:extLst>
            </p:cNvPr>
            <p:cNvSpPr txBox="1"/>
            <p:nvPr/>
          </p:nvSpPr>
          <p:spPr>
            <a:xfrm>
              <a:off x="579863" y="3429000"/>
              <a:ext cx="5386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CON Đ</a:t>
              </a:r>
              <a:r>
                <a:rPr lang="vi-VN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ỜNG TÌNH CẢM</a:t>
              </a:r>
              <a:endPara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6DE588-A0D2-4DEC-BEA7-B0C241761E7F}"/>
              </a:ext>
            </a:extLst>
          </p:cNvPr>
          <p:cNvSpPr txBox="1"/>
          <p:nvPr/>
        </p:nvSpPr>
        <p:spPr>
          <a:xfrm>
            <a:off x="6333896" y="543061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2DCF3-405D-47AD-90FE-996868D99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8" y="1701650"/>
            <a:ext cx="1505415" cy="1505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53DE9-7A64-448F-9C52-EAF89E0FBBCE}"/>
              </a:ext>
            </a:extLst>
          </p:cNvPr>
          <p:cNvSpPr txBox="1"/>
          <p:nvPr/>
        </p:nvSpPr>
        <p:spPr>
          <a:xfrm>
            <a:off x="6411955" y="3023074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xúc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20109-4AF1-4368-9109-C5BB1EC29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9" y="4086921"/>
            <a:ext cx="1505415" cy="15054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DBB3F7-60CD-4A70-AC33-7C238CA75434}"/>
              </a:ext>
            </a:extLst>
          </p:cNvPr>
          <p:cNvSpPr txBox="1"/>
          <p:nvPr/>
        </p:nvSpPr>
        <p:spPr>
          <a:xfrm>
            <a:off x="6499267" y="5429520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ADAC49-BADF-4021-8A54-76AAAE303102}"/>
              </a:ext>
            </a:extLst>
          </p:cNvPr>
          <p:cNvSpPr txBox="1"/>
          <p:nvPr/>
        </p:nvSpPr>
        <p:spPr>
          <a:xfrm>
            <a:off x="502967" y="3920364"/>
            <a:ext cx="444190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Đạo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lí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Uống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im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phăng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phắc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giật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</a:p>
        </p:txBody>
      </p:sp>
      <p:pic>
        <p:nvPicPr>
          <p:cNvPr id="4100" name="Picture 4" descr="Giá»i thiá»u tÃ¡c pháº©m Chiáº¿c lÆ°á»£c ngÃ  cá»§a Nguyá»n Quang SÃ¡ng">
            <a:extLst>
              <a:ext uri="{FF2B5EF4-FFF2-40B4-BE49-F238E27FC236}">
                <a16:creationId xmlns:a16="http://schemas.microsoft.com/office/drawing/2014/main" id="{F701A458-799C-4E0E-9C5B-DCFC6529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86" y="238125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093FA-3870-4895-8D99-8CAB2D1B282C}"/>
              </a:ext>
            </a:extLst>
          </p:cNvPr>
          <p:cNvSpPr txBox="1"/>
          <p:nvPr/>
        </p:nvSpPr>
        <p:spPr>
          <a:xfrm>
            <a:off x="5866377" y="3811012"/>
            <a:ext cx="6096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Thấm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thía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mát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đau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</a:t>
            </a:r>
            <a:r>
              <a:rPr lang="vi-VN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đình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diệt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Sáu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Thu 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Trân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trọng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yêu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</a:t>
            </a:r>
            <a:r>
              <a:rPr lang="vi-VN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ơng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ng</a:t>
            </a:r>
            <a:r>
              <a:rPr lang="vi-VN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ời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thân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của</a:t>
            </a:r>
            <a:r>
              <a: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9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mình</a:t>
            </a:r>
            <a:endParaRPr lang="en-SG" sz="29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67FD96-D944-484B-977C-08D51831E8A8}"/>
              </a:ext>
            </a:extLst>
          </p:cNvPr>
          <p:cNvGrpSpPr/>
          <p:nvPr/>
        </p:nvGrpSpPr>
        <p:grpSpPr>
          <a:xfrm>
            <a:off x="237893" y="238125"/>
            <a:ext cx="4972051" cy="3190875"/>
            <a:chOff x="237893" y="238125"/>
            <a:chExt cx="4972051" cy="3190875"/>
          </a:xfrm>
        </p:grpSpPr>
        <p:pic>
          <p:nvPicPr>
            <p:cNvPr id="4098" name="Picture 2" descr="PhÃ¢n tÃ­ch 2 khá» thÆ¡ Äáº§u bÃ i thÆ¡ Ãnh TrÄng - BÃ i vÄn máº«u lá»p 9 hay ...">
              <a:extLst>
                <a:ext uri="{FF2B5EF4-FFF2-40B4-BE49-F238E27FC236}">
                  <a16:creationId xmlns:a16="http://schemas.microsoft.com/office/drawing/2014/main" id="{15366C78-C1CF-4F33-B21F-F480438AF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38"/>
            <a:stretch/>
          </p:blipFill>
          <p:spPr bwMode="auto">
            <a:xfrm>
              <a:off x="237893" y="238125"/>
              <a:ext cx="4972051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7D439F-EA23-4409-BD0F-5025164A2985}"/>
                </a:ext>
              </a:extLst>
            </p:cNvPr>
            <p:cNvSpPr txBox="1"/>
            <p:nvPr/>
          </p:nvSpPr>
          <p:spPr>
            <a:xfrm flipH="1">
              <a:off x="818314" y="2967335"/>
              <a:ext cx="400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Ánh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trăng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–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Nguyễn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Duy</a:t>
              </a:r>
              <a:endParaRPr lang="en-SG" sz="2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0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>
            <a:extLst>
              <a:ext uri="{FF2B5EF4-FFF2-40B4-BE49-F238E27FC236}">
                <a16:creationId xmlns:a16="http://schemas.microsoft.com/office/drawing/2014/main" id="{B7491E5E-3635-4772-B6DF-B477B0C6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13" y="1709689"/>
            <a:ext cx="55458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endParaRPr lang="en-US" altLang="en-US" sz="3600" b="0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AC4B3-F126-46DF-8506-0E21469B5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468A26ED-F99C-4D16-9201-2A908F2E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80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99536" y="246130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914313" y="3912821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45701" y="2909256"/>
            <a:ext cx="6725310" cy="1238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0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III. </a:t>
            </a:r>
            <a:r>
              <a:rPr lang="en-US" sz="10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Tổng</a:t>
            </a:r>
            <a:r>
              <a:rPr lang="en-US" sz="10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kết</a:t>
            </a:r>
            <a:endParaRPr lang="en-US" sz="10000" dirty="0">
              <a:solidFill>
                <a:srgbClr val="FF0000"/>
              </a:solidFill>
              <a:latin typeface="#9Slide05 Shaqila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929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56261-E447-4EF8-8763-AF47BB0F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007B0709-5210-430F-971A-467E76EC0FB7}"/>
              </a:ext>
            </a:extLst>
          </p:cNvPr>
          <p:cNvSpPr txBox="1"/>
          <p:nvPr/>
        </p:nvSpPr>
        <p:spPr>
          <a:xfrm>
            <a:off x="2785670" y="3321108"/>
            <a:ext cx="27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Nghệ</a:t>
            </a:r>
            <a:r>
              <a:rPr lang="en-SG" altLang="zh-CN" sz="36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</a:t>
            </a:r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thuật</a:t>
            </a:r>
            <a:endParaRPr lang="zh-CN" altLang="en-US" sz="36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E4CAD-C853-465A-9880-CAAF8C0D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72" y="906132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16F00-B930-4BB8-AA10-F8730725C5B1}"/>
              </a:ext>
            </a:extLst>
          </p:cNvPr>
          <p:cNvSpPr txBox="1"/>
          <p:nvPr/>
        </p:nvSpPr>
        <p:spPr>
          <a:xfrm flipH="1">
            <a:off x="7200050" y="1006182"/>
            <a:ext cx="4255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chẽ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1038-0942-4490-B5A7-94D5F082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2866700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A900F-6085-4BA0-BEDE-6DEF1D6BA752}"/>
              </a:ext>
            </a:extLst>
          </p:cNvPr>
          <p:cNvSpPr txBox="1"/>
          <p:nvPr/>
        </p:nvSpPr>
        <p:spPr>
          <a:xfrm flipH="1">
            <a:off x="7137400" y="2689063"/>
            <a:ext cx="431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ngắn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gọn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9E723-7CD6-40D0-95DF-6D596FBC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834238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0EACAD-B5C9-4704-A521-1176585AB8E5}"/>
              </a:ext>
            </a:extLst>
          </p:cNvPr>
          <p:cNvSpPr txBox="1"/>
          <p:nvPr/>
        </p:nvSpPr>
        <p:spPr>
          <a:xfrm flipH="1">
            <a:off x="7137400" y="4976622"/>
            <a:ext cx="431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say 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56261-E447-4EF8-8763-AF47BB0F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007B0709-5210-430F-971A-467E76EC0FB7}"/>
              </a:ext>
            </a:extLst>
          </p:cNvPr>
          <p:cNvSpPr txBox="1"/>
          <p:nvPr/>
        </p:nvSpPr>
        <p:spPr>
          <a:xfrm>
            <a:off x="2785670" y="3321108"/>
            <a:ext cx="25265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altLang="zh-CN" sz="38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Nội</a:t>
            </a:r>
            <a:r>
              <a:rPr lang="en-SG" altLang="zh-CN" sz="38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dung</a:t>
            </a:r>
            <a:endParaRPr lang="zh-CN" altLang="en-US" sz="38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E4CAD-C853-465A-9880-CAAF8C0D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1548027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16F00-B930-4BB8-AA10-F8730725C5B1}"/>
              </a:ext>
            </a:extLst>
          </p:cNvPr>
          <p:cNvSpPr txBox="1"/>
          <p:nvPr/>
        </p:nvSpPr>
        <p:spPr>
          <a:xfrm flipH="1">
            <a:off x="7200050" y="821125"/>
            <a:ext cx="4382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sợi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9E723-7CD6-40D0-95DF-6D596FBC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527363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0EACAD-B5C9-4704-A521-1176585AB8E5}"/>
              </a:ext>
            </a:extLst>
          </p:cNvPr>
          <p:cNvSpPr txBox="1"/>
          <p:nvPr/>
        </p:nvSpPr>
        <p:spPr>
          <a:xfrm flipH="1">
            <a:off x="7200050" y="4171563"/>
            <a:ext cx="4382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60951"/>
            <a:ext cx="3397956" cy="2524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370" y="0"/>
            <a:ext cx="2900630" cy="2968253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F983144C-15B4-43BB-B31F-346C87B12B72}"/>
              </a:ext>
            </a:extLst>
          </p:cNvPr>
          <p:cNvSpPr txBox="1"/>
          <p:nvPr/>
        </p:nvSpPr>
        <p:spPr>
          <a:xfrm>
            <a:off x="1531860" y="1484126"/>
            <a:ext cx="89219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Tiết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102-103:</a:t>
            </a:r>
          </a:p>
          <a:p>
            <a:pPr algn="ctr"/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Tiếng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nói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của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văn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nghệ</a:t>
            </a:r>
            <a:endParaRPr lang="zh-CN" altLang="en-US" sz="7200" b="1" dirty="0">
              <a:solidFill>
                <a:srgbClr val="FF0000"/>
              </a:solidFill>
              <a:latin typeface="#9Slide04 SFU Belle" panose="000004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4" name="文本框 11">
            <a:extLst>
              <a:ext uri="{FF2B5EF4-FFF2-40B4-BE49-F238E27FC236}">
                <a16:creationId xmlns:a16="http://schemas.microsoft.com/office/drawing/2014/main" id="{B373D090-30EC-452E-9EDF-1B7B69B3F008}"/>
              </a:ext>
            </a:extLst>
          </p:cNvPr>
          <p:cNvSpPr txBox="1"/>
          <p:nvPr/>
        </p:nvSpPr>
        <p:spPr>
          <a:xfrm>
            <a:off x="6629030" y="3889748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_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Đình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Thi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_</a:t>
            </a:r>
            <a:endParaRPr lang="zh-CN" altLang="en-US" sz="3600" b="1" dirty="0">
              <a:solidFill>
                <a:srgbClr val="FF0000"/>
              </a:solidFill>
              <a:latin typeface="#9Slide04 SFU Belle" panose="000004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884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487CF154-1A91-498F-B8E1-ED724792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623995"/>
            <a:ext cx="65011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Thử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pic>
        <p:nvPicPr>
          <p:cNvPr id="3" name="Picture 36" descr="22">
            <a:extLst>
              <a:ext uri="{FF2B5EF4-FFF2-40B4-BE49-F238E27FC236}">
                <a16:creationId xmlns:a16="http://schemas.microsoft.com/office/drawing/2014/main" id="{30DA7CC8-C698-4C9F-9BC3-B458BAD3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1720645"/>
            <a:ext cx="3271684" cy="4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B51DAA9-BA8E-42F4-B756-C0D2040F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5156787"/>
            <a:ext cx="6501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bức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>
            <a:extLst>
              <a:ext uri="{FF2B5EF4-FFF2-40B4-BE49-F238E27FC236}">
                <a16:creationId xmlns:a16="http://schemas.microsoft.com/office/drawing/2014/main" id="{0BFC1C41-1347-4827-9244-BB3CA4C4EFAE}"/>
              </a:ext>
            </a:extLst>
          </p:cNvPr>
          <p:cNvSpPr txBox="1">
            <a:spLocks/>
          </p:cNvSpPr>
          <p:nvPr/>
        </p:nvSpPr>
        <p:spPr>
          <a:xfrm>
            <a:off x="3466059" y="639772"/>
            <a:ext cx="6191918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</a:t>
            </a:r>
            <a:r>
              <a:rPr lang="vi-VN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ớng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4000" b="1" dirty="0">
              <a:solidFill>
                <a:srgbClr val="FF000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" name="组合 13">
            <a:extLst>
              <a:ext uri="{FF2B5EF4-FFF2-40B4-BE49-F238E27FC236}">
                <a16:creationId xmlns:a16="http://schemas.microsoft.com/office/drawing/2014/main" id="{37C4012F-4DE8-45D4-BED1-72347720FA24}"/>
              </a:ext>
            </a:extLst>
          </p:cNvPr>
          <p:cNvGrpSpPr/>
          <p:nvPr/>
        </p:nvGrpSpPr>
        <p:grpSpPr>
          <a:xfrm>
            <a:off x="4385556" y="2304035"/>
            <a:ext cx="1657350" cy="2332037"/>
            <a:chOff x="4118856" y="2060258"/>
            <a:chExt cx="1657350" cy="2332037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ED5DF9EC-E9E4-43AC-BF63-A4CE859C248C}"/>
                </a:ext>
              </a:extLst>
            </p:cNvPr>
            <p:cNvSpPr/>
            <p:nvPr/>
          </p:nvSpPr>
          <p:spPr bwMode="auto">
            <a:xfrm>
              <a:off x="4118856" y="2060258"/>
              <a:ext cx="1657350" cy="2332037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24">
              <a:extLst>
                <a:ext uri="{FF2B5EF4-FFF2-40B4-BE49-F238E27FC236}">
                  <a16:creationId xmlns:a16="http://schemas.microsoft.com/office/drawing/2014/main" id="{B15FA952-7E45-4D5E-BAAB-038FDD52A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381" y="2382520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01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81896BC7-75CD-4C82-8A12-352461B896C9}"/>
              </a:ext>
            </a:extLst>
          </p:cNvPr>
          <p:cNvGrpSpPr/>
          <p:nvPr/>
        </p:nvGrpSpPr>
        <p:grpSpPr>
          <a:xfrm>
            <a:off x="5426956" y="2289747"/>
            <a:ext cx="2332037" cy="1655763"/>
            <a:chOff x="5160256" y="2045970"/>
            <a:chExt cx="2332037" cy="165576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E89E017-E766-468A-B1B1-08CE414EA7A5}"/>
                </a:ext>
              </a:extLst>
            </p:cNvPr>
            <p:cNvSpPr/>
            <p:nvPr/>
          </p:nvSpPr>
          <p:spPr bwMode="auto">
            <a:xfrm>
              <a:off x="5160256" y="2045970"/>
              <a:ext cx="2332037" cy="1655763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2147483647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25">
              <a:extLst>
                <a:ext uri="{FF2B5EF4-FFF2-40B4-BE49-F238E27FC236}">
                  <a16:creationId xmlns:a16="http://schemas.microsoft.com/office/drawing/2014/main" id="{4EB15938-392D-4CC0-9B82-B9F9D6259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861" y="230347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02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9" name="组合 14">
            <a:extLst>
              <a:ext uri="{FF2B5EF4-FFF2-40B4-BE49-F238E27FC236}">
                <a16:creationId xmlns:a16="http://schemas.microsoft.com/office/drawing/2014/main" id="{3504F885-8B63-448C-82E3-12E02C151927}"/>
              </a:ext>
            </a:extLst>
          </p:cNvPr>
          <p:cNvGrpSpPr/>
          <p:nvPr/>
        </p:nvGrpSpPr>
        <p:grpSpPr>
          <a:xfrm>
            <a:off x="6115931" y="3327972"/>
            <a:ext cx="1657350" cy="2333625"/>
            <a:chOff x="5849231" y="3084195"/>
            <a:chExt cx="1657350" cy="23336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1C07E0B-F2D7-4C35-84EA-09C02E544EC2}"/>
                </a:ext>
              </a:extLst>
            </p:cNvPr>
            <p:cNvSpPr/>
            <p:nvPr/>
          </p:nvSpPr>
          <p:spPr bwMode="auto">
            <a:xfrm>
              <a:off x="5849231" y="3084195"/>
              <a:ext cx="1657350" cy="2333625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FEDADA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26">
              <a:extLst>
                <a:ext uri="{FF2B5EF4-FFF2-40B4-BE49-F238E27FC236}">
                  <a16:creationId xmlns:a16="http://schemas.microsoft.com/office/drawing/2014/main" id="{BD9F39A1-A44F-4852-A376-713632657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168" y="4739958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03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12" name="组合 15">
            <a:extLst>
              <a:ext uri="{FF2B5EF4-FFF2-40B4-BE49-F238E27FC236}">
                <a16:creationId xmlns:a16="http://schemas.microsoft.com/office/drawing/2014/main" id="{4504307A-03A4-4C26-9BED-03DAE95678F5}"/>
              </a:ext>
            </a:extLst>
          </p:cNvPr>
          <p:cNvGrpSpPr/>
          <p:nvPr/>
        </p:nvGrpSpPr>
        <p:grpSpPr>
          <a:xfrm>
            <a:off x="4401431" y="4020122"/>
            <a:ext cx="2333625" cy="1655763"/>
            <a:chOff x="4134731" y="3776345"/>
            <a:chExt cx="2333625" cy="1655763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A47DE5-B0E8-4F0B-B26A-82C63DCDB2E8}"/>
                </a:ext>
              </a:extLst>
            </p:cNvPr>
            <p:cNvSpPr/>
            <p:nvPr/>
          </p:nvSpPr>
          <p:spPr bwMode="auto">
            <a:xfrm>
              <a:off x="4134731" y="3776345"/>
              <a:ext cx="2333625" cy="1655763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tx2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27">
              <a:extLst>
                <a:ext uri="{FF2B5EF4-FFF2-40B4-BE49-F238E27FC236}">
                  <a16:creationId xmlns:a16="http://schemas.microsoft.com/office/drawing/2014/main" id="{AA47698A-4E7B-436F-B4D3-A4F6F316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518" y="466058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04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sp>
        <p:nvSpPr>
          <p:cNvPr id="15" name="KSO_Shape">
            <a:extLst>
              <a:ext uri="{FF2B5EF4-FFF2-40B4-BE49-F238E27FC236}">
                <a16:creationId xmlns:a16="http://schemas.microsoft.com/office/drawing/2014/main" id="{1A6DCDEA-764E-4527-AD5E-7D138441DA90}"/>
              </a:ext>
            </a:extLst>
          </p:cNvPr>
          <p:cNvSpPr/>
          <p:nvPr/>
        </p:nvSpPr>
        <p:spPr bwMode="auto">
          <a:xfrm>
            <a:off x="5521939" y="3454705"/>
            <a:ext cx="1040079" cy="1040079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FE331657-097E-4617-8C9F-F02C648CF710}"/>
              </a:ext>
            </a:extLst>
          </p:cNvPr>
          <p:cNvSpPr txBox="1"/>
          <p:nvPr/>
        </p:nvSpPr>
        <p:spPr>
          <a:xfrm>
            <a:off x="459097" y="2330062"/>
            <a:ext cx="3261646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Ôn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lại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cũ</a:t>
            </a:r>
            <a:endParaRPr lang="en-US" altLang="zh-CN" sz="2800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Lato Light" charset="0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F819BDC-AA09-4AF5-9ABA-B20CFBADEDA1}"/>
              </a:ext>
            </a:extLst>
          </p:cNvPr>
          <p:cNvSpPr txBox="1"/>
          <p:nvPr/>
        </p:nvSpPr>
        <p:spPr>
          <a:xfrm>
            <a:off x="8255178" y="2035283"/>
            <a:ext cx="368777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Nêu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và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phân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tích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ý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nghĩa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,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động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1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nghệ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thuật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thích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đối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với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endParaRPr lang="zh-CN" altLang="en-US" sz="2800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291EE423-A9B5-4AB1-9C43-D1D424DC1534}"/>
              </a:ext>
            </a:extLst>
          </p:cNvPr>
          <p:cNvSpPr txBox="1"/>
          <p:nvPr/>
        </p:nvSpPr>
        <p:spPr>
          <a:xfrm>
            <a:off x="8232876" y="4882058"/>
            <a:ext cx="36877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Tìm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đọc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thêm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những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khác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Nguyễn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Đình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endParaRPr lang="zh-CN" altLang="en-US" sz="2800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607E8D37-F530-40CF-B40A-C4028A93D0C0}"/>
              </a:ext>
            </a:extLst>
          </p:cNvPr>
          <p:cNvSpPr txBox="1"/>
          <p:nvPr/>
        </p:nvSpPr>
        <p:spPr>
          <a:xfrm>
            <a:off x="459097" y="4592491"/>
            <a:ext cx="3261646" cy="1238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Soạn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“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Các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thành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phần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biệt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lập</a:t>
            </a:r>
            <a:r>
              <a:rPr lang="en-SG" altLang="zh-CN" sz="2800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”</a:t>
            </a:r>
            <a:endParaRPr lang="zh-CN" altLang="en-US" sz="2800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觅元素586db2297d2df"/>
          <p:cNvPicPr>
            <a:picLocks noChangeAspect="1"/>
          </p:cNvPicPr>
          <p:nvPr/>
        </p:nvPicPr>
        <p:blipFill>
          <a:blip r:embed="rId3"/>
          <a:srcRect l="3968" t="35276" r="16896" b="1852"/>
          <a:stretch>
            <a:fillRect/>
          </a:stretch>
        </p:blipFill>
        <p:spPr>
          <a:xfrm>
            <a:off x="9500235" y="0"/>
            <a:ext cx="2691765" cy="1843405"/>
          </a:xfrm>
          <a:prstGeom prst="rect">
            <a:avLst/>
          </a:prstGeom>
        </p:spPr>
      </p:pic>
      <p:pic>
        <p:nvPicPr>
          <p:cNvPr id="5" name="图片 4" descr="觅元素586db2297d2df"/>
          <p:cNvPicPr>
            <a:picLocks noChangeAspect="1"/>
          </p:cNvPicPr>
          <p:nvPr/>
        </p:nvPicPr>
        <p:blipFill>
          <a:blip r:embed="rId3"/>
          <a:srcRect l="14420" t="4955" r="1607" b="1852"/>
          <a:stretch>
            <a:fillRect/>
          </a:stretch>
        </p:blipFill>
        <p:spPr>
          <a:xfrm>
            <a:off x="-21590" y="1588770"/>
            <a:ext cx="5443220" cy="5207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F44BBC-9121-4E4D-9A56-A552E65FA1AB}"/>
              </a:ext>
            </a:extLst>
          </p:cNvPr>
          <p:cNvSpPr txBox="1"/>
          <p:nvPr/>
        </p:nvSpPr>
        <p:spPr>
          <a:xfrm flipH="1">
            <a:off x="6096000" y="2022762"/>
            <a:ext cx="50596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#9Slide07 Marbelia Regular" panose="02000500000000000000" pitchFamily="2" charset="0"/>
              </a:rPr>
              <a:t>Thank you!</a:t>
            </a:r>
            <a:endParaRPr lang="en-SG" sz="13800" dirty="0">
              <a:latin typeface="#9Slide07 Marbelia Regular" panose="02000500000000000000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415" y="4527487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97925" y="2569334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21233" y="3706269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87615" y="3009315"/>
            <a:ext cx="7629821" cy="1009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I.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Tìm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hiểu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chung</a:t>
            </a:r>
            <a:endParaRPr lang="en-US" sz="8000" dirty="0">
              <a:solidFill>
                <a:srgbClr val="FF0000"/>
              </a:solidFill>
              <a:latin typeface="#9Slide05 Shaqila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66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83338" y="507759"/>
            <a:ext cx="3332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1.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giả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088098" y="5754099"/>
            <a:ext cx="1091182" cy="1116621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auto">
          <a:xfrm rot="10800000">
            <a:off x="3853890" y="5165247"/>
            <a:ext cx="2676592" cy="574305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6432 h 89"/>
              <a:gd name="T4" fmla="*/ 2246947 w 425"/>
              <a:gd name="T5" fmla="*/ 266432 h 89"/>
              <a:gd name="T6" fmla="*/ 153352 w 425"/>
              <a:gd name="T7" fmla="*/ 273264 h 89"/>
              <a:gd name="T8" fmla="*/ 80010 w 425"/>
              <a:gd name="T9" fmla="*/ 218611 h 89"/>
              <a:gd name="T10" fmla="*/ 0 w 425"/>
              <a:gd name="T11" fmla="*/ 307422 h 89"/>
              <a:gd name="T12" fmla="*/ 80010 w 425"/>
              <a:gd name="T13" fmla="*/ 389401 h 89"/>
              <a:gd name="T14" fmla="*/ 153352 w 425"/>
              <a:gd name="T15" fmla="*/ 334748 h 89"/>
              <a:gd name="T16" fmla="*/ 2246947 w 425"/>
              <a:gd name="T17" fmla="*/ 341580 h 89"/>
              <a:gd name="T18" fmla="*/ 2246947 w 425"/>
              <a:gd name="T19" fmla="*/ 341580 h 89"/>
              <a:gd name="T20" fmla="*/ 2540317 w 425"/>
              <a:gd name="T21" fmla="*/ 608012 h 89"/>
              <a:gd name="T22" fmla="*/ 2833687 w 425"/>
              <a:gd name="T23" fmla="*/ 307422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Freeform 115"/>
          <p:cNvSpPr>
            <a:spLocks/>
          </p:cNvSpPr>
          <p:nvPr/>
        </p:nvSpPr>
        <p:spPr bwMode="auto">
          <a:xfrm>
            <a:off x="4038039" y="5294399"/>
            <a:ext cx="232420" cy="286401"/>
          </a:xfrm>
          <a:custGeom>
            <a:avLst/>
            <a:gdLst>
              <a:gd name="T0" fmla="*/ 234374 w 400"/>
              <a:gd name="T1" fmla="*/ 75499 h 498"/>
              <a:gd name="T2" fmla="*/ 234374 w 400"/>
              <a:gd name="T3" fmla="*/ 75499 h 498"/>
              <a:gd name="T4" fmla="*/ 142101 w 400"/>
              <a:gd name="T5" fmla="*/ 5480 h 498"/>
              <a:gd name="T6" fmla="*/ 70743 w 400"/>
              <a:gd name="T7" fmla="*/ 91938 h 498"/>
              <a:gd name="T8" fmla="*/ 81816 w 400"/>
              <a:gd name="T9" fmla="*/ 129687 h 498"/>
              <a:gd name="T10" fmla="*/ 5536 w 400"/>
              <a:gd name="T11" fmla="*/ 247806 h 498"/>
              <a:gd name="T12" fmla="*/ 0 w 400"/>
              <a:gd name="T13" fmla="*/ 264245 h 498"/>
              <a:gd name="T14" fmla="*/ 5536 w 400"/>
              <a:gd name="T15" fmla="*/ 291035 h 498"/>
              <a:gd name="T16" fmla="*/ 16609 w 400"/>
              <a:gd name="T17" fmla="*/ 302603 h 498"/>
              <a:gd name="T18" fmla="*/ 38140 w 400"/>
              <a:gd name="T19" fmla="*/ 296515 h 498"/>
              <a:gd name="T20" fmla="*/ 54749 w 400"/>
              <a:gd name="T21" fmla="*/ 286164 h 498"/>
              <a:gd name="T22" fmla="*/ 87352 w 400"/>
              <a:gd name="T23" fmla="*/ 237455 h 498"/>
              <a:gd name="T24" fmla="*/ 87352 w 400"/>
              <a:gd name="T25" fmla="*/ 237455 h 498"/>
              <a:gd name="T26" fmla="*/ 108882 w 400"/>
              <a:gd name="T27" fmla="*/ 231975 h 498"/>
              <a:gd name="T28" fmla="*/ 142101 w 400"/>
              <a:gd name="T29" fmla="*/ 172916 h 498"/>
              <a:gd name="T30" fmla="*/ 180240 w 400"/>
              <a:gd name="T31" fmla="*/ 172916 h 498"/>
              <a:gd name="T32" fmla="*/ 234374 w 400"/>
              <a:gd name="T33" fmla="*/ 75499 h 498"/>
              <a:gd name="T34" fmla="*/ 196234 w 400"/>
              <a:gd name="T35" fmla="*/ 96809 h 498"/>
              <a:gd name="T36" fmla="*/ 196234 w 400"/>
              <a:gd name="T37" fmla="*/ 96809 h 498"/>
              <a:gd name="T38" fmla="*/ 157480 w 400"/>
              <a:gd name="T39" fmla="*/ 86458 h 498"/>
              <a:gd name="T40" fmla="*/ 135949 w 400"/>
              <a:gd name="T41" fmla="*/ 48709 h 498"/>
              <a:gd name="T42" fmla="*/ 190698 w 400"/>
              <a:gd name="T43" fmla="*/ 43229 h 498"/>
              <a:gd name="T44" fmla="*/ 196234 w 400"/>
              <a:gd name="T45" fmla="*/ 9680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0800000">
            <a:off x="3833252" y="2200900"/>
            <a:ext cx="2676592" cy="575804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1" name="Freeform 97"/>
          <p:cNvSpPr>
            <a:spLocks/>
          </p:cNvSpPr>
          <p:nvPr/>
        </p:nvSpPr>
        <p:spPr bwMode="auto">
          <a:xfrm>
            <a:off x="3990377" y="2359490"/>
            <a:ext cx="260912" cy="223425"/>
          </a:xfrm>
          <a:custGeom>
            <a:avLst/>
            <a:gdLst>
              <a:gd name="T0" fmla="*/ 127830 w 497"/>
              <a:gd name="T1" fmla="*/ 128264 h 426"/>
              <a:gd name="T2" fmla="*/ 127830 w 497"/>
              <a:gd name="T3" fmla="*/ 128264 h 426"/>
              <a:gd name="T4" fmla="*/ 152285 w 497"/>
              <a:gd name="T5" fmla="*/ 128264 h 426"/>
              <a:gd name="T6" fmla="*/ 152285 w 497"/>
              <a:gd name="T7" fmla="*/ 152695 h 426"/>
              <a:gd name="T8" fmla="*/ 275669 w 497"/>
              <a:gd name="T9" fmla="*/ 152695 h 426"/>
              <a:gd name="T10" fmla="*/ 270667 w 497"/>
              <a:gd name="T11" fmla="*/ 73849 h 426"/>
              <a:gd name="T12" fmla="*/ 246213 w 497"/>
              <a:gd name="T13" fmla="*/ 44420 h 426"/>
              <a:gd name="T14" fmla="*/ 201750 w 497"/>
              <a:gd name="T15" fmla="*/ 44420 h 426"/>
              <a:gd name="T16" fmla="*/ 187299 w 497"/>
              <a:gd name="T17" fmla="*/ 14992 h 426"/>
              <a:gd name="T18" fmla="*/ 166735 w 497"/>
              <a:gd name="T19" fmla="*/ 0 h 426"/>
              <a:gd name="T20" fmla="*/ 107822 w 497"/>
              <a:gd name="T21" fmla="*/ 0 h 426"/>
              <a:gd name="T22" fmla="*/ 93372 w 497"/>
              <a:gd name="T23" fmla="*/ 14992 h 426"/>
              <a:gd name="T24" fmla="*/ 73919 w 497"/>
              <a:gd name="T25" fmla="*/ 44420 h 426"/>
              <a:gd name="T26" fmla="*/ 29457 w 497"/>
              <a:gd name="T27" fmla="*/ 44420 h 426"/>
              <a:gd name="T28" fmla="*/ 5002 w 497"/>
              <a:gd name="T29" fmla="*/ 73849 h 426"/>
              <a:gd name="T30" fmla="*/ 0 w 497"/>
              <a:gd name="T31" fmla="*/ 152695 h 426"/>
              <a:gd name="T32" fmla="*/ 127830 w 497"/>
              <a:gd name="T33" fmla="*/ 152695 h 426"/>
              <a:gd name="T34" fmla="*/ 127830 w 497"/>
              <a:gd name="T35" fmla="*/ 128264 h 426"/>
              <a:gd name="T36" fmla="*/ 103376 w 497"/>
              <a:gd name="T37" fmla="*/ 29428 h 426"/>
              <a:gd name="T38" fmla="*/ 103376 w 497"/>
              <a:gd name="T39" fmla="*/ 29428 h 426"/>
              <a:gd name="T40" fmla="*/ 117826 w 497"/>
              <a:gd name="T41" fmla="*/ 19989 h 426"/>
              <a:gd name="T42" fmla="*/ 157843 w 497"/>
              <a:gd name="T43" fmla="*/ 19989 h 426"/>
              <a:gd name="T44" fmla="*/ 171737 w 497"/>
              <a:gd name="T45" fmla="*/ 29428 h 426"/>
              <a:gd name="T46" fmla="*/ 177295 w 497"/>
              <a:gd name="T47" fmla="*/ 44420 h 426"/>
              <a:gd name="T48" fmla="*/ 98374 w 497"/>
              <a:gd name="T49" fmla="*/ 44420 h 426"/>
              <a:gd name="T50" fmla="*/ 103376 w 497"/>
              <a:gd name="T51" fmla="*/ 29428 h 426"/>
              <a:gd name="T52" fmla="*/ 152285 w 497"/>
              <a:gd name="T53" fmla="*/ 197115 h 426"/>
              <a:gd name="T54" fmla="*/ 152285 w 497"/>
              <a:gd name="T55" fmla="*/ 197115 h 426"/>
              <a:gd name="T56" fmla="*/ 127830 w 497"/>
              <a:gd name="T57" fmla="*/ 197115 h 426"/>
              <a:gd name="T58" fmla="*/ 127830 w 497"/>
              <a:gd name="T59" fmla="*/ 167687 h 426"/>
              <a:gd name="T60" fmla="*/ 5002 w 497"/>
              <a:gd name="T61" fmla="*/ 167687 h 426"/>
              <a:gd name="T62" fmla="*/ 9448 w 497"/>
              <a:gd name="T63" fmla="*/ 211552 h 426"/>
              <a:gd name="T64" fmla="*/ 34459 w 497"/>
              <a:gd name="T65" fmla="*/ 235983 h 426"/>
              <a:gd name="T66" fmla="*/ 241211 w 497"/>
              <a:gd name="T67" fmla="*/ 235983 h 426"/>
              <a:gd name="T68" fmla="*/ 265665 w 497"/>
              <a:gd name="T69" fmla="*/ 211552 h 426"/>
              <a:gd name="T70" fmla="*/ 270667 w 497"/>
              <a:gd name="T71" fmla="*/ 167687 h 426"/>
              <a:gd name="T72" fmla="*/ 152285 w 497"/>
              <a:gd name="T73" fmla="*/ 167687 h 426"/>
              <a:gd name="T74" fmla="*/ 152285 w 497"/>
              <a:gd name="T75" fmla="*/ 197115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10800000">
            <a:off x="3852301" y="3476957"/>
            <a:ext cx="2678092" cy="575804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5" name="Freeform 101"/>
          <p:cNvSpPr>
            <a:spLocks/>
          </p:cNvSpPr>
          <p:nvPr/>
        </p:nvSpPr>
        <p:spPr bwMode="auto">
          <a:xfrm>
            <a:off x="3976089" y="3635661"/>
            <a:ext cx="323890" cy="250416"/>
          </a:xfrm>
          <a:custGeom>
            <a:avLst/>
            <a:gdLst>
              <a:gd name="T0" fmla="*/ 55195 w 497"/>
              <a:gd name="T1" fmla="*/ 172115 h 382"/>
              <a:gd name="T2" fmla="*/ 55195 w 497"/>
              <a:gd name="T3" fmla="*/ 172115 h 382"/>
              <a:gd name="T4" fmla="*/ 109700 w 497"/>
              <a:gd name="T5" fmla="*/ 227636 h 382"/>
              <a:gd name="T6" fmla="*/ 171105 w 497"/>
              <a:gd name="T7" fmla="*/ 264419 h 382"/>
              <a:gd name="T8" fmla="*/ 232510 w 497"/>
              <a:gd name="T9" fmla="*/ 233882 h 382"/>
              <a:gd name="T10" fmla="*/ 269076 w 497"/>
              <a:gd name="T11" fmla="*/ 179055 h 382"/>
              <a:gd name="T12" fmla="*/ 171105 w 497"/>
              <a:gd name="T13" fmla="*/ 227636 h 382"/>
              <a:gd name="T14" fmla="*/ 55195 w 497"/>
              <a:gd name="T15" fmla="*/ 172115 h 382"/>
              <a:gd name="T16" fmla="*/ 336001 w 497"/>
              <a:gd name="T17" fmla="*/ 86058 h 382"/>
              <a:gd name="T18" fmla="*/ 336001 w 497"/>
              <a:gd name="T19" fmla="*/ 86058 h 382"/>
              <a:gd name="T20" fmla="*/ 189043 w 497"/>
              <a:gd name="T21" fmla="*/ 6246 h 382"/>
              <a:gd name="T22" fmla="*/ 152477 w 497"/>
              <a:gd name="T23" fmla="*/ 6246 h 382"/>
              <a:gd name="T24" fmla="*/ 6209 w 497"/>
              <a:gd name="T25" fmla="*/ 86058 h 382"/>
              <a:gd name="T26" fmla="*/ 6209 w 497"/>
              <a:gd name="T27" fmla="*/ 111042 h 382"/>
              <a:gd name="T28" fmla="*/ 152477 w 497"/>
              <a:gd name="T29" fmla="*/ 190854 h 382"/>
              <a:gd name="T30" fmla="*/ 189043 w 497"/>
              <a:gd name="T31" fmla="*/ 190854 h 382"/>
              <a:gd name="T32" fmla="*/ 281495 w 497"/>
              <a:gd name="T33" fmla="*/ 135333 h 382"/>
              <a:gd name="T34" fmla="*/ 183524 w 497"/>
              <a:gd name="T35" fmla="*/ 111042 h 382"/>
              <a:gd name="T36" fmla="*/ 171105 w 497"/>
              <a:gd name="T37" fmla="*/ 116594 h 382"/>
              <a:gd name="T38" fmla="*/ 140058 w 497"/>
              <a:gd name="T39" fmla="*/ 92304 h 382"/>
              <a:gd name="T40" fmla="*/ 171105 w 497"/>
              <a:gd name="T41" fmla="*/ 74259 h 382"/>
              <a:gd name="T42" fmla="*/ 202152 w 497"/>
              <a:gd name="T43" fmla="*/ 86058 h 382"/>
              <a:gd name="T44" fmla="*/ 305643 w 497"/>
              <a:gd name="T45" fmla="*/ 122840 h 382"/>
              <a:gd name="T46" fmla="*/ 336001 w 497"/>
              <a:gd name="T47" fmla="*/ 111042 h 382"/>
              <a:gd name="T48" fmla="*/ 336001 w 497"/>
              <a:gd name="T49" fmla="*/ 86058 h 382"/>
              <a:gd name="T50" fmla="*/ 293224 w 497"/>
              <a:gd name="T51" fmla="*/ 240129 h 382"/>
              <a:gd name="T52" fmla="*/ 293224 w 497"/>
              <a:gd name="T53" fmla="*/ 240129 h 382"/>
              <a:gd name="T54" fmla="*/ 318062 w 497"/>
              <a:gd name="T55" fmla="*/ 233882 h 382"/>
              <a:gd name="T56" fmla="*/ 305643 w 497"/>
              <a:gd name="T57" fmla="*/ 122840 h 382"/>
              <a:gd name="T58" fmla="*/ 281495 w 497"/>
              <a:gd name="T59" fmla="*/ 135333 h 382"/>
              <a:gd name="T60" fmla="*/ 293224 w 497"/>
              <a:gd name="T61" fmla="*/ 240129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957387" y="2127336"/>
            <a:ext cx="452045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Nguyễn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(1924 - 2003)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zh-CN" altLang="en-US" sz="24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6957387" y="3191870"/>
            <a:ext cx="452045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tài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soạn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kịch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24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957135" y="4673203"/>
            <a:ext cx="452045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Th</a:t>
            </a:r>
            <a:r>
              <a:rPr lang="vi-VN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do,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phóng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khoáng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hàm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súc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sâu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xuôi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mang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endParaRPr lang="zh-CN" altLang="en-US" sz="2400" b="1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Giá»i thiá»u tÃ¡c giáº£ Nguyá»n ÄÃ¬nh Thi">
            <a:extLst>
              <a:ext uri="{FF2B5EF4-FFF2-40B4-BE49-F238E27FC236}">
                <a16:creationId xmlns:a16="http://schemas.microsoft.com/office/drawing/2014/main" id="{8AB31444-2302-419A-BD65-6F32F0E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" y="2120559"/>
            <a:ext cx="2798899" cy="37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930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11737975" y="6520946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3687258"/>
            <a:ext cx="3454400" cy="368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" name="文本框 3"/>
          <p:cNvSpPr>
            <a:spLocks noChangeArrowheads="1"/>
          </p:cNvSpPr>
          <p:nvPr/>
        </p:nvSpPr>
        <p:spPr bwMode="auto">
          <a:xfrm>
            <a:off x="3016454" y="2469787"/>
            <a:ext cx="1149570" cy="9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Xuất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xứ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2434746" y="1748052"/>
            <a:ext cx="2312988" cy="2314575"/>
            <a:chOff x="0" y="0"/>
            <a:chExt cx="1970470" cy="1970470"/>
          </a:xfrm>
        </p:grpSpPr>
        <p:sp>
          <p:nvSpPr>
            <p:cNvPr id="12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6"/>
          <p:cNvSpPr>
            <a:spLocks noChangeArrowheads="1"/>
          </p:cNvSpPr>
          <p:nvPr/>
        </p:nvSpPr>
        <p:spPr bwMode="auto">
          <a:xfrm flipV="1">
            <a:off x="0" y="4390521"/>
            <a:ext cx="4595813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3990377" y="4941383"/>
            <a:ext cx="1295301" cy="14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Nội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dung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chính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6" name="组合 8"/>
          <p:cNvGrpSpPr>
            <a:grpSpLocks/>
          </p:cNvGrpSpPr>
          <p:nvPr/>
        </p:nvGrpSpPr>
        <p:grpSpPr bwMode="auto">
          <a:xfrm flipV="1">
            <a:off x="3454400" y="4390521"/>
            <a:ext cx="2314575" cy="2312987"/>
            <a:chOff x="0" y="0"/>
            <a:chExt cx="1970470" cy="1970470"/>
          </a:xfrm>
        </p:grpSpPr>
        <p:sp>
          <p:nvSpPr>
            <p:cNvPr id="17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6" name="图片 1">
            <a:extLst>
              <a:ext uri="{FF2B5EF4-FFF2-40B4-BE49-F238E27FC236}">
                <a16:creationId xmlns:a16="http://schemas.microsoft.com/office/drawing/2014/main" id="{2B2A192A-F80F-4B46-8C43-FCAF3F4F1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7" name="文本框 2">
            <a:extLst>
              <a:ext uri="{FF2B5EF4-FFF2-40B4-BE49-F238E27FC236}">
                <a16:creationId xmlns:a16="http://schemas.microsoft.com/office/drawing/2014/main" id="{88899777-D905-420D-A24C-245BF85280C3}"/>
              </a:ext>
            </a:extLst>
          </p:cNvPr>
          <p:cNvSpPr txBox="1"/>
          <p:nvPr/>
        </p:nvSpPr>
        <p:spPr>
          <a:xfrm>
            <a:off x="4783337" y="507759"/>
            <a:ext cx="423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2.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phẩm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B93A51-A128-4E41-B50F-910777C5441A}"/>
              </a:ext>
            </a:extLst>
          </p:cNvPr>
          <p:cNvSpPr txBox="1"/>
          <p:nvPr/>
        </p:nvSpPr>
        <p:spPr>
          <a:xfrm>
            <a:off x="5143010" y="2221589"/>
            <a:ext cx="632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1948 ở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Bắc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in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Mấy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(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1956)</a:t>
            </a:r>
          </a:p>
        </p:txBody>
      </p:sp>
      <p:pic>
        <p:nvPicPr>
          <p:cNvPr id="39" name="Picture 2" descr="Nhá» Linh: Nguyá»n ÄÃ¬nh Thi">
            <a:extLst>
              <a:ext uri="{FF2B5EF4-FFF2-40B4-BE49-F238E27FC236}">
                <a16:creationId xmlns:a16="http://schemas.microsoft.com/office/drawing/2014/main" id="{7D2231AC-11C8-4598-B38B-5E79CFB39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4649" b="4130"/>
          <a:stretch/>
        </p:blipFill>
        <p:spPr bwMode="auto">
          <a:xfrm>
            <a:off x="456052" y="486676"/>
            <a:ext cx="4085979" cy="58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715056-EB8D-4AFC-A09B-1BBF76A3D661}"/>
              </a:ext>
            </a:extLst>
          </p:cNvPr>
          <p:cNvSpPr txBox="1"/>
          <p:nvPr/>
        </p:nvSpPr>
        <p:spPr>
          <a:xfrm>
            <a:off x="6017943" y="4847487"/>
            <a:ext cx="5880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6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9367B70C-93FF-4816-ABF4-63A923D02436}"/>
              </a:ext>
            </a:extLst>
          </p:cNvPr>
          <p:cNvGrpSpPr/>
          <p:nvPr/>
        </p:nvGrpSpPr>
        <p:grpSpPr>
          <a:xfrm>
            <a:off x="0" y="3428999"/>
            <a:ext cx="12192000" cy="16937"/>
            <a:chOff x="0" y="3428999"/>
            <a:chExt cx="12192000" cy="16937"/>
          </a:xfrm>
        </p:grpSpPr>
        <p:cxnSp>
          <p:nvCxnSpPr>
            <p:cNvPr id="3" name="直接连接符 46">
              <a:extLst>
                <a:ext uri="{FF2B5EF4-FFF2-40B4-BE49-F238E27FC236}">
                  <a16:creationId xmlns:a16="http://schemas.microsoft.com/office/drawing/2014/main" id="{C2328D14-DDDE-4D8A-89C0-B4B8220DEC4D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2">
              <a:extLst>
                <a:ext uri="{FF2B5EF4-FFF2-40B4-BE49-F238E27FC236}">
                  <a16:creationId xmlns:a16="http://schemas.microsoft.com/office/drawing/2014/main" id="{520F0F02-7D27-4AA1-8B56-1A3556C75D80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61">
            <a:extLst>
              <a:ext uri="{FF2B5EF4-FFF2-40B4-BE49-F238E27FC236}">
                <a16:creationId xmlns:a16="http://schemas.microsoft.com/office/drawing/2014/main" id="{6F19AC38-FADC-4859-8234-88E6A54E23AD}"/>
              </a:ext>
            </a:extLst>
          </p:cNvPr>
          <p:cNvGrpSpPr/>
          <p:nvPr/>
        </p:nvGrpSpPr>
        <p:grpSpPr>
          <a:xfrm>
            <a:off x="153692" y="2004618"/>
            <a:ext cx="2907903" cy="2855083"/>
            <a:chOff x="664329" y="2299272"/>
            <a:chExt cx="2212236" cy="2212236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id="{6F974AC5-6A52-4759-BFA2-A1193585C5DB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8" name="椭圆 44">
                <a:extLst>
                  <a:ext uri="{FF2B5EF4-FFF2-40B4-BE49-F238E27FC236}">
                    <a16:creationId xmlns:a16="http://schemas.microsoft.com/office/drawing/2014/main" id="{582E4825-FBD7-4521-9DB5-CF9A2BD0B5FB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9" name="椭圆 45">
                <a:extLst>
                  <a:ext uri="{FF2B5EF4-FFF2-40B4-BE49-F238E27FC236}">
                    <a16:creationId xmlns:a16="http://schemas.microsoft.com/office/drawing/2014/main" id="{1B2D665E-1A08-411E-ACFF-22D6769495A4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7" name="文本框 5">
              <a:extLst>
                <a:ext uri="{FF2B5EF4-FFF2-40B4-BE49-F238E27FC236}">
                  <a16:creationId xmlns:a16="http://schemas.microsoft.com/office/drawing/2014/main" id="{B267804E-F162-4DCC-942B-8309AF83DFD5}"/>
                </a:ext>
              </a:extLst>
            </p:cNvPr>
            <p:cNvSpPr txBox="1"/>
            <p:nvPr/>
          </p:nvSpPr>
          <p:spPr>
            <a:xfrm>
              <a:off x="988607" y="3163358"/>
              <a:ext cx="1566412" cy="57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Bố</a:t>
              </a:r>
              <a:r>
                <a:rPr lang="en-US" altLang="zh-CN" sz="4800" b="1" dirty="0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cục</a:t>
              </a:r>
              <a:endParaRPr lang="zh-CN" altLang="en-US" sz="4800" b="1" dirty="0">
                <a:solidFill>
                  <a:srgbClr val="87B0C7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椭圆 52">
            <a:extLst>
              <a:ext uri="{FF2B5EF4-FFF2-40B4-BE49-F238E27FC236}">
                <a16:creationId xmlns:a16="http://schemas.microsoft.com/office/drawing/2014/main" id="{640A6459-F119-4573-8877-450A55414B92}"/>
              </a:ext>
            </a:extLst>
          </p:cNvPr>
          <p:cNvSpPr/>
          <p:nvPr/>
        </p:nvSpPr>
        <p:spPr>
          <a:xfrm rot="10800000">
            <a:off x="3368978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1" name="组合 54">
            <a:extLst>
              <a:ext uri="{FF2B5EF4-FFF2-40B4-BE49-F238E27FC236}">
                <a16:creationId xmlns:a16="http://schemas.microsoft.com/office/drawing/2014/main" id="{00D3253A-67FA-44E1-8766-0E865535910D}"/>
              </a:ext>
            </a:extLst>
          </p:cNvPr>
          <p:cNvGrpSpPr/>
          <p:nvPr/>
        </p:nvGrpSpPr>
        <p:grpSpPr>
          <a:xfrm>
            <a:off x="4173534" y="2627973"/>
            <a:ext cx="1661660" cy="1661660"/>
            <a:chOff x="4056364" y="1384713"/>
            <a:chExt cx="4088570" cy="4088570"/>
          </a:xfrm>
        </p:grpSpPr>
        <p:sp>
          <p:nvSpPr>
            <p:cNvPr id="12" name="椭圆 55">
              <a:extLst>
                <a:ext uri="{FF2B5EF4-FFF2-40B4-BE49-F238E27FC236}">
                  <a16:creationId xmlns:a16="http://schemas.microsoft.com/office/drawing/2014/main" id="{7AB1BBFC-7071-401B-B0F7-762712FAE337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3" name="同心圆 57">
              <a:extLst>
                <a:ext uri="{FF2B5EF4-FFF2-40B4-BE49-F238E27FC236}">
                  <a16:creationId xmlns:a16="http://schemas.microsoft.com/office/drawing/2014/main" id="{497B43D7-2E02-4E96-936B-4B2583002719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4" name="椭圆 62">
            <a:extLst>
              <a:ext uri="{FF2B5EF4-FFF2-40B4-BE49-F238E27FC236}">
                <a16:creationId xmlns:a16="http://schemas.microsoft.com/office/drawing/2014/main" id="{25C1313C-2904-4571-ABF3-065FE09521F4}"/>
              </a:ext>
            </a:extLst>
          </p:cNvPr>
          <p:cNvSpPr/>
          <p:nvPr/>
        </p:nvSpPr>
        <p:spPr>
          <a:xfrm rot="10800000">
            <a:off x="6153823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5" name="组合 63">
            <a:extLst>
              <a:ext uri="{FF2B5EF4-FFF2-40B4-BE49-F238E27FC236}">
                <a16:creationId xmlns:a16="http://schemas.microsoft.com/office/drawing/2014/main" id="{D8D7E837-0EAA-499F-867C-402ED0DE1C7E}"/>
              </a:ext>
            </a:extLst>
          </p:cNvPr>
          <p:cNvGrpSpPr/>
          <p:nvPr/>
        </p:nvGrpSpPr>
        <p:grpSpPr>
          <a:xfrm>
            <a:off x="6958379" y="2627973"/>
            <a:ext cx="1661660" cy="1661660"/>
            <a:chOff x="4056364" y="1384713"/>
            <a:chExt cx="4088570" cy="4088570"/>
          </a:xfrm>
        </p:grpSpPr>
        <p:sp>
          <p:nvSpPr>
            <p:cNvPr id="16" name="椭圆 64">
              <a:extLst>
                <a:ext uri="{FF2B5EF4-FFF2-40B4-BE49-F238E27FC236}">
                  <a16:creationId xmlns:a16="http://schemas.microsoft.com/office/drawing/2014/main" id="{F588DE47-A27B-4594-B247-1F3C74173E2C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7" name="同心圆 65">
              <a:extLst>
                <a:ext uri="{FF2B5EF4-FFF2-40B4-BE49-F238E27FC236}">
                  <a16:creationId xmlns:a16="http://schemas.microsoft.com/office/drawing/2014/main" id="{EA58B42B-0683-40BA-9978-C6F4F5DE33C9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8" name="椭圆 66">
            <a:extLst>
              <a:ext uri="{FF2B5EF4-FFF2-40B4-BE49-F238E27FC236}">
                <a16:creationId xmlns:a16="http://schemas.microsoft.com/office/drawing/2014/main" id="{325F965F-AAD6-4C41-A370-58A4F5F00E42}"/>
              </a:ext>
            </a:extLst>
          </p:cNvPr>
          <p:cNvSpPr/>
          <p:nvPr/>
        </p:nvSpPr>
        <p:spPr>
          <a:xfrm rot="10800000">
            <a:off x="8939937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9" name="组合 67">
            <a:extLst>
              <a:ext uri="{FF2B5EF4-FFF2-40B4-BE49-F238E27FC236}">
                <a16:creationId xmlns:a16="http://schemas.microsoft.com/office/drawing/2014/main" id="{FC05DE37-C49A-4738-875F-BC346ED233C7}"/>
              </a:ext>
            </a:extLst>
          </p:cNvPr>
          <p:cNvGrpSpPr/>
          <p:nvPr/>
        </p:nvGrpSpPr>
        <p:grpSpPr>
          <a:xfrm>
            <a:off x="9744493" y="2627973"/>
            <a:ext cx="1661660" cy="1661660"/>
            <a:chOff x="4056364" y="1384713"/>
            <a:chExt cx="4088570" cy="4088570"/>
          </a:xfrm>
        </p:grpSpPr>
        <p:sp>
          <p:nvSpPr>
            <p:cNvPr id="20" name="椭圆 68">
              <a:extLst>
                <a:ext uri="{FF2B5EF4-FFF2-40B4-BE49-F238E27FC236}">
                  <a16:creationId xmlns:a16="http://schemas.microsoft.com/office/drawing/2014/main" id="{9EB79F51-2D0E-480C-BFB6-820F0FC11154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1" name="同心圆 69">
              <a:extLst>
                <a:ext uri="{FF2B5EF4-FFF2-40B4-BE49-F238E27FC236}">
                  <a16:creationId xmlns:a16="http://schemas.microsoft.com/office/drawing/2014/main" id="{2518C62F-4ABE-4AE4-8AFA-4B8DEE03B60F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2" name="文本框 71">
            <a:extLst>
              <a:ext uri="{FF2B5EF4-FFF2-40B4-BE49-F238E27FC236}">
                <a16:creationId xmlns:a16="http://schemas.microsoft.com/office/drawing/2014/main" id="{52FD7426-EA7C-42CD-A662-7CA34732987C}"/>
              </a:ext>
            </a:extLst>
          </p:cNvPr>
          <p:cNvSpPr txBox="1"/>
          <p:nvPr/>
        </p:nvSpPr>
        <p:spPr>
          <a:xfrm>
            <a:off x="4783901" y="3237384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DB22A945-490D-4C5B-866E-18C5A7AEE1D1}"/>
              </a:ext>
            </a:extLst>
          </p:cNvPr>
          <p:cNvSpPr txBox="1"/>
          <p:nvPr/>
        </p:nvSpPr>
        <p:spPr>
          <a:xfrm>
            <a:off x="7568746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文本框 73">
            <a:extLst>
              <a:ext uri="{FF2B5EF4-FFF2-40B4-BE49-F238E27FC236}">
                <a16:creationId xmlns:a16="http://schemas.microsoft.com/office/drawing/2014/main" id="{0721F0AC-3314-4F2A-9F45-1D3EFADBC0E1}"/>
              </a:ext>
            </a:extLst>
          </p:cNvPr>
          <p:cNvSpPr txBox="1"/>
          <p:nvPr/>
        </p:nvSpPr>
        <p:spPr>
          <a:xfrm>
            <a:off x="10354860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文本框 74">
            <a:extLst>
              <a:ext uri="{FF2B5EF4-FFF2-40B4-BE49-F238E27FC236}">
                <a16:creationId xmlns:a16="http://schemas.microsoft.com/office/drawing/2014/main" id="{ACC3102D-6100-4DD6-8D74-6CE9F3166A56}"/>
              </a:ext>
            </a:extLst>
          </p:cNvPr>
          <p:cNvSpPr txBox="1"/>
          <p:nvPr/>
        </p:nvSpPr>
        <p:spPr>
          <a:xfrm>
            <a:off x="3495140" y="5020473"/>
            <a:ext cx="29079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等腰三角形 75">
            <a:extLst>
              <a:ext uri="{FF2B5EF4-FFF2-40B4-BE49-F238E27FC236}">
                <a16:creationId xmlns:a16="http://schemas.microsoft.com/office/drawing/2014/main" id="{861FD58F-98F4-4C82-BC92-BA16A76CAB30}"/>
              </a:ext>
            </a:extLst>
          </p:cNvPr>
          <p:cNvSpPr/>
          <p:nvPr/>
        </p:nvSpPr>
        <p:spPr>
          <a:xfrm flipV="1">
            <a:off x="4846067" y="4712474"/>
            <a:ext cx="259349" cy="221702"/>
          </a:xfrm>
          <a:prstGeom prst="triangl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文本框 77">
            <a:extLst>
              <a:ext uri="{FF2B5EF4-FFF2-40B4-BE49-F238E27FC236}">
                <a16:creationId xmlns:a16="http://schemas.microsoft.com/office/drawing/2014/main" id="{480C453E-D1F1-448F-BA27-BAD022B474F7}"/>
              </a:ext>
            </a:extLst>
          </p:cNvPr>
          <p:cNvSpPr txBox="1"/>
          <p:nvPr/>
        </p:nvSpPr>
        <p:spPr>
          <a:xfrm>
            <a:off x="8777616" y="5018983"/>
            <a:ext cx="34013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Khả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hóa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等腰三角形 78">
            <a:extLst>
              <a:ext uri="{FF2B5EF4-FFF2-40B4-BE49-F238E27FC236}">
                <a16:creationId xmlns:a16="http://schemas.microsoft.com/office/drawing/2014/main" id="{90B4217F-AC86-44CA-AB25-75E81A10883B}"/>
              </a:ext>
            </a:extLst>
          </p:cNvPr>
          <p:cNvSpPr/>
          <p:nvPr/>
        </p:nvSpPr>
        <p:spPr>
          <a:xfrm flipV="1">
            <a:off x="10478654" y="4712476"/>
            <a:ext cx="259349" cy="221702"/>
          </a:xfrm>
          <a:prstGeom prst="triangl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31" name="文本框 80">
            <a:extLst>
              <a:ext uri="{FF2B5EF4-FFF2-40B4-BE49-F238E27FC236}">
                <a16:creationId xmlns:a16="http://schemas.microsoft.com/office/drawing/2014/main" id="{183FB5D0-B4BB-40EF-AA7D-87C1932B1C43}"/>
              </a:ext>
            </a:extLst>
          </p:cNvPr>
          <p:cNvSpPr txBox="1"/>
          <p:nvPr/>
        </p:nvSpPr>
        <p:spPr>
          <a:xfrm>
            <a:off x="5294060" y="380629"/>
            <a:ext cx="52729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等腰三角形 81">
            <a:extLst>
              <a:ext uri="{FF2B5EF4-FFF2-40B4-BE49-F238E27FC236}">
                <a16:creationId xmlns:a16="http://schemas.microsoft.com/office/drawing/2014/main" id="{385ED376-CFE7-45B2-A81E-9D012F77BE32}"/>
              </a:ext>
            </a:extLst>
          </p:cNvPr>
          <p:cNvSpPr/>
          <p:nvPr/>
        </p:nvSpPr>
        <p:spPr>
          <a:xfrm rot="10800000" flipV="1">
            <a:off x="7671198" y="2075540"/>
            <a:ext cx="259349" cy="221702"/>
          </a:xfrm>
          <a:prstGeom prst="triangl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8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/>
      <p:bldP spid="23" grpId="0"/>
      <p:bldP spid="24" grpId="0"/>
      <p:bldP spid="25" grpId="0"/>
      <p:bldP spid="26" grpId="0" animBg="1"/>
      <p:bldP spid="28" grpId="0"/>
      <p:bldP spid="29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15195" y="253785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71026" y="360123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75545" y="2909256"/>
            <a:ext cx="8066786" cy="1009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II.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Tìm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hiểu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 chi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微软雅黑" panose="020B0503020204020204" charset="-122"/>
                <a:sym typeface="Arial" panose="020B0604020202020204" pitchFamily="34" charset="0"/>
              </a:rPr>
              <a:t>tiết</a:t>
            </a:r>
            <a:endParaRPr lang="en-US" sz="8000" dirty="0">
              <a:solidFill>
                <a:srgbClr val="FF0000"/>
              </a:solidFill>
              <a:latin typeface="#9Slide05 Shaqila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684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98401C-CF1C-4844-BF76-878EB8B8BD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29" y="800555"/>
            <a:ext cx="720080" cy="738026"/>
          </a:xfrm>
          <a:prstGeom prst="rect">
            <a:avLst/>
          </a:prstGeom>
        </p:spPr>
      </p:pic>
      <p:sp>
        <p:nvSpPr>
          <p:cNvPr id="4" name="矩形 62">
            <a:extLst>
              <a:ext uri="{FF2B5EF4-FFF2-40B4-BE49-F238E27FC236}">
                <a16:creationId xmlns:a16="http://schemas.microsoft.com/office/drawing/2014/main" id="{165F655B-BE48-448D-8B3E-ECB5F395A42E}"/>
              </a:ext>
            </a:extLst>
          </p:cNvPr>
          <p:cNvSpPr/>
          <p:nvPr/>
        </p:nvSpPr>
        <p:spPr>
          <a:xfrm>
            <a:off x="1822112" y="618026"/>
            <a:ext cx="9440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Thảo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10’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trải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endParaRPr lang="zh-CN" altLang="en-US" sz="3400" dirty="0"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FD07F1CA-54C8-4A67-B5E0-3BF0A731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29" y="3206008"/>
            <a:ext cx="720080" cy="738026"/>
          </a:xfrm>
          <a:prstGeom prst="rect">
            <a:avLst/>
          </a:prstGeom>
        </p:spPr>
      </p:pic>
      <p:sp>
        <p:nvSpPr>
          <p:cNvPr id="6" name="矩形 62">
            <a:extLst>
              <a:ext uri="{FF2B5EF4-FFF2-40B4-BE49-F238E27FC236}">
                <a16:creationId xmlns:a16="http://schemas.microsoft.com/office/drawing/2014/main" id="{54CCC171-4B48-40FA-8FCA-A47E7FCE3D69}"/>
              </a:ext>
            </a:extLst>
          </p:cNvPr>
          <p:cNvSpPr/>
          <p:nvPr/>
        </p:nvSpPr>
        <p:spPr>
          <a:xfrm>
            <a:off x="1822112" y="2105412"/>
            <a:ext cx="94406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N1: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US" altLang="en-US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N2: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SG" altLang="zh-CN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SG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N3: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Khả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năng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cảm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hóa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của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văn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nghệ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+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Dẫn</a:t>
            </a:r>
            <a:r>
              <a:rPr lang="en-US" sz="3400" dirty="0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chứng</a:t>
            </a:r>
            <a:endParaRPr lang="zh-CN" altLang="en-US" sz="3400" dirty="0"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14ECB2C4-58F8-4FB0-8D43-92B1F729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29" y="5600811"/>
            <a:ext cx="720080" cy="738026"/>
          </a:xfrm>
          <a:prstGeom prst="rect">
            <a:avLst/>
          </a:prstGeom>
        </p:spPr>
      </p:pic>
      <p:sp>
        <p:nvSpPr>
          <p:cNvPr id="8" name="矩形 62">
            <a:extLst>
              <a:ext uri="{FF2B5EF4-FFF2-40B4-BE49-F238E27FC236}">
                <a16:creationId xmlns:a16="http://schemas.microsoft.com/office/drawing/2014/main" id="{337E7B44-A40A-4800-8D76-2AFF9FA574B8}"/>
              </a:ext>
            </a:extLst>
          </p:cNvPr>
          <p:cNvSpPr/>
          <p:nvPr/>
        </p:nvSpPr>
        <p:spPr>
          <a:xfrm>
            <a:off x="1822112" y="5708214"/>
            <a:ext cx="94406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5’</a:t>
            </a:r>
            <a:endParaRPr lang="zh-CN" altLang="en-US" sz="3400" dirty="0">
              <a:latin typeface="#9Slide03 Arima Madurai" panose="00000500000000000000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8981892F-15FF-4C55-BDC5-8D3FDDD4CB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088098" y="5821007"/>
            <a:ext cx="1091182" cy="1116621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FBD134B6-5EED-49CB-81E0-58D138C75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576" y="5511931"/>
            <a:ext cx="538399" cy="519981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CFD40C38-61DC-47E7-9A00-45A1DFE4A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/>
        </p:blipFill>
        <p:spPr>
          <a:xfrm>
            <a:off x="8677637" y="6317267"/>
            <a:ext cx="324162" cy="3322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2ADA18A7-C1F2-4D3E-96B1-3C3A185C1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647" y="4307523"/>
            <a:ext cx="468084" cy="4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1388</Words>
  <Application>Microsoft Office PowerPoint</Application>
  <PresentationFormat>Widescreen</PresentationFormat>
  <Paragraphs>118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微软雅黑</vt:lpstr>
      <vt:lpstr>宋体</vt:lpstr>
      <vt:lpstr>#9Slide03 Arima Madurai</vt:lpstr>
      <vt:lpstr>#9Slide03 Arima Madurai Black</vt:lpstr>
      <vt:lpstr>#9Slide04 SFU Belle</vt:lpstr>
      <vt:lpstr>#9Slide05 Angelline</vt:lpstr>
      <vt:lpstr>#9Slide05 Shaqila</vt:lpstr>
      <vt:lpstr>#9Slide07 Marbelia Regular</vt:lpstr>
      <vt:lpstr>Arial</vt:lpstr>
      <vt:lpstr>Arial Unicode MS</vt:lpstr>
      <vt:lpstr>Calibri</vt:lpstr>
      <vt:lpstr>Calibri Light</vt:lpstr>
      <vt:lpstr>Times New Roman</vt:lpstr>
      <vt:lpstr>Wingdings</vt:lpstr>
      <vt:lpstr>方正兰亭黑_GBK</vt:lpstr>
      <vt:lpstr>https://www.freeppt7.com-Best PowerPoint templates for free download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宇之灵</dc:creator>
  <cp:keywords>RP</cp:keywords>
  <dc:description>RP</dc:description>
  <cp:lastModifiedBy>Duong Nguyen</cp:lastModifiedBy>
  <cp:revision>74</cp:revision>
  <dcterms:created xsi:type="dcterms:W3CDTF">2017-02-07T10:33:31Z</dcterms:created>
  <dcterms:modified xsi:type="dcterms:W3CDTF">2023-02-19T17:48:52Z</dcterms:modified>
  <cp:category>RP</cp:category>
  <cp:contentStatus>RP</cp:contentStatus>
</cp:coreProperties>
</file>