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2"/>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320" r:id="rId65"/>
    <p:sldId id="321" r:id="rId66"/>
    <p:sldId id="322" r:id="rId67"/>
    <p:sldId id="323" r:id="rId68"/>
    <p:sldId id="324" r:id="rId69"/>
    <p:sldId id="325" r:id="rId70"/>
    <p:sldId id="326" r:id="rId7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0C565B2-BA24-4965-AF4A-DDB509D3F87F}" type="doc">
      <dgm:prSet loTypeId="urn:microsoft.com/office/officeart/2005/8/layout/process2" loCatId="process" qsTypeId="urn:microsoft.com/office/officeart/2005/8/quickstyle/simple2" qsCatId="simple" csTypeId="urn:microsoft.com/office/officeart/2005/8/colors/colorful2" csCatId="colorful" phldr="1"/>
      <dgm:spPr/>
      <dgm:t>
        <a:bodyPr/>
        <a:lstStyle/>
        <a:p>
          <a:endParaRPr lang="en-BZ"/>
        </a:p>
      </dgm:t>
    </dgm:pt>
    <dgm:pt modelId="{0869796B-B468-4DA7-A401-16998C6B0939}">
      <dgm:prSet phldrT="[Văn bản]" custT="1"/>
      <dgm:spPr>
        <a:solidFill>
          <a:schemeClr val="tx1">
            <a:lumMod val="95000"/>
            <a:alpha val="74000"/>
          </a:schemeClr>
        </a:solidFill>
      </dgm:spPr>
      <dgm:t>
        <a:bodyPr/>
        <a:lstStyle/>
        <a:p>
          <a:r>
            <a:rPr lang="en-BZ" sz="4400" b="1" dirty="0" err="1">
              <a:solidFill>
                <a:srgbClr val="FF0000"/>
              </a:solidFill>
              <a:latin typeface="Times New Roman" panose="02020603050405020304" pitchFamily="18" charset="0"/>
              <a:cs typeface="Times New Roman" panose="02020603050405020304" pitchFamily="18" charset="0"/>
            </a:rPr>
            <a:t>Hình</a:t>
          </a:r>
          <a:r>
            <a:rPr lang="en-BZ" sz="4400" b="1" dirty="0">
              <a:solidFill>
                <a:srgbClr val="FF0000"/>
              </a:solidFill>
              <a:latin typeface="Times New Roman" panose="02020603050405020304" pitchFamily="18" charset="0"/>
              <a:cs typeface="Times New Roman" panose="02020603050405020304" pitchFamily="18" charset="0"/>
            </a:rPr>
            <a:t> </a:t>
          </a:r>
          <a:r>
            <a:rPr lang="en-BZ" sz="4400" b="1" dirty="0" err="1">
              <a:solidFill>
                <a:srgbClr val="FF0000"/>
              </a:solidFill>
              <a:latin typeface="Times New Roman" panose="02020603050405020304" pitchFamily="18" charset="0"/>
              <a:cs typeface="Times New Roman" panose="02020603050405020304" pitchFamily="18" charset="0"/>
            </a:rPr>
            <a:t>tượng</a:t>
          </a:r>
          <a:r>
            <a:rPr lang="en-BZ" sz="4400" b="1" dirty="0">
              <a:solidFill>
                <a:srgbClr val="FF0000"/>
              </a:solidFill>
              <a:latin typeface="Times New Roman" panose="02020603050405020304" pitchFamily="18" charset="0"/>
              <a:cs typeface="Times New Roman" panose="02020603050405020304" pitchFamily="18" charset="0"/>
            </a:rPr>
            <a:t> </a:t>
          </a:r>
          <a:r>
            <a:rPr lang="en-BZ" sz="4400" b="1" dirty="0" err="1">
              <a:solidFill>
                <a:srgbClr val="FF0000"/>
              </a:solidFill>
              <a:latin typeface="Times New Roman" panose="02020603050405020304" pitchFamily="18" charset="0"/>
              <a:cs typeface="Times New Roman" panose="02020603050405020304" pitchFamily="18" charset="0"/>
            </a:rPr>
            <a:t>xe</a:t>
          </a:r>
          <a:endParaRPr lang="en-BZ" sz="4400" b="1" dirty="0">
            <a:solidFill>
              <a:srgbClr val="FF0000"/>
            </a:solidFill>
            <a:latin typeface="Times New Roman" panose="02020603050405020304" pitchFamily="18" charset="0"/>
            <a:cs typeface="Times New Roman" panose="02020603050405020304" pitchFamily="18" charset="0"/>
          </a:endParaRPr>
        </a:p>
      </dgm:t>
    </dgm:pt>
    <dgm:pt modelId="{E027A116-37D1-4CEA-B555-FAFEC22308AE}" type="parTrans" cxnId="{0CD3AAB0-A4CD-4028-B59F-B33CE85443DC}">
      <dgm:prSet/>
      <dgm:spPr/>
      <dgm:t>
        <a:bodyPr/>
        <a:lstStyle/>
        <a:p>
          <a:endParaRPr lang="en-BZ" sz="1600" b="1"/>
        </a:p>
      </dgm:t>
    </dgm:pt>
    <dgm:pt modelId="{504A405A-0908-4BBB-84E9-CE72FEB484B4}" type="sibTrans" cxnId="{0CD3AAB0-A4CD-4028-B59F-B33CE85443DC}">
      <dgm:prSet custT="1"/>
      <dgm:spPr>
        <a:solidFill>
          <a:schemeClr val="tx1"/>
        </a:solidFill>
      </dgm:spPr>
      <dgm:t>
        <a:bodyPr/>
        <a:lstStyle/>
        <a:p>
          <a:endParaRPr lang="en-BZ" sz="1400" b="1"/>
        </a:p>
      </dgm:t>
    </dgm:pt>
    <dgm:pt modelId="{D0A508BB-C4AA-4B67-9118-CFCE7067FBE3}">
      <dgm:prSet phldrT="[Văn bản]" custT="1"/>
      <dgm:spPr>
        <a:solidFill>
          <a:schemeClr val="tx1">
            <a:lumMod val="95000"/>
            <a:alpha val="74000"/>
          </a:schemeClr>
        </a:solidFill>
      </dgm:spPr>
      <dgm:t>
        <a:bodyPr/>
        <a:lstStyle/>
        <a:p>
          <a:r>
            <a:rPr lang="en-BZ" sz="4400" b="1" dirty="0" err="1">
              <a:solidFill>
                <a:sysClr val="windowText" lastClr="000000"/>
              </a:solidFill>
              <a:latin typeface="Times New Roman" panose="02020603050405020304" pitchFamily="18" charset="0"/>
              <a:cs typeface="Times New Roman" panose="02020603050405020304" pitchFamily="18" charset="0"/>
            </a:rPr>
            <a:t>Không</a:t>
          </a:r>
          <a:r>
            <a:rPr lang="en-BZ" sz="4400" b="1" dirty="0">
              <a:solidFill>
                <a:sysClr val="windowText" lastClr="000000"/>
              </a:solidFill>
              <a:latin typeface="Times New Roman" panose="02020603050405020304" pitchFamily="18" charset="0"/>
              <a:cs typeface="Times New Roman" panose="02020603050405020304" pitchFamily="18" charset="0"/>
            </a:rPr>
            <a:t> </a:t>
          </a:r>
          <a:r>
            <a:rPr lang="en-BZ" sz="4400" b="1" dirty="0" err="1">
              <a:solidFill>
                <a:sysClr val="windowText" lastClr="000000"/>
              </a:solidFill>
              <a:latin typeface="Times New Roman" panose="02020603050405020304" pitchFamily="18" charset="0"/>
              <a:cs typeface="Times New Roman" panose="02020603050405020304" pitchFamily="18" charset="0"/>
            </a:rPr>
            <a:t>kính</a:t>
          </a:r>
          <a:r>
            <a:rPr lang="en-BZ" sz="4400" b="1" dirty="0">
              <a:solidFill>
                <a:sysClr val="windowText" lastClr="000000"/>
              </a:solidFill>
              <a:latin typeface="Times New Roman" panose="02020603050405020304" pitchFamily="18" charset="0"/>
              <a:cs typeface="Times New Roman" panose="02020603050405020304" pitchFamily="18" charset="0"/>
            </a:rPr>
            <a:t>; </a:t>
          </a:r>
          <a:r>
            <a:rPr lang="en-BZ" sz="4400" b="1" dirty="0" err="1">
              <a:solidFill>
                <a:sysClr val="windowText" lastClr="000000"/>
              </a:solidFill>
              <a:latin typeface="Times New Roman" panose="02020603050405020304" pitchFamily="18" charset="0"/>
              <a:cs typeface="Times New Roman" panose="02020603050405020304" pitchFamily="18" charset="0"/>
            </a:rPr>
            <a:t>không</a:t>
          </a:r>
          <a:r>
            <a:rPr lang="en-BZ" sz="4400" b="1" dirty="0">
              <a:solidFill>
                <a:sysClr val="windowText" lastClr="000000"/>
              </a:solidFill>
              <a:latin typeface="Times New Roman" panose="02020603050405020304" pitchFamily="18" charset="0"/>
              <a:cs typeface="Times New Roman" panose="02020603050405020304" pitchFamily="18" charset="0"/>
            </a:rPr>
            <a:t> </a:t>
          </a:r>
          <a:r>
            <a:rPr lang="en-BZ" sz="4400" b="1" dirty="0" err="1">
              <a:solidFill>
                <a:sysClr val="windowText" lastClr="000000"/>
              </a:solidFill>
              <a:latin typeface="Times New Roman" panose="02020603050405020304" pitchFamily="18" charset="0"/>
              <a:cs typeface="Times New Roman" panose="02020603050405020304" pitchFamily="18" charset="0"/>
            </a:rPr>
            <a:t>đèn</a:t>
          </a:r>
          <a:endParaRPr lang="en-BZ" sz="4400" b="1" dirty="0">
            <a:solidFill>
              <a:sysClr val="windowText" lastClr="000000"/>
            </a:solidFill>
            <a:latin typeface="Times New Roman" panose="02020603050405020304" pitchFamily="18" charset="0"/>
            <a:cs typeface="Times New Roman" panose="02020603050405020304" pitchFamily="18" charset="0"/>
          </a:endParaRPr>
        </a:p>
      </dgm:t>
    </dgm:pt>
    <dgm:pt modelId="{BB3C9775-2F72-4167-AF56-537A3633D0E3}" type="parTrans" cxnId="{854B351B-5D1C-401E-8081-B653140B90A0}">
      <dgm:prSet/>
      <dgm:spPr/>
      <dgm:t>
        <a:bodyPr/>
        <a:lstStyle/>
        <a:p>
          <a:endParaRPr lang="en-BZ" sz="1600" b="1"/>
        </a:p>
      </dgm:t>
    </dgm:pt>
    <dgm:pt modelId="{1B73DB3B-8321-4C72-870B-239CCCD46D18}" type="sibTrans" cxnId="{854B351B-5D1C-401E-8081-B653140B90A0}">
      <dgm:prSet custT="1"/>
      <dgm:spPr>
        <a:solidFill>
          <a:schemeClr val="tx1"/>
        </a:solidFill>
      </dgm:spPr>
      <dgm:t>
        <a:bodyPr/>
        <a:lstStyle/>
        <a:p>
          <a:endParaRPr lang="en-BZ" sz="1400" b="1"/>
        </a:p>
      </dgm:t>
    </dgm:pt>
    <dgm:pt modelId="{CFC56EA7-2681-4E33-9251-374CF88E5889}">
      <dgm:prSet phldrT="[Văn bản]" custT="1"/>
      <dgm:spPr>
        <a:solidFill>
          <a:schemeClr val="tx1">
            <a:lumMod val="95000"/>
            <a:alpha val="74000"/>
          </a:schemeClr>
        </a:solidFill>
      </dgm:spPr>
      <dgm:t>
        <a:bodyPr/>
        <a:lstStyle/>
        <a:p>
          <a:r>
            <a:rPr lang="en-BZ" sz="4400" b="1" dirty="0" err="1">
              <a:solidFill>
                <a:sysClr val="windowText" lastClr="000000"/>
              </a:solidFill>
              <a:latin typeface="Times New Roman" panose="02020603050405020304" pitchFamily="18" charset="0"/>
              <a:cs typeface="Times New Roman" panose="02020603050405020304" pitchFamily="18" charset="0"/>
            </a:rPr>
            <a:t>Không</a:t>
          </a:r>
          <a:r>
            <a:rPr lang="en-BZ" sz="4400" b="1" dirty="0">
              <a:solidFill>
                <a:sysClr val="windowText" lastClr="000000"/>
              </a:solidFill>
              <a:latin typeface="Times New Roman" panose="02020603050405020304" pitchFamily="18" charset="0"/>
              <a:cs typeface="Times New Roman" panose="02020603050405020304" pitchFamily="18" charset="0"/>
            </a:rPr>
            <a:t> </a:t>
          </a:r>
          <a:r>
            <a:rPr lang="en-BZ" sz="4400" b="1" dirty="0" err="1">
              <a:solidFill>
                <a:sysClr val="windowText" lastClr="000000"/>
              </a:solidFill>
              <a:latin typeface="Times New Roman" panose="02020603050405020304" pitchFamily="18" charset="0"/>
              <a:cs typeface="Times New Roman" panose="02020603050405020304" pitchFamily="18" charset="0"/>
            </a:rPr>
            <a:t>có</a:t>
          </a:r>
          <a:r>
            <a:rPr lang="en-BZ" sz="4400" b="1" dirty="0">
              <a:solidFill>
                <a:sysClr val="windowText" lastClr="000000"/>
              </a:solidFill>
              <a:latin typeface="Times New Roman" panose="02020603050405020304" pitchFamily="18" charset="0"/>
              <a:cs typeface="Times New Roman" panose="02020603050405020304" pitchFamily="18" charset="0"/>
            </a:rPr>
            <a:t> </a:t>
          </a:r>
          <a:r>
            <a:rPr lang="en-BZ" sz="4400" b="1" dirty="0" err="1">
              <a:solidFill>
                <a:sysClr val="windowText" lastClr="000000"/>
              </a:solidFill>
              <a:latin typeface="Times New Roman" panose="02020603050405020304" pitchFamily="18" charset="0"/>
              <a:cs typeface="Times New Roman" panose="02020603050405020304" pitchFamily="18" charset="0"/>
            </a:rPr>
            <a:t>mui</a:t>
          </a:r>
          <a:r>
            <a:rPr lang="en-BZ" sz="4400" b="1" dirty="0">
              <a:solidFill>
                <a:sysClr val="windowText" lastClr="000000"/>
              </a:solidFill>
              <a:latin typeface="Times New Roman" panose="02020603050405020304" pitchFamily="18" charset="0"/>
              <a:cs typeface="Times New Roman" panose="02020603050405020304" pitchFamily="18" charset="0"/>
            </a:rPr>
            <a:t> </a:t>
          </a:r>
          <a:r>
            <a:rPr lang="en-BZ" sz="4400" b="1" dirty="0" err="1">
              <a:solidFill>
                <a:sysClr val="windowText" lastClr="000000"/>
              </a:solidFill>
              <a:latin typeface="Times New Roman" panose="02020603050405020304" pitchFamily="18" charset="0"/>
              <a:cs typeface="Times New Roman" panose="02020603050405020304" pitchFamily="18" charset="0"/>
            </a:rPr>
            <a:t>xe</a:t>
          </a:r>
          <a:endParaRPr lang="en-BZ" sz="4400" b="1" dirty="0">
            <a:solidFill>
              <a:sysClr val="windowText" lastClr="000000"/>
            </a:solidFill>
            <a:latin typeface="Times New Roman" panose="02020603050405020304" pitchFamily="18" charset="0"/>
            <a:cs typeface="Times New Roman" panose="02020603050405020304" pitchFamily="18" charset="0"/>
          </a:endParaRPr>
        </a:p>
      </dgm:t>
    </dgm:pt>
    <dgm:pt modelId="{E7F62C86-C51E-422A-ACDA-B1D27D2D7356}" type="parTrans" cxnId="{BBBF0C06-34DE-49B7-B833-91446AD75AE0}">
      <dgm:prSet/>
      <dgm:spPr/>
      <dgm:t>
        <a:bodyPr/>
        <a:lstStyle/>
        <a:p>
          <a:endParaRPr lang="en-BZ" sz="1600" b="1"/>
        </a:p>
      </dgm:t>
    </dgm:pt>
    <dgm:pt modelId="{3C10370C-6454-4AC4-B0F1-2B0BDA838F2C}" type="sibTrans" cxnId="{BBBF0C06-34DE-49B7-B833-91446AD75AE0}">
      <dgm:prSet custT="1"/>
      <dgm:spPr>
        <a:solidFill>
          <a:schemeClr val="tx1"/>
        </a:solidFill>
      </dgm:spPr>
      <dgm:t>
        <a:bodyPr/>
        <a:lstStyle/>
        <a:p>
          <a:endParaRPr lang="en-BZ" sz="1400" b="1"/>
        </a:p>
      </dgm:t>
    </dgm:pt>
    <dgm:pt modelId="{4D5DE6BB-E703-4807-B736-4FF8F0EDDAF3}">
      <dgm:prSet custT="1"/>
      <dgm:spPr>
        <a:solidFill>
          <a:schemeClr val="tx1">
            <a:lumMod val="95000"/>
            <a:alpha val="74000"/>
          </a:schemeClr>
        </a:solidFill>
      </dgm:spPr>
      <dgm:t>
        <a:bodyPr/>
        <a:lstStyle/>
        <a:p>
          <a:r>
            <a:rPr lang="en-BZ" sz="4400" b="1" dirty="0" err="1">
              <a:solidFill>
                <a:sysClr val="windowText" lastClr="000000"/>
              </a:solidFill>
              <a:latin typeface="Times New Roman" panose="02020603050405020304" pitchFamily="18" charset="0"/>
              <a:cs typeface="Times New Roman" panose="02020603050405020304" pitchFamily="18" charset="0"/>
            </a:rPr>
            <a:t>Thùng</a:t>
          </a:r>
          <a:r>
            <a:rPr lang="en-BZ" sz="4400" b="1" dirty="0">
              <a:solidFill>
                <a:sysClr val="windowText" lastClr="000000"/>
              </a:solidFill>
              <a:latin typeface="Times New Roman" panose="02020603050405020304" pitchFamily="18" charset="0"/>
              <a:cs typeface="Times New Roman" panose="02020603050405020304" pitchFamily="18" charset="0"/>
            </a:rPr>
            <a:t> </a:t>
          </a:r>
          <a:r>
            <a:rPr lang="en-BZ" sz="4400" b="1" dirty="0" err="1">
              <a:solidFill>
                <a:sysClr val="windowText" lastClr="000000"/>
              </a:solidFill>
              <a:latin typeface="Times New Roman" panose="02020603050405020304" pitchFamily="18" charset="0"/>
              <a:cs typeface="Times New Roman" panose="02020603050405020304" pitchFamily="18" charset="0"/>
            </a:rPr>
            <a:t>xe</a:t>
          </a:r>
          <a:r>
            <a:rPr lang="en-BZ" sz="4400" b="1" dirty="0">
              <a:solidFill>
                <a:sysClr val="windowText" lastClr="000000"/>
              </a:solidFill>
              <a:latin typeface="Times New Roman" panose="02020603050405020304" pitchFamily="18" charset="0"/>
              <a:cs typeface="Times New Roman" panose="02020603050405020304" pitchFamily="18" charset="0"/>
            </a:rPr>
            <a:t> </a:t>
          </a:r>
          <a:r>
            <a:rPr lang="en-BZ" sz="4400" b="1" dirty="0" err="1">
              <a:solidFill>
                <a:sysClr val="windowText" lastClr="000000"/>
              </a:solidFill>
              <a:latin typeface="Times New Roman" panose="02020603050405020304" pitchFamily="18" charset="0"/>
              <a:cs typeface="Times New Roman" panose="02020603050405020304" pitchFamily="18" charset="0"/>
            </a:rPr>
            <a:t>có</a:t>
          </a:r>
          <a:r>
            <a:rPr lang="en-BZ" sz="4400" b="1" dirty="0">
              <a:solidFill>
                <a:sysClr val="windowText" lastClr="000000"/>
              </a:solidFill>
              <a:latin typeface="Times New Roman" panose="02020603050405020304" pitchFamily="18" charset="0"/>
              <a:cs typeface="Times New Roman" panose="02020603050405020304" pitchFamily="18" charset="0"/>
            </a:rPr>
            <a:t> </a:t>
          </a:r>
          <a:r>
            <a:rPr lang="en-BZ" sz="4400" b="1" dirty="0" err="1">
              <a:solidFill>
                <a:sysClr val="windowText" lastClr="000000"/>
              </a:solidFill>
              <a:latin typeface="Times New Roman" panose="02020603050405020304" pitchFamily="18" charset="0"/>
              <a:cs typeface="Times New Roman" panose="02020603050405020304" pitchFamily="18" charset="0"/>
            </a:rPr>
            <a:t>xước</a:t>
          </a:r>
          <a:endParaRPr lang="en-BZ" sz="4400" b="1" dirty="0">
            <a:solidFill>
              <a:sysClr val="windowText" lastClr="000000"/>
            </a:solidFill>
            <a:latin typeface="Times New Roman" panose="02020603050405020304" pitchFamily="18" charset="0"/>
            <a:cs typeface="Times New Roman" panose="02020603050405020304" pitchFamily="18" charset="0"/>
          </a:endParaRPr>
        </a:p>
      </dgm:t>
    </dgm:pt>
    <dgm:pt modelId="{7A0D0C36-1BBF-4AF1-8195-3CD531FD7F7A}" type="parTrans" cxnId="{C1CE573F-58ED-4B2C-96D3-A5E4F9673475}">
      <dgm:prSet/>
      <dgm:spPr/>
      <dgm:t>
        <a:bodyPr/>
        <a:lstStyle/>
        <a:p>
          <a:endParaRPr lang="en-BZ" sz="1600" b="1"/>
        </a:p>
      </dgm:t>
    </dgm:pt>
    <dgm:pt modelId="{FA0F09FF-EB71-41C4-9369-66F00518B5B9}" type="sibTrans" cxnId="{C1CE573F-58ED-4B2C-96D3-A5E4F9673475}">
      <dgm:prSet custT="1"/>
      <dgm:spPr>
        <a:solidFill>
          <a:schemeClr val="tx1"/>
        </a:solidFill>
      </dgm:spPr>
      <dgm:t>
        <a:bodyPr/>
        <a:lstStyle/>
        <a:p>
          <a:endParaRPr lang="en-BZ" sz="1400" b="1"/>
        </a:p>
      </dgm:t>
    </dgm:pt>
    <dgm:pt modelId="{D314726C-79B1-4E10-AD98-8CE59FDC7077}">
      <dgm:prSet custT="1"/>
      <dgm:spPr>
        <a:solidFill>
          <a:schemeClr val="tx1">
            <a:lumMod val="95000"/>
            <a:alpha val="74000"/>
          </a:schemeClr>
        </a:solidFill>
      </dgm:spPr>
      <dgm:t>
        <a:bodyPr/>
        <a:lstStyle/>
        <a:p>
          <a:r>
            <a:rPr lang="en-BZ" sz="3600" b="1" dirty="0" err="1">
              <a:solidFill>
                <a:sysClr val="windowText" lastClr="000000"/>
              </a:solidFill>
              <a:latin typeface="Times New Roman" panose="02020603050405020304" pitchFamily="18" charset="0"/>
              <a:cs typeface="Times New Roman" panose="02020603050405020304" pitchFamily="18" charset="0"/>
            </a:rPr>
            <a:t>Từ</a:t>
          </a:r>
          <a:r>
            <a:rPr lang="en-BZ" sz="3600" b="1" dirty="0">
              <a:solidFill>
                <a:sysClr val="windowText" lastClr="000000"/>
              </a:solidFill>
              <a:latin typeface="Times New Roman" panose="02020603050405020304" pitchFamily="18" charset="0"/>
              <a:cs typeface="Times New Roman" panose="02020603050405020304" pitchFamily="18" charset="0"/>
            </a:rPr>
            <a:t> </a:t>
          </a:r>
          <a:r>
            <a:rPr lang="en-BZ" sz="3600" b="1" dirty="0" err="1">
              <a:solidFill>
                <a:sysClr val="windowText" lastClr="000000"/>
              </a:solidFill>
              <a:latin typeface="Times New Roman" panose="02020603050405020304" pitchFamily="18" charset="0"/>
              <a:cs typeface="Times New Roman" panose="02020603050405020304" pitchFamily="18" charset="0"/>
            </a:rPr>
            <a:t>trong</a:t>
          </a:r>
          <a:r>
            <a:rPr lang="en-BZ" sz="3600" b="1" dirty="0">
              <a:solidFill>
                <a:sysClr val="windowText" lastClr="000000"/>
              </a:solidFill>
              <a:latin typeface="Times New Roman" panose="02020603050405020304" pitchFamily="18" charset="0"/>
              <a:cs typeface="Times New Roman" panose="02020603050405020304" pitchFamily="18" charset="0"/>
            </a:rPr>
            <a:t> </a:t>
          </a:r>
          <a:r>
            <a:rPr lang="en-BZ" sz="3600" b="1" dirty="0" err="1">
              <a:solidFill>
                <a:sysClr val="windowText" lastClr="000000"/>
              </a:solidFill>
              <a:latin typeface="Times New Roman" panose="02020603050405020304" pitchFamily="18" charset="0"/>
              <a:cs typeface="Times New Roman" panose="02020603050405020304" pitchFamily="18" charset="0"/>
            </a:rPr>
            <a:t>bom</a:t>
          </a:r>
          <a:r>
            <a:rPr lang="en-BZ" sz="3600" b="1" dirty="0">
              <a:solidFill>
                <a:sysClr val="windowText" lastClr="000000"/>
              </a:solidFill>
              <a:latin typeface="Times New Roman" panose="02020603050405020304" pitchFamily="18" charset="0"/>
              <a:cs typeface="Times New Roman" panose="02020603050405020304" pitchFamily="18" charset="0"/>
            </a:rPr>
            <a:t> </a:t>
          </a:r>
          <a:r>
            <a:rPr lang="en-BZ" sz="3600" b="1" dirty="0" err="1">
              <a:solidFill>
                <a:sysClr val="windowText" lastClr="000000"/>
              </a:solidFill>
              <a:latin typeface="Times New Roman" panose="02020603050405020304" pitchFamily="18" charset="0"/>
              <a:cs typeface="Times New Roman" panose="02020603050405020304" pitchFamily="18" charset="0"/>
            </a:rPr>
            <a:t>rơi</a:t>
          </a:r>
          <a:r>
            <a:rPr lang="en-BZ" sz="3600" b="1" dirty="0">
              <a:solidFill>
                <a:sysClr val="windowText" lastClr="000000"/>
              </a:solidFill>
              <a:latin typeface="Times New Roman" panose="02020603050405020304" pitchFamily="18" charset="0"/>
              <a:cs typeface="Times New Roman" panose="02020603050405020304" pitchFamily="18" charset="0"/>
            </a:rPr>
            <a:t>, </a:t>
          </a:r>
          <a:r>
            <a:rPr lang="en-BZ" sz="3600" b="1" dirty="0" err="1">
              <a:solidFill>
                <a:sysClr val="windowText" lastClr="000000"/>
              </a:solidFill>
              <a:latin typeface="Times New Roman" panose="02020603050405020304" pitchFamily="18" charset="0"/>
              <a:cs typeface="Times New Roman" panose="02020603050405020304" pitchFamily="18" charset="0"/>
            </a:rPr>
            <a:t>họp</a:t>
          </a:r>
          <a:r>
            <a:rPr lang="en-BZ" sz="3600" b="1" dirty="0">
              <a:solidFill>
                <a:sysClr val="windowText" lastClr="000000"/>
              </a:solidFill>
              <a:latin typeface="Times New Roman" panose="02020603050405020304" pitchFamily="18" charset="0"/>
              <a:cs typeface="Times New Roman" panose="02020603050405020304" pitchFamily="18" charset="0"/>
            </a:rPr>
            <a:t> </a:t>
          </a:r>
          <a:r>
            <a:rPr lang="en-BZ" sz="3600" b="1" dirty="0" err="1">
              <a:solidFill>
                <a:sysClr val="windowText" lastClr="000000"/>
              </a:solidFill>
              <a:latin typeface="Times New Roman" panose="02020603050405020304" pitchFamily="18" charset="0"/>
              <a:cs typeface="Times New Roman" panose="02020603050405020304" pitchFamily="18" charset="0"/>
            </a:rPr>
            <a:t>thành</a:t>
          </a:r>
          <a:r>
            <a:rPr lang="en-BZ" sz="3600" b="1" dirty="0">
              <a:solidFill>
                <a:sysClr val="windowText" lastClr="000000"/>
              </a:solidFill>
              <a:latin typeface="Times New Roman" panose="02020603050405020304" pitchFamily="18" charset="0"/>
              <a:cs typeface="Times New Roman" panose="02020603050405020304" pitchFamily="18" charset="0"/>
            </a:rPr>
            <a:t> </a:t>
          </a:r>
          <a:r>
            <a:rPr lang="en-BZ" sz="3600" b="1" dirty="0" err="1">
              <a:solidFill>
                <a:sysClr val="windowText" lastClr="000000"/>
              </a:solidFill>
              <a:latin typeface="Times New Roman" panose="02020603050405020304" pitchFamily="18" charset="0"/>
              <a:cs typeface="Times New Roman" panose="02020603050405020304" pitchFamily="18" charset="0"/>
            </a:rPr>
            <a:t>tiểu</a:t>
          </a:r>
          <a:r>
            <a:rPr lang="en-BZ" sz="3600" b="1" dirty="0">
              <a:solidFill>
                <a:sysClr val="windowText" lastClr="000000"/>
              </a:solidFill>
              <a:latin typeface="Times New Roman" panose="02020603050405020304" pitchFamily="18" charset="0"/>
              <a:cs typeface="Times New Roman" panose="02020603050405020304" pitchFamily="18" charset="0"/>
            </a:rPr>
            <a:t> </a:t>
          </a:r>
          <a:r>
            <a:rPr lang="en-BZ" sz="3600" b="1" dirty="0" err="1">
              <a:solidFill>
                <a:sysClr val="windowText" lastClr="000000"/>
              </a:solidFill>
              <a:latin typeface="Times New Roman" panose="02020603050405020304" pitchFamily="18" charset="0"/>
              <a:cs typeface="Times New Roman" panose="02020603050405020304" pitchFamily="18" charset="0"/>
            </a:rPr>
            <a:t>đội</a:t>
          </a:r>
          <a:endParaRPr lang="en-BZ" sz="3600" b="1" dirty="0">
            <a:solidFill>
              <a:sysClr val="windowText" lastClr="000000"/>
            </a:solidFill>
            <a:latin typeface="Times New Roman" panose="02020603050405020304" pitchFamily="18" charset="0"/>
            <a:cs typeface="Times New Roman" panose="02020603050405020304" pitchFamily="18" charset="0"/>
          </a:endParaRPr>
        </a:p>
      </dgm:t>
    </dgm:pt>
    <dgm:pt modelId="{CDCF69C0-FFEF-4667-A8C4-84BAC5457DFF}" type="parTrans" cxnId="{401F18CE-584A-4505-8555-E1E8CF4E63DD}">
      <dgm:prSet/>
      <dgm:spPr/>
      <dgm:t>
        <a:bodyPr/>
        <a:lstStyle/>
        <a:p>
          <a:endParaRPr lang="en-BZ" sz="1600" b="1"/>
        </a:p>
      </dgm:t>
    </dgm:pt>
    <dgm:pt modelId="{9016DB6D-B7DA-4B09-BB46-D6BF9CA29E88}" type="sibTrans" cxnId="{401F18CE-584A-4505-8555-E1E8CF4E63DD}">
      <dgm:prSet/>
      <dgm:spPr/>
      <dgm:t>
        <a:bodyPr/>
        <a:lstStyle/>
        <a:p>
          <a:endParaRPr lang="en-BZ" sz="1600" b="1"/>
        </a:p>
      </dgm:t>
    </dgm:pt>
    <dgm:pt modelId="{086C8860-60F1-4FAE-9602-D1253BD7C45B}" type="pres">
      <dgm:prSet presAssocID="{40C565B2-BA24-4965-AF4A-DDB509D3F87F}" presName="linearFlow" presStyleCnt="0">
        <dgm:presLayoutVars>
          <dgm:resizeHandles val="exact"/>
        </dgm:presLayoutVars>
      </dgm:prSet>
      <dgm:spPr/>
      <dgm:t>
        <a:bodyPr/>
        <a:lstStyle/>
        <a:p>
          <a:endParaRPr lang="en-GB"/>
        </a:p>
      </dgm:t>
    </dgm:pt>
    <dgm:pt modelId="{CFB597C7-6E7B-4C60-9264-9D0B127814B3}" type="pres">
      <dgm:prSet presAssocID="{0869796B-B468-4DA7-A401-16998C6B0939}" presName="node" presStyleLbl="node1" presStyleIdx="0" presStyleCnt="5" custScaleX="169478">
        <dgm:presLayoutVars>
          <dgm:bulletEnabled val="1"/>
        </dgm:presLayoutVars>
      </dgm:prSet>
      <dgm:spPr/>
      <dgm:t>
        <a:bodyPr/>
        <a:lstStyle/>
        <a:p>
          <a:endParaRPr lang="en-GB"/>
        </a:p>
      </dgm:t>
    </dgm:pt>
    <dgm:pt modelId="{60D37253-200C-4D55-9321-45B1EB39B302}" type="pres">
      <dgm:prSet presAssocID="{504A405A-0908-4BBB-84E9-CE72FEB484B4}" presName="sibTrans" presStyleLbl="sibTrans2D1" presStyleIdx="0" presStyleCnt="4"/>
      <dgm:spPr/>
      <dgm:t>
        <a:bodyPr/>
        <a:lstStyle/>
        <a:p>
          <a:endParaRPr lang="en-GB"/>
        </a:p>
      </dgm:t>
    </dgm:pt>
    <dgm:pt modelId="{48B719D3-A27C-4E65-B3D8-E425440C8F36}" type="pres">
      <dgm:prSet presAssocID="{504A405A-0908-4BBB-84E9-CE72FEB484B4}" presName="connectorText" presStyleLbl="sibTrans2D1" presStyleIdx="0" presStyleCnt="4"/>
      <dgm:spPr/>
      <dgm:t>
        <a:bodyPr/>
        <a:lstStyle/>
        <a:p>
          <a:endParaRPr lang="en-GB"/>
        </a:p>
      </dgm:t>
    </dgm:pt>
    <dgm:pt modelId="{7124CF07-0FF0-4153-957A-8CB28ACE70E5}" type="pres">
      <dgm:prSet presAssocID="{D0A508BB-C4AA-4B67-9118-CFCE7067FBE3}" presName="node" presStyleLbl="node1" presStyleIdx="1" presStyleCnt="5" custScaleX="169478">
        <dgm:presLayoutVars>
          <dgm:bulletEnabled val="1"/>
        </dgm:presLayoutVars>
      </dgm:prSet>
      <dgm:spPr/>
      <dgm:t>
        <a:bodyPr/>
        <a:lstStyle/>
        <a:p>
          <a:endParaRPr lang="en-GB"/>
        </a:p>
      </dgm:t>
    </dgm:pt>
    <dgm:pt modelId="{07640A4C-046B-4FA6-BAC4-CEB1AA8B125F}" type="pres">
      <dgm:prSet presAssocID="{1B73DB3B-8321-4C72-870B-239CCCD46D18}" presName="sibTrans" presStyleLbl="sibTrans2D1" presStyleIdx="1" presStyleCnt="4"/>
      <dgm:spPr/>
      <dgm:t>
        <a:bodyPr/>
        <a:lstStyle/>
        <a:p>
          <a:endParaRPr lang="en-GB"/>
        </a:p>
      </dgm:t>
    </dgm:pt>
    <dgm:pt modelId="{83F6566D-A99F-4C62-BF86-0809FA0D1F51}" type="pres">
      <dgm:prSet presAssocID="{1B73DB3B-8321-4C72-870B-239CCCD46D18}" presName="connectorText" presStyleLbl="sibTrans2D1" presStyleIdx="1" presStyleCnt="4"/>
      <dgm:spPr/>
      <dgm:t>
        <a:bodyPr/>
        <a:lstStyle/>
        <a:p>
          <a:endParaRPr lang="en-GB"/>
        </a:p>
      </dgm:t>
    </dgm:pt>
    <dgm:pt modelId="{C92306DC-5BAF-4E00-8689-A4F08EE1DF04}" type="pres">
      <dgm:prSet presAssocID="{CFC56EA7-2681-4E33-9251-374CF88E5889}" presName="node" presStyleLbl="node1" presStyleIdx="2" presStyleCnt="5" custScaleX="169478">
        <dgm:presLayoutVars>
          <dgm:bulletEnabled val="1"/>
        </dgm:presLayoutVars>
      </dgm:prSet>
      <dgm:spPr/>
      <dgm:t>
        <a:bodyPr/>
        <a:lstStyle/>
        <a:p>
          <a:endParaRPr lang="en-GB"/>
        </a:p>
      </dgm:t>
    </dgm:pt>
    <dgm:pt modelId="{F6DEBC6A-299C-4E75-8F58-7CBF9602EDD1}" type="pres">
      <dgm:prSet presAssocID="{3C10370C-6454-4AC4-B0F1-2B0BDA838F2C}" presName="sibTrans" presStyleLbl="sibTrans2D1" presStyleIdx="2" presStyleCnt="4"/>
      <dgm:spPr/>
      <dgm:t>
        <a:bodyPr/>
        <a:lstStyle/>
        <a:p>
          <a:endParaRPr lang="en-GB"/>
        </a:p>
      </dgm:t>
    </dgm:pt>
    <dgm:pt modelId="{4DD4FEF9-6F67-4810-8031-AA7AAE415831}" type="pres">
      <dgm:prSet presAssocID="{3C10370C-6454-4AC4-B0F1-2B0BDA838F2C}" presName="connectorText" presStyleLbl="sibTrans2D1" presStyleIdx="2" presStyleCnt="4"/>
      <dgm:spPr/>
      <dgm:t>
        <a:bodyPr/>
        <a:lstStyle/>
        <a:p>
          <a:endParaRPr lang="en-GB"/>
        </a:p>
      </dgm:t>
    </dgm:pt>
    <dgm:pt modelId="{03351C96-53DE-4B1B-B0D8-463033FD2A88}" type="pres">
      <dgm:prSet presAssocID="{4D5DE6BB-E703-4807-B736-4FF8F0EDDAF3}" presName="node" presStyleLbl="node1" presStyleIdx="3" presStyleCnt="5" custScaleX="169478">
        <dgm:presLayoutVars>
          <dgm:bulletEnabled val="1"/>
        </dgm:presLayoutVars>
      </dgm:prSet>
      <dgm:spPr/>
      <dgm:t>
        <a:bodyPr/>
        <a:lstStyle/>
        <a:p>
          <a:endParaRPr lang="en-GB"/>
        </a:p>
      </dgm:t>
    </dgm:pt>
    <dgm:pt modelId="{BBF41751-2F76-4D19-9320-DD79EF767D9F}" type="pres">
      <dgm:prSet presAssocID="{FA0F09FF-EB71-41C4-9369-66F00518B5B9}" presName="sibTrans" presStyleLbl="sibTrans2D1" presStyleIdx="3" presStyleCnt="4"/>
      <dgm:spPr/>
      <dgm:t>
        <a:bodyPr/>
        <a:lstStyle/>
        <a:p>
          <a:endParaRPr lang="en-GB"/>
        </a:p>
      </dgm:t>
    </dgm:pt>
    <dgm:pt modelId="{E28221D6-1663-4614-81E0-A5E3EA54722C}" type="pres">
      <dgm:prSet presAssocID="{FA0F09FF-EB71-41C4-9369-66F00518B5B9}" presName="connectorText" presStyleLbl="sibTrans2D1" presStyleIdx="3" presStyleCnt="4"/>
      <dgm:spPr/>
      <dgm:t>
        <a:bodyPr/>
        <a:lstStyle/>
        <a:p>
          <a:endParaRPr lang="en-GB"/>
        </a:p>
      </dgm:t>
    </dgm:pt>
    <dgm:pt modelId="{5ABEB053-B6F2-419B-8400-CE30DBB486EE}" type="pres">
      <dgm:prSet presAssocID="{D314726C-79B1-4E10-AD98-8CE59FDC7077}" presName="node" presStyleLbl="node1" presStyleIdx="4" presStyleCnt="5" custScaleX="169478">
        <dgm:presLayoutVars>
          <dgm:bulletEnabled val="1"/>
        </dgm:presLayoutVars>
      </dgm:prSet>
      <dgm:spPr/>
      <dgm:t>
        <a:bodyPr/>
        <a:lstStyle/>
        <a:p>
          <a:endParaRPr lang="en-GB"/>
        </a:p>
      </dgm:t>
    </dgm:pt>
  </dgm:ptLst>
  <dgm:cxnLst>
    <dgm:cxn modelId="{F922A2FA-5353-45EF-9866-3B6640155CFA}" type="presOf" srcId="{FA0F09FF-EB71-41C4-9369-66F00518B5B9}" destId="{E28221D6-1663-4614-81E0-A5E3EA54722C}" srcOrd="1" destOrd="0" presId="urn:microsoft.com/office/officeart/2005/8/layout/process2"/>
    <dgm:cxn modelId="{216DECB2-DC93-45DD-9F5A-6B5D520F6911}" type="presOf" srcId="{FA0F09FF-EB71-41C4-9369-66F00518B5B9}" destId="{BBF41751-2F76-4D19-9320-DD79EF767D9F}" srcOrd="0" destOrd="0" presId="urn:microsoft.com/office/officeart/2005/8/layout/process2"/>
    <dgm:cxn modelId="{B4108EA3-8D7D-4F66-98FA-3973FAFF46C0}" type="presOf" srcId="{1B73DB3B-8321-4C72-870B-239CCCD46D18}" destId="{83F6566D-A99F-4C62-BF86-0809FA0D1F51}" srcOrd="1" destOrd="0" presId="urn:microsoft.com/office/officeart/2005/8/layout/process2"/>
    <dgm:cxn modelId="{EAC4F907-46E1-4328-910A-01AEFA1EEAB1}" type="presOf" srcId="{4D5DE6BB-E703-4807-B736-4FF8F0EDDAF3}" destId="{03351C96-53DE-4B1B-B0D8-463033FD2A88}" srcOrd="0" destOrd="0" presId="urn:microsoft.com/office/officeart/2005/8/layout/process2"/>
    <dgm:cxn modelId="{00AD6EE7-7C3E-4571-A5EF-F111AD954301}" type="presOf" srcId="{504A405A-0908-4BBB-84E9-CE72FEB484B4}" destId="{60D37253-200C-4D55-9321-45B1EB39B302}" srcOrd="0" destOrd="0" presId="urn:microsoft.com/office/officeart/2005/8/layout/process2"/>
    <dgm:cxn modelId="{F4EBE56D-A5CC-41FD-ACD4-09279B9425D5}" type="presOf" srcId="{D314726C-79B1-4E10-AD98-8CE59FDC7077}" destId="{5ABEB053-B6F2-419B-8400-CE30DBB486EE}" srcOrd="0" destOrd="0" presId="urn:microsoft.com/office/officeart/2005/8/layout/process2"/>
    <dgm:cxn modelId="{854B351B-5D1C-401E-8081-B653140B90A0}" srcId="{40C565B2-BA24-4965-AF4A-DDB509D3F87F}" destId="{D0A508BB-C4AA-4B67-9118-CFCE7067FBE3}" srcOrd="1" destOrd="0" parTransId="{BB3C9775-2F72-4167-AF56-537A3633D0E3}" sibTransId="{1B73DB3B-8321-4C72-870B-239CCCD46D18}"/>
    <dgm:cxn modelId="{85AA7C5B-F05A-45AC-A397-8A577F1045D2}" type="presOf" srcId="{40C565B2-BA24-4965-AF4A-DDB509D3F87F}" destId="{086C8860-60F1-4FAE-9602-D1253BD7C45B}" srcOrd="0" destOrd="0" presId="urn:microsoft.com/office/officeart/2005/8/layout/process2"/>
    <dgm:cxn modelId="{AB13BE65-0B7F-4187-9123-D995164CB3B3}" type="presOf" srcId="{504A405A-0908-4BBB-84E9-CE72FEB484B4}" destId="{48B719D3-A27C-4E65-B3D8-E425440C8F36}" srcOrd="1" destOrd="0" presId="urn:microsoft.com/office/officeart/2005/8/layout/process2"/>
    <dgm:cxn modelId="{0F463636-5AC2-46AE-ACBB-FEB6A35A5FE4}" type="presOf" srcId="{1B73DB3B-8321-4C72-870B-239CCCD46D18}" destId="{07640A4C-046B-4FA6-BAC4-CEB1AA8B125F}" srcOrd="0" destOrd="0" presId="urn:microsoft.com/office/officeart/2005/8/layout/process2"/>
    <dgm:cxn modelId="{BBBF0C06-34DE-49B7-B833-91446AD75AE0}" srcId="{40C565B2-BA24-4965-AF4A-DDB509D3F87F}" destId="{CFC56EA7-2681-4E33-9251-374CF88E5889}" srcOrd="2" destOrd="0" parTransId="{E7F62C86-C51E-422A-ACDA-B1D27D2D7356}" sibTransId="{3C10370C-6454-4AC4-B0F1-2B0BDA838F2C}"/>
    <dgm:cxn modelId="{0CD3AAB0-A4CD-4028-B59F-B33CE85443DC}" srcId="{40C565B2-BA24-4965-AF4A-DDB509D3F87F}" destId="{0869796B-B468-4DA7-A401-16998C6B0939}" srcOrd="0" destOrd="0" parTransId="{E027A116-37D1-4CEA-B555-FAFEC22308AE}" sibTransId="{504A405A-0908-4BBB-84E9-CE72FEB484B4}"/>
    <dgm:cxn modelId="{503A2900-DDA9-4811-A120-568FDBA40306}" type="presOf" srcId="{CFC56EA7-2681-4E33-9251-374CF88E5889}" destId="{C92306DC-5BAF-4E00-8689-A4F08EE1DF04}" srcOrd="0" destOrd="0" presId="urn:microsoft.com/office/officeart/2005/8/layout/process2"/>
    <dgm:cxn modelId="{401F18CE-584A-4505-8555-E1E8CF4E63DD}" srcId="{40C565B2-BA24-4965-AF4A-DDB509D3F87F}" destId="{D314726C-79B1-4E10-AD98-8CE59FDC7077}" srcOrd="4" destOrd="0" parTransId="{CDCF69C0-FFEF-4667-A8C4-84BAC5457DFF}" sibTransId="{9016DB6D-B7DA-4B09-BB46-D6BF9CA29E88}"/>
    <dgm:cxn modelId="{C1CE573F-58ED-4B2C-96D3-A5E4F9673475}" srcId="{40C565B2-BA24-4965-AF4A-DDB509D3F87F}" destId="{4D5DE6BB-E703-4807-B736-4FF8F0EDDAF3}" srcOrd="3" destOrd="0" parTransId="{7A0D0C36-1BBF-4AF1-8195-3CD531FD7F7A}" sibTransId="{FA0F09FF-EB71-41C4-9369-66F00518B5B9}"/>
    <dgm:cxn modelId="{986396F9-E087-4B1F-B721-BF38B9B5952B}" type="presOf" srcId="{0869796B-B468-4DA7-A401-16998C6B0939}" destId="{CFB597C7-6E7B-4C60-9264-9D0B127814B3}" srcOrd="0" destOrd="0" presId="urn:microsoft.com/office/officeart/2005/8/layout/process2"/>
    <dgm:cxn modelId="{4E35E960-E94A-44ED-92AC-373C8D77A8E2}" type="presOf" srcId="{3C10370C-6454-4AC4-B0F1-2B0BDA838F2C}" destId="{F6DEBC6A-299C-4E75-8F58-7CBF9602EDD1}" srcOrd="0" destOrd="0" presId="urn:microsoft.com/office/officeart/2005/8/layout/process2"/>
    <dgm:cxn modelId="{8F2A566E-B42B-464A-93B9-34C0E7303ECB}" type="presOf" srcId="{3C10370C-6454-4AC4-B0F1-2B0BDA838F2C}" destId="{4DD4FEF9-6F67-4810-8031-AA7AAE415831}" srcOrd="1" destOrd="0" presId="urn:microsoft.com/office/officeart/2005/8/layout/process2"/>
    <dgm:cxn modelId="{37DC4A33-4E17-4175-9504-84F809884F8C}" type="presOf" srcId="{D0A508BB-C4AA-4B67-9118-CFCE7067FBE3}" destId="{7124CF07-0FF0-4153-957A-8CB28ACE70E5}" srcOrd="0" destOrd="0" presId="urn:microsoft.com/office/officeart/2005/8/layout/process2"/>
    <dgm:cxn modelId="{5AEE033D-3480-4C2B-B78C-14A11C9A47B4}" type="presParOf" srcId="{086C8860-60F1-4FAE-9602-D1253BD7C45B}" destId="{CFB597C7-6E7B-4C60-9264-9D0B127814B3}" srcOrd="0" destOrd="0" presId="urn:microsoft.com/office/officeart/2005/8/layout/process2"/>
    <dgm:cxn modelId="{3BFB8F78-BA0C-4BCE-B154-704371D502F1}" type="presParOf" srcId="{086C8860-60F1-4FAE-9602-D1253BD7C45B}" destId="{60D37253-200C-4D55-9321-45B1EB39B302}" srcOrd="1" destOrd="0" presId="urn:microsoft.com/office/officeart/2005/8/layout/process2"/>
    <dgm:cxn modelId="{DC35ADC1-3C55-4F98-93EB-4A0AB742F46A}" type="presParOf" srcId="{60D37253-200C-4D55-9321-45B1EB39B302}" destId="{48B719D3-A27C-4E65-B3D8-E425440C8F36}" srcOrd="0" destOrd="0" presId="urn:microsoft.com/office/officeart/2005/8/layout/process2"/>
    <dgm:cxn modelId="{7CECA71A-4442-4DCD-AEFC-049BBD8BEC62}" type="presParOf" srcId="{086C8860-60F1-4FAE-9602-D1253BD7C45B}" destId="{7124CF07-0FF0-4153-957A-8CB28ACE70E5}" srcOrd="2" destOrd="0" presId="urn:microsoft.com/office/officeart/2005/8/layout/process2"/>
    <dgm:cxn modelId="{535F68D7-0B39-4816-8727-5AA8CE95B8DF}" type="presParOf" srcId="{086C8860-60F1-4FAE-9602-D1253BD7C45B}" destId="{07640A4C-046B-4FA6-BAC4-CEB1AA8B125F}" srcOrd="3" destOrd="0" presId="urn:microsoft.com/office/officeart/2005/8/layout/process2"/>
    <dgm:cxn modelId="{9170C847-853D-4AEE-AF7E-A0A209E04AF8}" type="presParOf" srcId="{07640A4C-046B-4FA6-BAC4-CEB1AA8B125F}" destId="{83F6566D-A99F-4C62-BF86-0809FA0D1F51}" srcOrd="0" destOrd="0" presId="urn:microsoft.com/office/officeart/2005/8/layout/process2"/>
    <dgm:cxn modelId="{B1340932-0655-4FCF-AA72-4D72E26C1BAC}" type="presParOf" srcId="{086C8860-60F1-4FAE-9602-D1253BD7C45B}" destId="{C92306DC-5BAF-4E00-8689-A4F08EE1DF04}" srcOrd="4" destOrd="0" presId="urn:microsoft.com/office/officeart/2005/8/layout/process2"/>
    <dgm:cxn modelId="{22230702-F509-45AF-BD03-6AAF904B6C9D}" type="presParOf" srcId="{086C8860-60F1-4FAE-9602-D1253BD7C45B}" destId="{F6DEBC6A-299C-4E75-8F58-7CBF9602EDD1}" srcOrd="5" destOrd="0" presId="urn:microsoft.com/office/officeart/2005/8/layout/process2"/>
    <dgm:cxn modelId="{736C4E8C-2D12-45B8-9D6E-CA532E259365}" type="presParOf" srcId="{F6DEBC6A-299C-4E75-8F58-7CBF9602EDD1}" destId="{4DD4FEF9-6F67-4810-8031-AA7AAE415831}" srcOrd="0" destOrd="0" presId="urn:microsoft.com/office/officeart/2005/8/layout/process2"/>
    <dgm:cxn modelId="{CCDE7E45-13E1-4A4D-855F-9A21ED31C073}" type="presParOf" srcId="{086C8860-60F1-4FAE-9602-D1253BD7C45B}" destId="{03351C96-53DE-4B1B-B0D8-463033FD2A88}" srcOrd="6" destOrd="0" presId="urn:microsoft.com/office/officeart/2005/8/layout/process2"/>
    <dgm:cxn modelId="{E3432D7F-747E-4402-A6B5-01F3CD8F89A2}" type="presParOf" srcId="{086C8860-60F1-4FAE-9602-D1253BD7C45B}" destId="{BBF41751-2F76-4D19-9320-DD79EF767D9F}" srcOrd="7" destOrd="0" presId="urn:microsoft.com/office/officeart/2005/8/layout/process2"/>
    <dgm:cxn modelId="{07135FA0-736B-4698-8D53-34487DA0A242}" type="presParOf" srcId="{BBF41751-2F76-4D19-9320-DD79EF767D9F}" destId="{E28221D6-1663-4614-81E0-A5E3EA54722C}" srcOrd="0" destOrd="0" presId="urn:microsoft.com/office/officeart/2005/8/layout/process2"/>
    <dgm:cxn modelId="{7552AF62-3F16-4359-B802-0D0C6A09525F}" type="presParOf" srcId="{086C8860-60F1-4FAE-9602-D1253BD7C45B}" destId="{5ABEB053-B6F2-419B-8400-CE30DBB486EE}" srcOrd="8" destOrd="0" presId="urn:microsoft.com/office/officeart/2005/8/layout/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0C565B2-BA24-4965-AF4A-DDB509D3F87F}" type="doc">
      <dgm:prSet loTypeId="urn:microsoft.com/office/officeart/2005/8/layout/process2" loCatId="process" qsTypeId="urn:microsoft.com/office/officeart/2005/8/quickstyle/simple2" qsCatId="simple" csTypeId="urn:microsoft.com/office/officeart/2005/8/colors/colorful2" csCatId="colorful" phldr="1"/>
      <dgm:spPr/>
      <dgm:t>
        <a:bodyPr/>
        <a:lstStyle/>
        <a:p>
          <a:endParaRPr lang="en-BZ"/>
        </a:p>
      </dgm:t>
    </dgm:pt>
    <dgm:pt modelId="{D0A508BB-C4AA-4B67-9118-CFCE7067FBE3}">
      <dgm:prSet phldrT="[Văn bản]" custT="1"/>
      <dgm:spPr>
        <a:solidFill>
          <a:schemeClr val="tx1">
            <a:lumMod val="95000"/>
            <a:alpha val="74000"/>
          </a:schemeClr>
        </a:solidFill>
      </dgm:spPr>
      <dgm:t>
        <a:bodyPr/>
        <a:lstStyle/>
        <a:p>
          <a:r>
            <a:rPr lang="en-US" altLang="en-US" sz="2400" b="1" i="0" dirty="0" err="1">
              <a:solidFill>
                <a:srgbClr val="000000"/>
              </a:solidFill>
              <a:latin typeface="Times New Roman" panose="02020603050405020304" pitchFamily="18" charset="0"/>
              <a:cs typeface="Times New Roman" panose="02020603050405020304" pitchFamily="18" charset="0"/>
            </a:rPr>
            <a:t>Thể</a:t>
          </a:r>
          <a:r>
            <a:rPr lang="en-US" altLang="en-US" sz="2400" b="1" i="0" dirty="0">
              <a:solidFill>
                <a:srgbClr val="000000"/>
              </a:solidFill>
              <a:latin typeface="Times New Roman" panose="02020603050405020304" pitchFamily="18" charset="0"/>
              <a:cs typeface="Times New Roman" panose="02020603050405020304" pitchFamily="18" charset="0"/>
            </a:rPr>
            <a:t> </a:t>
          </a:r>
          <a:r>
            <a:rPr lang="en-US" altLang="en-US" sz="2400" b="1" i="0" dirty="0" err="1">
              <a:solidFill>
                <a:srgbClr val="000000"/>
              </a:solidFill>
              <a:latin typeface="Times New Roman" panose="02020603050405020304" pitchFamily="18" charset="0"/>
              <a:cs typeface="Times New Roman" panose="02020603050405020304" pitchFamily="18" charset="0"/>
            </a:rPr>
            <a:t>hiện</a:t>
          </a:r>
          <a:r>
            <a:rPr lang="en-US" altLang="en-US" sz="2400" b="1" i="0" dirty="0">
              <a:solidFill>
                <a:srgbClr val="000000"/>
              </a:solidFill>
              <a:latin typeface="Times New Roman" panose="02020603050405020304" pitchFamily="18" charset="0"/>
              <a:cs typeface="Times New Roman" panose="02020603050405020304" pitchFamily="18" charset="0"/>
            </a:rPr>
            <a:t> </a:t>
          </a:r>
          <a:r>
            <a:rPr lang="en-US" altLang="en-US" sz="2400" b="1" i="0" dirty="0" err="1">
              <a:solidFill>
                <a:srgbClr val="000000"/>
              </a:solidFill>
              <a:latin typeface="Times New Roman" panose="02020603050405020304" pitchFamily="18" charset="0"/>
              <a:cs typeface="Times New Roman" panose="02020603050405020304" pitchFamily="18" charset="0"/>
            </a:rPr>
            <a:t>sự</a:t>
          </a:r>
          <a:r>
            <a:rPr lang="en-US" altLang="en-US" sz="2400" b="1" i="0" dirty="0">
              <a:solidFill>
                <a:srgbClr val="000000"/>
              </a:solidFill>
              <a:latin typeface="Times New Roman" panose="02020603050405020304" pitchFamily="18" charset="0"/>
              <a:cs typeface="Times New Roman" panose="02020603050405020304" pitchFamily="18" charset="0"/>
            </a:rPr>
            <a:t> </a:t>
          </a:r>
          <a:r>
            <a:rPr lang="en-US" altLang="en-US" sz="2400" b="1" i="0" dirty="0" err="1">
              <a:solidFill>
                <a:srgbClr val="000000"/>
              </a:solidFill>
              <a:latin typeface="Times New Roman" panose="02020603050405020304" pitchFamily="18" charset="0"/>
              <a:cs typeface="Times New Roman" panose="02020603050405020304" pitchFamily="18" charset="0"/>
            </a:rPr>
            <a:t>khốc</a:t>
          </a:r>
          <a:r>
            <a:rPr lang="en-US" altLang="en-US" sz="2400" b="1" i="0" dirty="0">
              <a:solidFill>
                <a:srgbClr val="000000"/>
              </a:solidFill>
              <a:latin typeface="Times New Roman" panose="02020603050405020304" pitchFamily="18" charset="0"/>
              <a:cs typeface="Times New Roman" panose="02020603050405020304" pitchFamily="18" charset="0"/>
            </a:rPr>
            <a:t> </a:t>
          </a:r>
          <a:r>
            <a:rPr lang="en-US" altLang="en-US" sz="2400" b="1" i="0" dirty="0" err="1">
              <a:solidFill>
                <a:srgbClr val="000000"/>
              </a:solidFill>
              <a:latin typeface="Times New Roman" panose="02020603050405020304" pitchFamily="18" charset="0"/>
              <a:cs typeface="Times New Roman" panose="02020603050405020304" pitchFamily="18" charset="0"/>
            </a:rPr>
            <a:t>liệt</a:t>
          </a:r>
          <a:r>
            <a:rPr lang="en-US" altLang="en-US" sz="2400" b="1" i="0" dirty="0">
              <a:solidFill>
                <a:srgbClr val="000000"/>
              </a:solidFill>
              <a:latin typeface="Times New Roman" panose="02020603050405020304" pitchFamily="18" charset="0"/>
              <a:cs typeface="Times New Roman" panose="02020603050405020304" pitchFamily="18" charset="0"/>
            </a:rPr>
            <a:t> </a:t>
          </a:r>
          <a:r>
            <a:rPr lang="en-US" altLang="en-US" sz="2400" b="1" i="0" dirty="0" err="1">
              <a:solidFill>
                <a:srgbClr val="000000"/>
              </a:solidFill>
              <a:latin typeface="Times New Roman" panose="02020603050405020304" pitchFamily="18" charset="0"/>
              <a:cs typeface="Times New Roman" panose="02020603050405020304" pitchFamily="18" charset="0"/>
            </a:rPr>
            <a:t>của</a:t>
          </a:r>
          <a:r>
            <a:rPr lang="en-US" altLang="en-US" sz="2400" b="1" i="0" dirty="0">
              <a:solidFill>
                <a:srgbClr val="000000"/>
              </a:solidFill>
              <a:latin typeface="Times New Roman" panose="02020603050405020304" pitchFamily="18" charset="0"/>
              <a:cs typeface="Times New Roman" panose="02020603050405020304" pitchFamily="18" charset="0"/>
            </a:rPr>
            <a:t> </a:t>
          </a:r>
          <a:r>
            <a:rPr lang="en-US" altLang="en-US" sz="2400" b="1" i="0" dirty="0" err="1">
              <a:solidFill>
                <a:srgbClr val="000000"/>
              </a:solidFill>
              <a:latin typeface="Times New Roman" panose="02020603050405020304" pitchFamily="18" charset="0"/>
              <a:cs typeface="Times New Roman" panose="02020603050405020304" pitchFamily="18" charset="0"/>
            </a:rPr>
            <a:t>chiến</a:t>
          </a:r>
          <a:r>
            <a:rPr lang="en-US" altLang="en-US" sz="2400" b="1" i="0" dirty="0">
              <a:solidFill>
                <a:srgbClr val="000000"/>
              </a:solidFill>
              <a:latin typeface="Times New Roman" panose="02020603050405020304" pitchFamily="18" charset="0"/>
              <a:cs typeface="Times New Roman" panose="02020603050405020304" pitchFamily="18" charset="0"/>
            </a:rPr>
            <a:t> </a:t>
          </a:r>
          <a:r>
            <a:rPr lang="en-US" altLang="en-US" sz="2400" b="1" i="0" dirty="0" err="1">
              <a:solidFill>
                <a:srgbClr val="000000"/>
              </a:solidFill>
              <a:latin typeface="Times New Roman" panose="02020603050405020304" pitchFamily="18" charset="0"/>
              <a:cs typeface="Times New Roman" panose="02020603050405020304" pitchFamily="18" charset="0"/>
            </a:rPr>
            <a:t>tranh</a:t>
          </a:r>
          <a:endParaRPr lang="en-BZ" sz="2400" b="1" i="0" dirty="0">
            <a:solidFill>
              <a:sysClr val="windowText" lastClr="000000"/>
            </a:solidFill>
            <a:latin typeface="Times New Roman" panose="02020603050405020304" pitchFamily="18" charset="0"/>
            <a:cs typeface="Times New Roman" panose="02020603050405020304" pitchFamily="18" charset="0"/>
          </a:endParaRPr>
        </a:p>
      </dgm:t>
    </dgm:pt>
    <dgm:pt modelId="{BB3C9775-2F72-4167-AF56-537A3633D0E3}" type="parTrans" cxnId="{854B351B-5D1C-401E-8081-B653140B90A0}">
      <dgm:prSet/>
      <dgm:spPr/>
      <dgm:t>
        <a:bodyPr/>
        <a:lstStyle/>
        <a:p>
          <a:endParaRPr lang="en-BZ" sz="2400" b="1" i="0">
            <a:latin typeface="Times New Roman" panose="02020603050405020304" pitchFamily="18" charset="0"/>
            <a:cs typeface="Times New Roman" panose="02020603050405020304" pitchFamily="18" charset="0"/>
          </a:endParaRPr>
        </a:p>
      </dgm:t>
    </dgm:pt>
    <dgm:pt modelId="{1B73DB3B-8321-4C72-870B-239CCCD46D18}" type="sibTrans" cxnId="{854B351B-5D1C-401E-8081-B653140B90A0}">
      <dgm:prSet custT="1"/>
      <dgm:spPr>
        <a:solidFill>
          <a:schemeClr val="tx1"/>
        </a:solidFill>
      </dgm:spPr>
      <dgm:t>
        <a:bodyPr/>
        <a:lstStyle/>
        <a:p>
          <a:endParaRPr lang="en-BZ" sz="2400" b="1" i="0">
            <a:latin typeface="Times New Roman" panose="02020603050405020304" pitchFamily="18" charset="0"/>
            <a:cs typeface="Times New Roman" panose="02020603050405020304" pitchFamily="18" charset="0"/>
          </a:endParaRPr>
        </a:p>
      </dgm:t>
    </dgm:pt>
    <dgm:pt modelId="{CFC56EA7-2681-4E33-9251-374CF88E5889}">
      <dgm:prSet phldrT="[Văn bản]" custT="1"/>
      <dgm:spPr>
        <a:solidFill>
          <a:schemeClr val="tx1">
            <a:lumMod val="95000"/>
            <a:alpha val="74000"/>
          </a:schemeClr>
        </a:solidFill>
      </dgm:spPr>
      <dgm:t>
        <a:bodyPr/>
        <a:lstStyle/>
        <a:p>
          <a:r>
            <a:rPr lang="en-US" altLang="en-US" sz="2400" b="1" i="0" dirty="0" err="1">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Làm</a:t>
          </a:r>
          <a:r>
            <a:rPr lang="en-US" altLang="en-US" sz="2400" b="1" i="0"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2400" b="1" i="0" dirty="0" err="1">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nổi</a:t>
          </a:r>
          <a:r>
            <a:rPr lang="en-US" altLang="en-US" sz="2400" b="1" i="0"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2400" b="1" i="0" dirty="0" err="1">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bật</a:t>
          </a:r>
          <a:r>
            <a:rPr lang="en-US" altLang="en-US" sz="2400" b="1" i="0"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2400" b="1" i="0" dirty="0" err="1">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hình</a:t>
          </a:r>
          <a:r>
            <a:rPr lang="en-US" altLang="en-US" sz="2400" b="1" i="0"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2400" b="1" i="0" dirty="0" err="1">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ảnh</a:t>
          </a:r>
          <a:r>
            <a:rPr lang="en-US" altLang="en-US" sz="2400" b="1" i="0"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2400" b="1" i="0" dirty="0" err="1">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người</a:t>
          </a:r>
          <a:r>
            <a:rPr lang="en-US" altLang="en-US" sz="2400" b="1" i="0"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2400" b="1" i="0" dirty="0" err="1">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lính</a:t>
          </a:r>
          <a:r>
            <a:rPr lang="en-US" altLang="en-US" sz="2400" b="1" i="0"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2400" b="1" i="0" dirty="0" err="1">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lái</a:t>
          </a:r>
          <a:r>
            <a:rPr lang="en-US" altLang="en-US" sz="2400" b="1" i="0"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2400" b="1" i="0" dirty="0" err="1">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xe</a:t>
          </a:r>
          <a:r>
            <a:rPr lang="en-US" altLang="en-US" sz="2400" b="1" i="0"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2400" b="1" i="0" dirty="0" err="1">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kiên</a:t>
          </a:r>
          <a:r>
            <a:rPr lang="en-US" altLang="en-US" sz="2400" b="1" i="0"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2400" b="1" i="0" dirty="0" err="1">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cường</a:t>
          </a:r>
          <a:r>
            <a:rPr lang="en-US" altLang="en-US" sz="2400" b="1" i="0"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2400" b="1" i="0" dirty="0" err="1">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quả</a:t>
          </a:r>
          <a:r>
            <a:rPr lang="en-US" altLang="en-US" sz="2400" b="1" i="0"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2400" b="1" i="0" dirty="0" err="1">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cảm</a:t>
          </a:r>
          <a:r>
            <a:rPr lang="en-US" altLang="en-US" sz="2400" b="1" i="0"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endParaRPr lang="en-BZ" sz="2400" b="1" i="0" dirty="0">
            <a:solidFill>
              <a:sysClr val="windowText" lastClr="000000"/>
            </a:solidFill>
            <a:latin typeface="Times New Roman" panose="02020603050405020304" pitchFamily="18" charset="0"/>
            <a:cs typeface="Times New Roman" panose="02020603050405020304" pitchFamily="18" charset="0"/>
          </a:endParaRPr>
        </a:p>
      </dgm:t>
    </dgm:pt>
    <dgm:pt modelId="{E7F62C86-C51E-422A-ACDA-B1D27D2D7356}" type="parTrans" cxnId="{BBBF0C06-34DE-49B7-B833-91446AD75AE0}">
      <dgm:prSet/>
      <dgm:spPr/>
      <dgm:t>
        <a:bodyPr/>
        <a:lstStyle/>
        <a:p>
          <a:endParaRPr lang="en-BZ" sz="2400" b="1" i="0">
            <a:latin typeface="Times New Roman" panose="02020603050405020304" pitchFamily="18" charset="0"/>
            <a:cs typeface="Times New Roman" panose="02020603050405020304" pitchFamily="18" charset="0"/>
          </a:endParaRPr>
        </a:p>
      </dgm:t>
    </dgm:pt>
    <dgm:pt modelId="{3C10370C-6454-4AC4-B0F1-2B0BDA838F2C}" type="sibTrans" cxnId="{BBBF0C06-34DE-49B7-B833-91446AD75AE0}">
      <dgm:prSet custT="1"/>
      <dgm:spPr>
        <a:solidFill>
          <a:schemeClr val="tx1"/>
        </a:solidFill>
      </dgm:spPr>
      <dgm:t>
        <a:bodyPr/>
        <a:lstStyle/>
        <a:p>
          <a:endParaRPr lang="en-BZ" sz="2400" b="1" i="0">
            <a:latin typeface="Times New Roman" panose="02020603050405020304" pitchFamily="18" charset="0"/>
            <a:cs typeface="Times New Roman" panose="02020603050405020304" pitchFamily="18" charset="0"/>
          </a:endParaRPr>
        </a:p>
      </dgm:t>
    </dgm:pt>
    <dgm:pt modelId="{4D5DE6BB-E703-4807-B736-4FF8F0EDDAF3}">
      <dgm:prSet custT="1"/>
      <dgm:spPr>
        <a:solidFill>
          <a:schemeClr val="tx1">
            <a:lumMod val="95000"/>
            <a:alpha val="74000"/>
          </a:schemeClr>
        </a:solidFill>
      </dgm:spPr>
      <dgm:t>
        <a:bodyPr/>
        <a:lstStyle/>
        <a:p>
          <a:r>
            <a:rPr lang="en-US" altLang="en-US" sz="2400" b="1" i="0" dirty="0" err="1">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Thể</a:t>
          </a:r>
          <a:r>
            <a:rPr lang="en-US" altLang="en-US" sz="2400" b="1" i="0"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2400" b="1" i="0" dirty="0" err="1">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hiện</a:t>
          </a:r>
          <a:r>
            <a:rPr lang="en-US" altLang="en-US" sz="2400" b="1" i="0"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2400" b="1" i="0" dirty="0" err="1">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hồn</a:t>
          </a:r>
          <a:r>
            <a:rPr lang="en-US" altLang="en-US" sz="2400" b="1" i="0"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2400" b="1" i="0" dirty="0" err="1">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thơ</a:t>
          </a:r>
          <a:r>
            <a:rPr lang="en-US" altLang="en-US" sz="2400" b="1" i="0"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2400" b="1" i="0" dirty="0" err="1">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nhạy</a:t>
          </a:r>
          <a:r>
            <a:rPr lang="en-US" altLang="en-US" sz="2400" b="1" i="0"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2400" b="1" i="0" dirty="0" err="1">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cảm</a:t>
          </a:r>
          <a:r>
            <a:rPr lang="en-US" altLang="en-US" sz="2400" b="1" i="0"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2400" b="1" i="0" dirty="0" err="1">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với</a:t>
          </a:r>
          <a:r>
            <a:rPr lang="en-US" altLang="en-US" sz="2400" b="1" i="0"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2400" b="1" i="0" dirty="0" err="1">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nét</a:t>
          </a:r>
          <a:r>
            <a:rPr lang="en-US" altLang="en-US" sz="2400" b="1" i="0"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2400" b="1" i="0" dirty="0" err="1">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ngang</a:t>
          </a:r>
          <a:r>
            <a:rPr lang="en-US" altLang="en-US" sz="2400" b="1" i="0"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2400" b="1" i="0" dirty="0" err="1">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tàng</a:t>
          </a:r>
          <a:r>
            <a:rPr lang="en-US" altLang="en-US" sz="2400" b="1" i="0"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2400" b="1" i="0" dirty="0" err="1">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tinh</a:t>
          </a:r>
          <a:r>
            <a:rPr lang="en-US" altLang="en-US" sz="2400" b="1" i="0"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2400" b="1" i="0" dirty="0" err="1">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nghịch</a:t>
          </a:r>
          <a:r>
            <a:rPr lang="en-US" altLang="en-US" sz="2400" b="1" i="0"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2400" b="1" i="0" dirty="0" err="1">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yêu</a:t>
          </a:r>
          <a:r>
            <a:rPr lang="en-US" altLang="en-US" sz="2400" b="1" i="0"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2400" b="1" i="0" dirty="0" err="1">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thích</a:t>
          </a:r>
          <a:r>
            <a:rPr lang="en-US" altLang="en-US" sz="2400" b="1" i="0"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2400" b="1" i="0" dirty="0" err="1">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cái</a:t>
          </a:r>
          <a:r>
            <a:rPr lang="en-US" altLang="en-US" sz="2400" b="1" i="0"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2400" b="1" i="0" dirty="0" err="1">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lạ</a:t>
          </a:r>
          <a:r>
            <a:rPr lang="en-US" altLang="en-US" sz="2400" b="1" i="0"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2400" b="1" i="0" dirty="0" err="1">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của</a:t>
          </a:r>
          <a:r>
            <a:rPr lang="en-US" altLang="en-US" sz="2400" b="1" i="0"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2400" b="1" i="0" dirty="0" err="1">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Phạm</a:t>
          </a:r>
          <a:r>
            <a:rPr lang="en-US" altLang="en-US" sz="2400" b="1" i="0"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2400" b="1" i="0" dirty="0" err="1">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Tiến</a:t>
          </a:r>
          <a:r>
            <a:rPr lang="en-US" altLang="en-US" sz="2400" b="1" i="0"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2400" b="1" i="0" dirty="0" err="1">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Duật</a:t>
          </a:r>
          <a:r>
            <a:rPr lang="en-US" altLang="en-US" sz="2400" b="1" i="0"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endParaRPr lang="en-BZ" sz="2400" b="1" i="0" dirty="0">
            <a:solidFill>
              <a:sysClr val="windowText" lastClr="000000"/>
            </a:solidFill>
            <a:latin typeface="Times New Roman" panose="02020603050405020304" pitchFamily="18" charset="0"/>
            <a:cs typeface="Times New Roman" panose="02020603050405020304" pitchFamily="18" charset="0"/>
          </a:endParaRPr>
        </a:p>
      </dgm:t>
    </dgm:pt>
    <dgm:pt modelId="{7A0D0C36-1BBF-4AF1-8195-3CD531FD7F7A}" type="parTrans" cxnId="{C1CE573F-58ED-4B2C-96D3-A5E4F9673475}">
      <dgm:prSet/>
      <dgm:spPr/>
      <dgm:t>
        <a:bodyPr/>
        <a:lstStyle/>
        <a:p>
          <a:endParaRPr lang="en-BZ" sz="2400" b="1" i="0">
            <a:latin typeface="Times New Roman" panose="02020603050405020304" pitchFamily="18" charset="0"/>
            <a:cs typeface="Times New Roman" panose="02020603050405020304" pitchFamily="18" charset="0"/>
          </a:endParaRPr>
        </a:p>
      </dgm:t>
    </dgm:pt>
    <dgm:pt modelId="{FA0F09FF-EB71-41C4-9369-66F00518B5B9}" type="sibTrans" cxnId="{C1CE573F-58ED-4B2C-96D3-A5E4F9673475}">
      <dgm:prSet custT="1"/>
      <dgm:spPr>
        <a:solidFill>
          <a:schemeClr val="tx1"/>
        </a:solidFill>
      </dgm:spPr>
      <dgm:t>
        <a:bodyPr/>
        <a:lstStyle/>
        <a:p>
          <a:endParaRPr lang="en-BZ" sz="2400" b="1" i="0">
            <a:latin typeface="Times New Roman" panose="02020603050405020304" pitchFamily="18" charset="0"/>
            <a:cs typeface="Times New Roman" panose="02020603050405020304" pitchFamily="18" charset="0"/>
          </a:endParaRPr>
        </a:p>
      </dgm:t>
    </dgm:pt>
    <dgm:pt modelId="{D314726C-79B1-4E10-AD98-8CE59FDC7077}">
      <dgm:prSet custT="1"/>
      <dgm:spPr>
        <a:solidFill>
          <a:schemeClr val="tx1">
            <a:lumMod val="95000"/>
            <a:alpha val="74000"/>
          </a:schemeClr>
        </a:solidFill>
      </dgm:spPr>
      <dgm:t>
        <a:bodyPr/>
        <a:lstStyle/>
        <a:p>
          <a:r>
            <a:rPr lang="en-US" altLang="en-US" sz="2400" b="1" i="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2400" b="1" i="0"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Hình</a:t>
          </a:r>
          <a:r>
            <a:rPr lang="en-US" altLang="en-US" sz="2400" b="1" i="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2400" b="1" i="0"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ảnh</a:t>
          </a:r>
          <a:r>
            <a:rPr lang="en-US" altLang="en-US" sz="2400" b="1" i="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2400" b="1" i="0"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chiếc</a:t>
          </a:r>
          <a:r>
            <a:rPr lang="en-US" altLang="en-US" sz="2400" b="1" i="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2400" b="1" i="0"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xe</a:t>
          </a:r>
          <a:r>
            <a:rPr lang="en-US" altLang="en-US" sz="2400" b="1" i="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2400" b="1" i="0"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không</a:t>
          </a:r>
          <a:r>
            <a:rPr lang="en-US" altLang="en-US" sz="2400" b="1" i="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2400" b="1" i="0"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kính</a:t>
          </a:r>
          <a:r>
            <a:rPr lang="en-US" altLang="en-US" sz="2400" b="1" i="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2400" b="1" i="0"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đã</a:t>
          </a:r>
          <a:r>
            <a:rPr lang="en-US" altLang="en-US" sz="2400" b="1" i="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2400" b="1" i="0"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trở</a:t>
          </a:r>
          <a:r>
            <a:rPr lang="en-US" altLang="en-US" sz="2400" b="1" i="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2400" b="1" i="0"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thành</a:t>
          </a:r>
          <a:r>
            <a:rPr lang="en-US" altLang="en-US" sz="2400" b="1" i="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2400" b="1" i="0"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hình</a:t>
          </a:r>
          <a:r>
            <a:rPr lang="en-US" altLang="en-US" sz="2400" b="1" i="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2400" b="1" i="0"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tượng</a:t>
          </a:r>
          <a:r>
            <a:rPr lang="en-US" altLang="en-US" sz="2400" b="1" i="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2400" b="1" i="0"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độc</a:t>
          </a:r>
          <a:r>
            <a:rPr lang="en-US" altLang="en-US" sz="2400" b="1" i="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2400" b="1" i="0"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đáo</a:t>
          </a:r>
          <a:r>
            <a:rPr lang="en-US" altLang="en-US" sz="2400" b="1" i="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2400" b="1" i="0"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của</a:t>
          </a:r>
          <a:r>
            <a:rPr lang="en-US" altLang="en-US" sz="2400" b="1" i="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2400" b="1" i="0"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thơ</a:t>
          </a:r>
          <a:r>
            <a:rPr lang="en-US" altLang="en-US" sz="2400" b="1" i="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ca </a:t>
          </a:r>
          <a:r>
            <a:rPr lang="en-US" altLang="en-US" sz="2400" b="1" i="0"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kháng</a:t>
          </a:r>
          <a:r>
            <a:rPr lang="en-US" altLang="en-US" sz="2400" b="1" i="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2400" b="1" i="0"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chiến</a:t>
          </a:r>
          <a:r>
            <a:rPr lang="en-US" altLang="en-US" sz="2400" b="1" i="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a:t>
          </a:r>
          <a:endParaRPr lang="en-BZ" sz="2400" b="1" i="0" dirty="0">
            <a:solidFill>
              <a:sysClr val="windowText" lastClr="000000"/>
            </a:solidFill>
            <a:latin typeface="Times New Roman" panose="02020603050405020304" pitchFamily="18" charset="0"/>
            <a:cs typeface="Times New Roman" panose="02020603050405020304" pitchFamily="18" charset="0"/>
          </a:endParaRPr>
        </a:p>
      </dgm:t>
    </dgm:pt>
    <dgm:pt modelId="{CDCF69C0-FFEF-4667-A8C4-84BAC5457DFF}" type="parTrans" cxnId="{401F18CE-584A-4505-8555-E1E8CF4E63DD}">
      <dgm:prSet/>
      <dgm:spPr/>
      <dgm:t>
        <a:bodyPr/>
        <a:lstStyle/>
        <a:p>
          <a:endParaRPr lang="en-BZ" sz="2400" b="1" i="0">
            <a:latin typeface="Times New Roman" panose="02020603050405020304" pitchFamily="18" charset="0"/>
            <a:cs typeface="Times New Roman" panose="02020603050405020304" pitchFamily="18" charset="0"/>
          </a:endParaRPr>
        </a:p>
      </dgm:t>
    </dgm:pt>
    <dgm:pt modelId="{9016DB6D-B7DA-4B09-BB46-D6BF9CA29E88}" type="sibTrans" cxnId="{401F18CE-584A-4505-8555-E1E8CF4E63DD}">
      <dgm:prSet/>
      <dgm:spPr/>
      <dgm:t>
        <a:bodyPr/>
        <a:lstStyle/>
        <a:p>
          <a:endParaRPr lang="en-BZ" sz="2400" b="1" i="0">
            <a:latin typeface="Times New Roman" panose="02020603050405020304" pitchFamily="18" charset="0"/>
            <a:cs typeface="Times New Roman" panose="02020603050405020304" pitchFamily="18" charset="0"/>
          </a:endParaRPr>
        </a:p>
      </dgm:t>
    </dgm:pt>
    <dgm:pt modelId="{086C8860-60F1-4FAE-9602-D1253BD7C45B}" type="pres">
      <dgm:prSet presAssocID="{40C565B2-BA24-4965-AF4A-DDB509D3F87F}" presName="linearFlow" presStyleCnt="0">
        <dgm:presLayoutVars>
          <dgm:resizeHandles val="exact"/>
        </dgm:presLayoutVars>
      </dgm:prSet>
      <dgm:spPr/>
      <dgm:t>
        <a:bodyPr/>
        <a:lstStyle/>
        <a:p>
          <a:endParaRPr lang="en-GB"/>
        </a:p>
      </dgm:t>
    </dgm:pt>
    <dgm:pt modelId="{7124CF07-0FF0-4153-957A-8CB28ACE70E5}" type="pres">
      <dgm:prSet presAssocID="{D0A508BB-C4AA-4B67-9118-CFCE7067FBE3}" presName="node" presStyleLbl="node1" presStyleIdx="0" presStyleCnt="4" custScaleX="169478">
        <dgm:presLayoutVars>
          <dgm:bulletEnabled val="1"/>
        </dgm:presLayoutVars>
      </dgm:prSet>
      <dgm:spPr/>
      <dgm:t>
        <a:bodyPr/>
        <a:lstStyle/>
        <a:p>
          <a:endParaRPr lang="en-GB"/>
        </a:p>
      </dgm:t>
    </dgm:pt>
    <dgm:pt modelId="{07640A4C-046B-4FA6-BAC4-CEB1AA8B125F}" type="pres">
      <dgm:prSet presAssocID="{1B73DB3B-8321-4C72-870B-239CCCD46D18}" presName="sibTrans" presStyleLbl="sibTrans2D1" presStyleIdx="0" presStyleCnt="3"/>
      <dgm:spPr/>
      <dgm:t>
        <a:bodyPr/>
        <a:lstStyle/>
        <a:p>
          <a:endParaRPr lang="en-GB"/>
        </a:p>
      </dgm:t>
    </dgm:pt>
    <dgm:pt modelId="{83F6566D-A99F-4C62-BF86-0809FA0D1F51}" type="pres">
      <dgm:prSet presAssocID="{1B73DB3B-8321-4C72-870B-239CCCD46D18}" presName="connectorText" presStyleLbl="sibTrans2D1" presStyleIdx="0" presStyleCnt="3"/>
      <dgm:spPr/>
      <dgm:t>
        <a:bodyPr/>
        <a:lstStyle/>
        <a:p>
          <a:endParaRPr lang="en-GB"/>
        </a:p>
      </dgm:t>
    </dgm:pt>
    <dgm:pt modelId="{C92306DC-5BAF-4E00-8689-A4F08EE1DF04}" type="pres">
      <dgm:prSet presAssocID="{CFC56EA7-2681-4E33-9251-374CF88E5889}" presName="node" presStyleLbl="node1" presStyleIdx="1" presStyleCnt="4" custScaleX="169478">
        <dgm:presLayoutVars>
          <dgm:bulletEnabled val="1"/>
        </dgm:presLayoutVars>
      </dgm:prSet>
      <dgm:spPr/>
      <dgm:t>
        <a:bodyPr/>
        <a:lstStyle/>
        <a:p>
          <a:endParaRPr lang="en-GB"/>
        </a:p>
      </dgm:t>
    </dgm:pt>
    <dgm:pt modelId="{F6DEBC6A-299C-4E75-8F58-7CBF9602EDD1}" type="pres">
      <dgm:prSet presAssocID="{3C10370C-6454-4AC4-B0F1-2B0BDA838F2C}" presName="sibTrans" presStyleLbl="sibTrans2D1" presStyleIdx="1" presStyleCnt="3"/>
      <dgm:spPr/>
      <dgm:t>
        <a:bodyPr/>
        <a:lstStyle/>
        <a:p>
          <a:endParaRPr lang="en-GB"/>
        </a:p>
      </dgm:t>
    </dgm:pt>
    <dgm:pt modelId="{4DD4FEF9-6F67-4810-8031-AA7AAE415831}" type="pres">
      <dgm:prSet presAssocID="{3C10370C-6454-4AC4-B0F1-2B0BDA838F2C}" presName="connectorText" presStyleLbl="sibTrans2D1" presStyleIdx="1" presStyleCnt="3"/>
      <dgm:spPr/>
      <dgm:t>
        <a:bodyPr/>
        <a:lstStyle/>
        <a:p>
          <a:endParaRPr lang="en-GB"/>
        </a:p>
      </dgm:t>
    </dgm:pt>
    <dgm:pt modelId="{03351C96-53DE-4B1B-B0D8-463033FD2A88}" type="pres">
      <dgm:prSet presAssocID="{4D5DE6BB-E703-4807-B736-4FF8F0EDDAF3}" presName="node" presStyleLbl="node1" presStyleIdx="2" presStyleCnt="4" custScaleX="169478">
        <dgm:presLayoutVars>
          <dgm:bulletEnabled val="1"/>
        </dgm:presLayoutVars>
      </dgm:prSet>
      <dgm:spPr/>
      <dgm:t>
        <a:bodyPr/>
        <a:lstStyle/>
        <a:p>
          <a:endParaRPr lang="en-GB"/>
        </a:p>
      </dgm:t>
    </dgm:pt>
    <dgm:pt modelId="{BBF41751-2F76-4D19-9320-DD79EF767D9F}" type="pres">
      <dgm:prSet presAssocID="{FA0F09FF-EB71-41C4-9369-66F00518B5B9}" presName="sibTrans" presStyleLbl="sibTrans2D1" presStyleIdx="2" presStyleCnt="3"/>
      <dgm:spPr/>
      <dgm:t>
        <a:bodyPr/>
        <a:lstStyle/>
        <a:p>
          <a:endParaRPr lang="en-GB"/>
        </a:p>
      </dgm:t>
    </dgm:pt>
    <dgm:pt modelId="{E28221D6-1663-4614-81E0-A5E3EA54722C}" type="pres">
      <dgm:prSet presAssocID="{FA0F09FF-EB71-41C4-9369-66F00518B5B9}" presName="connectorText" presStyleLbl="sibTrans2D1" presStyleIdx="2" presStyleCnt="3"/>
      <dgm:spPr/>
      <dgm:t>
        <a:bodyPr/>
        <a:lstStyle/>
        <a:p>
          <a:endParaRPr lang="en-GB"/>
        </a:p>
      </dgm:t>
    </dgm:pt>
    <dgm:pt modelId="{5ABEB053-B6F2-419B-8400-CE30DBB486EE}" type="pres">
      <dgm:prSet presAssocID="{D314726C-79B1-4E10-AD98-8CE59FDC7077}" presName="node" presStyleLbl="node1" presStyleIdx="3" presStyleCnt="4" custScaleX="169478">
        <dgm:presLayoutVars>
          <dgm:bulletEnabled val="1"/>
        </dgm:presLayoutVars>
      </dgm:prSet>
      <dgm:spPr/>
      <dgm:t>
        <a:bodyPr/>
        <a:lstStyle/>
        <a:p>
          <a:endParaRPr lang="en-GB"/>
        </a:p>
      </dgm:t>
    </dgm:pt>
  </dgm:ptLst>
  <dgm:cxnLst>
    <dgm:cxn modelId="{8CB702DE-A6FE-4E81-8D01-FC4DE951D37E}" type="presOf" srcId="{3C10370C-6454-4AC4-B0F1-2B0BDA838F2C}" destId="{F6DEBC6A-299C-4E75-8F58-7CBF9602EDD1}" srcOrd="0" destOrd="0" presId="urn:microsoft.com/office/officeart/2005/8/layout/process2"/>
    <dgm:cxn modelId="{85B3033C-CFFE-4347-8789-42E7FB917517}" type="presOf" srcId="{D314726C-79B1-4E10-AD98-8CE59FDC7077}" destId="{5ABEB053-B6F2-419B-8400-CE30DBB486EE}" srcOrd="0" destOrd="0" presId="urn:microsoft.com/office/officeart/2005/8/layout/process2"/>
    <dgm:cxn modelId="{0403844C-A008-40CE-B25D-7F184AA04E9A}" type="presOf" srcId="{40C565B2-BA24-4965-AF4A-DDB509D3F87F}" destId="{086C8860-60F1-4FAE-9602-D1253BD7C45B}" srcOrd="0" destOrd="0" presId="urn:microsoft.com/office/officeart/2005/8/layout/process2"/>
    <dgm:cxn modelId="{854B351B-5D1C-401E-8081-B653140B90A0}" srcId="{40C565B2-BA24-4965-AF4A-DDB509D3F87F}" destId="{D0A508BB-C4AA-4B67-9118-CFCE7067FBE3}" srcOrd="0" destOrd="0" parTransId="{BB3C9775-2F72-4167-AF56-537A3633D0E3}" sibTransId="{1B73DB3B-8321-4C72-870B-239CCCD46D18}"/>
    <dgm:cxn modelId="{AC38DF9C-BC85-49CF-94BE-E9A7A9B00A65}" type="presOf" srcId="{CFC56EA7-2681-4E33-9251-374CF88E5889}" destId="{C92306DC-5BAF-4E00-8689-A4F08EE1DF04}" srcOrd="0" destOrd="0" presId="urn:microsoft.com/office/officeart/2005/8/layout/process2"/>
    <dgm:cxn modelId="{BBBF0C06-34DE-49B7-B833-91446AD75AE0}" srcId="{40C565B2-BA24-4965-AF4A-DDB509D3F87F}" destId="{CFC56EA7-2681-4E33-9251-374CF88E5889}" srcOrd="1" destOrd="0" parTransId="{E7F62C86-C51E-422A-ACDA-B1D27D2D7356}" sibTransId="{3C10370C-6454-4AC4-B0F1-2B0BDA838F2C}"/>
    <dgm:cxn modelId="{3FD236E2-A266-4D5B-B54B-5BBC5D471427}" type="presOf" srcId="{FA0F09FF-EB71-41C4-9369-66F00518B5B9}" destId="{E28221D6-1663-4614-81E0-A5E3EA54722C}" srcOrd="1" destOrd="0" presId="urn:microsoft.com/office/officeart/2005/8/layout/process2"/>
    <dgm:cxn modelId="{4D78DC2C-A488-4C8B-B021-5BCB6F6B7D5A}" type="presOf" srcId="{1B73DB3B-8321-4C72-870B-239CCCD46D18}" destId="{07640A4C-046B-4FA6-BAC4-CEB1AA8B125F}" srcOrd="0" destOrd="0" presId="urn:microsoft.com/office/officeart/2005/8/layout/process2"/>
    <dgm:cxn modelId="{401F18CE-584A-4505-8555-E1E8CF4E63DD}" srcId="{40C565B2-BA24-4965-AF4A-DDB509D3F87F}" destId="{D314726C-79B1-4E10-AD98-8CE59FDC7077}" srcOrd="3" destOrd="0" parTransId="{CDCF69C0-FFEF-4667-A8C4-84BAC5457DFF}" sibTransId="{9016DB6D-B7DA-4B09-BB46-D6BF9CA29E88}"/>
    <dgm:cxn modelId="{C1CE573F-58ED-4B2C-96D3-A5E4F9673475}" srcId="{40C565B2-BA24-4965-AF4A-DDB509D3F87F}" destId="{4D5DE6BB-E703-4807-B736-4FF8F0EDDAF3}" srcOrd="2" destOrd="0" parTransId="{7A0D0C36-1BBF-4AF1-8195-3CD531FD7F7A}" sibTransId="{FA0F09FF-EB71-41C4-9369-66F00518B5B9}"/>
    <dgm:cxn modelId="{92FB650A-4CB1-4E7F-BC35-7CB86205A3A1}" type="presOf" srcId="{4D5DE6BB-E703-4807-B736-4FF8F0EDDAF3}" destId="{03351C96-53DE-4B1B-B0D8-463033FD2A88}" srcOrd="0" destOrd="0" presId="urn:microsoft.com/office/officeart/2005/8/layout/process2"/>
    <dgm:cxn modelId="{2F584ED5-0F5D-4DA3-BA63-359A2F0CCCE3}" type="presOf" srcId="{FA0F09FF-EB71-41C4-9369-66F00518B5B9}" destId="{BBF41751-2F76-4D19-9320-DD79EF767D9F}" srcOrd="0" destOrd="0" presId="urn:microsoft.com/office/officeart/2005/8/layout/process2"/>
    <dgm:cxn modelId="{336B14BC-39B8-4527-909E-A72404E89A98}" type="presOf" srcId="{D0A508BB-C4AA-4B67-9118-CFCE7067FBE3}" destId="{7124CF07-0FF0-4153-957A-8CB28ACE70E5}" srcOrd="0" destOrd="0" presId="urn:microsoft.com/office/officeart/2005/8/layout/process2"/>
    <dgm:cxn modelId="{BC4A9176-994C-4360-AD42-D32E78C3EB26}" type="presOf" srcId="{3C10370C-6454-4AC4-B0F1-2B0BDA838F2C}" destId="{4DD4FEF9-6F67-4810-8031-AA7AAE415831}" srcOrd="1" destOrd="0" presId="urn:microsoft.com/office/officeart/2005/8/layout/process2"/>
    <dgm:cxn modelId="{A01B3E04-5294-4E8F-B034-85C91847371F}" type="presOf" srcId="{1B73DB3B-8321-4C72-870B-239CCCD46D18}" destId="{83F6566D-A99F-4C62-BF86-0809FA0D1F51}" srcOrd="1" destOrd="0" presId="urn:microsoft.com/office/officeart/2005/8/layout/process2"/>
    <dgm:cxn modelId="{AA95AD05-A06A-43DF-889A-7396C76FAA61}" type="presParOf" srcId="{086C8860-60F1-4FAE-9602-D1253BD7C45B}" destId="{7124CF07-0FF0-4153-957A-8CB28ACE70E5}" srcOrd="0" destOrd="0" presId="urn:microsoft.com/office/officeart/2005/8/layout/process2"/>
    <dgm:cxn modelId="{21F38021-5DC0-46F6-A60E-C495959DDC96}" type="presParOf" srcId="{086C8860-60F1-4FAE-9602-D1253BD7C45B}" destId="{07640A4C-046B-4FA6-BAC4-CEB1AA8B125F}" srcOrd="1" destOrd="0" presId="urn:microsoft.com/office/officeart/2005/8/layout/process2"/>
    <dgm:cxn modelId="{B7463A62-46C1-4ECB-9A56-7231E276AD02}" type="presParOf" srcId="{07640A4C-046B-4FA6-BAC4-CEB1AA8B125F}" destId="{83F6566D-A99F-4C62-BF86-0809FA0D1F51}" srcOrd="0" destOrd="0" presId="urn:microsoft.com/office/officeart/2005/8/layout/process2"/>
    <dgm:cxn modelId="{2A2C1613-3DAC-4FD5-9D65-0FB971DC69D5}" type="presParOf" srcId="{086C8860-60F1-4FAE-9602-D1253BD7C45B}" destId="{C92306DC-5BAF-4E00-8689-A4F08EE1DF04}" srcOrd="2" destOrd="0" presId="urn:microsoft.com/office/officeart/2005/8/layout/process2"/>
    <dgm:cxn modelId="{626EC9EC-78F6-4DAD-8BF7-59E496058790}" type="presParOf" srcId="{086C8860-60F1-4FAE-9602-D1253BD7C45B}" destId="{F6DEBC6A-299C-4E75-8F58-7CBF9602EDD1}" srcOrd="3" destOrd="0" presId="urn:microsoft.com/office/officeart/2005/8/layout/process2"/>
    <dgm:cxn modelId="{E0077A0C-96EB-4896-9EAD-53E376679FF8}" type="presParOf" srcId="{F6DEBC6A-299C-4E75-8F58-7CBF9602EDD1}" destId="{4DD4FEF9-6F67-4810-8031-AA7AAE415831}" srcOrd="0" destOrd="0" presId="urn:microsoft.com/office/officeart/2005/8/layout/process2"/>
    <dgm:cxn modelId="{A1B388B1-B4EC-46EE-B75D-592E9FCD05F6}" type="presParOf" srcId="{086C8860-60F1-4FAE-9602-D1253BD7C45B}" destId="{03351C96-53DE-4B1B-B0D8-463033FD2A88}" srcOrd="4" destOrd="0" presId="urn:microsoft.com/office/officeart/2005/8/layout/process2"/>
    <dgm:cxn modelId="{46024B65-2964-4AAA-A25F-8BB0C2C43840}" type="presParOf" srcId="{086C8860-60F1-4FAE-9602-D1253BD7C45B}" destId="{BBF41751-2F76-4D19-9320-DD79EF767D9F}" srcOrd="5" destOrd="0" presId="urn:microsoft.com/office/officeart/2005/8/layout/process2"/>
    <dgm:cxn modelId="{CA096067-7D5F-4A1C-AC5C-A7D5ABD5793D}" type="presParOf" srcId="{BBF41751-2F76-4D19-9320-DD79EF767D9F}" destId="{E28221D6-1663-4614-81E0-A5E3EA54722C}" srcOrd="0" destOrd="0" presId="urn:microsoft.com/office/officeart/2005/8/layout/process2"/>
    <dgm:cxn modelId="{9AD2B462-E0B8-4A61-B7BC-5C29821E09C8}" type="presParOf" srcId="{086C8860-60F1-4FAE-9602-D1253BD7C45B}" destId="{5ABEB053-B6F2-419B-8400-CE30DBB486EE}" srcOrd="6" destOrd="0" presId="urn:microsoft.com/office/officeart/2005/8/layout/process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AAC05A7-59AD-4B34-AF07-98674F74DB04}"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BZ"/>
        </a:p>
      </dgm:t>
    </dgm:pt>
    <dgm:pt modelId="{DDD50FE1-CA3C-4B43-BD6F-D7523C2A294B}">
      <dgm:prSet custT="1"/>
      <dgm:spPr/>
      <dgm:t>
        <a:bodyPr/>
        <a:lstStyle/>
        <a:p>
          <a:pPr algn="ctr"/>
          <a:r>
            <a:rPr lang="en-US" altLang="en-US" sz="3000">
              <a:latin typeface="Times New Roman" panose="02020603050405020304" pitchFamily="18" charset="0"/>
              <a:cs typeface="Times New Roman" panose="02020603050405020304" pitchFamily="18" charset="0"/>
            </a:rPr>
            <a:t>So sánh + Điệp cấu trúc.</a:t>
          </a:r>
          <a:endParaRPr lang="en-BZ" sz="3000" dirty="0">
            <a:latin typeface="Times New Roman" panose="02020603050405020304" pitchFamily="18" charset="0"/>
            <a:cs typeface="Times New Roman" panose="02020603050405020304" pitchFamily="18" charset="0"/>
          </a:endParaRPr>
        </a:p>
      </dgm:t>
    </dgm:pt>
    <dgm:pt modelId="{D3C215F0-754A-4971-ABD2-DEAC7E8891FE}" type="parTrans" cxnId="{C25723B5-3C26-41FC-BF9A-5A55AF61E711}">
      <dgm:prSet/>
      <dgm:spPr/>
      <dgm:t>
        <a:bodyPr/>
        <a:lstStyle/>
        <a:p>
          <a:pPr algn="ctr"/>
          <a:endParaRPr lang="en-BZ" sz="3000">
            <a:latin typeface="Times New Roman" panose="02020603050405020304" pitchFamily="18" charset="0"/>
            <a:cs typeface="Times New Roman" panose="02020603050405020304" pitchFamily="18" charset="0"/>
          </a:endParaRPr>
        </a:p>
      </dgm:t>
    </dgm:pt>
    <dgm:pt modelId="{049E8B40-3EBD-4FBB-B3DF-D701D27447F8}" type="sibTrans" cxnId="{C25723B5-3C26-41FC-BF9A-5A55AF61E711}">
      <dgm:prSet/>
      <dgm:spPr/>
      <dgm:t>
        <a:bodyPr/>
        <a:lstStyle/>
        <a:p>
          <a:pPr algn="ctr"/>
          <a:endParaRPr lang="en-BZ" sz="3000">
            <a:latin typeface="Times New Roman" panose="02020603050405020304" pitchFamily="18" charset="0"/>
            <a:cs typeface="Times New Roman" panose="02020603050405020304" pitchFamily="18" charset="0"/>
          </a:endParaRPr>
        </a:p>
      </dgm:t>
    </dgm:pt>
    <dgm:pt modelId="{301D106E-6724-46EB-8E4B-54F7C69FB360}">
      <dgm:prSet custT="1"/>
      <dgm:spPr/>
      <dgm:t>
        <a:bodyPr/>
        <a:lstStyle/>
        <a:p>
          <a:pPr algn="ctr"/>
          <a:r>
            <a:rPr lang="en-US" sz="3000" dirty="0" err="1">
              <a:latin typeface="Times New Roman" panose="02020603050405020304" pitchFamily="18" charset="0"/>
              <a:cs typeface="Times New Roman" panose="02020603050405020304" pitchFamily="18" charset="0"/>
            </a:rPr>
            <a:t>Liệt</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kê</a:t>
          </a:r>
          <a:r>
            <a:rPr lang="en-US" sz="3000" dirty="0">
              <a:latin typeface="Times New Roman" panose="02020603050405020304" pitchFamily="18" charset="0"/>
              <a:cs typeface="Times New Roman" panose="02020603050405020304" pitchFamily="18" charset="0"/>
            </a:rPr>
            <a:t> + </a:t>
          </a:r>
          <a:r>
            <a:rPr lang="en-US" sz="3000" dirty="0" err="1">
              <a:latin typeface="Times New Roman" panose="02020603050405020304" pitchFamily="18" charset="0"/>
              <a:cs typeface="Times New Roman" panose="02020603050405020304" pitchFamily="18" charset="0"/>
            </a:rPr>
            <a:t>Động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từ</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mạnh</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tuôn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xối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phun</a:t>
          </a:r>
          <a:r>
            <a:rPr lang="en-US" sz="3000" dirty="0">
              <a:latin typeface="Times New Roman" panose="02020603050405020304" pitchFamily="18" charset="0"/>
              <a:cs typeface="Times New Roman" panose="02020603050405020304" pitchFamily="18" charset="0"/>
            </a:rPr>
            <a:t>”</a:t>
          </a:r>
          <a:endParaRPr lang="en-BZ" sz="3000" dirty="0">
            <a:latin typeface="Times New Roman" panose="02020603050405020304" pitchFamily="18" charset="0"/>
            <a:cs typeface="Times New Roman" panose="02020603050405020304" pitchFamily="18" charset="0"/>
          </a:endParaRPr>
        </a:p>
      </dgm:t>
    </dgm:pt>
    <dgm:pt modelId="{2F9D1BF5-4AF4-4C17-89DB-8AF769F0C397}" type="parTrans" cxnId="{280DF850-02A4-49FE-8A13-E3E06108756B}">
      <dgm:prSet/>
      <dgm:spPr/>
      <dgm:t>
        <a:bodyPr/>
        <a:lstStyle/>
        <a:p>
          <a:pPr algn="ctr"/>
          <a:endParaRPr lang="en-BZ" sz="3000">
            <a:latin typeface="Times New Roman" panose="02020603050405020304" pitchFamily="18" charset="0"/>
            <a:cs typeface="Times New Roman" panose="02020603050405020304" pitchFamily="18" charset="0"/>
          </a:endParaRPr>
        </a:p>
      </dgm:t>
    </dgm:pt>
    <dgm:pt modelId="{82295D9A-6357-4E61-83EC-09FD0AACF170}" type="sibTrans" cxnId="{280DF850-02A4-49FE-8A13-E3E06108756B}">
      <dgm:prSet/>
      <dgm:spPr/>
      <dgm:t>
        <a:bodyPr/>
        <a:lstStyle/>
        <a:p>
          <a:pPr algn="ctr"/>
          <a:endParaRPr lang="en-BZ" sz="3000">
            <a:latin typeface="Times New Roman" panose="02020603050405020304" pitchFamily="18" charset="0"/>
            <a:cs typeface="Times New Roman" panose="02020603050405020304" pitchFamily="18" charset="0"/>
          </a:endParaRPr>
        </a:p>
      </dgm:t>
    </dgm:pt>
    <dgm:pt modelId="{18546FE6-D6EE-4BE0-8192-323E1C799480}">
      <dgm:prSet custT="1"/>
      <dgm:spPr/>
      <dgm:t>
        <a:bodyPr/>
        <a:lstStyle/>
        <a:p>
          <a:pPr algn="ctr"/>
          <a:r>
            <a:rPr lang="en-US" altLang="en-US" sz="3000" b="1" i="1">
              <a:latin typeface="Times New Roman" panose="02020603050405020304" pitchFamily="18" charset="0"/>
              <a:cs typeface="Times New Roman" panose="02020603050405020304" pitchFamily="18" charset="0"/>
              <a:sym typeface="Wingdings" panose="05000000000000000000" pitchFamily="2" charset="2"/>
            </a:rPr>
            <a:t> Chất liệu thơ đầy ắp tính hiện thực và thời sự</a:t>
          </a:r>
          <a:endParaRPr lang="en-BZ" sz="3000" dirty="0">
            <a:latin typeface="Times New Roman" panose="02020603050405020304" pitchFamily="18" charset="0"/>
            <a:cs typeface="Times New Roman" panose="02020603050405020304" pitchFamily="18" charset="0"/>
          </a:endParaRPr>
        </a:p>
      </dgm:t>
    </dgm:pt>
    <dgm:pt modelId="{34D2BB50-799D-4BC7-8268-8BA96DA33AF8}" type="parTrans" cxnId="{DDE300A9-CC57-4B30-BFF8-85C85055B8F8}">
      <dgm:prSet/>
      <dgm:spPr/>
      <dgm:t>
        <a:bodyPr/>
        <a:lstStyle/>
        <a:p>
          <a:pPr algn="ctr"/>
          <a:endParaRPr lang="en-BZ" sz="3000">
            <a:latin typeface="Times New Roman" panose="02020603050405020304" pitchFamily="18" charset="0"/>
            <a:cs typeface="Times New Roman" panose="02020603050405020304" pitchFamily="18" charset="0"/>
          </a:endParaRPr>
        </a:p>
      </dgm:t>
    </dgm:pt>
    <dgm:pt modelId="{C90E2ED3-B808-4845-80FD-9EFE2A119B01}" type="sibTrans" cxnId="{DDE300A9-CC57-4B30-BFF8-85C85055B8F8}">
      <dgm:prSet/>
      <dgm:spPr/>
      <dgm:t>
        <a:bodyPr/>
        <a:lstStyle/>
        <a:p>
          <a:pPr algn="ctr"/>
          <a:endParaRPr lang="en-BZ" sz="3000">
            <a:latin typeface="Times New Roman" panose="02020603050405020304" pitchFamily="18" charset="0"/>
            <a:cs typeface="Times New Roman" panose="02020603050405020304" pitchFamily="18" charset="0"/>
          </a:endParaRPr>
        </a:p>
      </dgm:t>
    </dgm:pt>
    <dgm:pt modelId="{BCBE1D4C-00C3-480E-B3C3-44AAAC44B6F5}" type="pres">
      <dgm:prSet presAssocID="{2AAC05A7-59AD-4B34-AF07-98674F74DB04}" presName="linear" presStyleCnt="0">
        <dgm:presLayoutVars>
          <dgm:animLvl val="lvl"/>
          <dgm:resizeHandles val="exact"/>
        </dgm:presLayoutVars>
      </dgm:prSet>
      <dgm:spPr/>
      <dgm:t>
        <a:bodyPr/>
        <a:lstStyle/>
        <a:p>
          <a:endParaRPr lang="en-GB"/>
        </a:p>
      </dgm:t>
    </dgm:pt>
    <dgm:pt modelId="{C1C670A4-C77E-48EA-AC00-3465CA128A5E}" type="pres">
      <dgm:prSet presAssocID="{301D106E-6724-46EB-8E4B-54F7C69FB360}" presName="parentText" presStyleLbl="node1" presStyleIdx="0" presStyleCnt="3">
        <dgm:presLayoutVars>
          <dgm:chMax val="0"/>
          <dgm:bulletEnabled val="1"/>
        </dgm:presLayoutVars>
      </dgm:prSet>
      <dgm:spPr/>
      <dgm:t>
        <a:bodyPr/>
        <a:lstStyle/>
        <a:p>
          <a:endParaRPr lang="en-GB"/>
        </a:p>
      </dgm:t>
    </dgm:pt>
    <dgm:pt modelId="{AB6164A5-6FBB-41A5-8D9E-9443A86CEA67}" type="pres">
      <dgm:prSet presAssocID="{82295D9A-6357-4E61-83EC-09FD0AACF170}" presName="spacer" presStyleCnt="0"/>
      <dgm:spPr/>
    </dgm:pt>
    <dgm:pt modelId="{6CA0A17F-AA84-42DE-ADA9-BF83C49F42E7}" type="pres">
      <dgm:prSet presAssocID="{DDD50FE1-CA3C-4B43-BD6F-D7523C2A294B}" presName="parentText" presStyleLbl="node1" presStyleIdx="1" presStyleCnt="3">
        <dgm:presLayoutVars>
          <dgm:chMax val="0"/>
          <dgm:bulletEnabled val="1"/>
        </dgm:presLayoutVars>
      </dgm:prSet>
      <dgm:spPr/>
      <dgm:t>
        <a:bodyPr/>
        <a:lstStyle/>
        <a:p>
          <a:endParaRPr lang="en-GB"/>
        </a:p>
      </dgm:t>
    </dgm:pt>
    <dgm:pt modelId="{565321AA-2953-4A17-B9E6-AB4B72FC7D27}" type="pres">
      <dgm:prSet presAssocID="{049E8B40-3EBD-4FBB-B3DF-D701D27447F8}" presName="spacer" presStyleCnt="0"/>
      <dgm:spPr/>
    </dgm:pt>
    <dgm:pt modelId="{2C37DEC1-C85A-4805-9D87-49E340223E26}" type="pres">
      <dgm:prSet presAssocID="{18546FE6-D6EE-4BE0-8192-323E1C799480}" presName="parentText" presStyleLbl="node1" presStyleIdx="2" presStyleCnt="3">
        <dgm:presLayoutVars>
          <dgm:chMax val="0"/>
          <dgm:bulletEnabled val="1"/>
        </dgm:presLayoutVars>
      </dgm:prSet>
      <dgm:spPr/>
      <dgm:t>
        <a:bodyPr/>
        <a:lstStyle/>
        <a:p>
          <a:endParaRPr lang="en-GB"/>
        </a:p>
      </dgm:t>
    </dgm:pt>
  </dgm:ptLst>
  <dgm:cxnLst>
    <dgm:cxn modelId="{C25723B5-3C26-41FC-BF9A-5A55AF61E711}" srcId="{2AAC05A7-59AD-4B34-AF07-98674F74DB04}" destId="{DDD50FE1-CA3C-4B43-BD6F-D7523C2A294B}" srcOrd="1" destOrd="0" parTransId="{D3C215F0-754A-4971-ABD2-DEAC7E8891FE}" sibTransId="{049E8B40-3EBD-4FBB-B3DF-D701D27447F8}"/>
    <dgm:cxn modelId="{3F5581F8-901F-4478-91EC-24BD23DCAE16}" type="presOf" srcId="{18546FE6-D6EE-4BE0-8192-323E1C799480}" destId="{2C37DEC1-C85A-4805-9D87-49E340223E26}" srcOrd="0" destOrd="0" presId="urn:microsoft.com/office/officeart/2005/8/layout/vList2"/>
    <dgm:cxn modelId="{936B3299-CD1A-4253-A7B0-8B1CB30D6390}" type="presOf" srcId="{301D106E-6724-46EB-8E4B-54F7C69FB360}" destId="{C1C670A4-C77E-48EA-AC00-3465CA128A5E}" srcOrd="0" destOrd="0" presId="urn:microsoft.com/office/officeart/2005/8/layout/vList2"/>
    <dgm:cxn modelId="{78A4625E-6B82-4100-B4AA-E28EB8F18D91}" type="presOf" srcId="{2AAC05A7-59AD-4B34-AF07-98674F74DB04}" destId="{BCBE1D4C-00C3-480E-B3C3-44AAAC44B6F5}" srcOrd="0" destOrd="0" presId="urn:microsoft.com/office/officeart/2005/8/layout/vList2"/>
    <dgm:cxn modelId="{C93DF927-5085-495E-9DFD-DA2C519668A1}" type="presOf" srcId="{DDD50FE1-CA3C-4B43-BD6F-D7523C2A294B}" destId="{6CA0A17F-AA84-42DE-ADA9-BF83C49F42E7}" srcOrd="0" destOrd="0" presId="urn:microsoft.com/office/officeart/2005/8/layout/vList2"/>
    <dgm:cxn modelId="{280DF850-02A4-49FE-8A13-E3E06108756B}" srcId="{2AAC05A7-59AD-4B34-AF07-98674F74DB04}" destId="{301D106E-6724-46EB-8E4B-54F7C69FB360}" srcOrd="0" destOrd="0" parTransId="{2F9D1BF5-4AF4-4C17-89DB-8AF769F0C397}" sibTransId="{82295D9A-6357-4E61-83EC-09FD0AACF170}"/>
    <dgm:cxn modelId="{DDE300A9-CC57-4B30-BFF8-85C85055B8F8}" srcId="{2AAC05A7-59AD-4B34-AF07-98674F74DB04}" destId="{18546FE6-D6EE-4BE0-8192-323E1C799480}" srcOrd="2" destOrd="0" parTransId="{34D2BB50-799D-4BC7-8268-8BA96DA33AF8}" sibTransId="{C90E2ED3-B808-4845-80FD-9EFE2A119B01}"/>
    <dgm:cxn modelId="{3C806927-064C-49B9-94E5-2ABA66E5A144}" type="presParOf" srcId="{BCBE1D4C-00C3-480E-B3C3-44AAAC44B6F5}" destId="{C1C670A4-C77E-48EA-AC00-3465CA128A5E}" srcOrd="0" destOrd="0" presId="urn:microsoft.com/office/officeart/2005/8/layout/vList2"/>
    <dgm:cxn modelId="{323BC715-B4FA-4C8C-960C-C9FBB6E9DE13}" type="presParOf" srcId="{BCBE1D4C-00C3-480E-B3C3-44AAAC44B6F5}" destId="{AB6164A5-6FBB-41A5-8D9E-9443A86CEA67}" srcOrd="1" destOrd="0" presId="urn:microsoft.com/office/officeart/2005/8/layout/vList2"/>
    <dgm:cxn modelId="{EDCD6534-5E7E-4004-8D5A-7F144A491E49}" type="presParOf" srcId="{BCBE1D4C-00C3-480E-B3C3-44AAAC44B6F5}" destId="{6CA0A17F-AA84-42DE-ADA9-BF83C49F42E7}" srcOrd="2" destOrd="0" presId="urn:microsoft.com/office/officeart/2005/8/layout/vList2"/>
    <dgm:cxn modelId="{AD169DAA-B1A3-457F-9BF5-25C74386BEA8}" type="presParOf" srcId="{BCBE1D4C-00C3-480E-B3C3-44AAAC44B6F5}" destId="{565321AA-2953-4A17-B9E6-AB4B72FC7D27}" srcOrd="3" destOrd="0" presId="urn:microsoft.com/office/officeart/2005/8/layout/vList2"/>
    <dgm:cxn modelId="{B50FBC49-FD5E-4620-AFCC-532F3A50BAE2}" type="presParOf" srcId="{BCBE1D4C-00C3-480E-B3C3-44AAAC44B6F5}" destId="{2C37DEC1-C85A-4805-9D87-49E340223E26}"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0C69D1C-B01A-4B70-B53D-424DFDC9BA9E}" type="doc">
      <dgm:prSet loTypeId="urn:microsoft.com/office/officeart/2005/8/layout/process2" loCatId="process" qsTypeId="urn:microsoft.com/office/officeart/2005/8/quickstyle/simple1" qsCatId="simple" csTypeId="urn:microsoft.com/office/officeart/2005/8/colors/colorful1" csCatId="colorful" phldr="1"/>
      <dgm:spPr/>
    </dgm:pt>
    <dgm:pt modelId="{7DA3B498-A2F5-4195-A7D6-C3B62FE43333}">
      <dgm:prSet phldrT="[Văn bản]" custT="1"/>
      <dgm:spPr/>
      <dgm:t>
        <a:bodyPr/>
        <a:lstStyle/>
        <a:p>
          <a:r>
            <a:rPr lang="en-BZ" sz="2800" b="1" dirty="0" err="1">
              <a:latin typeface="Times New Roman" panose="02020603050405020304" pitchFamily="18" charset="0"/>
              <a:cs typeface="Times New Roman" panose="02020603050405020304" pitchFamily="18" charset="0"/>
            </a:rPr>
            <a:t>Mặt</a:t>
          </a:r>
          <a:r>
            <a:rPr lang="en-BZ" sz="2800" b="1" dirty="0">
              <a:latin typeface="Times New Roman" panose="02020603050405020304" pitchFamily="18" charset="0"/>
              <a:cs typeface="Times New Roman" panose="02020603050405020304" pitchFamily="18" charset="0"/>
            </a:rPr>
            <a:t> </a:t>
          </a:r>
          <a:r>
            <a:rPr lang="en-BZ" sz="2800" b="1" dirty="0" err="1">
              <a:latin typeface="Times New Roman" panose="02020603050405020304" pitchFamily="18" charset="0"/>
              <a:cs typeface="Times New Roman" panose="02020603050405020304" pitchFamily="18" charset="0"/>
            </a:rPr>
            <a:t>lấm</a:t>
          </a:r>
          <a:r>
            <a:rPr lang="en-BZ" sz="2800" b="1" dirty="0">
              <a:latin typeface="Times New Roman" panose="02020603050405020304" pitchFamily="18" charset="0"/>
              <a:cs typeface="Times New Roman" panose="02020603050405020304" pitchFamily="18" charset="0"/>
            </a:rPr>
            <a:t> </a:t>
          </a:r>
          <a:r>
            <a:rPr lang="en-BZ" sz="2800" b="1" dirty="0" err="1">
              <a:latin typeface="Times New Roman" panose="02020603050405020304" pitchFamily="18" charset="0"/>
              <a:cs typeface="Times New Roman" panose="02020603050405020304" pitchFamily="18" charset="0"/>
            </a:rPr>
            <a:t>bụi</a:t>
          </a:r>
          <a:r>
            <a:rPr lang="en-BZ" sz="2800" b="1" dirty="0">
              <a:latin typeface="Times New Roman" panose="02020603050405020304" pitchFamily="18" charset="0"/>
              <a:cs typeface="Times New Roman" panose="02020603050405020304" pitchFamily="18" charset="0"/>
            </a:rPr>
            <a:t>: </a:t>
          </a:r>
          <a:r>
            <a:rPr lang="en-BZ" sz="3200" b="1" dirty="0" err="1">
              <a:latin typeface="Times New Roman" panose="02020603050405020304" pitchFamily="18" charset="0"/>
              <a:cs typeface="Times New Roman" panose="02020603050405020304" pitchFamily="18" charset="0"/>
            </a:rPr>
            <a:t>Chưa</a:t>
          </a:r>
          <a:r>
            <a:rPr lang="en-BZ" sz="3200" b="1" dirty="0">
              <a:latin typeface="Times New Roman" panose="02020603050405020304" pitchFamily="18" charset="0"/>
              <a:cs typeface="Times New Roman" panose="02020603050405020304" pitchFamily="18" charset="0"/>
            </a:rPr>
            <a:t> </a:t>
          </a:r>
          <a:r>
            <a:rPr lang="en-BZ" sz="3200" b="1" dirty="0" err="1">
              <a:latin typeface="Times New Roman" panose="02020603050405020304" pitchFamily="18" charset="0"/>
              <a:cs typeface="Times New Roman" panose="02020603050405020304" pitchFamily="18" charset="0"/>
            </a:rPr>
            <a:t>cần</a:t>
          </a:r>
          <a:r>
            <a:rPr lang="en-BZ" sz="3200" b="1" dirty="0">
              <a:latin typeface="Times New Roman" panose="02020603050405020304" pitchFamily="18" charset="0"/>
              <a:cs typeface="Times New Roman" panose="02020603050405020304" pitchFamily="18" charset="0"/>
            </a:rPr>
            <a:t> </a:t>
          </a:r>
          <a:r>
            <a:rPr lang="en-BZ" sz="3200" b="1" dirty="0" err="1">
              <a:latin typeface="Times New Roman" panose="02020603050405020304" pitchFamily="18" charset="0"/>
              <a:cs typeface="Times New Roman" panose="02020603050405020304" pitchFamily="18" charset="0"/>
            </a:rPr>
            <a:t>rửa</a:t>
          </a:r>
          <a:r>
            <a:rPr lang="en-BZ" sz="3200" b="1" dirty="0">
              <a:latin typeface="Times New Roman" panose="02020603050405020304" pitchFamily="18" charset="0"/>
              <a:cs typeface="Times New Roman" panose="02020603050405020304" pitchFamily="18" charset="0"/>
            </a:rPr>
            <a:t>, </a:t>
          </a:r>
          <a:r>
            <a:rPr lang="en-BZ" sz="3200" b="1" dirty="0" err="1">
              <a:latin typeface="Times New Roman" panose="02020603050405020304" pitchFamily="18" charset="0"/>
              <a:cs typeface="Times New Roman" panose="02020603050405020304" pitchFamily="18" charset="0"/>
            </a:rPr>
            <a:t>cười</a:t>
          </a:r>
          <a:r>
            <a:rPr lang="en-BZ" sz="3200" b="1" dirty="0">
              <a:latin typeface="Times New Roman" panose="02020603050405020304" pitchFamily="18" charset="0"/>
              <a:cs typeface="Times New Roman" panose="02020603050405020304" pitchFamily="18" charset="0"/>
            </a:rPr>
            <a:t> ha </a:t>
          </a:r>
          <a:r>
            <a:rPr lang="en-BZ" sz="3200" b="1" dirty="0" err="1">
              <a:latin typeface="Times New Roman" panose="02020603050405020304" pitchFamily="18" charset="0"/>
              <a:cs typeface="Times New Roman" panose="02020603050405020304" pitchFamily="18" charset="0"/>
            </a:rPr>
            <a:t>ha</a:t>
          </a:r>
          <a:endParaRPr lang="en-BZ" sz="2800" b="1" dirty="0">
            <a:latin typeface="Times New Roman" panose="02020603050405020304" pitchFamily="18" charset="0"/>
            <a:cs typeface="Times New Roman" panose="02020603050405020304" pitchFamily="18" charset="0"/>
          </a:endParaRPr>
        </a:p>
      </dgm:t>
    </dgm:pt>
    <dgm:pt modelId="{F5C5D32D-94AD-42DC-9D6E-CD636A6AEA86}" type="parTrans" cxnId="{AB2F771E-D263-49E7-AF69-C4EAE6B2F8CC}">
      <dgm:prSet/>
      <dgm:spPr/>
      <dgm:t>
        <a:bodyPr/>
        <a:lstStyle/>
        <a:p>
          <a:endParaRPr lang="en-BZ" sz="1400">
            <a:latin typeface="Times New Roman" panose="02020603050405020304" pitchFamily="18" charset="0"/>
            <a:cs typeface="Times New Roman" panose="02020603050405020304" pitchFamily="18" charset="0"/>
          </a:endParaRPr>
        </a:p>
      </dgm:t>
    </dgm:pt>
    <dgm:pt modelId="{46C523F6-B6F8-41B9-897A-956C0014FA1C}" type="sibTrans" cxnId="{AB2F771E-D263-49E7-AF69-C4EAE6B2F8CC}">
      <dgm:prSet custT="1"/>
      <dgm:spPr/>
      <dgm:t>
        <a:bodyPr/>
        <a:lstStyle/>
        <a:p>
          <a:endParaRPr lang="en-BZ" sz="3200">
            <a:latin typeface="Times New Roman" panose="02020603050405020304" pitchFamily="18" charset="0"/>
            <a:cs typeface="Times New Roman" panose="02020603050405020304" pitchFamily="18" charset="0"/>
          </a:endParaRPr>
        </a:p>
      </dgm:t>
    </dgm:pt>
    <dgm:pt modelId="{A248FE8E-3464-4767-8170-BBACC509A5A3}">
      <dgm:prSet custT="1"/>
      <dgm:spPr/>
      <dgm:t>
        <a:bodyPr/>
        <a:lstStyle/>
        <a:p>
          <a:r>
            <a:rPr lang="en-BZ" sz="2800" b="1" dirty="0" err="1">
              <a:latin typeface="Times New Roman" panose="02020603050405020304" pitchFamily="18" charset="0"/>
              <a:cs typeface="Times New Roman" panose="02020603050405020304" pitchFamily="18" charset="0"/>
            </a:rPr>
            <a:t>Áo</a:t>
          </a:r>
          <a:r>
            <a:rPr lang="en-BZ" sz="2800" b="1" dirty="0">
              <a:latin typeface="Times New Roman" panose="02020603050405020304" pitchFamily="18" charset="0"/>
              <a:cs typeface="Times New Roman" panose="02020603050405020304" pitchFamily="18" charset="0"/>
            </a:rPr>
            <a:t> </a:t>
          </a:r>
          <a:r>
            <a:rPr lang="en-BZ" sz="2800" b="1" dirty="0" err="1">
              <a:latin typeface="Times New Roman" panose="02020603050405020304" pitchFamily="18" charset="0"/>
              <a:cs typeface="Times New Roman" panose="02020603050405020304" pitchFamily="18" charset="0"/>
            </a:rPr>
            <a:t>ướt</a:t>
          </a:r>
          <a:r>
            <a:rPr lang="en-BZ" sz="2800" b="1" dirty="0">
              <a:latin typeface="Times New Roman" panose="02020603050405020304" pitchFamily="18" charset="0"/>
              <a:cs typeface="Times New Roman" panose="02020603050405020304" pitchFamily="18" charset="0"/>
            </a:rPr>
            <a:t> </a:t>
          </a:r>
          <a:r>
            <a:rPr lang="en-BZ" sz="2800" b="1" dirty="0" err="1">
              <a:latin typeface="Times New Roman" panose="02020603050405020304" pitchFamily="18" charset="0"/>
              <a:cs typeface="Times New Roman" panose="02020603050405020304" pitchFamily="18" charset="0"/>
            </a:rPr>
            <a:t>mưa</a:t>
          </a:r>
          <a:r>
            <a:rPr lang="en-BZ" sz="2800" b="1" dirty="0">
              <a:latin typeface="Times New Roman" panose="02020603050405020304" pitchFamily="18" charset="0"/>
              <a:cs typeface="Times New Roman" panose="02020603050405020304" pitchFamily="18" charset="0"/>
            </a:rPr>
            <a:t>: </a:t>
          </a:r>
          <a:r>
            <a:rPr lang="en-BZ" sz="3200" b="1" dirty="0" err="1">
              <a:latin typeface="Times New Roman" panose="02020603050405020304" pitchFamily="18" charset="0"/>
              <a:cs typeface="Times New Roman" panose="02020603050405020304" pitchFamily="18" charset="0"/>
            </a:rPr>
            <a:t>Chưa</a:t>
          </a:r>
          <a:r>
            <a:rPr lang="en-BZ" sz="3200" b="1" dirty="0">
              <a:latin typeface="Times New Roman" panose="02020603050405020304" pitchFamily="18" charset="0"/>
              <a:cs typeface="Times New Roman" panose="02020603050405020304" pitchFamily="18" charset="0"/>
            </a:rPr>
            <a:t> </a:t>
          </a:r>
          <a:r>
            <a:rPr lang="en-BZ" sz="3200" b="1" dirty="0" err="1">
              <a:latin typeface="Times New Roman" panose="02020603050405020304" pitchFamily="18" charset="0"/>
              <a:cs typeface="Times New Roman" panose="02020603050405020304" pitchFamily="18" charset="0"/>
            </a:rPr>
            <a:t>cần</a:t>
          </a:r>
          <a:r>
            <a:rPr lang="en-BZ" sz="3200" b="1" dirty="0">
              <a:latin typeface="Times New Roman" panose="02020603050405020304" pitchFamily="18" charset="0"/>
              <a:cs typeface="Times New Roman" panose="02020603050405020304" pitchFamily="18" charset="0"/>
            </a:rPr>
            <a:t> </a:t>
          </a:r>
          <a:r>
            <a:rPr lang="en-BZ" sz="3200" b="1" dirty="0" err="1">
              <a:latin typeface="Times New Roman" panose="02020603050405020304" pitchFamily="18" charset="0"/>
              <a:cs typeface="Times New Roman" panose="02020603050405020304" pitchFamily="18" charset="0"/>
            </a:rPr>
            <a:t>thay</a:t>
          </a:r>
          <a:r>
            <a:rPr lang="en-BZ" sz="3200" b="1" dirty="0">
              <a:latin typeface="Times New Roman" panose="02020603050405020304" pitchFamily="18" charset="0"/>
              <a:cs typeface="Times New Roman" panose="02020603050405020304" pitchFamily="18" charset="0"/>
            </a:rPr>
            <a:t>, </a:t>
          </a:r>
          <a:r>
            <a:rPr lang="en-BZ" sz="3200" b="1" dirty="0" err="1">
              <a:latin typeface="Times New Roman" panose="02020603050405020304" pitchFamily="18" charset="0"/>
              <a:cs typeface="Times New Roman" panose="02020603050405020304" pitchFamily="18" charset="0"/>
            </a:rPr>
            <a:t>khô</a:t>
          </a:r>
          <a:r>
            <a:rPr lang="en-BZ" sz="3200" b="1" dirty="0">
              <a:latin typeface="Times New Roman" panose="02020603050405020304" pitchFamily="18" charset="0"/>
              <a:cs typeface="Times New Roman" panose="02020603050405020304" pitchFamily="18" charset="0"/>
            </a:rPr>
            <a:t> </a:t>
          </a:r>
          <a:r>
            <a:rPr lang="en-BZ" sz="3200" b="1" dirty="0" err="1">
              <a:latin typeface="Times New Roman" panose="02020603050405020304" pitchFamily="18" charset="0"/>
              <a:cs typeface="Times New Roman" panose="02020603050405020304" pitchFamily="18" charset="0"/>
            </a:rPr>
            <a:t>mau</a:t>
          </a:r>
          <a:r>
            <a:rPr lang="en-BZ" sz="3200" b="1" dirty="0">
              <a:latin typeface="Times New Roman" panose="02020603050405020304" pitchFamily="18" charset="0"/>
              <a:cs typeface="Times New Roman" panose="02020603050405020304" pitchFamily="18" charset="0"/>
            </a:rPr>
            <a:t> </a:t>
          </a:r>
          <a:r>
            <a:rPr lang="en-BZ" sz="3200" b="1" dirty="0" err="1">
              <a:latin typeface="Times New Roman" panose="02020603050405020304" pitchFamily="18" charset="0"/>
              <a:cs typeface="Times New Roman" panose="02020603050405020304" pitchFamily="18" charset="0"/>
            </a:rPr>
            <a:t>thôi</a:t>
          </a:r>
          <a:endParaRPr lang="en-BZ" sz="2800" b="1" dirty="0">
            <a:latin typeface="Times New Roman" panose="02020603050405020304" pitchFamily="18" charset="0"/>
            <a:cs typeface="Times New Roman" panose="02020603050405020304" pitchFamily="18" charset="0"/>
          </a:endParaRPr>
        </a:p>
      </dgm:t>
    </dgm:pt>
    <dgm:pt modelId="{3D03E5BB-C2E3-406D-9E06-A7DD3C46F9AC}" type="parTrans" cxnId="{BEB7655C-576E-4370-A123-1D01F17C03E1}">
      <dgm:prSet/>
      <dgm:spPr/>
      <dgm:t>
        <a:bodyPr/>
        <a:lstStyle/>
        <a:p>
          <a:endParaRPr lang="en-BZ" sz="1400">
            <a:latin typeface="Times New Roman" panose="02020603050405020304" pitchFamily="18" charset="0"/>
            <a:cs typeface="Times New Roman" panose="02020603050405020304" pitchFamily="18" charset="0"/>
          </a:endParaRPr>
        </a:p>
      </dgm:t>
    </dgm:pt>
    <dgm:pt modelId="{BDF5B1EB-E4D7-4D43-878B-A86ED68D101C}" type="sibTrans" cxnId="{BEB7655C-576E-4370-A123-1D01F17C03E1}">
      <dgm:prSet/>
      <dgm:spPr/>
      <dgm:t>
        <a:bodyPr/>
        <a:lstStyle/>
        <a:p>
          <a:endParaRPr lang="en-BZ" sz="1400">
            <a:latin typeface="Times New Roman" panose="02020603050405020304" pitchFamily="18" charset="0"/>
            <a:cs typeface="Times New Roman" panose="02020603050405020304" pitchFamily="18" charset="0"/>
          </a:endParaRPr>
        </a:p>
      </dgm:t>
    </dgm:pt>
    <dgm:pt modelId="{12CB0592-D42F-4492-AB9A-A86D2D1347F5}" type="pres">
      <dgm:prSet presAssocID="{20C69D1C-B01A-4B70-B53D-424DFDC9BA9E}" presName="linearFlow" presStyleCnt="0">
        <dgm:presLayoutVars>
          <dgm:resizeHandles val="exact"/>
        </dgm:presLayoutVars>
      </dgm:prSet>
      <dgm:spPr/>
    </dgm:pt>
    <dgm:pt modelId="{599B5277-7672-4974-AFDD-67CF56891922}" type="pres">
      <dgm:prSet presAssocID="{7DA3B498-A2F5-4195-A7D6-C3B62FE43333}" presName="node" presStyleLbl="node1" presStyleIdx="0" presStyleCnt="2" custScaleX="134113">
        <dgm:presLayoutVars>
          <dgm:bulletEnabled val="1"/>
        </dgm:presLayoutVars>
      </dgm:prSet>
      <dgm:spPr/>
      <dgm:t>
        <a:bodyPr/>
        <a:lstStyle/>
        <a:p>
          <a:endParaRPr lang="en-GB"/>
        </a:p>
      </dgm:t>
    </dgm:pt>
    <dgm:pt modelId="{0A4D1503-982D-4458-A5E8-07638577EA5A}" type="pres">
      <dgm:prSet presAssocID="{46C523F6-B6F8-41B9-897A-956C0014FA1C}" presName="sibTrans" presStyleLbl="sibTrans2D1" presStyleIdx="0" presStyleCnt="1"/>
      <dgm:spPr/>
      <dgm:t>
        <a:bodyPr/>
        <a:lstStyle/>
        <a:p>
          <a:endParaRPr lang="en-GB"/>
        </a:p>
      </dgm:t>
    </dgm:pt>
    <dgm:pt modelId="{34C63E1F-8899-499A-A578-B9B796B3CEDF}" type="pres">
      <dgm:prSet presAssocID="{46C523F6-B6F8-41B9-897A-956C0014FA1C}" presName="connectorText" presStyleLbl="sibTrans2D1" presStyleIdx="0" presStyleCnt="1"/>
      <dgm:spPr/>
      <dgm:t>
        <a:bodyPr/>
        <a:lstStyle/>
        <a:p>
          <a:endParaRPr lang="en-GB"/>
        </a:p>
      </dgm:t>
    </dgm:pt>
    <dgm:pt modelId="{BE60B919-BAA1-4A35-BAEB-05C5ABD26FE1}" type="pres">
      <dgm:prSet presAssocID="{A248FE8E-3464-4767-8170-BBACC509A5A3}" presName="node" presStyleLbl="node1" presStyleIdx="1" presStyleCnt="2" custScaleX="127624">
        <dgm:presLayoutVars>
          <dgm:bulletEnabled val="1"/>
        </dgm:presLayoutVars>
      </dgm:prSet>
      <dgm:spPr/>
      <dgm:t>
        <a:bodyPr/>
        <a:lstStyle/>
        <a:p>
          <a:endParaRPr lang="en-GB"/>
        </a:p>
      </dgm:t>
    </dgm:pt>
  </dgm:ptLst>
  <dgm:cxnLst>
    <dgm:cxn modelId="{AB2F771E-D263-49E7-AF69-C4EAE6B2F8CC}" srcId="{20C69D1C-B01A-4B70-B53D-424DFDC9BA9E}" destId="{7DA3B498-A2F5-4195-A7D6-C3B62FE43333}" srcOrd="0" destOrd="0" parTransId="{F5C5D32D-94AD-42DC-9D6E-CD636A6AEA86}" sibTransId="{46C523F6-B6F8-41B9-897A-956C0014FA1C}"/>
    <dgm:cxn modelId="{21493541-05FF-4CA9-9493-0CAA75951AB0}" type="presOf" srcId="{20C69D1C-B01A-4B70-B53D-424DFDC9BA9E}" destId="{12CB0592-D42F-4492-AB9A-A86D2D1347F5}" srcOrd="0" destOrd="0" presId="urn:microsoft.com/office/officeart/2005/8/layout/process2"/>
    <dgm:cxn modelId="{BEB7655C-576E-4370-A123-1D01F17C03E1}" srcId="{20C69D1C-B01A-4B70-B53D-424DFDC9BA9E}" destId="{A248FE8E-3464-4767-8170-BBACC509A5A3}" srcOrd="1" destOrd="0" parTransId="{3D03E5BB-C2E3-406D-9E06-A7DD3C46F9AC}" sibTransId="{BDF5B1EB-E4D7-4D43-878B-A86ED68D101C}"/>
    <dgm:cxn modelId="{20FF7D65-6868-49B1-9D7E-65A241E6B6CF}" type="presOf" srcId="{46C523F6-B6F8-41B9-897A-956C0014FA1C}" destId="{34C63E1F-8899-499A-A578-B9B796B3CEDF}" srcOrd="1" destOrd="0" presId="urn:microsoft.com/office/officeart/2005/8/layout/process2"/>
    <dgm:cxn modelId="{2EAF6B05-DCCF-4100-9BF7-456CD5CDEFC3}" type="presOf" srcId="{46C523F6-B6F8-41B9-897A-956C0014FA1C}" destId="{0A4D1503-982D-4458-A5E8-07638577EA5A}" srcOrd="0" destOrd="0" presId="urn:microsoft.com/office/officeart/2005/8/layout/process2"/>
    <dgm:cxn modelId="{79BC21E6-7910-48B2-BE8B-885D8EF916A1}" type="presOf" srcId="{7DA3B498-A2F5-4195-A7D6-C3B62FE43333}" destId="{599B5277-7672-4974-AFDD-67CF56891922}" srcOrd="0" destOrd="0" presId="urn:microsoft.com/office/officeart/2005/8/layout/process2"/>
    <dgm:cxn modelId="{3A5814D2-B739-4E79-9CF1-5133E4AC7160}" type="presOf" srcId="{A248FE8E-3464-4767-8170-BBACC509A5A3}" destId="{BE60B919-BAA1-4A35-BAEB-05C5ABD26FE1}" srcOrd="0" destOrd="0" presId="urn:microsoft.com/office/officeart/2005/8/layout/process2"/>
    <dgm:cxn modelId="{2FF7C20E-3EDF-4771-A95E-A01D8A6C439B}" type="presParOf" srcId="{12CB0592-D42F-4492-AB9A-A86D2D1347F5}" destId="{599B5277-7672-4974-AFDD-67CF56891922}" srcOrd="0" destOrd="0" presId="urn:microsoft.com/office/officeart/2005/8/layout/process2"/>
    <dgm:cxn modelId="{C155EB03-2540-4ECF-A991-01F6B34665DC}" type="presParOf" srcId="{12CB0592-D42F-4492-AB9A-A86D2D1347F5}" destId="{0A4D1503-982D-4458-A5E8-07638577EA5A}" srcOrd="1" destOrd="0" presId="urn:microsoft.com/office/officeart/2005/8/layout/process2"/>
    <dgm:cxn modelId="{C608A372-1C88-4CE6-BFF1-F11AFC882681}" type="presParOf" srcId="{0A4D1503-982D-4458-A5E8-07638577EA5A}" destId="{34C63E1F-8899-499A-A578-B9B796B3CEDF}" srcOrd="0" destOrd="0" presId="urn:microsoft.com/office/officeart/2005/8/layout/process2"/>
    <dgm:cxn modelId="{044738A8-6725-4EF2-9705-8FC1F883CE27}" type="presParOf" srcId="{12CB0592-D42F-4492-AB9A-A86D2D1347F5}" destId="{BE60B919-BAA1-4A35-BAEB-05C5ABD26FE1}" srcOrd="2" destOrd="0" presId="urn:microsoft.com/office/officeart/2005/8/layout/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9DC8E27-C318-42C3-86F5-C0DFDDC2EFD3}" type="doc">
      <dgm:prSet loTypeId="urn:microsoft.com/office/officeart/2005/8/layout/process2" loCatId="process" qsTypeId="urn:microsoft.com/office/officeart/2005/8/quickstyle/simple1" qsCatId="simple" csTypeId="urn:microsoft.com/office/officeart/2005/8/colors/accent1_2" csCatId="accent1" phldr="1"/>
      <dgm:spPr/>
    </dgm:pt>
    <dgm:pt modelId="{7E464D47-99F4-4AB5-A39E-F8B9239D5C6C}">
      <dgm:prSet phldrT="[Văn bản]" custT="1"/>
      <dgm:spPr>
        <a:solidFill>
          <a:srgbClr val="FFFE96"/>
        </a:solidFill>
        <a:ln>
          <a:solidFill>
            <a:srgbClr val="857360"/>
          </a:solidFill>
        </a:ln>
      </dgm:spPr>
      <dgm:t>
        <a:bodyPr/>
        <a:lstStyle/>
        <a:p>
          <a:r>
            <a:rPr lang="en-BZ" sz="2800" dirty="0" err="1">
              <a:solidFill>
                <a:sysClr val="windowText" lastClr="000000"/>
              </a:solidFill>
              <a:latin typeface="Times New Roman" panose="02020603050405020304" pitchFamily="18" charset="0"/>
              <a:cs typeface="Times New Roman" panose="02020603050405020304" pitchFamily="18" charset="0"/>
            </a:rPr>
            <a:t>Cấu</a:t>
          </a:r>
          <a:r>
            <a:rPr lang="en-BZ" sz="2800" dirty="0">
              <a:solidFill>
                <a:sysClr val="windowText" lastClr="000000"/>
              </a:solidFill>
              <a:latin typeface="Times New Roman" panose="02020603050405020304" pitchFamily="18" charset="0"/>
              <a:cs typeface="Times New Roman" panose="02020603050405020304" pitchFamily="18" charset="0"/>
            </a:rPr>
            <a:t> </a:t>
          </a:r>
          <a:r>
            <a:rPr lang="en-BZ" sz="2800" dirty="0" err="1">
              <a:solidFill>
                <a:sysClr val="windowText" lastClr="000000"/>
              </a:solidFill>
              <a:latin typeface="Times New Roman" panose="02020603050405020304" pitchFamily="18" charset="0"/>
              <a:cs typeface="Times New Roman" panose="02020603050405020304" pitchFamily="18" charset="0"/>
            </a:rPr>
            <a:t>trúc</a:t>
          </a:r>
          <a:r>
            <a:rPr lang="en-BZ" sz="2800" dirty="0">
              <a:solidFill>
                <a:sysClr val="windowText" lastClr="000000"/>
              </a:solidFill>
              <a:latin typeface="Times New Roman" panose="02020603050405020304" pitchFamily="18" charset="0"/>
              <a:cs typeface="Times New Roman" panose="02020603050405020304" pitchFamily="18" charset="0"/>
            </a:rPr>
            <a:t> </a:t>
          </a:r>
          <a:r>
            <a:rPr lang="en-BZ" sz="2800" dirty="0" err="1">
              <a:solidFill>
                <a:sysClr val="windowText" lastClr="000000"/>
              </a:solidFill>
              <a:latin typeface="Times New Roman" panose="02020603050405020304" pitchFamily="18" charset="0"/>
              <a:cs typeface="Times New Roman" panose="02020603050405020304" pitchFamily="18" charset="0"/>
            </a:rPr>
            <a:t>tăng</a:t>
          </a:r>
          <a:r>
            <a:rPr lang="en-BZ" sz="2800" dirty="0">
              <a:solidFill>
                <a:sysClr val="windowText" lastClr="000000"/>
              </a:solidFill>
              <a:latin typeface="Times New Roman" panose="02020603050405020304" pitchFamily="18" charset="0"/>
              <a:cs typeface="Times New Roman" panose="02020603050405020304" pitchFamily="18" charset="0"/>
            </a:rPr>
            <a:t> </a:t>
          </a:r>
          <a:r>
            <a:rPr lang="en-BZ" sz="2800" dirty="0" err="1">
              <a:solidFill>
                <a:sysClr val="windowText" lastClr="000000"/>
              </a:solidFill>
              <a:latin typeface="Times New Roman" panose="02020603050405020304" pitchFamily="18" charset="0"/>
              <a:cs typeface="Times New Roman" panose="02020603050405020304" pitchFamily="18" charset="0"/>
            </a:rPr>
            <a:t>tiến</a:t>
          </a:r>
          <a:r>
            <a:rPr lang="en-BZ" sz="2800" dirty="0">
              <a:solidFill>
                <a:sysClr val="windowText" lastClr="000000"/>
              </a:solidFill>
              <a:latin typeface="Times New Roman" panose="02020603050405020304" pitchFamily="18" charset="0"/>
              <a:cs typeface="Times New Roman" panose="02020603050405020304" pitchFamily="18" charset="0"/>
            </a:rPr>
            <a:t>, </a:t>
          </a:r>
          <a:r>
            <a:rPr lang="en-BZ" sz="2800" dirty="0" err="1">
              <a:solidFill>
                <a:sysClr val="windowText" lastClr="000000"/>
              </a:solidFill>
              <a:latin typeface="Times New Roman" panose="02020603050405020304" pitchFamily="18" charset="0"/>
              <a:cs typeface="Times New Roman" panose="02020603050405020304" pitchFamily="18" charset="0"/>
            </a:rPr>
            <a:t>quan</a:t>
          </a:r>
          <a:r>
            <a:rPr lang="en-BZ" sz="2800" dirty="0">
              <a:solidFill>
                <a:sysClr val="windowText" lastClr="000000"/>
              </a:solidFill>
              <a:latin typeface="Times New Roman" panose="02020603050405020304" pitchFamily="18" charset="0"/>
              <a:cs typeface="Times New Roman" panose="02020603050405020304" pitchFamily="18" charset="0"/>
            </a:rPr>
            <a:t> </a:t>
          </a:r>
          <a:r>
            <a:rPr lang="en-BZ" sz="2800" dirty="0" err="1">
              <a:solidFill>
                <a:sysClr val="windowText" lastClr="000000"/>
              </a:solidFill>
              <a:latin typeface="Times New Roman" panose="02020603050405020304" pitchFamily="18" charset="0"/>
              <a:cs typeface="Times New Roman" panose="02020603050405020304" pitchFamily="18" charset="0"/>
            </a:rPr>
            <a:t>hệ</a:t>
          </a:r>
          <a:r>
            <a:rPr lang="en-BZ" sz="2800" dirty="0">
              <a:solidFill>
                <a:sysClr val="windowText" lastClr="000000"/>
              </a:solidFill>
              <a:latin typeface="Times New Roman" panose="02020603050405020304" pitchFamily="18" charset="0"/>
              <a:cs typeface="Times New Roman" panose="02020603050405020304" pitchFamily="18" charset="0"/>
            </a:rPr>
            <a:t> </a:t>
          </a:r>
          <a:r>
            <a:rPr lang="en-BZ" sz="2800" dirty="0" err="1">
              <a:solidFill>
                <a:sysClr val="windowText" lastClr="000000"/>
              </a:solidFill>
              <a:latin typeface="Times New Roman" panose="02020603050405020304" pitchFamily="18" charset="0"/>
              <a:cs typeface="Times New Roman" panose="02020603050405020304" pitchFamily="18" charset="0"/>
            </a:rPr>
            <a:t>từ</a:t>
          </a:r>
          <a:r>
            <a:rPr lang="en-BZ" sz="2800" dirty="0">
              <a:solidFill>
                <a:sysClr val="windowText" lastClr="000000"/>
              </a:solidFill>
              <a:latin typeface="Times New Roman" panose="02020603050405020304" pitchFamily="18" charset="0"/>
              <a:cs typeface="Times New Roman" panose="02020603050405020304" pitchFamily="18" charset="0"/>
            </a:rPr>
            <a:t>: </a:t>
          </a:r>
          <a:r>
            <a:rPr lang="en-BZ" sz="2800" dirty="0" err="1">
              <a:solidFill>
                <a:sysClr val="windowText" lastClr="000000"/>
              </a:solidFill>
              <a:latin typeface="Times New Roman" panose="02020603050405020304" pitchFamily="18" charset="0"/>
              <a:cs typeface="Times New Roman" panose="02020603050405020304" pitchFamily="18" charset="0"/>
            </a:rPr>
            <a:t>vẫn</a:t>
          </a:r>
          <a:endParaRPr lang="en-BZ" sz="2800" dirty="0">
            <a:solidFill>
              <a:sysClr val="windowText" lastClr="000000"/>
            </a:solidFill>
            <a:latin typeface="Times New Roman" panose="02020603050405020304" pitchFamily="18" charset="0"/>
            <a:cs typeface="Times New Roman" panose="02020603050405020304" pitchFamily="18" charset="0"/>
          </a:endParaRPr>
        </a:p>
      </dgm:t>
    </dgm:pt>
    <dgm:pt modelId="{5773F9F8-0ABB-449A-9228-2AA0056936C2}" type="parTrans" cxnId="{CD469DE5-1F51-4A12-8391-C60796B9DB58}">
      <dgm:prSet/>
      <dgm:spPr/>
      <dgm:t>
        <a:bodyPr/>
        <a:lstStyle/>
        <a:p>
          <a:endParaRPr lang="en-BZ" sz="2800">
            <a:latin typeface="#9Slide03 Arima Madurai" panose="00000500000000000000" pitchFamily="2" charset="0"/>
            <a:cs typeface="#9Slide03 Arima Madurai" panose="00000500000000000000" pitchFamily="2" charset="0"/>
          </a:endParaRPr>
        </a:p>
      </dgm:t>
    </dgm:pt>
    <dgm:pt modelId="{7F5BFC3D-FD22-4CE7-8D6C-84759E157FEE}" type="sibTrans" cxnId="{CD469DE5-1F51-4A12-8391-C60796B9DB58}">
      <dgm:prSet custT="1"/>
      <dgm:spPr>
        <a:solidFill>
          <a:srgbClr val="FFFE96"/>
        </a:solidFill>
        <a:ln>
          <a:solidFill>
            <a:srgbClr val="857360"/>
          </a:solidFill>
        </a:ln>
      </dgm:spPr>
      <dgm:t>
        <a:bodyPr/>
        <a:lstStyle/>
        <a:p>
          <a:endParaRPr lang="en-BZ" sz="2800">
            <a:solidFill>
              <a:sysClr val="windowText" lastClr="000000"/>
            </a:solidFill>
            <a:latin typeface="#9Slide03 Arima Madurai" panose="00000500000000000000" pitchFamily="2" charset="0"/>
            <a:cs typeface="#9Slide03 Arima Madurai" panose="00000500000000000000" pitchFamily="2" charset="0"/>
          </a:endParaRPr>
        </a:p>
      </dgm:t>
    </dgm:pt>
    <dgm:pt modelId="{A5D103B2-549E-40B6-A811-CE3F7C8D1F28}">
      <dgm:prSet phldrT="[Văn bản]" custT="1"/>
      <dgm:spPr>
        <a:solidFill>
          <a:srgbClr val="FFFE96"/>
        </a:solidFill>
        <a:ln>
          <a:solidFill>
            <a:srgbClr val="857360"/>
          </a:solidFill>
        </a:ln>
      </dgm:spPr>
      <dgm:t>
        <a:bodyPr/>
        <a:lstStyle/>
        <a:p>
          <a:r>
            <a:rPr lang="en-BZ" sz="2800" dirty="0" err="1">
              <a:solidFill>
                <a:sysClr val="windowText" lastClr="000000"/>
              </a:solidFill>
              <a:latin typeface="Times New Roman" panose="02020603050405020304" pitchFamily="18" charset="0"/>
              <a:cs typeface="Times New Roman" panose="02020603050405020304" pitchFamily="18" charset="0"/>
            </a:rPr>
            <a:t>Hình</a:t>
          </a:r>
          <a:r>
            <a:rPr lang="en-BZ" sz="2800" dirty="0">
              <a:solidFill>
                <a:sysClr val="windowText" lastClr="000000"/>
              </a:solidFill>
              <a:latin typeface="Times New Roman" panose="02020603050405020304" pitchFamily="18" charset="0"/>
              <a:cs typeface="Times New Roman" panose="02020603050405020304" pitchFamily="18" charset="0"/>
            </a:rPr>
            <a:t> </a:t>
          </a:r>
          <a:r>
            <a:rPr lang="en-BZ" sz="2800" dirty="0" err="1">
              <a:solidFill>
                <a:sysClr val="windowText" lastClr="000000"/>
              </a:solidFill>
              <a:latin typeface="Times New Roman" panose="02020603050405020304" pitchFamily="18" charset="0"/>
              <a:cs typeface="Times New Roman" panose="02020603050405020304" pitchFamily="18" charset="0"/>
            </a:rPr>
            <a:t>ảnh</a:t>
          </a:r>
          <a:r>
            <a:rPr lang="en-BZ" sz="2800" dirty="0">
              <a:solidFill>
                <a:sysClr val="windowText" lastClr="000000"/>
              </a:solidFill>
              <a:latin typeface="Times New Roman" panose="02020603050405020304" pitchFamily="18" charset="0"/>
              <a:cs typeface="Times New Roman" panose="02020603050405020304" pitchFamily="18" charset="0"/>
            </a:rPr>
            <a:t> </a:t>
          </a:r>
          <a:r>
            <a:rPr lang="en-BZ" sz="2800" dirty="0" err="1">
              <a:solidFill>
                <a:sysClr val="windowText" lastClr="000000"/>
              </a:solidFill>
              <a:latin typeface="Times New Roman" panose="02020603050405020304" pitchFamily="18" charset="0"/>
              <a:cs typeface="Times New Roman" panose="02020603050405020304" pitchFamily="18" charset="0"/>
            </a:rPr>
            <a:t>ảnh</a:t>
          </a:r>
          <a:r>
            <a:rPr lang="en-BZ" sz="2800" dirty="0">
              <a:solidFill>
                <a:sysClr val="windowText" lastClr="000000"/>
              </a:solidFill>
              <a:latin typeface="Times New Roman" panose="02020603050405020304" pitchFamily="18" charset="0"/>
              <a:cs typeface="Times New Roman" panose="02020603050405020304" pitchFamily="18" charset="0"/>
            </a:rPr>
            <a:t> </a:t>
          </a:r>
          <a:r>
            <a:rPr lang="en-BZ" sz="2800" dirty="0" err="1">
              <a:solidFill>
                <a:sysClr val="windowText" lastClr="000000"/>
              </a:solidFill>
              <a:latin typeface="Times New Roman" panose="02020603050405020304" pitchFamily="18" charset="0"/>
              <a:cs typeface="Times New Roman" panose="02020603050405020304" pitchFamily="18" charset="0"/>
            </a:rPr>
            <a:t>hoán</a:t>
          </a:r>
          <a:r>
            <a:rPr lang="en-BZ" sz="2800" dirty="0">
              <a:solidFill>
                <a:sysClr val="windowText" lastClr="000000"/>
              </a:solidFill>
              <a:latin typeface="Times New Roman" panose="02020603050405020304" pitchFamily="18" charset="0"/>
              <a:cs typeface="Times New Roman" panose="02020603050405020304" pitchFamily="18" charset="0"/>
            </a:rPr>
            <a:t> </a:t>
          </a:r>
          <a:r>
            <a:rPr lang="en-BZ" sz="2800" dirty="0" err="1">
              <a:solidFill>
                <a:sysClr val="windowText" lastClr="000000"/>
              </a:solidFill>
              <a:latin typeface="Times New Roman" panose="02020603050405020304" pitchFamily="18" charset="0"/>
              <a:cs typeface="Times New Roman" panose="02020603050405020304" pitchFamily="18" charset="0"/>
            </a:rPr>
            <a:t>dụ</a:t>
          </a:r>
          <a:r>
            <a:rPr lang="en-BZ" sz="2800" dirty="0">
              <a:solidFill>
                <a:sysClr val="windowText" lastClr="000000"/>
              </a:solidFill>
              <a:latin typeface="Times New Roman" panose="02020603050405020304" pitchFamily="18" charset="0"/>
              <a:cs typeface="Times New Roman" panose="02020603050405020304" pitchFamily="18" charset="0"/>
            </a:rPr>
            <a:t>: </a:t>
          </a:r>
          <a:r>
            <a:rPr lang="en-BZ" sz="2800" dirty="0" err="1">
              <a:solidFill>
                <a:sysClr val="windowText" lastClr="000000"/>
              </a:solidFill>
              <a:latin typeface="Times New Roman" panose="02020603050405020304" pitchFamily="18" charset="0"/>
              <a:cs typeface="Times New Roman" panose="02020603050405020304" pitchFamily="18" charset="0"/>
            </a:rPr>
            <a:t>trái</a:t>
          </a:r>
          <a:r>
            <a:rPr lang="en-BZ" sz="2800" dirty="0">
              <a:solidFill>
                <a:sysClr val="windowText" lastClr="000000"/>
              </a:solidFill>
              <a:latin typeface="Times New Roman" panose="02020603050405020304" pitchFamily="18" charset="0"/>
              <a:cs typeface="Times New Roman" panose="02020603050405020304" pitchFamily="18" charset="0"/>
            </a:rPr>
            <a:t> </a:t>
          </a:r>
          <a:r>
            <a:rPr lang="en-BZ" sz="2800" dirty="0" err="1">
              <a:solidFill>
                <a:sysClr val="windowText" lastClr="000000"/>
              </a:solidFill>
              <a:latin typeface="Times New Roman" panose="02020603050405020304" pitchFamily="18" charset="0"/>
              <a:cs typeface="Times New Roman" panose="02020603050405020304" pitchFamily="18" charset="0"/>
            </a:rPr>
            <a:t>tim</a:t>
          </a:r>
          <a:endParaRPr lang="en-BZ" sz="2800" dirty="0">
            <a:solidFill>
              <a:sysClr val="windowText" lastClr="000000"/>
            </a:solidFill>
            <a:latin typeface="Times New Roman" panose="02020603050405020304" pitchFamily="18" charset="0"/>
            <a:cs typeface="Times New Roman" panose="02020603050405020304" pitchFamily="18" charset="0"/>
          </a:endParaRPr>
        </a:p>
      </dgm:t>
    </dgm:pt>
    <dgm:pt modelId="{C0DCE699-E7AB-4C85-AD1E-2CCB627DCB27}" type="parTrans" cxnId="{8F514F19-5EAF-4398-BE3C-E80B6E2150BD}">
      <dgm:prSet/>
      <dgm:spPr/>
      <dgm:t>
        <a:bodyPr/>
        <a:lstStyle/>
        <a:p>
          <a:endParaRPr lang="en-BZ" sz="2800">
            <a:latin typeface="#9Slide03 Arima Madurai" panose="00000500000000000000" pitchFamily="2" charset="0"/>
            <a:cs typeface="#9Slide03 Arima Madurai" panose="00000500000000000000" pitchFamily="2" charset="0"/>
          </a:endParaRPr>
        </a:p>
      </dgm:t>
    </dgm:pt>
    <dgm:pt modelId="{3B4D6A2F-E543-4778-854E-0D00BCD02794}" type="sibTrans" cxnId="{8F514F19-5EAF-4398-BE3C-E80B6E2150BD}">
      <dgm:prSet custT="1"/>
      <dgm:spPr>
        <a:solidFill>
          <a:srgbClr val="FFFE96"/>
        </a:solidFill>
        <a:ln>
          <a:solidFill>
            <a:srgbClr val="857360"/>
          </a:solidFill>
        </a:ln>
      </dgm:spPr>
      <dgm:t>
        <a:bodyPr/>
        <a:lstStyle/>
        <a:p>
          <a:endParaRPr lang="en-BZ" sz="2800">
            <a:solidFill>
              <a:sysClr val="windowText" lastClr="000000"/>
            </a:solidFill>
            <a:latin typeface="#9Slide03 Arima Madurai" panose="00000500000000000000" pitchFamily="2" charset="0"/>
            <a:cs typeface="#9Slide03 Arima Madurai" panose="00000500000000000000" pitchFamily="2" charset="0"/>
          </a:endParaRPr>
        </a:p>
      </dgm:t>
    </dgm:pt>
    <dgm:pt modelId="{7CC9CC8D-0115-4951-B751-866B2DEC21F3}">
      <dgm:prSet phldrT="[Văn bản]" custT="1"/>
      <dgm:spPr>
        <a:solidFill>
          <a:srgbClr val="FFFE96"/>
        </a:solidFill>
        <a:ln>
          <a:solidFill>
            <a:srgbClr val="857360"/>
          </a:solidFill>
        </a:ln>
      </dgm:spPr>
      <dgm:t>
        <a:bodyPr/>
        <a:lstStyle/>
        <a:p>
          <a:r>
            <a:rPr lang="en-BZ" sz="2800" dirty="0" err="1">
              <a:solidFill>
                <a:sysClr val="windowText" lastClr="000000"/>
              </a:solidFill>
              <a:latin typeface="Times New Roman" panose="02020603050405020304" pitchFamily="18" charset="0"/>
              <a:cs typeface="Times New Roman" panose="02020603050405020304" pitchFamily="18" charset="0"/>
            </a:rPr>
            <a:t>Hiện</a:t>
          </a:r>
          <a:r>
            <a:rPr lang="en-BZ" sz="2800" dirty="0">
              <a:solidFill>
                <a:sysClr val="windowText" lastClr="000000"/>
              </a:solidFill>
              <a:latin typeface="Times New Roman" panose="02020603050405020304" pitchFamily="18" charset="0"/>
              <a:cs typeface="Times New Roman" panose="02020603050405020304" pitchFamily="18" charset="0"/>
            </a:rPr>
            <a:t> </a:t>
          </a:r>
          <a:r>
            <a:rPr lang="en-BZ" sz="2800" dirty="0" err="1">
              <a:solidFill>
                <a:sysClr val="windowText" lastClr="000000"/>
              </a:solidFill>
              <a:latin typeface="Times New Roman" panose="02020603050405020304" pitchFamily="18" charset="0"/>
              <a:cs typeface="Times New Roman" panose="02020603050405020304" pitchFamily="18" charset="0"/>
            </a:rPr>
            <a:t>thực</a:t>
          </a:r>
          <a:r>
            <a:rPr lang="en-BZ" sz="2800" dirty="0">
              <a:solidFill>
                <a:sysClr val="windowText" lastClr="000000"/>
              </a:solidFill>
              <a:latin typeface="Times New Roman" panose="02020603050405020304" pitchFamily="18" charset="0"/>
              <a:cs typeface="Times New Roman" panose="02020603050405020304" pitchFamily="18" charset="0"/>
            </a:rPr>
            <a:t> </a:t>
          </a:r>
          <a:r>
            <a:rPr lang="en-BZ" sz="2800" dirty="0" err="1">
              <a:solidFill>
                <a:sysClr val="windowText" lastClr="000000"/>
              </a:solidFill>
              <a:latin typeface="Times New Roman" panose="02020603050405020304" pitchFamily="18" charset="0"/>
              <a:cs typeface="Times New Roman" panose="02020603050405020304" pitchFamily="18" charset="0"/>
            </a:rPr>
            <a:t>càng</a:t>
          </a:r>
          <a:r>
            <a:rPr lang="en-BZ" sz="2800" dirty="0">
              <a:solidFill>
                <a:sysClr val="windowText" lastClr="000000"/>
              </a:solidFill>
              <a:latin typeface="Times New Roman" panose="02020603050405020304" pitchFamily="18" charset="0"/>
              <a:cs typeface="Times New Roman" panose="02020603050405020304" pitchFamily="18" charset="0"/>
            </a:rPr>
            <a:t> </a:t>
          </a:r>
          <a:r>
            <a:rPr lang="en-BZ" sz="2800" dirty="0" err="1">
              <a:solidFill>
                <a:sysClr val="windowText" lastClr="000000"/>
              </a:solidFill>
              <a:latin typeface="Times New Roman" panose="02020603050405020304" pitchFamily="18" charset="0"/>
              <a:cs typeface="Times New Roman" panose="02020603050405020304" pitchFamily="18" charset="0"/>
            </a:rPr>
            <a:t>khốc</a:t>
          </a:r>
          <a:r>
            <a:rPr lang="en-BZ" sz="2800" dirty="0">
              <a:solidFill>
                <a:sysClr val="windowText" lastClr="000000"/>
              </a:solidFill>
              <a:latin typeface="Times New Roman" panose="02020603050405020304" pitchFamily="18" charset="0"/>
              <a:cs typeface="Times New Roman" panose="02020603050405020304" pitchFamily="18" charset="0"/>
            </a:rPr>
            <a:t> </a:t>
          </a:r>
          <a:r>
            <a:rPr lang="en-BZ" sz="2800" dirty="0" err="1">
              <a:solidFill>
                <a:sysClr val="windowText" lastClr="000000"/>
              </a:solidFill>
              <a:latin typeface="Times New Roman" panose="02020603050405020304" pitchFamily="18" charset="0"/>
              <a:cs typeface="Times New Roman" panose="02020603050405020304" pitchFamily="18" charset="0"/>
            </a:rPr>
            <a:t>liệt</a:t>
          </a:r>
          <a:r>
            <a:rPr lang="en-BZ" sz="2800" dirty="0">
              <a:solidFill>
                <a:sysClr val="windowText" lastClr="000000"/>
              </a:solidFill>
              <a:latin typeface="Times New Roman" panose="02020603050405020304" pitchFamily="18" charset="0"/>
              <a:cs typeface="Times New Roman" panose="02020603050405020304" pitchFamily="18" charset="0"/>
            </a:rPr>
            <a:t>, </a:t>
          </a:r>
          <a:r>
            <a:rPr lang="en-BZ" sz="2800" dirty="0" err="1">
              <a:solidFill>
                <a:sysClr val="windowText" lastClr="000000"/>
              </a:solidFill>
              <a:latin typeface="Times New Roman" panose="02020603050405020304" pitchFamily="18" charset="0"/>
              <a:cs typeface="Times New Roman" panose="02020603050405020304" pitchFamily="18" charset="0"/>
            </a:rPr>
            <a:t>tinh</a:t>
          </a:r>
          <a:r>
            <a:rPr lang="en-BZ" sz="2800" dirty="0">
              <a:solidFill>
                <a:sysClr val="windowText" lastClr="000000"/>
              </a:solidFill>
              <a:latin typeface="Times New Roman" panose="02020603050405020304" pitchFamily="18" charset="0"/>
              <a:cs typeface="Times New Roman" panose="02020603050405020304" pitchFamily="18" charset="0"/>
            </a:rPr>
            <a:t> </a:t>
          </a:r>
          <a:r>
            <a:rPr lang="en-BZ" sz="2800" dirty="0" err="1">
              <a:solidFill>
                <a:sysClr val="windowText" lastClr="000000"/>
              </a:solidFill>
              <a:latin typeface="Times New Roman" panose="02020603050405020304" pitchFamily="18" charset="0"/>
              <a:cs typeface="Times New Roman" panose="02020603050405020304" pitchFamily="18" charset="0"/>
            </a:rPr>
            <a:t>thần</a:t>
          </a:r>
          <a:r>
            <a:rPr lang="en-BZ" sz="2800" dirty="0">
              <a:solidFill>
                <a:sysClr val="windowText" lastClr="000000"/>
              </a:solidFill>
              <a:latin typeface="Times New Roman" panose="02020603050405020304" pitchFamily="18" charset="0"/>
              <a:cs typeface="Times New Roman" panose="02020603050405020304" pitchFamily="18" charset="0"/>
            </a:rPr>
            <a:t> </a:t>
          </a:r>
          <a:r>
            <a:rPr lang="en-BZ" sz="2800" dirty="0" err="1">
              <a:solidFill>
                <a:sysClr val="windowText" lastClr="000000"/>
              </a:solidFill>
              <a:latin typeface="Times New Roman" panose="02020603050405020304" pitchFamily="18" charset="0"/>
              <a:cs typeface="Times New Roman" panose="02020603050405020304" pitchFamily="18" charset="0"/>
            </a:rPr>
            <a:t>càng</a:t>
          </a:r>
          <a:r>
            <a:rPr lang="en-BZ" sz="2800" dirty="0">
              <a:solidFill>
                <a:sysClr val="windowText" lastClr="000000"/>
              </a:solidFill>
              <a:latin typeface="Times New Roman" panose="02020603050405020304" pitchFamily="18" charset="0"/>
              <a:cs typeface="Times New Roman" panose="02020603050405020304" pitchFamily="18" charset="0"/>
            </a:rPr>
            <a:t> </a:t>
          </a:r>
          <a:r>
            <a:rPr lang="en-BZ" sz="2800" dirty="0" err="1">
              <a:solidFill>
                <a:sysClr val="windowText" lastClr="000000"/>
              </a:solidFill>
              <a:latin typeface="Times New Roman" panose="02020603050405020304" pitchFamily="18" charset="0"/>
              <a:cs typeface="Times New Roman" panose="02020603050405020304" pitchFamily="18" charset="0"/>
            </a:rPr>
            <a:t>kiên</a:t>
          </a:r>
          <a:r>
            <a:rPr lang="en-BZ" sz="2800" dirty="0">
              <a:solidFill>
                <a:sysClr val="windowText" lastClr="000000"/>
              </a:solidFill>
              <a:latin typeface="Times New Roman" panose="02020603050405020304" pitchFamily="18" charset="0"/>
              <a:cs typeface="Times New Roman" panose="02020603050405020304" pitchFamily="18" charset="0"/>
            </a:rPr>
            <a:t> </a:t>
          </a:r>
          <a:r>
            <a:rPr lang="en-BZ" sz="2800" dirty="0" err="1">
              <a:solidFill>
                <a:sysClr val="windowText" lastClr="000000"/>
              </a:solidFill>
              <a:latin typeface="Times New Roman" panose="02020603050405020304" pitchFamily="18" charset="0"/>
              <a:cs typeface="Times New Roman" panose="02020603050405020304" pitchFamily="18" charset="0"/>
            </a:rPr>
            <a:t>cường</a:t>
          </a:r>
          <a:endParaRPr lang="en-BZ" sz="2800" dirty="0">
            <a:solidFill>
              <a:sysClr val="windowText" lastClr="000000"/>
            </a:solidFill>
            <a:latin typeface="Times New Roman" panose="02020603050405020304" pitchFamily="18" charset="0"/>
            <a:cs typeface="Times New Roman" panose="02020603050405020304" pitchFamily="18" charset="0"/>
          </a:endParaRPr>
        </a:p>
      </dgm:t>
    </dgm:pt>
    <dgm:pt modelId="{4BCAAE2D-AE75-4965-B7A5-ACBA39E76D33}" type="parTrans" cxnId="{DC185801-3CE4-4F87-918C-F462917A58AE}">
      <dgm:prSet/>
      <dgm:spPr/>
      <dgm:t>
        <a:bodyPr/>
        <a:lstStyle/>
        <a:p>
          <a:endParaRPr lang="en-BZ" sz="2800">
            <a:latin typeface="#9Slide03 Arima Madurai" panose="00000500000000000000" pitchFamily="2" charset="0"/>
            <a:cs typeface="#9Slide03 Arima Madurai" panose="00000500000000000000" pitchFamily="2" charset="0"/>
          </a:endParaRPr>
        </a:p>
      </dgm:t>
    </dgm:pt>
    <dgm:pt modelId="{105E251B-40DD-4C10-8938-FEB3A08582E1}" type="sibTrans" cxnId="{DC185801-3CE4-4F87-918C-F462917A58AE}">
      <dgm:prSet custT="1"/>
      <dgm:spPr>
        <a:solidFill>
          <a:srgbClr val="FFFE96"/>
        </a:solidFill>
        <a:ln>
          <a:solidFill>
            <a:srgbClr val="857360"/>
          </a:solidFill>
        </a:ln>
      </dgm:spPr>
      <dgm:t>
        <a:bodyPr/>
        <a:lstStyle/>
        <a:p>
          <a:endParaRPr lang="en-BZ" sz="2800">
            <a:solidFill>
              <a:sysClr val="windowText" lastClr="000000"/>
            </a:solidFill>
            <a:latin typeface="#9Slide03 Arima Madurai" panose="00000500000000000000" pitchFamily="2" charset="0"/>
            <a:cs typeface="#9Slide03 Arima Madurai" panose="00000500000000000000" pitchFamily="2" charset="0"/>
          </a:endParaRPr>
        </a:p>
      </dgm:t>
    </dgm:pt>
    <dgm:pt modelId="{DE1C38F8-506C-4F72-B979-9F0577013E97}">
      <dgm:prSet phldrT="[Văn bản]" custT="1"/>
      <dgm:spPr>
        <a:solidFill>
          <a:srgbClr val="FFFE96"/>
        </a:solidFill>
        <a:ln>
          <a:solidFill>
            <a:srgbClr val="857360"/>
          </a:solidFill>
        </a:ln>
      </dgm:spPr>
      <dgm:t>
        <a:bodyPr/>
        <a:lstStyle/>
        <a:p>
          <a:r>
            <a:rPr lang="en-BZ" sz="2800" dirty="0">
              <a:solidFill>
                <a:sysClr val="windowText" lastClr="000000"/>
              </a:solidFill>
              <a:latin typeface="Times New Roman" panose="02020603050405020304" pitchFamily="18" charset="0"/>
              <a:cs typeface="Times New Roman" panose="02020603050405020304" pitchFamily="18" charset="0"/>
            </a:rPr>
            <a:t>Ý </a:t>
          </a:r>
          <a:r>
            <a:rPr lang="en-BZ" sz="2800" dirty="0" err="1">
              <a:solidFill>
                <a:sysClr val="windowText" lastClr="000000"/>
              </a:solidFill>
              <a:latin typeface="Times New Roman" panose="02020603050405020304" pitchFamily="18" charset="0"/>
              <a:cs typeface="Times New Roman" panose="02020603050405020304" pitchFamily="18" charset="0"/>
            </a:rPr>
            <a:t>chí</a:t>
          </a:r>
          <a:r>
            <a:rPr lang="en-BZ" sz="2800" dirty="0">
              <a:solidFill>
                <a:sysClr val="windowText" lastClr="000000"/>
              </a:solidFill>
              <a:latin typeface="Times New Roman" panose="02020603050405020304" pitchFamily="18" charset="0"/>
              <a:cs typeface="Times New Roman" panose="02020603050405020304" pitchFamily="18" charset="0"/>
            </a:rPr>
            <a:t> </a:t>
          </a:r>
          <a:r>
            <a:rPr lang="en-BZ" sz="2800" dirty="0" err="1">
              <a:solidFill>
                <a:sysClr val="windowText" lastClr="000000"/>
              </a:solidFill>
              <a:latin typeface="Times New Roman" panose="02020603050405020304" pitchFamily="18" charset="0"/>
              <a:cs typeface="Times New Roman" panose="02020603050405020304" pitchFamily="18" charset="0"/>
            </a:rPr>
            <a:t>quyết</a:t>
          </a:r>
          <a:r>
            <a:rPr lang="en-BZ" sz="2800" dirty="0">
              <a:solidFill>
                <a:sysClr val="windowText" lastClr="000000"/>
              </a:solidFill>
              <a:latin typeface="Times New Roman" panose="02020603050405020304" pitchFamily="18" charset="0"/>
              <a:cs typeface="Times New Roman" panose="02020603050405020304" pitchFamily="18" charset="0"/>
            </a:rPr>
            <a:t> </a:t>
          </a:r>
          <a:r>
            <a:rPr lang="en-BZ" sz="2800" dirty="0" err="1">
              <a:solidFill>
                <a:sysClr val="windowText" lastClr="000000"/>
              </a:solidFill>
              <a:latin typeface="Times New Roman" panose="02020603050405020304" pitchFamily="18" charset="0"/>
              <a:cs typeface="Times New Roman" panose="02020603050405020304" pitchFamily="18" charset="0"/>
            </a:rPr>
            <a:t>thắng</a:t>
          </a:r>
          <a:r>
            <a:rPr lang="en-BZ" sz="2800" dirty="0">
              <a:solidFill>
                <a:sysClr val="windowText" lastClr="000000"/>
              </a:solidFill>
              <a:latin typeface="Times New Roman" panose="02020603050405020304" pitchFamily="18" charset="0"/>
              <a:cs typeface="Times New Roman" panose="02020603050405020304" pitchFamily="18" charset="0"/>
            </a:rPr>
            <a:t> </a:t>
          </a:r>
          <a:r>
            <a:rPr lang="en-BZ" sz="2800" dirty="0" err="1">
              <a:solidFill>
                <a:sysClr val="windowText" lastClr="000000"/>
              </a:solidFill>
              <a:latin typeface="Times New Roman" panose="02020603050405020304" pitchFamily="18" charset="0"/>
              <a:cs typeface="Times New Roman" panose="02020603050405020304" pitchFamily="18" charset="0"/>
            </a:rPr>
            <a:t>vì</a:t>
          </a:r>
          <a:r>
            <a:rPr lang="en-BZ" sz="2800" dirty="0">
              <a:solidFill>
                <a:sysClr val="windowText" lastClr="000000"/>
              </a:solidFill>
              <a:latin typeface="Times New Roman" panose="02020603050405020304" pitchFamily="18" charset="0"/>
              <a:cs typeface="Times New Roman" panose="02020603050405020304" pitchFamily="18" charset="0"/>
            </a:rPr>
            <a:t> </a:t>
          </a:r>
          <a:r>
            <a:rPr lang="en-BZ" sz="2800" dirty="0" err="1">
              <a:solidFill>
                <a:sysClr val="windowText" lastClr="000000"/>
              </a:solidFill>
              <a:latin typeface="Times New Roman" panose="02020603050405020304" pitchFamily="18" charset="0"/>
              <a:cs typeface="Times New Roman" panose="02020603050405020304" pitchFamily="18" charset="0"/>
            </a:rPr>
            <a:t>miền</a:t>
          </a:r>
          <a:r>
            <a:rPr lang="en-BZ" sz="2800" dirty="0">
              <a:solidFill>
                <a:sysClr val="windowText" lastClr="000000"/>
              </a:solidFill>
              <a:latin typeface="Times New Roman" panose="02020603050405020304" pitchFamily="18" charset="0"/>
              <a:cs typeface="Times New Roman" panose="02020603050405020304" pitchFamily="18" charset="0"/>
            </a:rPr>
            <a:t> Nam</a:t>
          </a:r>
        </a:p>
      </dgm:t>
    </dgm:pt>
    <dgm:pt modelId="{87CE47C9-DCE0-484B-B320-6A22E2244BCB}" type="parTrans" cxnId="{782A7A70-0443-4245-BD7B-70B3AFEAA9ED}">
      <dgm:prSet/>
      <dgm:spPr/>
      <dgm:t>
        <a:bodyPr/>
        <a:lstStyle/>
        <a:p>
          <a:endParaRPr lang="en-BZ" sz="2800">
            <a:latin typeface="#9Slide03 Arima Madurai" panose="00000500000000000000" pitchFamily="2" charset="0"/>
            <a:cs typeface="#9Slide03 Arima Madurai" panose="00000500000000000000" pitchFamily="2" charset="0"/>
          </a:endParaRPr>
        </a:p>
      </dgm:t>
    </dgm:pt>
    <dgm:pt modelId="{406E5FA3-6BD2-4948-992E-ED697DF9AB7F}" type="sibTrans" cxnId="{782A7A70-0443-4245-BD7B-70B3AFEAA9ED}">
      <dgm:prSet/>
      <dgm:spPr/>
      <dgm:t>
        <a:bodyPr/>
        <a:lstStyle/>
        <a:p>
          <a:endParaRPr lang="en-BZ" sz="2800">
            <a:latin typeface="#9Slide03 Arima Madurai" panose="00000500000000000000" pitchFamily="2" charset="0"/>
            <a:cs typeface="#9Slide03 Arima Madurai" panose="00000500000000000000" pitchFamily="2" charset="0"/>
          </a:endParaRPr>
        </a:p>
      </dgm:t>
    </dgm:pt>
    <dgm:pt modelId="{A718C911-55FB-46E4-89F4-1350B4908D51}">
      <dgm:prSet phldrT="[Văn bản]" custT="1"/>
      <dgm:spPr>
        <a:solidFill>
          <a:srgbClr val="FFFE96"/>
        </a:solidFill>
        <a:ln>
          <a:solidFill>
            <a:srgbClr val="857360"/>
          </a:solidFill>
        </a:ln>
      </dgm:spPr>
      <dgm:t>
        <a:bodyPr/>
        <a:lstStyle/>
        <a:p>
          <a:r>
            <a:rPr lang="en-BZ" sz="2800" dirty="0" err="1">
              <a:solidFill>
                <a:sysClr val="windowText" lastClr="000000"/>
              </a:solidFill>
              <a:latin typeface="Times New Roman" panose="02020603050405020304" pitchFamily="18" charset="0"/>
              <a:cs typeface="Times New Roman" panose="02020603050405020304" pitchFamily="18" charset="0"/>
            </a:rPr>
            <a:t>Điệp</a:t>
          </a:r>
          <a:r>
            <a:rPr lang="en-BZ" sz="2800" dirty="0">
              <a:solidFill>
                <a:sysClr val="windowText" lastClr="000000"/>
              </a:solidFill>
              <a:latin typeface="Times New Roman" panose="02020603050405020304" pitchFamily="18" charset="0"/>
              <a:cs typeface="Times New Roman" panose="02020603050405020304" pitchFamily="18" charset="0"/>
            </a:rPr>
            <a:t> </a:t>
          </a:r>
          <a:r>
            <a:rPr lang="en-BZ" sz="2800" dirty="0" err="1">
              <a:solidFill>
                <a:sysClr val="windowText" lastClr="000000"/>
              </a:solidFill>
              <a:latin typeface="Times New Roman" panose="02020603050405020304" pitchFamily="18" charset="0"/>
              <a:cs typeface="Times New Roman" panose="02020603050405020304" pitchFamily="18" charset="0"/>
            </a:rPr>
            <a:t>ngữ</a:t>
          </a:r>
          <a:r>
            <a:rPr lang="en-BZ" sz="2800" dirty="0">
              <a:solidFill>
                <a:sysClr val="windowText" lastClr="000000"/>
              </a:solidFill>
              <a:latin typeface="Times New Roman" panose="02020603050405020304" pitchFamily="18" charset="0"/>
              <a:cs typeface="Times New Roman" panose="02020603050405020304" pitchFamily="18" charset="0"/>
            </a:rPr>
            <a:t> + </a:t>
          </a:r>
          <a:r>
            <a:rPr lang="en-BZ" sz="2800" dirty="0" err="1">
              <a:solidFill>
                <a:sysClr val="windowText" lastClr="000000"/>
              </a:solidFill>
              <a:latin typeface="Times New Roman" panose="02020603050405020304" pitchFamily="18" charset="0"/>
              <a:cs typeface="Times New Roman" panose="02020603050405020304" pitchFamily="18" charset="0"/>
            </a:rPr>
            <a:t>Liệt</a:t>
          </a:r>
          <a:r>
            <a:rPr lang="en-BZ" sz="2800" dirty="0">
              <a:solidFill>
                <a:sysClr val="windowText" lastClr="000000"/>
              </a:solidFill>
              <a:latin typeface="Times New Roman" panose="02020603050405020304" pitchFamily="18" charset="0"/>
              <a:cs typeface="Times New Roman" panose="02020603050405020304" pitchFamily="18" charset="0"/>
            </a:rPr>
            <a:t> </a:t>
          </a:r>
          <a:r>
            <a:rPr lang="en-BZ" sz="2800" dirty="0" err="1">
              <a:solidFill>
                <a:sysClr val="windowText" lastClr="000000"/>
              </a:solidFill>
              <a:latin typeface="Times New Roman" panose="02020603050405020304" pitchFamily="18" charset="0"/>
              <a:cs typeface="Times New Roman" panose="02020603050405020304" pitchFamily="18" charset="0"/>
            </a:rPr>
            <a:t>kê</a:t>
          </a:r>
          <a:endParaRPr lang="en-BZ" sz="2800" dirty="0">
            <a:solidFill>
              <a:sysClr val="windowText" lastClr="000000"/>
            </a:solidFill>
            <a:latin typeface="Times New Roman" panose="02020603050405020304" pitchFamily="18" charset="0"/>
            <a:cs typeface="Times New Roman" panose="02020603050405020304" pitchFamily="18" charset="0"/>
          </a:endParaRPr>
        </a:p>
      </dgm:t>
    </dgm:pt>
    <dgm:pt modelId="{B1E8DF49-18B6-4E9A-9674-177B2B871598}" type="parTrans" cxnId="{4C764C34-3207-4631-8811-B1FB06861BB2}">
      <dgm:prSet/>
      <dgm:spPr/>
      <dgm:t>
        <a:bodyPr/>
        <a:lstStyle/>
        <a:p>
          <a:endParaRPr lang="en-BZ" sz="2800">
            <a:latin typeface="#9Slide03 Arima Madurai" panose="00000500000000000000" pitchFamily="2" charset="0"/>
            <a:cs typeface="#9Slide03 Arima Madurai" panose="00000500000000000000" pitchFamily="2" charset="0"/>
          </a:endParaRPr>
        </a:p>
      </dgm:t>
    </dgm:pt>
    <dgm:pt modelId="{C8CC1BF4-7EF9-4563-BB69-936D91C47B69}" type="sibTrans" cxnId="{4C764C34-3207-4631-8811-B1FB06861BB2}">
      <dgm:prSet custT="1"/>
      <dgm:spPr>
        <a:solidFill>
          <a:srgbClr val="FFFE96"/>
        </a:solidFill>
        <a:ln>
          <a:solidFill>
            <a:srgbClr val="857360"/>
          </a:solidFill>
        </a:ln>
      </dgm:spPr>
      <dgm:t>
        <a:bodyPr/>
        <a:lstStyle/>
        <a:p>
          <a:endParaRPr lang="en-BZ" sz="2800">
            <a:solidFill>
              <a:sysClr val="windowText" lastClr="000000"/>
            </a:solidFill>
            <a:latin typeface="#9Slide03 Arima Madurai" panose="00000500000000000000" pitchFamily="2" charset="0"/>
            <a:cs typeface="#9Slide03 Arima Madurai" panose="00000500000000000000" pitchFamily="2" charset="0"/>
          </a:endParaRPr>
        </a:p>
      </dgm:t>
    </dgm:pt>
    <dgm:pt modelId="{A89FAED2-6474-4E2B-A9E7-1049D2A01643}" type="pres">
      <dgm:prSet presAssocID="{29DC8E27-C318-42C3-86F5-C0DFDDC2EFD3}" presName="linearFlow" presStyleCnt="0">
        <dgm:presLayoutVars>
          <dgm:resizeHandles val="exact"/>
        </dgm:presLayoutVars>
      </dgm:prSet>
      <dgm:spPr/>
    </dgm:pt>
    <dgm:pt modelId="{61A60203-E2E1-4259-B97A-27097A2C19E1}" type="pres">
      <dgm:prSet presAssocID="{7E464D47-99F4-4AB5-A39E-F8B9239D5C6C}" presName="node" presStyleLbl="node1" presStyleIdx="0" presStyleCnt="5" custScaleX="194411">
        <dgm:presLayoutVars>
          <dgm:bulletEnabled val="1"/>
        </dgm:presLayoutVars>
      </dgm:prSet>
      <dgm:spPr/>
      <dgm:t>
        <a:bodyPr/>
        <a:lstStyle/>
        <a:p>
          <a:endParaRPr lang="en-GB"/>
        </a:p>
      </dgm:t>
    </dgm:pt>
    <dgm:pt modelId="{4165E0E9-E714-4EE9-B20C-B65E8F0F371B}" type="pres">
      <dgm:prSet presAssocID="{7F5BFC3D-FD22-4CE7-8D6C-84759E157FEE}" presName="sibTrans" presStyleLbl="sibTrans2D1" presStyleIdx="0" presStyleCnt="4"/>
      <dgm:spPr/>
      <dgm:t>
        <a:bodyPr/>
        <a:lstStyle/>
        <a:p>
          <a:endParaRPr lang="en-GB"/>
        </a:p>
      </dgm:t>
    </dgm:pt>
    <dgm:pt modelId="{C7E5AD4D-2DE8-41B5-93C3-F9690C6E80AE}" type="pres">
      <dgm:prSet presAssocID="{7F5BFC3D-FD22-4CE7-8D6C-84759E157FEE}" presName="connectorText" presStyleLbl="sibTrans2D1" presStyleIdx="0" presStyleCnt="4"/>
      <dgm:spPr/>
      <dgm:t>
        <a:bodyPr/>
        <a:lstStyle/>
        <a:p>
          <a:endParaRPr lang="en-GB"/>
        </a:p>
      </dgm:t>
    </dgm:pt>
    <dgm:pt modelId="{D4EC28FD-89F9-4768-B47E-874EAB898694}" type="pres">
      <dgm:prSet presAssocID="{A718C911-55FB-46E4-89F4-1350B4908D51}" presName="node" presStyleLbl="node1" presStyleIdx="1" presStyleCnt="5" custScaleX="194411">
        <dgm:presLayoutVars>
          <dgm:bulletEnabled val="1"/>
        </dgm:presLayoutVars>
      </dgm:prSet>
      <dgm:spPr/>
      <dgm:t>
        <a:bodyPr/>
        <a:lstStyle/>
        <a:p>
          <a:endParaRPr lang="en-GB"/>
        </a:p>
      </dgm:t>
    </dgm:pt>
    <dgm:pt modelId="{D3029B91-1EFD-43DD-8BAB-E2DB07F2C2D2}" type="pres">
      <dgm:prSet presAssocID="{C8CC1BF4-7EF9-4563-BB69-936D91C47B69}" presName="sibTrans" presStyleLbl="sibTrans2D1" presStyleIdx="1" presStyleCnt="4"/>
      <dgm:spPr/>
      <dgm:t>
        <a:bodyPr/>
        <a:lstStyle/>
        <a:p>
          <a:endParaRPr lang="en-GB"/>
        </a:p>
      </dgm:t>
    </dgm:pt>
    <dgm:pt modelId="{A24E774D-866B-4B4A-BE1D-78A814A1A27A}" type="pres">
      <dgm:prSet presAssocID="{C8CC1BF4-7EF9-4563-BB69-936D91C47B69}" presName="connectorText" presStyleLbl="sibTrans2D1" presStyleIdx="1" presStyleCnt="4"/>
      <dgm:spPr/>
      <dgm:t>
        <a:bodyPr/>
        <a:lstStyle/>
        <a:p>
          <a:endParaRPr lang="en-GB"/>
        </a:p>
      </dgm:t>
    </dgm:pt>
    <dgm:pt modelId="{405E9380-5F89-4A0F-B828-40A277DD3F02}" type="pres">
      <dgm:prSet presAssocID="{A5D103B2-549E-40B6-A811-CE3F7C8D1F28}" presName="node" presStyleLbl="node1" presStyleIdx="2" presStyleCnt="5" custScaleX="194411">
        <dgm:presLayoutVars>
          <dgm:bulletEnabled val="1"/>
        </dgm:presLayoutVars>
      </dgm:prSet>
      <dgm:spPr/>
      <dgm:t>
        <a:bodyPr/>
        <a:lstStyle/>
        <a:p>
          <a:endParaRPr lang="en-GB"/>
        </a:p>
      </dgm:t>
    </dgm:pt>
    <dgm:pt modelId="{479CFA7E-02A4-4314-9255-B87E70034960}" type="pres">
      <dgm:prSet presAssocID="{3B4D6A2F-E543-4778-854E-0D00BCD02794}" presName="sibTrans" presStyleLbl="sibTrans2D1" presStyleIdx="2" presStyleCnt="4"/>
      <dgm:spPr/>
      <dgm:t>
        <a:bodyPr/>
        <a:lstStyle/>
        <a:p>
          <a:endParaRPr lang="en-GB"/>
        </a:p>
      </dgm:t>
    </dgm:pt>
    <dgm:pt modelId="{CE239F3E-4D50-467C-81E4-C63128FC1FA6}" type="pres">
      <dgm:prSet presAssocID="{3B4D6A2F-E543-4778-854E-0D00BCD02794}" presName="connectorText" presStyleLbl="sibTrans2D1" presStyleIdx="2" presStyleCnt="4"/>
      <dgm:spPr/>
      <dgm:t>
        <a:bodyPr/>
        <a:lstStyle/>
        <a:p>
          <a:endParaRPr lang="en-GB"/>
        </a:p>
      </dgm:t>
    </dgm:pt>
    <dgm:pt modelId="{055FE159-57A8-4DF7-BB40-564A0BC047BF}" type="pres">
      <dgm:prSet presAssocID="{7CC9CC8D-0115-4951-B751-866B2DEC21F3}" presName="node" presStyleLbl="node1" presStyleIdx="3" presStyleCnt="5" custScaleX="194411">
        <dgm:presLayoutVars>
          <dgm:bulletEnabled val="1"/>
        </dgm:presLayoutVars>
      </dgm:prSet>
      <dgm:spPr/>
      <dgm:t>
        <a:bodyPr/>
        <a:lstStyle/>
        <a:p>
          <a:endParaRPr lang="en-GB"/>
        </a:p>
      </dgm:t>
    </dgm:pt>
    <dgm:pt modelId="{A0D8EA28-96CE-4BFD-B289-5BF722698FE8}" type="pres">
      <dgm:prSet presAssocID="{105E251B-40DD-4C10-8938-FEB3A08582E1}" presName="sibTrans" presStyleLbl="sibTrans2D1" presStyleIdx="3" presStyleCnt="4"/>
      <dgm:spPr/>
      <dgm:t>
        <a:bodyPr/>
        <a:lstStyle/>
        <a:p>
          <a:endParaRPr lang="en-GB"/>
        </a:p>
      </dgm:t>
    </dgm:pt>
    <dgm:pt modelId="{72FAC464-23CB-4170-B0C5-B77B4253FCED}" type="pres">
      <dgm:prSet presAssocID="{105E251B-40DD-4C10-8938-FEB3A08582E1}" presName="connectorText" presStyleLbl="sibTrans2D1" presStyleIdx="3" presStyleCnt="4"/>
      <dgm:spPr/>
      <dgm:t>
        <a:bodyPr/>
        <a:lstStyle/>
        <a:p>
          <a:endParaRPr lang="en-GB"/>
        </a:p>
      </dgm:t>
    </dgm:pt>
    <dgm:pt modelId="{DF18294C-E929-4EB0-8F9D-B16B92B9888B}" type="pres">
      <dgm:prSet presAssocID="{DE1C38F8-506C-4F72-B979-9F0577013E97}" presName="node" presStyleLbl="node1" presStyleIdx="4" presStyleCnt="5" custScaleX="194411">
        <dgm:presLayoutVars>
          <dgm:bulletEnabled val="1"/>
        </dgm:presLayoutVars>
      </dgm:prSet>
      <dgm:spPr/>
      <dgm:t>
        <a:bodyPr/>
        <a:lstStyle/>
        <a:p>
          <a:endParaRPr lang="en-GB"/>
        </a:p>
      </dgm:t>
    </dgm:pt>
  </dgm:ptLst>
  <dgm:cxnLst>
    <dgm:cxn modelId="{59BEED27-426E-436C-9F39-03CDCA8E0C54}" type="presOf" srcId="{7F5BFC3D-FD22-4CE7-8D6C-84759E157FEE}" destId="{4165E0E9-E714-4EE9-B20C-B65E8F0F371B}" srcOrd="0" destOrd="0" presId="urn:microsoft.com/office/officeart/2005/8/layout/process2"/>
    <dgm:cxn modelId="{B8DEF785-86C8-4B3A-B3D2-E1D4304693BF}" type="presOf" srcId="{A718C911-55FB-46E4-89F4-1350B4908D51}" destId="{D4EC28FD-89F9-4768-B47E-874EAB898694}" srcOrd="0" destOrd="0" presId="urn:microsoft.com/office/officeart/2005/8/layout/process2"/>
    <dgm:cxn modelId="{C2EFEB7C-E6F7-4696-BABC-610C7C3CDA2F}" type="presOf" srcId="{3B4D6A2F-E543-4778-854E-0D00BCD02794}" destId="{CE239F3E-4D50-467C-81E4-C63128FC1FA6}" srcOrd="1" destOrd="0" presId="urn:microsoft.com/office/officeart/2005/8/layout/process2"/>
    <dgm:cxn modelId="{615A2746-76E1-4745-8E09-27CFF6059FF1}" type="presOf" srcId="{A5D103B2-549E-40B6-A811-CE3F7C8D1F28}" destId="{405E9380-5F89-4A0F-B828-40A277DD3F02}" srcOrd="0" destOrd="0" presId="urn:microsoft.com/office/officeart/2005/8/layout/process2"/>
    <dgm:cxn modelId="{500D17D2-744C-4658-8A12-3A6C92982BEC}" type="presOf" srcId="{3B4D6A2F-E543-4778-854E-0D00BCD02794}" destId="{479CFA7E-02A4-4314-9255-B87E70034960}" srcOrd="0" destOrd="0" presId="urn:microsoft.com/office/officeart/2005/8/layout/process2"/>
    <dgm:cxn modelId="{DC185801-3CE4-4F87-918C-F462917A58AE}" srcId="{29DC8E27-C318-42C3-86F5-C0DFDDC2EFD3}" destId="{7CC9CC8D-0115-4951-B751-866B2DEC21F3}" srcOrd="3" destOrd="0" parTransId="{4BCAAE2D-AE75-4965-B7A5-ACBA39E76D33}" sibTransId="{105E251B-40DD-4C10-8938-FEB3A08582E1}"/>
    <dgm:cxn modelId="{654F5342-6057-42DA-97A9-5625496CB43F}" type="presOf" srcId="{7F5BFC3D-FD22-4CE7-8D6C-84759E157FEE}" destId="{C7E5AD4D-2DE8-41B5-93C3-F9690C6E80AE}" srcOrd="1" destOrd="0" presId="urn:microsoft.com/office/officeart/2005/8/layout/process2"/>
    <dgm:cxn modelId="{BAB5D7D9-0FC3-431A-B0F8-417F64B27991}" type="presOf" srcId="{C8CC1BF4-7EF9-4563-BB69-936D91C47B69}" destId="{D3029B91-1EFD-43DD-8BAB-E2DB07F2C2D2}" srcOrd="0" destOrd="0" presId="urn:microsoft.com/office/officeart/2005/8/layout/process2"/>
    <dgm:cxn modelId="{6511E182-5D62-4331-B96D-4C5B8CA22504}" type="presOf" srcId="{DE1C38F8-506C-4F72-B979-9F0577013E97}" destId="{DF18294C-E929-4EB0-8F9D-B16B92B9888B}" srcOrd="0" destOrd="0" presId="urn:microsoft.com/office/officeart/2005/8/layout/process2"/>
    <dgm:cxn modelId="{7A030353-A299-4A96-B2DF-5229D75F03E0}" type="presOf" srcId="{105E251B-40DD-4C10-8938-FEB3A08582E1}" destId="{72FAC464-23CB-4170-B0C5-B77B4253FCED}" srcOrd="1" destOrd="0" presId="urn:microsoft.com/office/officeart/2005/8/layout/process2"/>
    <dgm:cxn modelId="{CD469DE5-1F51-4A12-8391-C60796B9DB58}" srcId="{29DC8E27-C318-42C3-86F5-C0DFDDC2EFD3}" destId="{7E464D47-99F4-4AB5-A39E-F8B9239D5C6C}" srcOrd="0" destOrd="0" parTransId="{5773F9F8-0ABB-449A-9228-2AA0056936C2}" sibTransId="{7F5BFC3D-FD22-4CE7-8D6C-84759E157FEE}"/>
    <dgm:cxn modelId="{79AB1A8A-84DD-437C-B6C7-F9C2ADCA8D8E}" type="presOf" srcId="{C8CC1BF4-7EF9-4563-BB69-936D91C47B69}" destId="{A24E774D-866B-4B4A-BE1D-78A814A1A27A}" srcOrd="1" destOrd="0" presId="urn:microsoft.com/office/officeart/2005/8/layout/process2"/>
    <dgm:cxn modelId="{8EA8FEAD-4CA4-4727-8B11-BB733E945609}" type="presOf" srcId="{7CC9CC8D-0115-4951-B751-866B2DEC21F3}" destId="{055FE159-57A8-4DF7-BB40-564A0BC047BF}" srcOrd="0" destOrd="0" presId="urn:microsoft.com/office/officeart/2005/8/layout/process2"/>
    <dgm:cxn modelId="{782A7A70-0443-4245-BD7B-70B3AFEAA9ED}" srcId="{29DC8E27-C318-42C3-86F5-C0DFDDC2EFD3}" destId="{DE1C38F8-506C-4F72-B979-9F0577013E97}" srcOrd="4" destOrd="0" parTransId="{87CE47C9-DCE0-484B-B320-6A22E2244BCB}" sibTransId="{406E5FA3-6BD2-4948-992E-ED697DF9AB7F}"/>
    <dgm:cxn modelId="{4C764C34-3207-4631-8811-B1FB06861BB2}" srcId="{29DC8E27-C318-42C3-86F5-C0DFDDC2EFD3}" destId="{A718C911-55FB-46E4-89F4-1350B4908D51}" srcOrd="1" destOrd="0" parTransId="{B1E8DF49-18B6-4E9A-9674-177B2B871598}" sibTransId="{C8CC1BF4-7EF9-4563-BB69-936D91C47B69}"/>
    <dgm:cxn modelId="{441AF309-7F04-49A6-93A7-DEAF804A56F9}" type="presOf" srcId="{7E464D47-99F4-4AB5-A39E-F8B9239D5C6C}" destId="{61A60203-E2E1-4259-B97A-27097A2C19E1}" srcOrd="0" destOrd="0" presId="urn:microsoft.com/office/officeart/2005/8/layout/process2"/>
    <dgm:cxn modelId="{8F514F19-5EAF-4398-BE3C-E80B6E2150BD}" srcId="{29DC8E27-C318-42C3-86F5-C0DFDDC2EFD3}" destId="{A5D103B2-549E-40B6-A811-CE3F7C8D1F28}" srcOrd="2" destOrd="0" parTransId="{C0DCE699-E7AB-4C85-AD1E-2CCB627DCB27}" sibTransId="{3B4D6A2F-E543-4778-854E-0D00BCD02794}"/>
    <dgm:cxn modelId="{ED334F27-21BE-4063-9C73-CA30E53B6E85}" type="presOf" srcId="{29DC8E27-C318-42C3-86F5-C0DFDDC2EFD3}" destId="{A89FAED2-6474-4E2B-A9E7-1049D2A01643}" srcOrd="0" destOrd="0" presId="urn:microsoft.com/office/officeart/2005/8/layout/process2"/>
    <dgm:cxn modelId="{3CCEDA58-9920-456E-BE73-2B0579D8876B}" type="presOf" srcId="{105E251B-40DD-4C10-8938-FEB3A08582E1}" destId="{A0D8EA28-96CE-4BFD-B289-5BF722698FE8}" srcOrd="0" destOrd="0" presId="urn:microsoft.com/office/officeart/2005/8/layout/process2"/>
    <dgm:cxn modelId="{6DC2E183-A0F7-40BF-AEB8-3E0C65520F13}" type="presParOf" srcId="{A89FAED2-6474-4E2B-A9E7-1049D2A01643}" destId="{61A60203-E2E1-4259-B97A-27097A2C19E1}" srcOrd="0" destOrd="0" presId="urn:microsoft.com/office/officeart/2005/8/layout/process2"/>
    <dgm:cxn modelId="{6A466CFA-F8BB-4CCA-955F-78406EB7F2EE}" type="presParOf" srcId="{A89FAED2-6474-4E2B-A9E7-1049D2A01643}" destId="{4165E0E9-E714-4EE9-B20C-B65E8F0F371B}" srcOrd="1" destOrd="0" presId="urn:microsoft.com/office/officeart/2005/8/layout/process2"/>
    <dgm:cxn modelId="{84AE7197-C0CA-4CDA-A0BA-ACE856461ECB}" type="presParOf" srcId="{4165E0E9-E714-4EE9-B20C-B65E8F0F371B}" destId="{C7E5AD4D-2DE8-41B5-93C3-F9690C6E80AE}" srcOrd="0" destOrd="0" presId="urn:microsoft.com/office/officeart/2005/8/layout/process2"/>
    <dgm:cxn modelId="{C8404FFA-B55C-4E9A-8AF4-34B2D4220691}" type="presParOf" srcId="{A89FAED2-6474-4E2B-A9E7-1049D2A01643}" destId="{D4EC28FD-89F9-4768-B47E-874EAB898694}" srcOrd="2" destOrd="0" presId="urn:microsoft.com/office/officeart/2005/8/layout/process2"/>
    <dgm:cxn modelId="{C171AE07-C29C-487D-B8E9-551B6457C2EC}" type="presParOf" srcId="{A89FAED2-6474-4E2B-A9E7-1049D2A01643}" destId="{D3029B91-1EFD-43DD-8BAB-E2DB07F2C2D2}" srcOrd="3" destOrd="0" presId="urn:microsoft.com/office/officeart/2005/8/layout/process2"/>
    <dgm:cxn modelId="{91CA51E4-5AEF-4CFA-9BDC-09112D75D1E2}" type="presParOf" srcId="{D3029B91-1EFD-43DD-8BAB-E2DB07F2C2D2}" destId="{A24E774D-866B-4B4A-BE1D-78A814A1A27A}" srcOrd="0" destOrd="0" presId="urn:microsoft.com/office/officeart/2005/8/layout/process2"/>
    <dgm:cxn modelId="{D9349414-D45A-4050-BFA6-4F0D95053C3C}" type="presParOf" srcId="{A89FAED2-6474-4E2B-A9E7-1049D2A01643}" destId="{405E9380-5F89-4A0F-B828-40A277DD3F02}" srcOrd="4" destOrd="0" presId="urn:microsoft.com/office/officeart/2005/8/layout/process2"/>
    <dgm:cxn modelId="{D4C275B1-8428-4470-8648-ECDF8E098DAA}" type="presParOf" srcId="{A89FAED2-6474-4E2B-A9E7-1049D2A01643}" destId="{479CFA7E-02A4-4314-9255-B87E70034960}" srcOrd="5" destOrd="0" presId="urn:microsoft.com/office/officeart/2005/8/layout/process2"/>
    <dgm:cxn modelId="{10D13482-79E0-4442-8213-F474B820F119}" type="presParOf" srcId="{479CFA7E-02A4-4314-9255-B87E70034960}" destId="{CE239F3E-4D50-467C-81E4-C63128FC1FA6}" srcOrd="0" destOrd="0" presId="urn:microsoft.com/office/officeart/2005/8/layout/process2"/>
    <dgm:cxn modelId="{1167D33A-32DA-43C0-803D-922FF448950C}" type="presParOf" srcId="{A89FAED2-6474-4E2B-A9E7-1049D2A01643}" destId="{055FE159-57A8-4DF7-BB40-564A0BC047BF}" srcOrd="6" destOrd="0" presId="urn:microsoft.com/office/officeart/2005/8/layout/process2"/>
    <dgm:cxn modelId="{82076C5A-89C0-4D1C-B724-2B1E3BD79C8D}" type="presParOf" srcId="{A89FAED2-6474-4E2B-A9E7-1049D2A01643}" destId="{A0D8EA28-96CE-4BFD-B289-5BF722698FE8}" srcOrd="7" destOrd="0" presId="urn:microsoft.com/office/officeart/2005/8/layout/process2"/>
    <dgm:cxn modelId="{6905B355-F84E-499D-A40C-26931E021BC0}" type="presParOf" srcId="{A0D8EA28-96CE-4BFD-B289-5BF722698FE8}" destId="{72FAC464-23CB-4170-B0C5-B77B4253FCED}" srcOrd="0" destOrd="0" presId="urn:microsoft.com/office/officeart/2005/8/layout/process2"/>
    <dgm:cxn modelId="{A008AF60-8B8F-4A62-9458-78C079E50A78}" type="presParOf" srcId="{A89FAED2-6474-4E2B-A9E7-1049D2A01643}" destId="{DF18294C-E929-4EB0-8F9D-B16B92B9888B}" srcOrd="8" destOrd="0" presId="urn:microsoft.com/office/officeart/2005/8/layout/process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B597C7-6E7B-4C60-9264-9D0B127814B3}">
      <dsp:nvSpPr>
        <dsp:cNvPr id="0" name=""/>
        <dsp:cNvSpPr/>
      </dsp:nvSpPr>
      <dsp:spPr>
        <a:xfrm>
          <a:off x="340677" y="4068"/>
          <a:ext cx="6448617" cy="951247"/>
        </a:xfrm>
        <a:prstGeom prst="roundRect">
          <a:avLst>
            <a:gd name="adj" fmla="val 10000"/>
          </a:avLst>
        </a:prstGeom>
        <a:solidFill>
          <a:schemeClr val="tx1">
            <a:lumMod val="95000"/>
            <a:alpha val="74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en-BZ" sz="4400" b="1" kern="1200" dirty="0" err="1">
              <a:solidFill>
                <a:srgbClr val="FF0000"/>
              </a:solidFill>
              <a:latin typeface="Times New Roman" panose="02020603050405020304" pitchFamily="18" charset="0"/>
              <a:cs typeface="Times New Roman" panose="02020603050405020304" pitchFamily="18" charset="0"/>
            </a:rPr>
            <a:t>Hình</a:t>
          </a:r>
          <a:r>
            <a:rPr lang="en-BZ" sz="4400" b="1" kern="1200" dirty="0">
              <a:solidFill>
                <a:srgbClr val="FF0000"/>
              </a:solidFill>
              <a:latin typeface="Times New Roman" panose="02020603050405020304" pitchFamily="18" charset="0"/>
              <a:cs typeface="Times New Roman" panose="02020603050405020304" pitchFamily="18" charset="0"/>
            </a:rPr>
            <a:t> </a:t>
          </a:r>
          <a:r>
            <a:rPr lang="en-BZ" sz="4400" b="1" kern="1200" dirty="0" err="1">
              <a:solidFill>
                <a:srgbClr val="FF0000"/>
              </a:solidFill>
              <a:latin typeface="Times New Roman" panose="02020603050405020304" pitchFamily="18" charset="0"/>
              <a:cs typeface="Times New Roman" panose="02020603050405020304" pitchFamily="18" charset="0"/>
            </a:rPr>
            <a:t>tượng</a:t>
          </a:r>
          <a:r>
            <a:rPr lang="en-BZ" sz="4400" b="1" kern="1200" dirty="0">
              <a:solidFill>
                <a:srgbClr val="FF0000"/>
              </a:solidFill>
              <a:latin typeface="Times New Roman" panose="02020603050405020304" pitchFamily="18" charset="0"/>
              <a:cs typeface="Times New Roman" panose="02020603050405020304" pitchFamily="18" charset="0"/>
            </a:rPr>
            <a:t> </a:t>
          </a:r>
          <a:r>
            <a:rPr lang="en-BZ" sz="4400" b="1" kern="1200" dirty="0" err="1">
              <a:solidFill>
                <a:srgbClr val="FF0000"/>
              </a:solidFill>
              <a:latin typeface="Times New Roman" panose="02020603050405020304" pitchFamily="18" charset="0"/>
              <a:cs typeface="Times New Roman" panose="02020603050405020304" pitchFamily="18" charset="0"/>
            </a:rPr>
            <a:t>xe</a:t>
          </a:r>
          <a:endParaRPr lang="en-BZ" sz="4400" b="1" kern="1200" dirty="0">
            <a:solidFill>
              <a:srgbClr val="FF0000"/>
            </a:solidFill>
            <a:latin typeface="Times New Roman" panose="02020603050405020304" pitchFamily="18" charset="0"/>
            <a:cs typeface="Times New Roman" panose="02020603050405020304" pitchFamily="18" charset="0"/>
          </a:endParaRPr>
        </a:p>
      </dsp:txBody>
      <dsp:txXfrm>
        <a:off x="368538" y="31929"/>
        <a:ext cx="6392895" cy="895525"/>
      </dsp:txXfrm>
    </dsp:sp>
    <dsp:sp modelId="{60D37253-200C-4D55-9321-45B1EB39B302}">
      <dsp:nvSpPr>
        <dsp:cNvPr id="0" name=""/>
        <dsp:cNvSpPr/>
      </dsp:nvSpPr>
      <dsp:spPr>
        <a:xfrm rot="5400000">
          <a:off x="3386627" y="979096"/>
          <a:ext cx="356717" cy="428061"/>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BZ" sz="1400" b="1" kern="1200"/>
        </a:p>
      </dsp:txBody>
      <dsp:txXfrm rot="-5400000">
        <a:off x="3436568" y="1014768"/>
        <a:ext cx="256837" cy="249702"/>
      </dsp:txXfrm>
    </dsp:sp>
    <dsp:sp modelId="{7124CF07-0FF0-4153-957A-8CB28ACE70E5}">
      <dsp:nvSpPr>
        <dsp:cNvPr id="0" name=""/>
        <dsp:cNvSpPr/>
      </dsp:nvSpPr>
      <dsp:spPr>
        <a:xfrm>
          <a:off x="340677" y="1430938"/>
          <a:ext cx="6448617" cy="951247"/>
        </a:xfrm>
        <a:prstGeom prst="roundRect">
          <a:avLst>
            <a:gd name="adj" fmla="val 10000"/>
          </a:avLst>
        </a:prstGeom>
        <a:solidFill>
          <a:schemeClr val="tx1">
            <a:lumMod val="95000"/>
            <a:alpha val="74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en-BZ" sz="4400" b="1" kern="1200" dirty="0" err="1">
              <a:solidFill>
                <a:sysClr val="windowText" lastClr="000000"/>
              </a:solidFill>
              <a:latin typeface="Times New Roman" panose="02020603050405020304" pitchFamily="18" charset="0"/>
              <a:cs typeface="Times New Roman" panose="02020603050405020304" pitchFamily="18" charset="0"/>
            </a:rPr>
            <a:t>Không</a:t>
          </a:r>
          <a:r>
            <a:rPr lang="en-BZ" sz="4400" b="1" kern="1200" dirty="0">
              <a:solidFill>
                <a:sysClr val="windowText" lastClr="000000"/>
              </a:solidFill>
              <a:latin typeface="Times New Roman" panose="02020603050405020304" pitchFamily="18" charset="0"/>
              <a:cs typeface="Times New Roman" panose="02020603050405020304" pitchFamily="18" charset="0"/>
            </a:rPr>
            <a:t> </a:t>
          </a:r>
          <a:r>
            <a:rPr lang="en-BZ" sz="4400" b="1" kern="1200" dirty="0" err="1">
              <a:solidFill>
                <a:sysClr val="windowText" lastClr="000000"/>
              </a:solidFill>
              <a:latin typeface="Times New Roman" panose="02020603050405020304" pitchFamily="18" charset="0"/>
              <a:cs typeface="Times New Roman" panose="02020603050405020304" pitchFamily="18" charset="0"/>
            </a:rPr>
            <a:t>kính</a:t>
          </a:r>
          <a:r>
            <a:rPr lang="en-BZ" sz="4400" b="1" kern="1200" dirty="0">
              <a:solidFill>
                <a:sysClr val="windowText" lastClr="000000"/>
              </a:solidFill>
              <a:latin typeface="Times New Roman" panose="02020603050405020304" pitchFamily="18" charset="0"/>
              <a:cs typeface="Times New Roman" panose="02020603050405020304" pitchFamily="18" charset="0"/>
            </a:rPr>
            <a:t>; </a:t>
          </a:r>
          <a:r>
            <a:rPr lang="en-BZ" sz="4400" b="1" kern="1200" dirty="0" err="1">
              <a:solidFill>
                <a:sysClr val="windowText" lastClr="000000"/>
              </a:solidFill>
              <a:latin typeface="Times New Roman" panose="02020603050405020304" pitchFamily="18" charset="0"/>
              <a:cs typeface="Times New Roman" panose="02020603050405020304" pitchFamily="18" charset="0"/>
            </a:rPr>
            <a:t>không</a:t>
          </a:r>
          <a:r>
            <a:rPr lang="en-BZ" sz="4400" b="1" kern="1200" dirty="0">
              <a:solidFill>
                <a:sysClr val="windowText" lastClr="000000"/>
              </a:solidFill>
              <a:latin typeface="Times New Roman" panose="02020603050405020304" pitchFamily="18" charset="0"/>
              <a:cs typeface="Times New Roman" panose="02020603050405020304" pitchFamily="18" charset="0"/>
            </a:rPr>
            <a:t> </a:t>
          </a:r>
          <a:r>
            <a:rPr lang="en-BZ" sz="4400" b="1" kern="1200" dirty="0" err="1">
              <a:solidFill>
                <a:sysClr val="windowText" lastClr="000000"/>
              </a:solidFill>
              <a:latin typeface="Times New Roman" panose="02020603050405020304" pitchFamily="18" charset="0"/>
              <a:cs typeface="Times New Roman" panose="02020603050405020304" pitchFamily="18" charset="0"/>
            </a:rPr>
            <a:t>đèn</a:t>
          </a:r>
          <a:endParaRPr lang="en-BZ" sz="4400" b="1" kern="1200" dirty="0">
            <a:solidFill>
              <a:sysClr val="windowText" lastClr="000000"/>
            </a:solidFill>
            <a:latin typeface="Times New Roman" panose="02020603050405020304" pitchFamily="18" charset="0"/>
            <a:cs typeface="Times New Roman" panose="02020603050405020304" pitchFamily="18" charset="0"/>
          </a:endParaRPr>
        </a:p>
      </dsp:txBody>
      <dsp:txXfrm>
        <a:off x="368538" y="1458799"/>
        <a:ext cx="6392895" cy="895525"/>
      </dsp:txXfrm>
    </dsp:sp>
    <dsp:sp modelId="{07640A4C-046B-4FA6-BAC4-CEB1AA8B125F}">
      <dsp:nvSpPr>
        <dsp:cNvPr id="0" name=""/>
        <dsp:cNvSpPr/>
      </dsp:nvSpPr>
      <dsp:spPr>
        <a:xfrm rot="5400000">
          <a:off x="3386627" y="2405967"/>
          <a:ext cx="356717" cy="428061"/>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BZ" sz="1400" b="1" kern="1200"/>
        </a:p>
      </dsp:txBody>
      <dsp:txXfrm rot="-5400000">
        <a:off x="3436568" y="2441639"/>
        <a:ext cx="256837" cy="249702"/>
      </dsp:txXfrm>
    </dsp:sp>
    <dsp:sp modelId="{C92306DC-5BAF-4E00-8689-A4F08EE1DF04}">
      <dsp:nvSpPr>
        <dsp:cNvPr id="0" name=""/>
        <dsp:cNvSpPr/>
      </dsp:nvSpPr>
      <dsp:spPr>
        <a:xfrm>
          <a:off x="340677" y="2857809"/>
          <a:ext cx="6448617" cy="951247"/>
        </a:xfrm>
        <a:prstGeom prst="roundRect">
          <a:avLst>
            <a:gd name="adj" fmla="val 10000"/>
          </a:avLst>
        </a:prstGeom>
        <a:solidFill>
          <a:schemeClr val="tx1">
            <a:lumMod val="95000"/>
            <a:alpha val="74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en-BZ" sz="4400" b="1" kern="1200" dirty="0" err="1">
              <a:solidFill>
                <a:sysClr val="windowText" lastClr="000000"/>
              </a:solidFill>
              <a:latin typeface="Times New Roman" panose="02020603050405020304" pitchFamily="18" charset="0"/>
              <a:cs typeface="Times New Roman" panose="02020603050405020304" pitchFamily="18" charset="0"/>
            </a:rPr>
            <a:t>Không</a:t>
          </a:r>
          <a:r>
            <a:rPr lang="en-BZ" sz="4400" b="1" kern="1200" dirty="0">
              <a:solidFill>
                <a:sysClr val="windowText" lastClr="000000"/>
              </a:solidFill>
              <a:latin typeface="Times New Roman" panose="02020603050405020304" pitchFamily="18" charset="0"/>
              <a:cs typeface="Times New Roman" panose="02020603050405020304" pitchFamily="18" charset="0"/>
            </a:rPr>
            <a:t> </a:t>
          </a:r>
          <a:r>
            <a:rPr lang="en-BZ" sz="4400" b="1" kern="1200" dirty="0" err="1">
              <a:solidFill>
                <a:sysClr val="windowText" lastClr="000000"/>
              </a:solidFill>
              <a:latin typeface="Times New Roman" panose="02020603050405020304" pitchFamily="18" charset="0"/>
              <a:cs typeface="Times New Roman" panose="02020603050405020304" pitchFamily="18" charset="0"/>
            </a:rPr>
            <a:t>có</a:t>
          </a:r>
          <a:r>
            <a:rPr lang="en-BZ" sz="4400" b="1" kern="1200" dirty="0">
              <a:solidFill>
                <a:sysClr val="windowText" lastClr="000000"/>
              </a:solidFill>
              <a:latin typeface="Times New Roman" panose="02020603050405020304" pitchFamily="18" charset="0"/>
              <a:cs typeface="Times New Roman" panose="02020603050405020304" pitchFamily="18" charset="0"/>
            </a:rPr>
            <a:t> </a:t>
          </a:r>
          <a:r>
            <a:rPr lang="en-BZ" sz="4400" b="1" kern="1200" dirty="0" err="1">
              <a:solidFill>
                <a:sysClr val="windowText" lastClr="000000"/>
              </a:solidFill>
              <a:latin typeface="Times New Roman" panose="02020603050405020304" pitchFamily="18" charset="0"/>
              <a:cs typeface="Times New Roman" panose="02020603050405020304" pitchFamily="18" charset="0"/>
            </a:rPr>
            <a:t>mui</a:t>
          </a:r>
          <a:r>
            <a:rPr lang="en-BZ" sz="4400" b="1" kern="1200" dirty="0">
              <a:solidFill>
                <a:sysClr val="windowText" lastClr="000000"/>
              </a:solidFill>
              <a:latin typeface="Times New Roman" panose="02020603050405020304" pitchFamily="18" charset="0"/>
              <a:cs typeface="Times New Roman" panose="02020603050405020304" pitchFamily="18" charset="0"/>
            </a:rPr>
            <a:t> </a:t>
          </a:r>
          <a:r>
            <a:rPr lang="en-BZ" sz="4400" b="1" kern="1200" dirty="0" err="1">
              <a:solidFill>
                <a:sysClr val="windowText" lastClr="000000"/>
              </a:solidFill>
              <a:latin typeface="Times New Roman" panose="02020603050405020304" pitchFamily="18" charset="0"/>
              <a:cs typeface="Times New Roman" panose="02020603050405020304" pitchFamily="18" charset="0"/>
            </a:rPr>
            <a:t>xe</a:t>
          </a:r>
          <a:endParaRPr lang="en-BZ" sz="4400" b="1" kern="1200" dirty="0">
            <a:solidFill>
              <a:sysClr val="windowText" lastClr="000000"/>
            </a:solidFill>
            <a:latin typeface="Times New Roman" panose="02020603050405020304" pitchFamily="18" charset="0"/>
            <a:cs typeface="Times New Roman" panose="02020603050405020304" pitchFamily="18" charset="0"/>
          </a:endParaRPr>
        </a:p>
      </dsp:txBody>
      <dsp:txXfrm>
        <a:off x="368538" y="2885670"/>
        <a:ext cx="6392895" cy="895525"/>
      </dsp:txXfrm>
    </dsp:sp>
    <dsp:sp modelId="{F6DEBC6A-299C-4E75-8F58-7CBF9602EDD1}">
      <dsp:nvSpPr>
        <dsp:cNvPr id="0" name=""/>
        <dsp:cNvSpPr/>
      </dsp:nvSpPr>
      <dsp:spPr>
        <a:xfrm rot="5400000">
          <a:off x="3386627" y="3832837"/>
          <a:ext cx="356717" cy="428061"/>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BZ" sz="1400" b="1" kern="1200"/>
        </a:p>
      </dsp:txBody>
      <dsp:txXfrm rot="-5400000">
        <a:off x="3436568" y="3868509"/>
        <a:ext cx="256837" cy="249702"/>
      </dsp:txXfrm>
    </dsp:sp>
    <dsp:sp modelId="{03351C96-53DE-4B1B-B0D8-463033FD2A88}">
      <dsp:nvSpPr>
        <dsp:cNvPr id="0" name=""/>
        <dsp:cNvSpPr/>
      </dsp:nvSpPr>
      <dsp:spPr>
        <a:xfrm>
          <a:off x="340677" y="4284680"/>
          <a:ext cx="6448617" cy="951247"/>
        </a:xfrm>
        <a:prstGeom prst="roundRect">
          <a:avLst>
            <a:gd name="adj" fmla="val 10000"/>
          </a:avLst>
        </a:prstGeom>
        <a:solidFill>
          <a:schemeClr val="tx1">
            <a:lumMod val="95000"/>
            <a:alpha val="74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en-BZ" sz="4400" b="1" kern="1200" dirty="0" err="1">
              <a:solidFill>
                <a:sysClr val="windowText" lastClr="000000"/>
              </a:solidFill>
              <a:latin typeface="Times New Roman" panose="02020603050405020304" pitchFamily="18" charset="0"/>
              <a:cs typeface="Times New Roman" panose="02020603050405020304" pitchFamily="18" charset="0"/>
            </a:rPr>
            <a:t>Thùng</a:t>
          </a:r>
          <a:r>
            <a:rPr lang="en-BZ" sz="4400" b="1" kern="1200" dirty="0">
              <a:solidFill>
                <a:sysClr val="windowText" lastClr="000000"/>
              </a:solidFill>
              <a:latin typeface="Times New Roman" panose="02020603050405020304" pitchFamily="18" charset="0"/>
              <a:cs typeface="Times New Roman" panose="02020603050405020304" pitchFamily="18" charset="0"/>
            </a:rPr>
            <a:t> </a:t>
          </a:r>
          <a:r>
            <a:rPr lang="en-BZ" sz="4400" b="1" kern="1200" dirty="0" err="1">
              <a:solidFill>
                <a:sysClr val="windowText" lastClr="000000"/>
              </a:solidFill>
              <a:latin typeface="Times New Roman" panose="02020603050405020304" pitchFamily="18" charset="0"/>
              <a:cs typeface="Times New Roman" panose="02020603050405020304" pitchFamily="18" charset="0"/>
            </a:rPr>
            <a:t>xe</a:t>
          </a:r>
          <a:r>
            <a:rPr lang="en-BZ" sz="4400" b="1" kern="1200" dirty="0">
              <a:solidFill>
                <a:sysClr val="windowText" lastClr="000000"/>
              </a:solidFill>
              <a:latin typeface="Times New Roman" panose="02020603050405020304" pitchFamily="18" charset="0"/>
              <a:cs typeface="Times New Roman" panose="02020603050405020304" pitchFamily="18" charset="0"/>
            </a:rPr>
            <a:t> </a:t>
          </a:r>
          <a:r>
            <a:rPr lang="en-BZ" sz="4400" b="1" kern="1200" dirty="0" err="1">
              <a:solidFill>
                <a:sysClr val="windowText" lastClr="000000"/>
              </a:solidFill>
              <a:latin typeface="Times New Roman" panose="02020603050405020304" pitchFamily="18" charset="0"/>
              <a:cs typeface="Times New Roman" panose="02020603050405020304" pitchFamily="18" charset="0"/>
            </a:rPr>
            <a:t>có</a:t>
          </a:r>
          <a:r>
            <a:rPr lang="en-BZ" sz="4400" b="1" kern="1200" dirty="0">
              <a:solidFill>
                <a:sysClr val="windowText" lastClr="000000"/>
              </a:solidFill>
              <a:latin typeface="Times New Roman" panose="02020603050405020304" pitchFamily="18" charset="0"/>
              <a:cs typeface="Times New Roman" panose="02020603050405020304" pitchFamily="18" charset="0"/>
            </a:rPr>
            <a:t> </a:t>
          </a:r>
          <a:r>
            <a:rPr lang="en-BZ" sz="4400" b="1" kern="1200" dirty="0" err="1">
              <a:solidFill>
                <a:sysClr val="windowText" lastClr="000000"/>
              </a:solidFill>
              <a:latin typeface="Times New Roman" panose="02020603050405020304" pitchFamily="18" charset="0"/>
              <a:cs typeface="Times New Roman" panose="02020603050405020304" pitchFamily="18" charset="0"/>
            </a:rPr>
            <a:t>xước</a:t>
          </a:r>
          <a:endParaRPr lang="en-BZ" sz="4400" b="1" kern="1200" dirty="0">
            <a:solidFill>
              <a:sysClr val="windowText" lastClr="000000"/>
            </a:solidFill>
            <a:latin typeface="Times New Roman" panose="02020603050405020304" pitchFamily="18" charset="0"/>
            <a:cs typeface="Times New Roman" panose="02020603050405020304" pitchFamily="18" charset="0"/>
          </a:endParaRPr>
        </a:p>
      </dsp:txBody>
      <dsp:txXfrm>
        <a:off x="368538" y="4312541"/>
        <a:ext cx="6392895" cy="895525"/>
      </dsp:txXfrm>
    </dsp:sp>
    <dsp:sp modelId="{BBF41751-2F76-4D19-9320-DD79EF767D9F}">
      <dsp:nvSpPr>
        <dsp:cNvPr id="0" name=""/>
        <dsp:cNvSpPr/>
      </dsp:nvSpPr>
      <dsp:spPr>
        <a:xfrm rot="5400000">
          <a:off x="3386627" y="5259708"/>
          <a:ext cx="356717" cy="428061"/>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BZ" sz="1400" b="1" kern="1200"/>
        </a:p>
      </dsp:txBody>
      <dsp:txXfrm rot="-5400000">
        <a:off x="3436568" y="5295380"/>
        <a:ext cx="256837" cy="249702"/>
      </dsp:txXfrm>
    </dsp:sp>
    <dsp:sp modelId="{5ABEB053-B6F2-419B-8400-CE30DBB486EE}">
      <dsp:nvSpPr>
        <dsp:cNvPr id="0" name=""/>
        <dsp:cNvSpPr/>
      </dsp:nvSpPr>
      <dsp:spPr>
        <a:xfrm>
          <a:off x="340677" y="5711550"/>
          <a:ext cx="6448617" cy="951247"/>
        </a:xfrm>
        <a:prstGeom prst="roundRect">
          <a:avLst>
            <a:gd name="adj" fmla="val 10000"/>
          </a:avLst>
        </a:prstGeom>
        <a:solidFill>
          <a:schemeClr val="tx1">
            <a:lumMod val="95000"/>
            <a:alpha val="74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BZ" sz="3600" b="1" kern="1200" dirty="0" err="1">
              <a:solidFill>
                <a:sysClr val="windowText" lastClr="000000"/>
              </a:solidFill>
              <a:latin typeface="Times New Roman" panose="02020603050405020304" pitchFamily="18" charset="0"/>
              <a:cs typeface="Times New Roman" panose="02020603050405020304" pitchFamily="18" charset="0"/>
            </a:rPr>
            <a:t>Từ</a:t>
          </a:r>
          <a:r>
            <a:rPr lang="en-BZ" sz="3600" b="1" kern="1200" dirty="0">
              <a:solidFill>
                <a:sysClr val="windowText" lastClr="000000"/>
              </a:solidFill>
              <a:latin typeface="Times New Roman" panose="02020603050405020304" pitchFamily="18" charset="0"/>
              <a:cs typeface="Times New Roman" panose="02020603050405020304" pitchFamily="18" charset="0"/>
            </a:rPr>
            <a:t> </a:t>
          </a:r>
          <a:r>
            <a:rPr lang="en-BZ" sz="3600" b="1" kern="1200" dirty="0" err="1">
              <a:solidFill>
                <a:sysClr val="windowText" lastClr="000000"/>
              </a:solidFill>
              <a:latin typeface="Times New Roman" panose="02020603050405020304" pitchFamily="18" charset="0"/>
              <a:cs typeface="Times New Roman" panose="02020603050405020304" pitchFamily="18" charset="0"/>
            </a:rPr>
            <a:t>trong</a:t>
          </a:r>
          <a:r>
            <a:rPr lang="en-BZ" sz="3600" b="1" kern="1200" dirty="0">
              <a:solidFill>
                <a:sysClr val="windowText" lastClr="000000"/>
              </a:solidFill>
              <a:latin typeface="Times New Roman" panose="02020603050405020304" pitchFamily="18" charset="0"/>
              <a:cs typeface="Times New Roman" panose="02020603050405020304" pitchFamily="18" charset="0"/>
            </a:rPr>
            <a:t> </a:t>
          </a:r>
          <a:r>
            <a:rPr lang="en-BZ" sz="3600" b="1" kern="1200" dirty="0" err="1">
              <a:solidFill>
                <a:sysClr val="windowText" lastClr="000000"/>
              </a:solidFill>
              <a:latin typeface="Times New Roman" panose="02020603050405020304" pitchFamily="18" charset="0"/>
              <a:cs typeface="Times New Roman" panose="02020603050405020304" pitchFamily="18" charset="0"/>
            </a:rPr>
            <a:t>bom</a:t>
          </a:r>
          <a:r>
            <a:rPr lang="en-BZ" sz="3600" b="1" kern="1200" dirty="0">
              <a:solidFill>
                <a:sysClr val="windowText" lastClr="000000"/>
              </a:solidFill>
              <a:latin typeface="Times New Roman" panose="02020603050405020304" pitchFamily="18" charset="0"/>
              <a:cs typeface="Times New Roman" panose="02020603050405020304" pitchFamily="18" charset="0"/>
            </a:rPr>
            <a:t> </a:t>
          </a:r>
          <a:r>
            <a:rPr lang="en-BZ" sz="3600" b="1" kern="1200" dirty="0" err="1">
              <a:solidFill>
                <a:sysClr val="windowText" lastClr="000000"/>
              </a:solidFill>
              <a:latin typeface="Times New Roman" panose="02020603050405020304" pitchFamily="18" charset="0"/>
              <a:cs typeface="Times New Roman" panose="02020603050405020304" pitchFamily="18" charset="0"/>
            </a:rPr>
            <a:t>rơi</a:t>
          </a:r>
          <a:r>
            <a:rPr lang="en-BZ" sz="3600" b="1" kern="1200" dirty="0">
              <a:solidFill>
                <a:sysClr val="windowText" lastClr="000000"/>
              </a:solidFill>
              <a:latin typeface="Times New Roman" panose="02020603050405020304" pitchFamily="18" charset="0"/>
              <a:cs typeface="Times New Roman" panose="02020603050405020304" pitchFamily="18" charset="0"/>
            </a:rPr>
            <a:t>, </a:t>
          </a:r>
          <a:r>
            <a:rPr lang="en-BZ" sz="3600" b="1" kern="1200" dirty="0" err="1">
              <a:solidFill>
                <a:sysClr val="windowText" lastClr="000000"/>
              </a:solidFill>
              <a:latin typeface="Times New Roman" panose="02020603050405020304" pitchFamily="18" charset="0"/>
              <a:cs typeface="Times New Roman" panose="02020603050405020304" pitchFamily="18" charset="0"/>
            </a:rPr>
            <a:t>họp</a:t>
          </a:r>
          <a:r>
            <a:rPr lang="en-BZ" sz="3600" b="1" kern="1200" dirty="0">
              <a:solidFill>
                <a:sysClr val="windowText" lastClr="000000"/>
              </a:solidFill>
              <a:latin typeface="Times New Roman" panose="02020603050405020304" pitchFamily="18" charset="0"/>
              <a:cs typeface="Times New Roman" panose="02020603050405020304" pitchFamily="18" charset="0"/>
            </a:rPr>
            <a:t> </a:t>
          </a:r>
          <a:r>
            <a:rPr lang="en-BZ" sz="3600" b="1" kern="1200" dirty="0" err="1">
              <a:solidFill>
                <a:sysClr val="windowText" lastClr="000000"/>
              </a:solidFill>
              <a:latin typeface="Times New Roman" panose="02020603050405020304" pitchFamily="18" charset="0"/>
              <a:cs typeface="Times New Roman" panose="02020603050405020304" pitchFamily="18" charset="0"/>
            </a:rPr>
            <a:t>thành</a:t>
          </a:r>
          <a:r>
            <a:rPr lang="en-BZ" sz="3600" b="1" kern="1200" dirty="0">
              <a:solidFill>
                <a:sysClr val="windowText" lastClr="000000"/>
              </a:solidFill>
              <a:latin typeface="Times New Roman" panose="02020603050405020304" pitchFamily="18" charset="0"/>
              <a:cs typeface="Times New Roman" panose="02020603050405020304" pitchFamily="18" charset="0"/>
            </a:rPr>
            <a:t> </a:t>
          </a:r>
          <a:r>
            <a:rPr lang="en-BZ" sz="3600" b="1" kern="1200" dirty="0" err="1">
              <a:solidFill>
                <a:sysClr val="windowText" lastClr="000000"/>
              </a:solidFill>
              <a:latin typeface="Times New Roman" panose="02020603050405020304" pitchFamily="18" charset="0"/>
              <a:cs typeface="Times New Roman" panose="02020603050405020304" pitchFamily="18" charset="0"/>
            </a:rPr>
            <a:t>tiểu</a:t>
          </a:r>
          <a:r>
            <a:rPr lang="en-BZ" sz="3600" b="1" kern="1200" dirty="0">
              <a:solidFill>
                <a:sysClr val="windowText" lastClr="000000"/>
              </a:solidFill>
              <a:latin typeface="Times New Roman" panose="02020603050405020304" pitchFamily="18" charset="0"/>
              <a:cs typeface="Times New Roman" panose="02020603050405020304" pitchFamily="18" charset="0"/>
            </a:rPr>
            <a:t> </a:t>
          </a:r>
          <a:r>
            <a:rPr lang="en-BZ" sz="3600" b="1" kern="1200" dirty="0" err="1">
              <a:solidFill>
                <a:sysClr val="windowText" lastClr="000000"/>
              </a:solidFill>
              <a:latin typeface="Times New Roman" panose="02020603050405020304" pitchFamily="18" charset="0"/>
              <a:cs typeface="Times New Roman" panose="02020603050405020304" pitchFamily="18" charset="0"/>
            </a:rPr>
            <a:t>đội</a:t>
          </a:r>
          <a:endParaRPr lang="en-BZ" sz="3600" b="1" kern="1200" dirty="0">
            <a:solidFill>
              <a:sysClr val="windowText" lastClr="000000"/>
            </a:solidFill>
            <a:latin typeface="Times New Roman" panose="02020603050405020304" pitchFamily="18" charset="0"/>
            <a:cs typeface="Times New Roman" panose="02020603050405020304" pitchFamily="18" charset="0"/>
          </a:endParaRPr>
        </a:p>
      </dsp:txBody>
      <dsp:txXfrm>
        <a:off x="368538" y="5739411"/>
        <a:ext cx="6392895" cy="89552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24CF07-0FF0-4153-957A-8CB28ACE70E5}">
      <dsp:nvSpPr>
        <dsp:cNvPr id="0" name=""/>
        <dsp:cNvSpPr/>
      </dsp:nvSpPr>
      <dsp:spPr>
        <a:xfrm>
          <a:off x="0" y="6389"/>
          <a:ext cx="4951462" cy="1187955"/>
        </a:xfrm>
        <a:prstGeom prst="roundRect">
          <a:avLst>
            <a:gd name="adj" fmla="val 10000"/>
          </a:avLst>
        </a:prstGeom>
        <a:solidFill>
          <a:schemeClr val="tx1">
            <a:lumMod val="95000"/>
            <a:alpha val="74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altLang="en-US" sz="2400" b="1" i="0" kern="1200" dirty="0" err="1">
              <a:solidFill>
                <a:srgbClr val="000000"/>
              </a:solidFill>
              <a:latin typeface="Times New Roman" panose="02020603050405020304" pitchFamily="18" charset="0"/>
              <a:cs typeface="Times New Roman" panose="02020603050405020304" pitchFamily="18" charset="0"/>
            </a:rPr>
            <a:t>Thể</a:t>
          </a:r>
          <a:r>
            <a:rPr lang="en-US" altLang="en-US" sz="2400" b="1" i="0" kern="1200" dirty="0">
              <a:solidFill>
                <a:srgbClr val="000000"/>
              </a:solidFill>
              <a:latin typeface="Times New Roman" panose="02020603050405020304" pitchFamily="18" charset="0"/>
              <a:cs typeface="Times New Roman" panose="02020603050405020304" pitchFamily="18" charset="0"/>
            </a:rPr>
            <a:t> </a:t>
          </a:r>
          <a:r>
            <a:rPr lang="en-US" altLang="en-US" sz="2400" b="1" i="0" kern="1200" dirty="0" err="1">
              <a:solidFill>
                <a:srgbClr val="000000"/>
              </a:solidFill>
              <a:latin typeface="Times New Roman" panose="02020603050405020304" pitchFamily="18" charset="0"/>
              <a:cs typeface="Times New Roman" panose="02020603050405020304" pitchFamily="18" charset="0"/>
            </a:rPr>
            <a:t>hiện</a:t>
          </a:r>
          <a:r>
            <a:rPr lang="en-US" altLang="en-US" sz="2400" b="1" i="0" kern="1200" dirty="0">
              <a:solidFill>
                <a:srgbClr val="000000"/>
              </a:solidFill>
              <a:latin typeface="Times New Roman" panose="02020603050405020304" pitchFamily="18" charset="0"/>
              <a:cs typeface="Times New Roman" panose="02020603050405020304" pitchFamily="18" charset="0"/>
            </a:rPr>
            <a:t> </a:t>
          </a:r>
          <a:r>
            <a:rPr lang="en-US" altLang="en-US" sz="2400" b="1" i="0" kern="1200" dirty="0" err="1">
              <a:solidFill>
                <a:srgbClr val="000000"/>
              </a:solidFill>
              <a:latin typeface="Times New Roman" panose="02020603050405020304" pitchFamily="18" charset="0"/>
              <a:cs typeface="Times New Roman" panose="02020603050405020304" pitchFamily="18" charset="0"/>
            </a:rPr>
            <a:t>sự</a:t>
          </a:r>
          <a:r>
            <a:rPr lang="en-US" altLang="en-US" sz="2400" b="1" i="0" kern="1200" dirty="0">
              <a:solidFill>
                <a:srgbClr val="000000"/>
              </a:solidFill>
              <a:latin typeface="Times New Roman" panose="02020603050405020304" pitchFamily="18" charset="0"/>
              <a:cs typeface="Times New Roman" panose="02020603050405020304" pitchFamily="18" charset="0"/>
            </a:rPr>
            <a:t> </a:t>
          </a:r>
          <a:r>
            <a:rPr lang="en-US" altLang="en-US" sz="2400" b="1" i="0" kern="1200" dirty="0" err="1">
              <a:solidFill>
                <a:srgbClr val="000000"/>
              </a:solidFill>
              <a:latin typeface="Times New Roman" panose="02020603050405020304" pitchFamily="18" charset="0"/>
              <a:cs typeface="Times New Roman" panose="02020603050405020304" pitchFamily="18" charset="0"/>
            </a:rPr>
            <a:t>khốc</a:t>
          </a:r>
          <a:r>
            <a:rPr lang="en-US" altLang="en-US" sz="2400" b="1" i="0" kern="1200" dirty="0">
              <a:solidFill>
                <a:srgbClr val="000000"/>
              </a:solidFill>
              <a:latin typeface="Times New Roman" panose="02020603050405020304" pitchFamily="18" charset="0"/>
              <a:cs typeface="Times New Roman" panose="02020603050405020304" pitchFamily="18" charset="0"/>
            </a:rPr>
            <a:t> </a:t>
          </a:r>
          <a:r>
            <a:rPr lang="en-US" altLang="en-US" sz="2400" b="1" i="0" kern="1200" dirty="0" err="1">
              <a:solidFill>
                <a:srgbClr val="000000"/>
              </a:solidFill>
              <a:latin typeface="Times New Roman" panose="02020603050405020304" pitchFamily="18" charset="0"/>
              <a:cs typeface="Times New Roman" panose="02020603050405020304" pitchFamily="18" charset="0"/>
            </a:rPr>
            <a:t>liệt</a:t>
          </a:r>
          <a:r>
            <a:rPr lang="en-US" altLang="en-US" sz="2400" b="1" i="0" kern="1200" dirty="0">
              <a:solidFill>
                <a:srgbClr val="000000"/>
              </a:solidFill>
              <a:latin typeface="Times New Roman" panose="02020603050405020304" pitchFamily="18" charset="0"/>
              <a:cs typeface="Times New Roman" panose="02020603050405020304" pitchFamily="18" charset="0"/>
            </a:rPr>
            <a:t> </a:t>
          </a:r>
          <a:r>
            <a:rPr lang="en-US" altLang="en-US" sz="2400" b="1" i="0" kern="1200" dirty="0" err="1">
              <a:solidFill>
                <a:srgbClr val="000000"/>
              </a:solidFill>
              <a:latin typeface="Times New Roman" panose="02020603050405020304" pitchFamily="18" charset="0"/>
              <a:cs typeface="Times New Roman" panose="02020603050405020304" pitchFamily="18" charset="0"/>
            </a:rPr>
            <a:t>của</a:t>
          </a:r>
          <a:r>
            <a:rPr lang="en-US" altLang="en-US" sz="2400" b="1" i="0" kern="1200" dirty="0">
              <a:solidFill>
                <a:srgbClr val="000000"/>
              </a:solidFill>
              <a:latin typeface="Times New Roman" panose="02020603050405020304" pitchFamily="18" charset="0"/>
              <a:cs typeface="Times New Roman" panose="02020603050405020304" pitchFamily="18" charset="0"/>
            </a:rPr>
            <a:t> </a:t>
          </a:r>
          <a:r>
            <a:rPr lang="en-US" altLang="en-US" sz="2400" b="1" i="0" kern="1200" dirty="0" err="1">
              <a:solidFill>
                <a:srgbClr val="000000"/>
              </a:solidFill>
              <a:latin typeface="Times New Roman" panose="02020603050405020304" pitchFamily="18" charset="0"/>
              <a:cs typeface="Times New Roman" panose="02020603050405020304" pitchFamily="18" charset="0"/>
            </a:rPr>
            <a:t>chiến</a:t>
          </a:r>
          <a:r>
            <a:rPr lang="en-US" altLang="en-US" sz="2400" b="1" i="0" kern="1200" dirty="0">
              <a:solidFill>
                <a:srgbClr val="000000"/>
              </a:solidFill>
              <a:latin typeface="Times New Roman" panose="02020603050405020304" pitchFamily="18" charset="0"/>
              <a:cs typeface="Times New Roman" panose="02020603050405020304" pitchFamily="18" charset="0"/>
            </a:rPr>
            <a:t> </a:t>
          </a:r>
          <a:r>
            <a:rPr lang="en-US" altLang="en-US" sz="2400" b="1" i="0" kern="1200" dirty="0" err="1">
              <a:solidFill>
                <a:srgbClr val="000000"/>
              </a:solidFill>
              <a:latin typeface="Times New Roman" panose="02020603050405020304" pitchFamily="18" charset="0"/>
              <a:cs typeface="Times New Roman" panose="02020603050405020304" pitchFamily="18" charset="0"/>
            </a:rPr>
            <a:t>tranh</a:t>
          </a:r>
          <a:endParaRPr lang="en-BZ" sz="2400" b="1" i="0" kern="1200" dirty="0">
            <a:solidFill>
              <a:sysClr val="windowText" lastClr="000000"/>
            </a:solidFill>
            <a:latin typeface="Times New Roman" panose="02020603050405020304" pitchFamily="18" charset="0"/>
            <a:cs typeface="Times New Roman" panose="02020603050405020304" pitchFamily="18" charset="0"/>
          </a:endParaRPr>
        </a:p>
      </dsp:txBody>
      <dsp:txXfrm>
        <a:off x="34794" y="41183"/>
        <a:ext cx="4881874" cy="1118367"/>
      </dsp:txXfrm>
    </dsp:sp>
    <dsp:sp modelId="{07640A4C-046B-4FA6-BAC4-CEB1AA8B125F}">
      <dsp:nvSpPr>
        <dsp:cNvPr id="0" name=""/>
        <dsp:cNvSpPr/>
      </dsp:nvSpPr>
      <dsp:spPr>
        <a:xfrm rot="5400000">
          <a:off x="2252989" y="1224043"/>
          <a:ext cx="445483" cy="534579"/>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n-BZ" sz="2400" b="1" i="0" kern="1200">
            <a:latin typeface="Times New Roman" panose="02020603050405020304" pitchFamily="18" charset="0"/>
            <a:cs typeface="Times New Roman" panose="02020603050405020304" pitchFamily="18" charset="0"/>
          </a:endParaRPr>
        </a:p>
      </dsp:txBody>
      <dsp:txXfrm rot="-5400000">
        <a:off x="2315358" y="1268591"/>
        <a:ext cx="320747" cy="311838"/>
      </dsp:txXfrm>
    </dsp:sp>
    <dsp:sp modelId="{C92306DC-5BAF-4E00-8689-A4F08EE1DF04}">
      <dsp:nvSpPr>
        <dsp:cNvPr id="0" name=""/>
        <dsp:cNvSpPr/>
      </dsp:nvSpPr>
      <dsp:spPr>
        <a:xfrm>
          <a:off x="0" y="1788322"/>
          <a:ext cx="4951462" cy="1187955"/>
        </a:xfrm>
        <a:prstGeom prst="roundRect">
          <a:avLst>
            <a:gd name="adj" fmla="val 10000"/>
          </a:avLst>
        </a:prstGeom>
        <a:solidFill>
          <a:schemeClr val="tx1">
            <a:lumMod val="95000"/>
            <a:alpha val="74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altLang="en-US" sz="2400" b="1" i="0" kern="1200" dirty="0" err="1">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Làm</a:t>
          </a:r>
          <a:r>
            <a:rPr lang="en-US" altLang="en-US" sz="2400" b="1" i="0" kern="1200"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2400" b="1" i="0" kern="1200" dirty="0" err="1">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nổi</a:t>
          </a:r>
          <a:r>
            <a:rPr lang="en-US" altLang="en-US" sz="2400" b="1" i="0" kern="1200"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2400" b="1" i="0" kern="1200" dirty="0" err="1">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bật</a:t>
          </a:r>
          <a:r>
            <a:rPr lang="en-US" altLang="en-US" sz="2400" b="1" i="0" kern="1200"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2400" b="1" i="0" kern="1200" dirty="0" err="1">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hình</a:t>
          </a:r>
          <a:r>
            <a:rPr lang="en-US" altLang="en-US" sz="2400" b="1" i="0" kern="1200"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2400" b="1" i="0" kern="1200" dirty="0" err="1">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ảnh</a:t>
          </a:r>
          <a:r>
            <a:rPr lang="en-US" altLang="en-US" sz="2400" b="1" i="0" kern="1200"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2400" b="1" i="0" kern="1200" dirty="0" err="1">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người</a:t>
          </a:r>
          <a:r>
            <a:rPr lang="en-US" altLang="en-US" sz="2400" b="1" i="0" kern="1200"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2400" b="1" i="0" kern="1200" dirty="0" err="1">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lính</a:t>
          </a:r>
          <a:r>
            <a:rPr lang="en-US" altLang="en-US" sz="2400" b="1" i="0" kern="1200"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2400" b="1" i="0" kern="1200" dirty="0" err="1">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lái</a:t>
          </a:r>
          <a:r>
            <a:rPr lang="en-US" altLang="en-US" sz="2400" b="1" i="0" kern="1200"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2400" b="1" i="0" kern="1200" dirty="0" err="1">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xe</a:t>
          </a:r>
          <a:r>
            <a:rPr lang="en-US" altLang="en-US" sz="2400" b="1" i="0" kern="1200"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2400" b="1" i="0" kern="1200" dirty="0" err="1">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kiên</a:t>
          </a:r>
          <a:r>
            <a:rPr lang="en-US" altLang="en-US" sz="2400" b="1" i="0" kern="1200"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2400" b="1" i="0" kern="1200" dirty="0" err="1">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cường</a:t>
          </a:r>
          <a:r>
            <a:rPr lang="en-US" altLang="en-US" sz="2400" b="1" i="0" kern="1200"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2400" b="1" i="0" kern="1200" dirty="0" err="1">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quả</a:t>
          </a:r>
          <a:r>
            <a:rPr lang="en-US" altLang="en-US" sz="2400" b="1" i="0" kern="1200"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2400" b="1" i="0" kern="1200" dirty="0" err="1">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cảm</a:t>
          </a:r>
          <a:r>
            <a:rPr lang="en-US" altLang="en-US" sz="2400" b="1" i="0" kern="1200"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endParaRPr lang="en-BZ" sz="2400" b="1" i="0" kern="1200" dirty="0">
            <a:solidFill>
              <a:sysClr val="windowText" lastClr="000000"/>
            </a:solidFill>
            <a:latin typeface="Times New Roman" panose="02020603050405020304" pitchFamily="18" charset="0"/>
            <a:cs typeface="Times New Roman" panose="02020603050405020304" pitchFamily="18" charset="0"/>
          </a:endParaRPr>
        </a:p>
      </dsp:txBody>
      <dsp:txXfrm>
        <a:off x="34794" y="1823116"/>
        <a:ext cx="4881874" cy="1118367"/>
      </dsp:txXfrm>
    </dsp:sp>
    <dsp:sp modelId="{F6DEBC6A-299C-4E75-8F58-7CBF9602EDD1}">
      <dsp:nvSpPr>
        <dsp:cNvPr id="0" name=""/>
        <dsp:cNvSpPr/>
      </dsp:nvSpPr>
      <dsp:spPr>
        <a:xfrm rot="5400000">
          <a:off x="2252989" y="3005976"/>
          <a:ext cx="445483" cy="534579"/>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n-BZ" sz="2400" b="1" i="0" kern="1200">
            <a:latin typeface="Times New Roman" panose="02020603050405020304" pitchFamily="18" charset="0"/>
            <a:cs typeface="Times New Roman" panose="02020603050405020304" pitchFamily="18" charset="0"/>
          </a:endParaRPr>
        </a:p>
      </dsp:txBody>
      <dsp:txXfrm rot="-5400000">
        <a:off x="2315358" y="3050524"/>
        <a:ext cx="320747" cy="311838"/>
      </dsp:txXfrm>
    </dsp:sp>
    <dsp:sp modelId="{03351C96-53DE-4B1B-B0D8-463033FD2A88}">
      <dsp:nvSpPr>
        <dsp:cNvPr id="0" name=""/>
        <dsp:cNvSpPr/>
      </dsp:nvSpPr>
      <dsp:spPr>
        <a:xfrm>
          <a:off x="0" y="3570255"/>
          <a:ext cx="4951462" cy="1187955"/>
        </a:xfrm>
        <a:prstGeom prst="roundRect">
          <a:avLst>
            <a:gd name="adj" fmla="val 10000"/>
          </a:avLst>
        </a:prstGeom>
        <a:solidFill>
          <a:schemeClr val="tx1">
            <a:lumMod val="95000"/>
            <a:alpha val="74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altLang="en-US" sz="2400" b="1" i="0" kern="1200" dirty="0" err="1">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Thể</a:t>
          </a:r>
          <a:r>
            <a:rPr lang="en-US" altLang="en-US" sz="2400" b="1" i="0" kern="1200"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2400" b="1" i="0" kern="1200" dirty="0" err="1">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hiện</a:t>
          </a:r>
          <a:r>
            <a:rPr lang="en-US" altLang="en-US" sz="2400" b="1" i="0" kern="1200"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2400" b="1" i="0" kern="1200" dirty="0" err="1">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hồn</a:t>
          </a:r>
          <a:r>
            <a:rPr lang="en-US" altLang="en-US" sz="2400" b="1" i="0" kern="1200"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2400" b="1" i="0" kern="1200" dirty="0" err="1">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thơ</a:t>
          </a:r>
          <a:r>
            <a:rPr lang="en-US" altLang="en-US" sz="2400" b="1" i="0" kern="1200"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2400" b="1" i="0" kern="1200" dirty="0" err="1">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nhạy</a:t>
          </a:r>
          <a:r>
            <a:rPr lang="en-US" altLang="en-US" sz="2400" b="1" i="0" kern="1200"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2400" b="1" i="0" kern="1200" dirty="0" err="1">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cảm</a:t>
          </a:r>
          <a:r>
            <a:rPr lang="en-US" altLang="en-US" sz="2400" b="1" i="0" kern="1200"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2400" b="1" i="0" kern="1200" dirty="0" err="1">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với</a:t>
          </a:r>
          <a:r>
            <a:rPr lang="en-US" altLang="en-US" sz="2400" b="1" i="0" kern="1200"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2400" b="1" i="0" kern="1200" dirty="0" err="1">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nét</a:t>
          </a:r>
          <a:r>
            <a:rPr lang="en-US" altLang="en-US" sz="2400" b="1" i="0" kern="1200"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2400" b="1" i="0" kern="1200" dirty="0" err="1">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ngang</a:t>
          </a:r>
          <a:r>
            <a:rPr lang="en-US" altLang="en-US" sz="2400" b="1" i="0" kern="1200"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2400" b="1" i="0" kern="1200" dirty="0" err="1">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tàng</a:t>
          </a:r>
          <a:r>
            <a:rPr lang="en-US" altLang="en-US" sz="2400" b="1" i="0" kern="1200"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2400" b="1" i="0" kern="1200" dirty="0" err="1">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tinh</a:t>
          </a:r>
          <a:r>
            <a:rPr lang="en-US" altLang="en-US" sz="2400" b="1" i="0" kern="1200"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2400" b="1" i="0" kern="1200" dirty="0" err="1">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nghịch</a:t>
          </a:r>
          <a:r>
            <a:rPr lang="en-US" altLang="en-US" sz="2400" b="1" i="0" kern="1200"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2400" b="1" i="0" kern="1200" dirty="0" err="1">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yêu</a:t>
          </a:r>
          <a:r>
            <a:rPr lang="en-US" altLang="en-US" sz="2400" b="1" i="0" kern="1200"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2400" b="1" i="0" kern="1200" dirty="0" err="1">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thích</a:t>
          </a:r>
          <a:r>
            <a:rPr lang="en-US" altLang="en-US" sz="2400" b="1" i="0" kern="1200"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2400" b="1" i="0" kern="1200" dirty="0" err="1">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cái</a:t>
          </a:r>
          <a:r>
            <a:rPr lang="en-US" altLang="en-US" sz="2400" b="1" i="0" kern="1200"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2400" b="1" i="0" kern="1200" dirty="0" err="1">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lạ</a:t>
          </a:r>
          <a:r>
            <a:rPr lang="en-US" altLang="en-US" sz="2400" b="1" i="0" kern="1200"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2400" b="1" i="0" kern="1200" dirty="0" err="1">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của</a:t>
          </a:r>
          <a:r>
            <a:rPr lang="en-US" altLang="en-US" sz="2400" b="1" i="0" kern="1200"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2400" b="1" i="0" kern="1200" dirty="0" err="1">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Phạm</a:t>
          </a:r>
          <a:r>
            <a:rPr lang="en-US" altLang="en-US" sz="2400" b="1" i="0" kern="1200"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2400" b="1" i="0" kern="1200" dirty="0" err="1">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Tiến</a:t>
          </a:r>
          <a:r>
            <a:rPr lang="en-US" altLang="en-US" sz="2400" b="1" i="0" kern="1200"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2400" b="1" i="0" kern="1200" dirty="0" err="1">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Duật</a:t>
          </a:r>
          <a:r>
            <a:rPr lang="en-US" altLang="en-US" sz="2400" b="1" i="0" kern="1200"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endParaRPr lang="en-BZ" sz="2400" b="1" i="0" kern="1200" dirty="0">
            <a:solidFill>
              <a:sysClr val="windowText" lastClr="000000"/>
            </a:solidFill>
            <a:latin typeface="Times New Roman" panose="02020603050405020304" pitchFamily="18" charset="0"/>
            <a:cs typeface="Times New Roman" panose="02020603050405020304" pitchFamily="18" charset="0"/>
          </a:endParaRPr>
        </a:p>
      </dsp:txBody>
      <dsp:txXfrm>
        <a:off x="34794" y="3605049"/>
        <a:ext cx="4881874" cy="1118367"/>
      </dsp:txXfrm>
    </dsp:sp>
    <dsp:sp modelId="{BBF41751-2F76-4D19-9320-DD79EF767D9F}">
      <dsp:nvSpPr>
        <dsp:cNvPr id="0" name=""/>
        <dsp:cNvSpPr/>
      </dsp:nvSpPr>
      <dsp:spPr>
        <a:xfrm rot="5400000">
          <a:off x="2252989" y="4787909"/>
          <a:ext cx="445483" cy="534579"/>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n-BZ" sz="2400" b="1" i="0" kern="1200">
            <a:latin typeface="Times New Roman" panose="02020603050405020304" pitchFamily="18" charset="0"/>
            <a:cs typeface="Times New Roman" panose="02020603050405020304" pitchFamily="18" charset="0"/>
          </a:endParaRPr>
        </a:p>
      </dsp:txBody>
      <dsp:txXfrm rot="-5400000">
        <a:off x="2315358" y="4832457"/>
        <a:ext cx="320747" cy="311838"/>
      </dsp:txXfrm>
    </dsp:sp>
    <dsp:sp modelId="{5ABEB053-B6F2-419B-8400-CE30DBB486EE}">
      <dsp:nvSpPr>
        <dsp:cNvPr id="0" name=""/>
        <dsp:cNvSpPr/>
      </dsp:nvSpPr>
      <dsp:spPr>
        <a:xfrm>
          <a:off x="0" y="5352187"/>
          <a:ext cx="4951462" cy="1187955"/>
        </a:xfrm>
        <a:prstGeom prst="roundRect">
          <a:avLst>
            <a:gd name="adj" fmla="val 10000"/>
          </a:avLst>
        </a:prstGeom>
        <a:solidFill>
          <a:schemeClr val="tx1">
            <a:lumMod val="95000"/>
            <a:alpha val="74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altLang="en-US" sz="2400" b="1" i="0" kern="12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2400" b="1" i="0" kern="1200"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Hình</a:t>
          </a:r>
          <a:r>
            <a:rPr lang="en-US" altLang="en-US" sz="2400" b="1" i="0" kern="12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2400" b="1" i="0" kern="1200"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ảnh</a:t>
          </a:r>
          <a:r>
            <a:rPr lang="en-US" altLang="en-US" sz="2400" b="1" i="0" kern="12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2400" b="1" i="0" kern="1200"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chiếc</a:t>
          </a:r>
          <a:r>
            <a:rPr lang="en-US" altLang="en-US" sz="2400" b="1" i="0" kern="12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2400" b="1" i="0" kern="1200"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xe</a:t>
          </a:r>
          <a:r>
            <a:rPr lang="en-US" altLang="en-US" sz="2400" b="1" i="0" kern="12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2400" b="1" i="0" kern="1200"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không</a:t>
          </a:r>
          <a:r>
            <a:rPr lang="en-US" altLang="en-US" sz="2400" b="1" i="0" kern="12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2400" b="1" i="0" kern="1200"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kính</a:t>
          </a:r>
          <a:r>
            <a:rPr lang="en-US" altLang="en-US" sz="2400" b="1" i="0" kern="12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2400" b="1" i="0" kern="1200"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đã</a:t>
          </a:r>
          <a:r>
            <a:rPr lang="en-US" altLang="en-US" sz="2400" b="1" i="0" kern="12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2400" b="1" i="0" kern="1200"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trở</a:t>
          </a:r>
          <a:r>
            <a:rPr lang="en-US" altLang="en-US" sz="2400" b="1" i="0" kern="12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2400" b="1" i="0" kern="1200"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thành</a:t>
          </a:r>
          <a:r>
            <a:rPr lang="en-US" altLang="en-US" sz="2400" b="1" i="0" kern="12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2400" b="1" i="0" kern="1200"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hình</a:t>
          </a:r>
          <a:r>
            <a:rPr lang="en-US" altLang="en-US" sz="2400" b="1" i="0" kern="12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2400" b="1" i="0" kern="1200"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tượng</a:t>
          </a:r>
          <a:r>
            <a:rPr lang="en-US" altLang="en-US" sz="2400" b="1" i="0" kern="12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2400" b="1" i="0" kern="1200"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độc</a:t>
          </a:r>
          <a:r>
            <a:rPr lang="en-US" altLang="en-US" sz="2400" b="1" i="0" kern="12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2400" b="1" i="0" kern="1200"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đáo</a:t>
          </a:r>
          <a:r>
            <a:rPr lang="en-US" altLang="en-US" sz="2400" b="1" i="0" kern="12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2400" b="1" i="0" kern="1200"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của</a:t>
          </a:r>
          <a:r>
            <a:rPr lang="en-US" altLang="en-US" sz="2400" b="1" i="0" kern="12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2400" b="1" i="0" kern="1200"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thơ</a:t>
          </a:r>
          <a:r>
            <a:rPr lang="en-US" altLang="en-US" sz="2400" b="1" i="0" kern="12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ca </a:t>
          </a:r>
          <a:r>
            <a:rPr lang="en-US" altLang="en-US" sz="2400" b="1" i="0" kern="1200"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kháng</a:t>
          </a:r>
          <a:r>
            <a:rPr lang="en-US" altLang="en-US" sz="2400" b="1" i="0" kern="12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2400" b="1" i="0" kern="1200"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chiến</a:t>
          </a:r>
          <a:r>
            <a:rPr lang="en-US" altLang="en-US" sz="2400" b="1" i="0" kern="12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a:t>
          </a:r>
          <a:endParaRPr lang="en-BZ" sz="2400" b="1" i="0" kern="1200" dirty="0">
            <a:solidFill>
              <a:sysClr val="windowText" lastClr="000000"/>
            </a:solidFill>
            <a:latin typeface="Times New Roman" panose="02020603050405020304" pitchFamily="18" charset="0"/>
            <a:cs typeface="Times New Roman" panose="02020603050405020304" pitchFamily="18" charset="0"/>
          </a:endParaRPr>
        </a:p>
      </dsp:txBody>
      <dsp:txXfrm>
        <a:off x="34794" y="5386981"/>
        <a:ext cx="4881874" cy="111836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C670A4-C77E-48EA-AC00-3465CA128A5E}">
      <dsp:nvSpPr>
        <dsp:cNvPr id="0" name=""/>
        <dsp:cNvSpPr/>
      </dsp:nvSpPr>
      <dsp:spPr>
        <a:xfrm>
          <a:off x="0" y="542576"/>
          <a:ext cx="5102192" cy="12168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kern="1200" dirty="0" err="1">
              <a:latin typeface="Times New Roman" panose="02020603050405020304" pitchFamily="18" charset="0"/>
              <a:cs typeface="Times New Roman" panose="02020603050405020304" pitchFamily="18" charset="0"/>
            </a:rPr>
            <a:t>Liệt</a:t>
          </a:r>
          <a:r>
            <a:rPr lang="en-US" sz="3000" kern="1200" dirty="0">
              <a:latin typeface="Times New Roman" panose="02020603050405020304" pitchFamily="18" charset="0"/>
              <a:cs typeface="Times New Roman" panose="02020603050405020304" pitchFamily="18" charset="0"/>
            </a:rPr>
            <a:t> </a:t>
          </a:r>
          <a:r>
            <a:rPr lang="en-US" sz="3000" kern="1200" dirty="0" err="1">
              <a:latin typeface="Times New Roman" panose="02020603050405020304" pitchFamily="18" charset="0"/>
              <a:cs typeface="Times New Roman" panose="02020603050405020304" pitchFamily="18" charset="0"/>
            </a:rPr>
            <a:t>kê</a:t>
          </a:r>
          <a:r>
            <a:rPr lang="en-US" sz="3000" kern="1200" dirty="0">
              <a:latin typeface="Times New Roman" panose="02020603050405020304" pitchFamily="18" charset="0"/>
              <a:cs typeface="Times New Roman" panose="02020603050405020304" pitchFamily="18" charset="0"/>
            </a:rPr>
            <a:t> + </a:t>
          </a:r>
          <a:r>
            <a:rPr lang="en-US" sz="3000" kern="1200" dirty="0" err="1">
              <a:latin typeface="Times New Roman" panose="02020603050405020304" pitchFamily="18" charset="0"/>
              <a:cs typeface="Times New Roman" panose="02020603050405020304" pitchFamily="18" charset="0"/>
            </a:rPr>
            <a:t>Động</a:t>
          </a:r>
          <a:r>
            <a:rPr lang="en-US" sz="3000" kern="1200" dirty="0">
              <a:latin typeface="Times New Roman" panose="02020603050405020304" pitchFamily="18" charset="0"/>
              <a:cs typeface="Times New Roman" panose="02020603050405020304" pitchFamily="18" charset="0"/>
            </a:rPr>
            <a:t> </a:t>
          </a:r>
          <a:r>
            <a:rPr lang="en-US" sz="3000" kern="1200" dirty="0" err="1">
              <a:latin typeface="Times New Roman" panose="02020603050405020304" pitchFamily="18" charset="0"/>
              <a:cs typeface="Times New Roman" panose="02020603050405020304" pitchFamily="18" charset="0"/>
            </a:rPr>
            <a:t>từ</a:t>
          </a:r>
          <a:r>
            <a:rPr lang="en-US" sz="3000" kern="1200" dirty="0">
              <a:latin typeface="Times New Roman" panose="02020603050405020304" pitchFamily="18" charset="0"/>
              <a:cs typeface="Times New Roman" panose="02020603050405020304" pitchFamily="18" charset="0"/>
            </a:rPr>
            <a:t> </a:t>
          </a:r>
          <a:r>
            <a:rPr lang="en-US" sz="3000" kern="1200" dirty="0" err="1">
              <a:latin typeface="Times New Roman" panose="02020603050405020304" pitchFamily="18" charset="0"/>
              <a:cs typeface="Times New Roman" panose="02020603050405020304" pitchFamily="18" charset="0"/>
            </a:rPr>
            <a:t>mạnh</a:t>
          </a:r>
          <a:r>
            <a:rPr lang="en-US" sz="3000" kern="1200" dirty="0">
              <a:latin typeface="Times New Roman" panose="02020603050405020304" pitchFamily="18" charset="0"/>
              <a:cs typeface="Times New Roman" panose="02020603050405020304" pitchFamily="18" charset="0"/>
            </a:rPr>
            <a:t> “</a:t>
          </a:r>
          <a:r>
            <a:rPr lang="en-US" sz="3000" kern="1200" dirty="0" err="1">
              <a:latin typeface="Times New Roman" panose="02020603050405020304" pitchFamily="18" charset="0"/>
              <a:cs typeface="Times New Roman" panose="02020603050405020304" pitchFamily="18" charset="0"/>
            </a:rPr>
            <a:t>tuôn</a:t>
          </a:r>
          <a:r>
            <a:rPr lang="en-US" sz="3000" kern="1200" dirty="0">
              <a:latin typeface="Times New Roman" panose="02020603050405020304" pitchFamily="18" charset="0"/>
              <a:cs typeface="Times New Roman" panose="02020603050405020304" pitchFamily="18" charset="0"/>
            </a:rPr>
            <a:t>”, “</a:t>
          </a:r>
          <a:r>
            <a:rPr lang="en-US" sz="3000" kern="1200" dirty="0" err="1">
              <a:latin typeface="Times New Roman" panose="02020603050405020304" pitchFamily="18" charset="0"/>
              <a:cs typeface="Times New Roman" panose="02020603050405020304" pitchFamily="18" charset="0"/>
            </a:rPr>
            <a:t>xối</a:t>
          </a:r>
          <a:r>
            <a:rPr lang="en-US" sz="3000" kern="1200" dirty="0">
              <a:latin typeface="Times New Roman" panose="02020603050405020304" pitchFamily="18" charset="0"/>
              <a:cs typeface="Times New Roman" panose="02020603050405020304" pitchFamily="18" charset="0"/>
            </a:rPr>
            <a:t>”, “</a:t>
          </a:r>
          <a:r>
            <a:rPr lang="en-US" sz="3000" kern="1200" dirty="0" err="1">
              <a:latin typeface="Times New Roman" panose="02020603050405020304" pitchFamily="18" charset="0"/>
              <a:cs typeface="Times New Roman" panose="02020603050405020304" pitchFamily="18" charset="0"/>
            </a:rPr>
            <a:t>phun</a:t>
          </a:r>
          <a:r>
            <a:rPr lang="en-US" sz="3000" kern="1200" dirty="0">
              <a:latin typeface="Times New Roman" panose="02020603050405020304" pitchFamily="18" charset="0"/>
              <a:cs typeface="Times New Roman" panose="02020603050405020304" pitchFamily="18" charset="0"/>
            </a:rPr>
            <a:t>”</a:t>
          </a:r>
          <a:endParaRPr lang="en-BZ" sz="3000" kern="1200" dirty="0">
            <a:latin typeface="Times New Roman" panose="02020603050405020304" pitchFamily="18" charset="0"/>
            <a:cs typeface="Times New Roman" panose="02020603050405020304" pitchFamily="18" charset="0"/>
          </a:endParaRPr>
        </a:p>
      </dsp:txBody>
      <dsp:txXfrm>
        <a:off x="59399" y="601975"/>
        <a:ext cx="4983394" cy="1098002"/>
      </dsp:txXfrm>
    </dsp:sp>
    <dsp:sp modelId="{6CA0A17F-AA84-42DE-ADA9-BF83C49F42E7}">
      <dsp:nvSpPr>
        <dsp:cNvPr id="0" name=""/>
        <dsp:cNvSpPr/>
      </dsp:nvSpPr>
      <dsp:spPr>
        <a:xfrm>
          <a:off x="0" y="1946577"/>
          <a:ext cx="5102192" cy="121680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altLang="en-US" sz="3000" kern="1200">
              <a:latin typeface="Times New Roman" panose="02020603050405020304" pitchFamily="18" charset="0"/>
              <a:cs typeface="Times New Roman" panose="02020603050405020304" pitchFamily="18" charset="0"/>
            </a:rPr>
            <a:t>So sánh + Điệp cấu trúc.</a:t>
          </a:r>
          <a:endParaRPr lang="en-BZ" sz="3000" kern="1200" dirty="0">
            <a:latin typeface="Times New Roman" panose="02020603050405020304" pitchFamily="18" charset="0"/>
            <a:cs typeface="Times New Roman" panose="02020603050405020304" pitchFamily="18" charset="0"/>
          </a:endParaRPr>
        </a:p>
      </dsp:txBody>
      <dsp:txXfrm>
        <a:off x="59399" y="2005976"/>
        <a:ext cx="4983394" cy="1098002"/>
      </dsp:txXfrm>
    </dsp:sp>
    <dsp:sp modelId="{2C37DEC1-C85A-4805-9D87-49E340223E26}">
      <dsp:nvSpPr>
        <dsp:cNvPr id="0" name=""/>
        <dsp:cNvSpPr/>
      </dsp:nvSpPr>
      <dsp:spPr>
        <a:xfrm>
          <a:off x="0" y="3350577"/>
          <a:ext cx="5102192" cy="121680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altLang="en-US" sz="3000" b="1" i="1" kern="1200">
              <a:latin typeface="Times New Roman" panose="02020603050405020304" pitchFamily="18" charset="0"/>
              <a:cs typeface="Times New Roman" panose="02020603050405020304" pitchFamily="18" charset="0"/>
              <a:sym typeface="Wingdings" panose="05000000000000000000" pitchFamily="2" charset="2"/>
            </a:rPr>
            <a:t> Chất liệu thơ đầy ắp tính hiện thực và thời sự</a:t>
          </a:r>
          <a:endParaRPr lang="en-BZ" sz="3000" kern="1200" dirty="0">
            <a:latin typeface="Times New Roman" panose="02020603050405020304" pitchFamily="18" charset="0"/>
            <a:cs typeface="Times New Roman" panose="02020603050405020304" pitchFamily="18" charset="0"/>
          </a:endParaRPr>
        </a:p>
      </dsp:txBody>
      <dsp:txXfrm>
        <a:off x="59399" y="3409976"/>
        <a:ext cx="4983394" cy="109800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9B5277-7672-4974-AFDD-67CF56891922}">
      <dsp:nvSpPr>
        <dsp:cNvPr id="0" name=""/>
        <dsp:cNvSpPr/>
      </dsp:nvSpPr>
      <dsp:spPr>
        <a:xfrm>
          <a:off x="0" y="548"/>
          <a:ext cx="4053839" cy="1796368"/>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BZ" sz="2800" b="1" kern="1200" dirty="0" err="1">
              <a:latin typeface="Times New Roman" panose="02020603050405020304" pitchFamily="18" charset="0"/>
              <a:cs typeface="Times New Roman" panose="02020603050405020304" pitchFamily="18" charset="0"/>
            </a:rPr>
            <a:t>Mặt</a:t>
          </a:r>
          <a:r>
            <a:rPr lang="en-BZ" sz="2800" b="1" kern="1200" dirty="0">
              <a:latin typeface="Times New Roman" panose="02020603050405020304" pitchFamily="18" charset="0"/>
              <a:cs typeface="Times New Roman" panose="02020603050405020304" pitchFamily="18" charset="0"/>
            </a:rPr>
            <a:t> </a:t>
          </a:r>
          <a:r>
            <a:rPr lang="en-BZ" sz="2800" b="1" kern="1200" dirty="0" err="1">
              <a:latin typeface="Times New Roman" panose="02020603050405020304" pitchFamily="18" charset="0"/>
              <a:cs typeface="Times New Roman" panose="02020603050405020304" pitchFamily="18" charset="0"/>
            </a:rPr>
            <a:t>lấm</a:t>
          </a:r>
          <a:r>
            <a:rPr lang="en-BZ" sz="2800" b="1" kern="1200" dirty="0">
              <a:latin typeface="Times New Roman" panose="02020603050405020304" pitchFamily="18" charset="0"/>
              <a:cs typeface="Times New Roman" panose="02020603050405020304" pitchFamily="18" charset="0"/>
            </a:rPr>
            <a:t> </a:t>
          </a:r>
          <a:r>
            <a:rPr lang="en-BZ" sz="2800" b="1" kern="1200" dirty="0" err="1">
              <a:latin typeface="Times New Roman" panose="02020603050405020304" pitchFamily="18" charset="0"/>
              <a:cs typeface="Times New Roman" panose="02020603050405020304" pitchFamily="18" charset="0"/>
            </a:rPr>
            <a:t>bụi</a:t>
          </a:r>
          <a:r>
            <a:rPr lang="en-BZ" sz="2800" b="1" kern="1200" dirty="0">
              <a:latin typeface="Times New Roman" panose="02020603050405020304" pitchFamily="18" charset="0"/>
              <a:cs typeface="Times New Roman" panose="02020603050405020304" pitchFamily="18" charset="0"/>
            </a:rPr>
            <a:t>: </a:t>
          </a:r>
          <a:r>
            <a:rPr lang="en-BZ" sz="3200" b="1" kern="1200" dirty="0" err="1">
              <a:latin typeface="Times New Roman" panose="02020603050405020304" pitchFamily="18" charset="0"/>
              <a:cs typeface="Times New Roman" panose="02020603050405020304" pitchFamily="18" charset="0"/>
            </a:rPr>
            <a:t>Chưa</a:t>
          </a:r>
          <a:r>
            <a:rPr lang="en-BZ" sz="3200" b="1" kern="1200" dirty="0">
              <a:latin typeface="Times New Roman" panose="02020603050405020304" pitchFamily="18" charset="0"/>
              <a:cs typeface="Times New Roman" panose="02020603050405020304" pitchFamily="18" charset="0"/>
            </a:rPr>
            <a:t> </a:t>
          </a:r>
          <a:r>
            <a:rPr lang="en-BZ" sz="3200" b="1" kern="1200" dirty="0" err="1">
              <a:latin typeface="Times New Roman" panose="02020603050405020304" pitchFamily="18" charset="0"/>
              <a:cs typeface="Times New Roman" panose="02020603050405020304" pitchFamily="18" charset="0"/>
            </a:rPr>
            <a:t>cần</a:t>
          </a:r>
          <a:r>
            <a:rPr lang="en-BZ" sz="3200" b="1" kern="1200" dirty="0">
              <a:latin typeface="Times New Roman" panose="02020603050405020304" pitchFamily="18" charset="0"/>
              <a:cs typeface="Times New Roman" panose="02020603050405020304" pitchFamily="18" charset="0"/>
            </a:rPr>
            <a:t> </a:t>
          </a:r>
          <a:r>
            <a:rPr lang="en-BZ" sz="3200" b="1" kern="1200" dirty="0" err="1">
              <a:latin typeface="Times New Roman" panose="02020603050405020304" pitchFamily="18" charset="0"/>
              <a:cs typeface="Times New Roman" panose="02020603050405020304" pitchFamily="18" charset="0"/>
            </a:rPr>
            <a:t>rửa</a:t>
          </a:r>
          <a:r>
            <a:rPr lang="en-BZ" sz="3200" b="1" kern="1200" dirty="0">
              <a:latin typeface="Times New Roman" panose="02020603050405020304" pitchFamily="18" charset="0"/>
              <a:cs typeface="Times New Roman" panose="02020603050405020304" pitchFamily="18" charset="0"/>
            </a:rPr>
            <a:t>, </a:t>
          </a:r>
          <a:r>
            <a:rPr lang="en-BZ" sz="3200" b="1" kern="1200" dirty="0" err="1">
              <a:latin typeface="Times New Roman" panose="02020603050405020304" pitchFamily="18" charset="0"/>
              <a:cs typeface="Times New Roman" panose="02020603050405020304" pitchFamily="18" charset="0"/>
            </a:rPr>
            <a:t>cười</a:t>
          </a:r>
          <a:r>
            <a:rPr lang="en-BZ" sz="3200" b="1" kern="1200" dirty="0">
              <a:latin typeface="Times New Roman" panose="02020603050405020304" pitchFamily="18" charset="0"/>
              <a:cs typeface="Times New Roman" panose="02020603050405020304" pitchFamily="18" charset="0"/>
            </a:rPr>
            <a:t> ha </a:t>
          </a:r>
          <a:r>
            <a:rPr lang="en-BZ" sz="3200" b="1" kern="1200" dirty="0" err="1">
              <a:latin typeface="Times New Roman" panose="02020603050405020304" pitchFamily="18" charset="0"/>
              <a:cs typeface="Times New Roman" panose="02020603050405020304" pitchFamily="18" charset="0"/>
            </a:rPr>
            <a:t>ha</a:t>
          </a:r>
          <a:endParaRPr lang="en-BZ" sz="2800" b="1" kern="1200" dirty="0">
            <a:latin typeface="Times New Roman" panose="02020603050405020304" pitchFamily="18" charset="0"/>
            <a:cs typeface="Times New Roman" panose="02020603050405020304" pitchFamily="18" charset="0"/>
          </a:endParaRPr>
        </a:p>
      </dsp:txBody>
      <dsp:txXfrm>
        <a:off x="52614" y="53162"/>
        <a:ext cx="3948611" cy="1691140"/>
      </dsp:txXfrm>
    </dsp:sp>
    <dsp:sp modelId="{0A4D1503-982D-4458-A5E8-07638577EA5A}">
      <dsp:nvSpPr>
        <dsp:cNvPr id="0" name=""/>
        <dsp:cNvSpPr/>
      </dsp:nvSpPr>
      <dsp:spPr>
        <a:xfrm rot="5400000">
          <a:off x="1690100" y="1841826"/>
          <a:ext cx="673638" cy="808366"/>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422400">
            <a:lnSpc>
              <a:spcPct val="90000"/>
            </a:lnSpc>
            <a:spcBef>
              <a:spcPct val="0"/>
            </a:spcBef>
            <a:spcAft>
              <a:spcPct val="35000"/>
            </a:spcAft>
          </a:pPr>
          <a:endParaRPr lang="en-BZ" sz="3200" kern="1200">
            <a:latin typeface="Times New Roman" panose="02020603050405020304" pitchFamily="18" charset="0"/>
            <a:cs typeface="Times New Roman" panose="02020603050405020304" pitchFamily="18" charset="0"/>
          </a:endParaRPr>
        </a:p>
      </dsp:txBody>
      <dsp:txXfrm rot="-5400000">
        <a:off x="1784410" y="1909190"/>
        <a:ext cx="485020" cy="471547"/>
      </dsp:txXfrm>
    </dsp:sp>
    <dsp:sp modelId="{BE60B919-BAA1-4A35-BAEB-05C5ABD26FE1}">
      <dsp:nvSpPr>
        <dsp:cNvPr id="0" name=""/>
        <dsp:cNvSpPr/>
      </dsp:nvSpPr>
      <dsp:spPr>
        <a:xfrm>
          <a:off x="98071" y="2695101"/>
          <a:ext cx="3857695" cy="1796368"/>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BZ" sz="2800" b="1" kern="1200" dirty="0" err="1">
              <a:latin typeface="Times New Roman" panose="02020603050405020304" pitchFamily="18" charset="0"/>
              <a:cs typeface="Times New Roman" panose="02020603050405020304" pitchFamily="18" charset="0"/>
            </a:rPr>
            <a:t>Áo</a:t>
          </a:r>
          <a:r>
            <a:rPr lang="en-BZ" sz="2800" b="1" kern="1200" dirty="0">
              <a:latin typeface="Times New Roman" panose="02020603050405020304" pitchFamily="18" charset="0"/>
              <a:cs typeface="Times New Roman" panose="02020603050405020304" pitchFamily="18" charset="0"/>
            </a:rPr>
            <a:t> </a:t>
          </a:r>
          <a:r>
            <a:rPr lang="en-BZ" sz="2800" b="1" kern="1200" dirty="0" err="1">
              <a:latin typeface="Times New Roman" panose="02020603050405020304" pitchFamily="18" charset="0"/>
              <a:cs typeface="Times New Roman" panose="02020603050405020304" pitchFamily="18" charset="0"/>
            </a:rPr>
            <a:t>ướt</a:t>
          </a:r>
          <a:r>
            <a:rPr lang="en-BZ" sz="2800" b="1" kern="1200" dirty="0">
              <a:latin typeface="Times New Roman" panose="02020603050405020304" pitchFamily="18" charset="0"/>
              <a:cs typeface="Times New Roman" panose="02020603050405020304" pitchFamily="18" charset="0"/>
            </a:rPr>
            <a:t> </a:t>
          </a:r>
          <a:r>
            <a:rPr lang="en-BZ" sz="2800" b="1" kern="1200" dirty="0" err="1">
              <a:latin typeface="Times New Roman" panose="02020603050405020304" pitchFamily="18" charset="0"/>
              <a:cs typeface="Times New Roman" panose="02020603050405020304" pitchFamily="18" charset="0"/>
            </a:rPr>
            <a:t>mưa</a:t>
          </a:r>
          <a:r>
            <a:rPr lang="en-BZ" sz="2800" b="1" kern="1200" dirty="0">
              <a:latin typeface="Times New Roman" panose="02020603050405020304" pitchFamily="18" charset="0"/>
              <a:cs typeface="Times New Roman" panose="02020603050405020304" pitchFamily="18" charset="0"/>
            </a:rPr>
            <a:t>: </a:t>
          </a:r>
          <a:r>
            <a:rPr lang="en-BZ" sz="3200" b="1" kern="1200" dirty="0" err="1">
              <a:latin typeface="Times New Roman" panose="02020603050405020304" pitchFamily="18" charset="0"/>
              <a:cs typeface="Times New Roman" panose="02020603050405020304" pitchFamily="18" charset="0"/>
            </a:rPr>
            <a:t>Chưa</a:t>
          </a:r>
          <a:r>
            <a:rPr lang="en-BZ" sz="3200" b="1" kern="1200" dirty="0">
              <a:latin typeface="Times New Roman" panose="02020603050405020304" pitchFamily="18" charset="0"/>
              <a:cs typeface="Times New Roman" panose="02020603050405020304" pitchFamily="18" charset="0"/>
            </a:rPr>
            <a:t> </a:t>
          </a:r>
          <a:r>
            <a:rPr lang="en-BZ" sz="3200" b="1" kern="1200" dirty="0" err="1">
              <a:latin typeface="Times New Roman" panose="02020603050405020304" pitchFamily="18" charset="0"/>
              <a:cs typeface="Times New Roman" panose="02020603050405020304" pitchFamily="18" charset="0"/>
            </a:rPr>
            <a:t>cần</a:t>
          </a:r>
          <a:r>
            <a:rPr lang="en-BZ" sz="3200" b="1" kern="1200" dirty="0">
              <a:latin typeface="Times New Roman" panose="02020603050405020304" pitchFamily="18" charset="0"/>
              <a:cs typeface="Times New Roman" panose="02020603050405020304" pitchFamily="18" charset="0"/>
            </a:rPr>
            <a:t> </a:t>
          </a:r>
          <a:r>
            <a:rPr lang="en-BZ" sz="3200" b="1" kern="1200" dirty="0" err="1">
              <a:latin typeface="Times New Roman" panose="02020603050405020304" pitchFamily="18" charset="0"/>
              <a:cs typeface="Times New Roman" panose="02020603050405020304" pitchFamily="18" charset="0"/>
            </a:rPr>
            <a:t>thay</a:t>
          </a:r>
          <a:r>
            <a:rPr lang="en-BZ" sz="3200" b="1" kern="1200" dirty="0">
              <a:latin typeface="Times New Roman" panose="02020603050405020304" pitchFamily="18" charset="0"/>
              <a:cs typeface="Times New Roman" panose="02020603050405020304" pitchFamily="18" charset="0"/>
            </a:rPr>
            <a:t>, </a:t>
          </a:r>
          <a:r>
            <a:rPr lang="en-BZ" sz="3200" b="1" kern="1200" dirty="0" err="1">
              <a:latin typeface="Times New Roman" panose="02020603050405020304" pitchFamily="18" charset="0"/>
              <a:cs typeface="Times New Roman" panose="02020603050405020304" pitchFamily="18" charset="0"/>
            </a:rPr>
            <a:t>khô</a:t>
          </a:r>
          <a:r>
            <a:rPr lang="en-BZ" sz="3200" b="1" kern="1200" dirty="0">
              <a:latin typeface="Times New Roman" panose="02020603050405020304" pitchFamily="18" charset="0"/>
              <a:cs typeface="Times New Roman" panose="02020603050405020304" pitchFamily="18" charset="0"/>
            </a:rPr>
            <a:t> </a:t>
          </a:r>
          <a:r>
            <a:rPr lang="en-BZ" sz="3200" b="1" kern="1200" dirty="0" err="1">
              <a:latin typeface="Times New Roman" panose="02020603050405020304" pitchFamily="18" charset="0"/>
              <a:cs typeface="Times New Roman" panose="02020603050405020304" pitchFamily="18" charset="0"/>
            </a:rPr>
            <a:t>mau</a:t>
          </a:r>
          <a:r>
            <a:rPr lang="en-BZ" sz="3200" b="1" kern="1200" dirty="0">
              <a:latin typeface="Times New Roman" panose="02020603050405020304" pitchFamily="18" charset="0"/>
              <a:cs typeface="Times New Roman" panose="02020603050405020304" pitchFamily="18" charset="0"/>
            </a:rPr>
            <a:t> </a:t>
          </a:r>
          <a:r>
            <a:rPr lang="en-BZ" sz="3200" b="1" kern="1200" dirty="0" err="1">
              <a:latin typeface="Times New Roman" panose="02020603050405020304" pitchFamily="18" charset="0"/>
              <a:cs typeface="Times New Roman" panose="02020603050405020304" pitchFamily="18" charset="0"/>
            </a:rPr>
            <a:t>thôi</a:t>
          </a:r>
          <a:endParaRPr lang="en-BZ" sz="2800" b="1" kern="1200" dirty="0">
            <a:latin typeface="Times New Roman" panose="02020603050405020304" pitchFamily="18" charset="0"/>
            <a:cs typeface="Times New Roman" panose="02020603050405020304" pitchFamily="18" charset="0"/>
          </a:endParaRPr>
        </a:p>
      </dsp:txBody>
      <dsp:txXfrm>
        <a:off x="150685" y="2747715"/>
        <a:ext cx="3752467" cy="169114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A60203-E2E1-4259-B97A-27097A2C19E1}">
      <dsp:nvSpPr>
        <dsp:cNvPr id="0" name=""/>
        <dsp:cNvSpPr/>
      </dsp:nvSpPr>
      <dsp:spPr>
        <a:xfrm>
          <a:off x="0" y="3955"/>
          <a:ext cx="6179736" cy="924753"/>
        </a:xfrm>
        <a:prstGeom prst="roundRect">
          <a:avLst>
            <a:gd name="adj" fmla="val 10000"/>
          </a:avLst>
        </a:prstGeom>
        <a:solidFill>
          <a:srgbClr val="FFFE96"/>
        </a:solidFill>
        <a:ln w="12700" cap="flat" cmpd="sng" algn="ctr">
          <a:solidFill>
            <a:srgbClr val="8573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BZ" sz="2800" kern="1200" dirty="0" err="1">
              <a:solidFill>
                <a:sysClr val="windowText" lastClr="000000"/>
              </a:solidFill>
              <a:latin typeface="Times New Roman" panose="02020603050405020304" pitchFamily="18" charset="0"/>
              <a:cs typeface="Times New Roman" panose="02020603050405020304" pitchFamily="18" charset="0"/>
            </a:rPr>
            <a:t>Cấu</a:t>
          </a:r>
          <a:r>
            <a:rPr lang="en-BZ" sz="2800" kern="1200" dirty="0">
              <a:solidFill>
                <a:sysClr val="windowText" lastClr="000000"/>
              </a:solidFill>
              <a:latin typeface="Times New Roman" panose="02020603050405020304" pitchFamily="18" charset="0"/>
              <a:cs typeface="Times New Roman" panose="02020603050405020304" pitchFamily="18" charset="0"/>
            </a:rPr>
            <a:t> </a:t>
          </a:r>
          <a:r>
            <a:rPr lang="en-BZ" sz="2800" kern="1200" dirty="0" err="1">
              <a:solidFill>
                <a:sysClr val="windowText" lastClr="000000"/>
              </a:solidFill>
              <a:latin typeface="Times New Roman" panose="02020603050405020304" pitchFamily="18" charset="0"/>
              <a:cs typeface="Times New Roman" panose="02020603050405020304" pitchFamily="18" charset="0"/>
            </a:rPr>
            <a:t>trúc</a:t>
          </a:r>
          <a:r>
            <a:rPr lang="en-BZ" sz="2800" kern="1200" dirty="0">
              <a:solidFill>
                <a:sysClr val="windowText" lastClr="000000"/>
              </a:solidFill>
              <a:latin typeface="Times New Roman" panose="02020603050405020304" pitchFamily="18" charset="0"/>
              <a:cs typeface="Times New Roman" panose="02020603050405020304" pitchFamily="18" charset="0"/>
            </a:rPr>
            <a:t> </a:t>
          </a:r>
          <a:r>
            <a:rPr lang="en-BZ" sz="2800" kern="1200" dirty="0" err="1">
              <a:solidFill>
                <a:sysClr val="windowText" lastClr="000000"/>
              </a:solidFill>
              <a:latin typeface="Times New Roman" panose="02020603050405020304" pitchFamily="18" charset="0"/>
              <a:cs typeface="Times New Roman" panose="02020603050405020304" pitchFamily="18" charset="0"/>
            </a:rPr>
            <a:t>tăng</a:t>
          </a:r>
          <a:r>
            <a:rPr lang="en-BZ" sz="2800" kern="1200" dirty="0">
              <a:solidFill>
                <a:sysClr val="windowText" lastClr="000000"/>
              </a:solidFill>
              <a:latin typeface="Times New Roman" panose="02020603050405020304" pitchFamily="18" charset="0"/>
              <a:cs typeface="Times New Roman" panose="02020603050405020304" pitchFamily="18" charset="0"/>
            </a:rPr>
            <a:t> </a:t>
          </a:r>
          <a:r>
            <a:rPr lang="en-BZ" sz="2800" kern="1200" dirty="0" err="1">
              <a:solidFill>
                <a:sysClr val="windowText" lastClr="000000"/>
              </a:solidFill>
              <a:latin typeface="Times New Roman" panose="02020603050405020304" pitchFamily="18" charset="0"/>
              <a:cs typeface="Times New Roman" panose="02020603050405020304" pitchFamily="18" charset="0"/>
            </a:rPr>
            <a:t>tiến</a:t>
          </a:r>
          <a:r>
            <a:rPr lang="en-BZ" sz="2800" kern="1200" dirty="0">
              <a:solidFill>
                <a:sysClr val="windowText" lastClr="000000"/>
              </a:solidFill>
              <a:latin typeface="Times New Roman" panose="02020603050405020304" pitchFamily="18" charset="0"/>
              <a:cs typeface="Times New Roman" panose="02020603050405020304" pitchFamily="18" charset="0"/>
            </a:rPr>
            <a:t>, </a:t>
          </a:r>
          <a:r>
            <a:rPr lang="en-BZ" sz="2800" kern="1200" dirty="0" err="1">
              <a:solidFill>
                <a:sysClr val="windowText" lastClr="000000"/>
              </a:solidFill>
              <a:latin typeface="Times New Roman" panose="02020603050405020304" pitchFamily="18" charset="0"/>
              <a:cs typeface="Times New Roman" panose="02020603050405020304" pitchFamily="18" charset="0"/>
            </a:rPr>
            <a:t>quan</a:t>
          </a:r>
          <a:r>
            <a:rPr lang="en-BZ" sz="2800" kern="1200" dirty="0">
              <a:solidFill>
                <a:sysClr val="windowText" lastClr="000000"/>
              </a:solidFill>
              <a:latin typeface="Times New Roman" panose="02020603050405020304" pitchFamily="18" charset="0"/>
              <a:cs typeface="Times New Roman" panose="02020603050405020304" pitchFamily="18" charset="0"/>
            </a:rPr>
            <a:t> </a:t>
          </a:r>
          <a:r>
            <a:rPr lang="en-BZ" sz="2800" kern="1200" dirty="0" err="1">
              <a:solidFill>
                <a:sysClr val="windowText" lastClr="000000"/>
              </a:solidFill>
              <a:latin typeface="Times New Roman" panose="02020603050405020304" pitchFamily="18" charset="0"/>
              <a:cs typeface="Times New Roman" panose="02020603050405020304" pitchFamily="18" charset="0"/>
            </a:rPr>
            <a:t>hệ</a:t>
          </a:r>
          <a:r>
            <a:rPr lang="en-BZ" sz="2800" kern="1200" dirty="0">
              <a:solidFill>
                <a:sysClr val="windowText" lastClr="000000"/>
              </a:solidFill>
              <a:latin typeface="Times New Roman" panose="02020603050405020304" pitchFamily="18" charset="0"/>
              <a:cs typeface="Times New Roman" panose="02020603050405020304" pitchFamily="18" charset="0"/>
            </a:rPr>
            <a:t> </a:t>
          </a:r>
          <a:r>
            <a:rPr lang="en-BZ" sz="2800" kern="1200" dirty="0" err="1">
              <a:solidFill>
                <a:sysClr val="windowText" lastClr="000000"/>
              </a:solidFill>
              <a:latin typeface="Times New Roman" panose="02020603050405020304" pitchFamily="18" charset="0"/>
              <a:cs typeface="Times New Roman" panose="02020603050405020304" pitchFamily="18" charset="0"/>
            </a:rPr>
            <a:t>từ</a:t>
          </a:r>
          <a:r>
            <a:rPr lang="en-BZ" sz="2800" kern="1200" dirty="0">
              <a:solidFill>
                <a:sysClr val="windowText" lastClr="000000"/>
              </a:solidFill>
              <a:latin typeface="Times New Roman" panose="02020603050405020304" pitchFamily="18" charset="0"/>
              <a:cs typeface="Times New Roman" panose="02020603050405020304" pitchFamily="18" charset="0"/>
            </a:rPr>
            <a:t>: </a:t>
          </a:r>
          <a:r>
            <a:rPr lang="en-BZ" sz="2800" kern="1200" dirty="0" err="1">
              <a:solidFill>
                <a:sysClr val="windowText" lastClr="000000"/>
              </a:solidFill>
              <a:latin typeface="Times New Roman" panose="02020603050405020304" pitchFamily="18" charset="0"/>
              <a:cs typeface="Times New Roman" panose="02020603050405020304" pitchFamily="18" charset="0"/>
            </a:rPr>
            <a:t>vẫn</a:t>
          </a:r>
          <a:endParaRPr lang="en-BZ" sz="2800" kern="1200" dirty="0">
            <a:solidFill>
              <a:sysClr val="windowText" lastClr="000000"/>
            </a:solidFill>
            <a:latin typeface="Times New Roman" panose="02020603050405020304" pitchFamily="18" charset="0"/>
            <a:cs typeface="Times New Roman" panose="02020603050405020304" pitchFamily="18" charset="0"/>
          </a:endParaRPr>
        </a:p>
      </dsp:txBody>
      <dsp:txXfrm>
        <a:off x="27085" y="31040"/>
        <a:ext cx="6125566" cy="870583"/>
      </dsp:txXfrm>
    </dsp:sp>
    <dsp:sp modelId="{4165E0E9-E714-4EE9-B20C-B65E8F0F371B}">
      <dsp:nvSpPr>
        <dsp:cNvPr id="0" name=""/>
        <dsp:cNvSpPr/>
      </dsp:nvSpPr>
      <dsp:spPr>
        <a:xfrm rot="5400000">
          <a:off x="2916476" y="951827"/>
          <a:ext cx="346782" cy="416139"/>
        </a:xfrm>
        <a:prstGeom prst="rightArrow">
          <a:avLst>
            <a:gd name="adj1" fmla="val 60000"/>
            <a:gd name="adj2" fmla="val 50000"/>
          </a:avLst>
        </a:prstGeom>
        <a:solidFill>
          <a:srgbClr val="FFFE96"/>
        </a:solidFill>
        <a:ln>
          <a:solidFill>
            <a:srgbClr val="857360"/>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endParaRPr lang="en-BZ" sz="2800" kern="1200">
            <a:solidFill>
              <a:sysClr val="windowText" lastClr="000000"/>
            </a:solidFill>
            <a:latin typeface="#9Slide03 Arima Madurai" panose="00000500000000000000" pitchFamily="2" charset="0"/>
            <a:cs typeface="#9Slide03 Arima Madurai" panose="00000500000000000000" pitchFamily="2" charset="0"/>
          </a:endParaRPr>
        </a:p>
      </dsp:txBody>
      <dsp:txXfrm rot="-5400000">
        <a:off x="2965026" y="986506"/>
        <a:ext cx="249683" cy="242747"/>
      </dsp:txXfrm>
    </dsp:sp>
    <dsp:sp modelId="{D4EC28FD-89F9-4768-B47E-874EAB898694}">
      <dsp:nvSpPr>
        <dsp:cNvPr id="0" name=""/>
        <dsp:cNvSpPr/>
      </dsp:nvSpPr>
      <dsp:spPr>
        <a:xfrm>
          <a:off x="0" y="1391085"/>
          <a:ext cx="6179736" cy="924753"/>
        </a:xfrm>
        <a:prstGeom prst="roundRect">
          <a:avLst>
            <a:gd name="adj" fmla="val 10000"/>
          </a:avLst>
        </a:prstGeom>
        <a:solidFill>
          <a:srgbClr val="FFFE96"/>
        </a:solidFill>
        <a:ln w="12700" cap="flat" cmpd="sng" algn="ctr">
          <a:solidFill>
            <a:srgbClr val="8573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BZ" sz="2800" kern="1200" dirty="0" err="1">
              <a:solidFill>
                <a:sysClr val="windowText" lastClr="000000"/>
              </a:solidFill>
              <a:latin typeface="Times New Roman" panose="02020603050405020304" pitchFamily="18" charset="0"/>
              <a:cs typeface="Times New Roman" panose="02020603050405020304" pitchFamily="18" charset="0"/>
            </a:rPr>
            <a:t>Điệp</a:t>
          </a:r>
          <a:r>
            <a:rPr lang="en-BZ" sz="2800" kern="1200" dirty="0">
              <a:solidFill>
                <a:sysClr val="windowText" lastClr="000000"/>
              </a:solidFill>
              <a:latin typeface="Times New Roman" panose="02020603050405020304" pitchFamily="18" charset="0"/>
              <a:cs typeface="Times New Roman" panose="02020603050405020304" pitchFamily="18" charset="0"/>
            </a:rPr>
            <a:t> </a:t>
          </a:r>
          <a:r>
            <a:rPr lang="en-BZ" sz="2800" kern="1200" dirty="0" err="1">
              <a:solidFill>
                <a:sysClr val="windowText" lastClr="000000"/>
              </a:solidFill>
              <a:latin typeface="Times New Roman" panose="02020603050405020304" pitchFamily="18" charset="0"/>
              <a:cs typeface="Times New Roman" panose="02020603050405020304" pitchFamily="18" charset="0"/>
            </a:rPr>
            <a:t>ngữ</a:t>
          </a:r>
          <a:r>
            <a:rPr lang="en-BZ" sz="2800" kern="1200" dirty="0">
              <a:solidFill>
                <a:sysClr val="windowText" lastClr="000000"/>
              </a:solidFill>
              <a:latin typeface="Times New Roman" panose="02020603050405020304" pitchFamily="18" charset="0"/>
              <a:cs typeface="Times New Roman" panose="02020603050405020304" pitchFamily="18" charset="0"/>
            </a:rPr>
            <a:t> + </a:t>
          </a:r>
          <a:r>
            <a:rPr lang="en-BZ" sz="2800" kern="1200" dirty="0" err="1">
              <a:solidFill>
                <a:sysClr val="windowText" lastClr="000000"/>
              </a:solidFill>
              <a:latin typeface="Times New Roman" panose="02020603050405020304" pitchFamily="18" charset="0"/>
              <a:cs typeface="Times New Roman" panose="02020603050405020304" pitchFamily="18" charset="0"/>
            </a:rPr>
            <a:t>Liệt</a:t>
          </a:r>
          <a:r>
            <a:rPr lang="en-BZ" sz="2800" kern="1200" dirty="0">
              <a:solidFill>
                <a:sysClr val="windowText" lastClr="000000"/>
              </a:solidFill>
              <a:latin typeface="Times New Roman" panose="02020603050405020304" pitchFamily="18" charset="0"/>
              <a:cs typeface="Times New Roman" panose="02020603050405020304" pitchFamily="18" charset="0"/>
            </a:rPr>
            <a:t> </a:t>
          </a:r>
          <a:r>
            <a:rPr lang="en-BZ" sz="2800" kern="1200" dirty="0" err="1">
              <a:solidFill>
                <a:sysClr val="windowText" lastClr="000000"/>
              </a:solidFill>
              <a:latin typeface="Times New Roman" panose="02020603050405020304" pitchFamily="18" charset="0"/>
              <a:cs typeface="Times New Roman" panose="02020603050405020304" pitchFamily="18" charset="0"/>
            </a:rPr>
            <a:t>kê</a:t>
          </a:r>
          <a:endParaRPr lang="en-BZ" sz="2800" kern="1200" dirty="0">
            <a:solidFill>
              <a:sysClr val="windowText" lastClr="000000"/>
            </a:solidFill>
            <a:latin typeface="Times New Roman" panose="02020603050405020304" pitchFamily="18" charset="0"/>
            <a:cs typeface="Times New Roman" panose="02020603050405020304" pitchFamily="18" charset="0"/>
          </a:endParaRPr>
        </a:p>
      </dsp:txBody>
      <dsp:txXfrm>
        <a:off x="27085" y="1418170"/>
        <a:ext cx="6125566" cy="870583"/>
      </dsp:txXfrm>
    </dsp:sp>
    <dsp:sp modelId="{D3029B91-1EFD-43DD-8BAB-E2DB07F2C2D2}">
      <dsp:nvSpPr>
        <dsp:cNvPr id="0" name=""/>
        <dsp:cNvSpPr/>
      </dsp:nvSpPr>
      <dsp:spPr>
        <a:xfrm rot="5400000">
          <a:off x="2916476" y="2338958"/>
          <a:ext cx="346782" cy="416139"/>
        </a:xfrm>
        <a:prstGeom prst="rightArrow">
          <a:avLst>
            <a:gd name="adj1" fmla="val 60000"/>
            <a:gd name="adj2" fmla="val 50000"/>
          </a:avLst>
        </a:prstGeom>
        <a:solidFill>
          <a:srgbClr val="FFFE96"/>
        </a:solidFill>
        <a:ln>
          <a:solidFill>
            <a:srgbClr val="857360"/>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endParaRPr lang="en-BZ" sz="2800" kern="1200">
            <a:solidFill>
              <a:sysClr val="windowText" lastClr="000000"/>
            </a:solidFill>
            <a:latin typeface="#9Slide03 Arima Madurai" panose="00000500000000000000" pitchFamily="2" charset="0"/>
            <a:cs typeface="#9Slide03 Arima Madurai" panose="00000500000000000000" pitchFamily="2" charset="0"/>
          </a:endParaRPr>
        </a:p>
      </dsp:txBody>
      <dsp:txXfrm rot="-5400000">
        <a:off x="2965026" y="2373637"/>
        <a:ext cx="249683" cy="242747"/>
      </dsp:txXfrm>
    </dsp:sp>
    <dsp:sp modelId="{405E9380-5F89-4A0F-B828-40A277DD3F02}">
      <dsp:nvSpPr>
        <dsp:cNvPr id="0" name=""/>
        <dsp:cNvSpPr/>
      </dsp:nvSpPr>
      <dsp:spPr>
        <a:xfrm>
          <a:off x="0" y="2778216"/>
          <a:ext cx="6179736" cy="924753"/>
        </a:xfrm>
        <a:prstGeom prst="roundRect">
          <a:avLst>
            <a:gd name="adj" fmla="val 10000"/>
          </a:avLst>
        </a:prstGeom>
        <a:solidFill>
          <a:srgbClr val="FFFE96"/>
        </a:solidFill>
        <a:ln w="12700" cap="flat" cmpd="sng" algn="ctr">
          <a:solidFill>
            <a:srgbClr val="8573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BZ" sz="2800" kern="1200" dirty="0" err="1">
              <a:solidFill>
                <a:sysClr val="windowText" lastClr="000000"/>
              </a:solidFill>
              <a:latin typeface="Times New Roman" panose="02020603050405020304" pitchFamily="18" charset="0"/>
              <a:cs typeface="Times New Roman" panose="02020603050405020304" pitchFamily="18" charset="0"/>
            </a:rPr>
            <a:t>Hình</a:t>
          </a:r>
          <a:r>
            <a:rPr lang="en-BZ" sz="2800" kern="1200" dirty="0">
              <a:solidFill>
                <a:sysClr val="windowText" lastClr="000000"/>
              </a:solidFill>
              <a:latin typeface="Times New Roman" panose="02020603050405020304" pitchFamily="18" charset="0"/>
              <a:cs typeface="Times New Roman" panose="02020603050405020304" pitchFamily="18" charset="0"/>
            </a:rPr>
            <a:t> </a:t>
          </a:r>
          <a:r>
            <a:rPr lang="en-BZ" sz="2800" kern="1200" dirty="0" err="1">
              <a:solidFill>
                <a:sysClr val="windowText" lastClr="000000"/>
              </a:solidFill>
              <a:latin typeface="Times New Roman" panose="02020603050405020304" pitchFamily="18" charset="0"/>
              <a:cs typeface="Times New Roman" panose="02020603050405020304" pitchFamily="18" charset="0"/>
            </a:rPr>
            <a:t>ảnh</a:t>
          </a:r>
          <a:r>
            <a:rPr lang="en-BZ" sz="2800" kern="1200" dirty="0">
              <a:solidFill>
                <a:sysClr val="windowText" lastClr="000000"/>
              </a:solidFill>
              <a:latin typeface="Times New Roman" panose="02020603050405020304" pitchFamily="18" charset="0"/>
              <a:cs typeface="Times New Roman" panose="02020603050405020304" pitchFamily="18" charset="0"/>
            </a:rPr>
            <a:t> </a:t>
          </a:r>
          <a:r>
            <a:rPr lang="en-BZ" sz="2800" kern="1200" dirty="0" err="1">
              <a:solidFill>
                <a:sysClr val="windowText" lastClr="000000"/>
              </a:solidFill>
              <a:latin typeface="Times New Roman" panose="02020603050405020304" pitchFamily="18" charset="0"/>
              <a:cs typeface="Times New Roman" panose="02020603050405020304" pitchFamily="18" charset="0"/>
            </a:rPr>
            <a:t>ảnh</a:t>
          </a:r>
          <a:r>
            <a:rPr lang="en-BZ" sz="2800" kern="1200" dirty="0">
              <a:solidFill>
                <a:sysClr val="windowText" lastClr="000000"/>
              </a:solidFill>
              <a:latin typeface="Times New Roman" panose="02020603050405020304" pitchFamily="18" charset="0"/>
              <a:cs typeface="Times New Roman" panose="02020603050405020304" pitchFamily="18" charset="0"/>
            </a:rPr>
            <a:t> </a:t>
          </a:r>
          <a:r>
            <a:rPr lang="en-BZ" sz="2800" kern="1200" dirty="0" err="1">
              <a:solidFill>
                <a:sysClr val="windowText" lastClr="000000"/>
              </a:solidFill>
              <a:latin typeface="Times New Roman" panose="02020603050405020304" pitchFamily="18" charset="0"/>
              <a:cs typeface="Times New Roman" panose="02020603050405020304" pitchFamily="18" charset="0"/>
            </a:rPr>
            <a:t>hoán</a:t>
          </a:r>
          <a:r>
            <a:rPr lang="en-BZ" sz="2800" kern="1200" dirty="0">
              <a:solidFill>
                <a:sysClr val="windowText" lastClr="000000"/>
              </a:solidFill>
              <a:latin typeface="Times New Roman" panose="02020603050405020304" pitchFamily="18" charset="0"/>
              <a:cs typeface="Times New Roman" panose="02020603050405020304" pitchFamily="18" charset="0"/>
            </a:rPr>
            <a:t> </a:t>
          </a:r>
          <a:r>
            <a:rPr lang="en-BZ" sz="2800" kern="1200" dirty="0" err="1">
              <a:solidFill>
                <a:sysClr val="windowText" lastClr="000000"/>
              </a:solidFill>
              <a:latin typeface="Times New Roman" panose="02020603050405020304" pitchFamily="18" charset="0"/>
              <a:cs typeface="Times New Roman" panose="02020603050405020304" pitchFamily="18" charset="0"/>
            </a:rPr>
            <a:t>dụ</a:t>
          </a:r>
          <a:r>
            <a:rPr lang="en-BZ" sz="2800" kern="1200" dirty="0">
              <a:solidFill>
                <a:sysClr val="windowText" lastClr="000000"/>
              </a:solidFill>
              <a:latin typeface="Times New Roman" panose="02020603050405020304" pitchFamily="18" charset="0"/>
              <a:cs typeface="Times New Roman" panose="02020603050405020304" pitchFamily="18" charset="0"/>
            </a:rPr>
            <a:t>: </a:t>
          </a:r>
          <a:r>
            <a:rPr lang="en-BZ" sz="2800" kern="1200" dirty="0" err="1">
              <a:solidFill>
                <a:sysClr val="windowText" lastClr="000000"/>
              </a:solidFill>
              <a:latin typeface="Times New Roman" panose="02020603050405020304" pitchFamily="18" charset="0"/>
              <a:cs typeface="Times New Roman" panose="02020603050405020304" pitchFamily="18" charset="0"/>
            </a:rPr>
            <a:t>trái</a:t>
          </a:r>
          <a:r>
            <a:rPr lang="en-BZ" sz="2800" kern="1200" dirty="0">
              <a:solidFill>
                <a:sysClr val="windowText" lastClr="000000"/>
              </a:solidFill>
              <a:latin typeface="Times New Roman" panose="02020603050405020304" pitchFamily="18" charset="0"/>
              <a:cs typeface="Times New Roman" panose="02020603050405020304" pitchFamily="18" charset="0"/>
            </a:rPr>
            <a:t> </a:t>
          </a:r>
          <a:r>
            <a:rPr lang="en-BZ" sz="2800" kern="1200" dirty="0" err="1">
              <a:solidFill>
                <a:sysClr val="windowText" lastClr="000000"/>
              </a:solidFill>
              <a:latin typeface="Times New Roman" panose="02020603050405020304" pitchFamily="18" charset="0"/>
              <a:cs typeface="Times New Roman" panose="02020603050405020304" pitchFamily="18" charset="0"/>
            </a:rPr>
            <a:t>tim</a:t>
          </a:r>
          <a:endParaRPr lang="en-BZ" sz="2800" kern="1200" dirty="0">
            <a:solidFill>
              <a:sysClr val="windowText" lastClr="000000"/>
            </a:solidFill>
            <a:latin typeface="Times New Roman" panose="02020603050405020304" pitchFamily="18" charset="0"/>
            <a:cs typeface="Times New Roman" panose="02020603050405020304" pitchFamily="18" charset="0"/>
          </a:endParaRPr>
        </a:p>
      </dsp:txBody>
      <dsp:txXfrm>
        <a:off x="27085" y="2805301"/>
        <a:ext cx="6125566" cy="870583"/>
      </dsp:txXfrm>
    </dsp:sp>
    <dsp:sp modelId="{479CFA7E-02A4-4314-9255-B87E70034960}">
      <dsp:nvSpPr>
        <dsp:cNvPr id="0" name=""/>
        <dsp:cNvSpPr/>
      </dsp:nvSpPr>
      <dsp:spPr>
        <a:xfrm rot="5400000">
          <a:off x="2916476" y="3726088"/>
          <a:ext cx="346782" cy="416139"/>
        </a:xfrm>
        <a:prstGeom prst="rightArrow">
          <a:avLst>
            <a:gd name="adj1" fmla="val 60000"/>
            <a:gd name="adj2" fmla="val 50000"/>
          </a:avLst>
        </a:prstGeom>
        <a:solidFill>
          <a:srgbClr val="FFFE96"/>
        </a:solidFill>
        <a:ln>
          <a:solidFill>
            <a:srgbClr val="857360"/>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endParaRPr lang="en-BZ" sz="2800" kern="1200">
            <a:solidFill>
              <a:sysClr val="windowText" lastClr="000000"/>
            </a:solidFill>
            <a:latin typeface="#9Slide03 Arima Madurai" panose="00000500000000000000" pitchFamily="2" charset="0"/>
            <a:cs typeface="#9Slide03 Arima Madurai" panose="00000500000000000000" pitchFamily="2" charset="0"/>
          </a:endParaRPr>
        </a:p>
      </dsp:txBody>
      <dsp:txXfrm rot="-5400000">
        <a:off x="2965026" y="3760767"/>
        <a:ext cx="249683" cy="242747"/>
      </dsp:txXfrm>
    </dsp:sp>
    <dsp:sp modelId="{055FE159-57A8-4DF7-BB40-564A0BC047BF}">
      <dsp:nvSpPr>
        <dsp:cNvPr id="0" name=""/>
        <dsp:cNvSpPr/>
      </dsp:nvSpPr>
      <dsp:spPr>
        <a:xfrm>
          <a:off x="0" y="4165346"/>
          <a:ext cx="6179736" cy="924753"/>
        </a:xfrm>
        <a:prstGeom prst="roundRect">
          <a:avLst>
            <a:gd name="adj" fmla="val 10000"/>
          </a:avLst>
        </a:prstGeom>
        <a:solidFill>
          <a:srgbClr val="FFFE96"/>
        </a:solidFill>
        <a:ln w="12700" cap="flat" cmpd="sng" algn="ctr">
          <a:solidFill>
            <a:srgbClr val="8573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BZ" sz="2800" kern="1200" dirty="0" err="1">
              <a:solidFill>
                <a:sysClr val="windowText" lastClr="000000"/>
              </a:solidFill>
              <a:latin typeface="Times New Roman" panose="02020603050405020304" pitchFamily="18" charset="0"/>
              <a:cs typeface="Times New Roman" panose="02020603050405020304" pitchFamily="18" charset="0"/>
            </a:rPr>
            <a:t>Hiện</a:t>
          </a:r>
          <a:r>
            <a:rPr lang="en-BZ" sz="2800" kern="1200" dirty="0">
              <a:solidFill>
                <a:sysClr val="windowText" lastClr="000000"/>
              </a:solidFill>
              <a:latin typeface="Times New Roman" panose="02020603050405020304" pitchFamily="18" charset="0"/>
              <a:cs typeface="Times New Roman" panose="02020603050405020304" pitchFamily="18" charset="0"/>
            </a:rPr>
            <a:t> </a:t>
          </a:r>
          <a:r>
            <a:rPr lang="en-BZ" sz="2800" kern="1200" dirty="0" err="1">
              <a:solidFill>
                <a:sysClr val="windowText" lastClr="000000"/>
              </a:solidFill>
              <a:latin typeface="Times New Roman" panose="02020603050405020304" pitchFamily="18" charset="0"/>
              <a:cs typeface="Times New Roman" panose="02020603050405020304" pitchFamily="18" charset="0"/>
            </a:rPr>
            <a:t>thực</a:t>
          </a:r>
          <a:r>
            <a:rPr lang="en-BZ" sz="2800" kern="1200" dirty="0">
              <a:solidFill>
                <a:sysClr val="windowText" lastClr="000000"/>
              </a:solidFill>
              <a:latin typeface="Times New Roman" panose="02020603050405020304" pitchFamily="18" charset="0"/>
              <a:cs typeface="Times New Roman" panose="02020603050405020304" pitchFamily="18" charset="0"/>
            </a:rPr>
            <a:t> </a:t>
          </a:r>
          <a:r>
            <a:rPr lang="en-BZ" sz="2800" kern="1200" dirty="0" err="1">
              <a:solidFill>
                <a:sysClr val="windowText" lastClr="000000"/>
              </a:solidFill>
              <a:latin typeface="Times New Roman" panose="02020603050405020304" pitchFamily="18" charset="0"/>
              <a:cs typeface="Times New Roman" panose="02020603050405020304" pitchFamily="18" charset="0"/>
            </a:rPr>
            <a:t>càng</a:t>
          </a:r>
          <a:r>
            <a:rPr lang="en-BZ" sz="2800" kern="1200" dirty="0">
              <a:solidFill>
                <a:sysClr val="windowText" lastClr="000000"/>
              </a:solidFill>
              <a:latin typeface="Times New Roman" panose="02020603050405020304" pitchFamily="18" charset="0"/>
              <a:cs typeface="Times New Roman" panose="02020603050405020304" pitchFamily="18" charset="0"/>
            </a:rPr>
            <a:t> </a:t>
          </a:r>
          <a:r>
            <a:rPr lang="en-BZ" sz="2800" kern="1200" dirty="0" err="1">
              <a:solidFill>
                <a:sysClr val="windowText" lastClr="000000"/>
              </a:solidFill>
              <a:latin typeface="Times New Roman" panose="02020603050405020304" pitchFamily="18" charset="0"/>
              <a:cs typeface="Times New Roman" panose="02020603050405020304" pitchFamily="18" charset="0"/>
            </a:rPr>
            <a:t>khốc</a:t>
          </a:r>
          <a:r>
            <a:rPr lang="en-BZ" sz="2800" kern="1200" dirty="0">
              <a:solidFill>
                <a:sysClr val="windowText" lastClr="000000"/>
              </a:solidFill>
              <a:latin typeface="Times New Roman" panose="02020603050405020304" pitchFamily="18" charset="0"/>
              <a:cs typeface="Times New Roman" panose="02020603050405020304" pitchFamily="18" charset="0"/>
            </a:rPr>
            <a:t> </a:t>
          </a:r>
          <a:r>
            <a:rPr lang="en-BZ" sz="2800" kern="1200" dirty="0" err="1">
              <a:solidFill>
                <a:sysClr val="windowText" lastClr="000000"/>
              </a:solidFill>
              <a:latin typeface="Times New Roman" panose="02020603050405020304" pitchFamily="18" charset="0"/>
              <a:cs typeface="Times New Roman" panose="02020603050405020304" pitchFamily="18" charset="0"/>
            </a:rPr>
            <a:t>liệt</a:t>
          </a:r>
          <a:r>
            <a:rPr lang="en-BZ" sz="2800" kern="1200" dirty="0">
              <a:solidFill>
                <a:sysClr val="windowText" lastClr="000000"/>
              </a:solidFill>
              <a:latin typeface="Times New Roman" panose="02020603050405020304" pitchFamily="18" charset="0"/>
              <a:cs typeface="Times New Roman" panose="02020603050405020304" pitchFamily="18" charset="0"/>
            </a:rPr>
            <a:t>, </a:t>
          </a:r>
          <a:r>
            <a:rPr lang="en-BZ" sz="2800" kern="1200" dirty="0" err="1">
              <a:solidFill>
                <a:sysClr val="windowText" lastClr="000000"/>
              </a:solidFill>
              <a:latin typeface="Times New Roman" panose="02020603050405020304" pitchFamily="18" charset="0"/>
              <a:cs typeface="Times New Roman" panose="02020603050405020304" pitchFamily="18" charset="0"/>
            </a:rPr>
            <a:t>tinh</a:t>
          </a:r>
          <a:r>
            <a:rPr lang="en-BZ" sz="2800" kern="1200" dirty="0">
              <a:solidFill>
                <a:sysClr val="windowText" lastClr="000000"/>
              </a:solidFill>
              <a:latin typeface="Times New Roman" panose="02020603050405020304" pitchFamily="18" charset="0"/>
              <a:cs typeface="Times New Roman" panose="02020603050405020304" pitchFamily="18" charset="0"/>
            </a:rPr>
            <a:t> </a:t>
          </a:r>
          <a:r>
            <a:rPr lang="en-BZ" sz="2800" kern="1200" dirty="0" err="1">
              <a:solidFill>
                <a:sysClr val="windowText" lastClr="000000"/>
              </a:solidFill>
              <a:latin typeface="Times New Roman" panose="02020603050405020304" pitchFamily="18" charset="0"/>
              <a:cs typeface="Times New Roman" panose="02020603050405020304" pitchFamily="18" charset="0"/>
            </a:rPr>
            <a:t>thần</a:t>
          </a:r>
          <a:r>
            <a:rPr lang="en-BZ" sz="2800" kern="1200" dirty="0">
              <a:solidFill>
                <a:sysClr val="windowText" lastClr="000000"/>
              </a:solidFill>
              <a:latin typeface="Times New Roman" panose="02020603050405020304" pitchFamily="18" charset="0"/>
              <a:cs typeface="Times New Roman" panose="02020603050405020304" pitchFamily="18" charset="0"/>
            </a:rPr>
            <a:t> </a:t>
          </a:r>
          <a:r>
            <a:rPr lang="en-BZ" sz="2800" kern="1200" dirty="0" err="1">
              <a:solidFill>
                <a:sysClr val="windowText" lastClr="000000"/>
              </a:solidFill>
              <a:latin typeface="Times New Roman" panose="02020603050405020304" pitchFamily="18" charset="0"/>
              <a:cs typeface="Times New Roman" panose="02020603050405020304" pitchFamily="18" charset="0"/>
            </a:rPr>
            <a:t>càng</a:t>
          </a:r>
          <a:r>
            <a:rPr lang="en-BZ" sz="2800" kern="1200" dirty="0">
              <a:solidFill>
                <a:sysClr val="windowText" lastClr="000000"/>
              </a:solidFill>
              <a:latin typeface="Times New Roman" panose="02020603050405020304" pitchFamily="18" charset="0"/>
              <a:cs typeface="Times New Roman" panose="02020603050405020304" pitchFamily="18" charset="0"/>
            </a:rPr>
            <a:t> </a:t>
          </a:r>
          <a:r>
            <a:rPr lang="en-BZ" sz="2800" kern="1200" dirty="0" err="1">
              <a:solidFill>
                <a:sysClr val="windowText" lastClr="000000"/>
              </a:solidFill>
              <a:latin typeface="Times New Roman" panose="02020603050405020304" pitchFamily="18" charset="0"/>
              <a:cs typeface="Times New Roman" panose="02020603050405020304" pitchFamily="18" charset="0"/>
            </a:rPr>
            <a:t>kiên</a:t>
          </a:r>
          <a:r>
            <a:rPr lang="en-BZ" sz="2800" kern="1200" dirty="0">
              <a:solidFill>
                <a:sysClr val="windowText" lastClr="000000"/>
              </a:solidFill>
              <a:latin typeface="Times New Roman" panose="02020603050405020304" pitchFamily="18" charset="0"/>
              <a:cs typeface="Times New Roman" panose="02020603050405020304" pitchFamily="18" charset="0"/>
            </a:rPr>
            <a:t> </a:t>
          </a:r>
          <a:r>
            <a:rPr lang="en-BZ" sz="2800" kern="1200" dirty="0" err="1">
              <a:solidFill>
                <a:sysClr val="windowText" lastClr="000000"/>
              </a:solidFill>
              <a:latin typeface="Times New Roman" panose="02020603050405020304" pitchFamily="18" charset="0"/>
              <a:cs typeface="Times New Roman" panose="02020603050405020304" pitchFamily="18" charset="0"/>
            </a:rPr>
            <a:t>cường</a:t>
          </a:r>
          <a:endParaRPr lang="en-BZ" sz="2800" kern="1200" dirty="0">
            <a:solidFill>
              <a:sysClr val="windowText" lastClr="000000"/>
            </a:solidFill>
            <a:latin typeface="Times New Roman" panose="02020603050405020304" pitchFamily="18" charset="0"/>
            <a:cs typeface="Times New Roman" panose="02020603050405020304" pitchFamily="18" charset="0"/>
          </a:endParaRPr>
        </a:p>
      </dsp:txBody>
      <dsp:txXfrm>
        <a:off x="27085" y="4192431"/>
        <a:ext cx="6125566" cy="870583"/>
      </dsp:txXfrm>
    </dsp:sp>
    <dsp:sp modelId="{A0D8EA28-96CE-4BFD-B289-5BF722698FE8}">
      <dsp:nvSpPr>
        <dsp:cNvPr id="0" name=""/>
        <dsp:cNvSpPr/>
      </dsp:nvSpPr>
      <dsp:spPr>
        <a:xfrm rot="5400000">
          <a:off x="2916476" y="5113219"/>
          <a:ext cx="346782" cy="416139"/>
        </a:xfrm>
        <a:prstGeom prst="rightArrow">
          <a:avLst>
            <a:gd name="adj1" fmla="val 60000"/>
            <a:gd name="adj2" fmla="val 50000"/>
          </a:avLst>
        </a:prstGeom>
        <a:solidFill>
          <a:srgbClr val="FFFE96"/>
        </a:solidFill>
        <a:ln>
          <a:solidFill>
            <a:srgbClr val="857360"/>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endParaRPr lang="en-BZ" sz="2800" kern="1200">
            <a:solidFill>
              <a:sysClr val="windowText" lastClr="000000"/>
            </a:solidFill>
            <a:latin typeface="#9Slide03 Arima Madurai" panose="00000500000000000000" pitchFamily="2" charset="0"/>
            <a:cs typeface="#9Slide03 Arima Madurai" panose="00000500000000000000" pitchFamily="2" charset="0"/>
          </a:endParaRPr>
        </a:p>
      </dsp:txBody>
      <dsp:txXfrm rot="-5400000">
        <a:off x="2965026" y="5147898"/>
        <a:ext cx="249683" cy="242747"/>
      </dsp:txXfrm>
    </dsp:sp>
    <dsp:sp modelId="{DF18294C-E929-4EB0-8F9D-B16B92B9888B}">
      <dsp:nvSpPr>
        <dsp:cNvPr id="0" name=""/>
        <dsp:cNvSpPr/>
      </dsp:nvSpPr>
      <dsp:spPr>
        <a:xfrm>
          <a:off x="0" y="5552477"/>
          <a:ext cx="6179736" cy="924753"/>
        </a:xfrm>
        <a:prstGeom prst="roundRect">
          <a:avLst>
            <a:gd name="adj" fmla="val 10000"/>
          </a:avLst>
        </a:prstGeom>
        <a:solidFill>
          <a:srgbClr val="FFFE96"/>
        </a:solidFill>
        <a:ln w="12700" cap="flat" cmpd="sng" algn="ctr">
          <a:solidFill>
            <a:srgbClr val="8573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BZ" sz="2800" kern="1200" dirty="0">
              <a:solidFill>
                <a:sysClr val="windowText" lastClr="000000"/>
              </a:solidFill>
              <a:latin typeface="Times New Roman" panose="02020603050405020304" pitchFamily="18" charset="0"/>
              <a:cs typeface="Times New Roman" panose="02020603050405020304" pitchFamily="18" charset="0"/>
            </a:rPr>
            <a:t>Ý </a:t>
          </a:r>
          <a:r>
            <a:rPr lang="en-BZ" sz="2800" kern="1200" dirty="0" err="1">
              <a:solidFill>
                <a:sysClr val="windowText" lastClr="000000"/>
              </a:solidFill>
              <a:latin typeface="Times New Roman" panose="02020603050405020304" pitchFamily="18" charset="0"/>
              <a:cs typeface="Times New Roman" panose="02020603050405020304" pitchFamily="18" charset="0"/>
            </a:rPr>
            <a:t>chí</a:t>
          </a:r>
          <a:r>
            <a:rPr lang="en-BZ" sz="2800" kern="1200" dirty="0">
              <a:solidFill>
                <a:sysClr val="windowText" lastClr="000000"/>
              </a:solidFill>
              <a:latin typeface="Times New Roman" panose="02020603050405020304" pitchFamily="18" charset="0"/>
              <a:cs typeface="Times New Roman" panose="02020603050405020304" pitchFamily="18" charset="0"/>
            </a:rPr>
            <a:t> </a:t>
          </a:r>
          <a:r>
            <a:rPr lang="en-BZ" sz="2800" kern="1200" dirty="0" err="1">
              <a:solidFill>
                <a:sysClr val="windowText" lastClr="000000"/>
              </a:solidFill>
              <a:latin typeface="Times New Roman" panose="02020603050405020304" pitchFamily="18" charset="0"/>
              <a:cs typeface="Times New Roman" panose="02020603050405020304" pitchFamily="18" charset="0"/>
            </a:rPr>
            <a:t>quyết</a:t>
          </a:r>
          <a:r>
            <a:rPr lang="en-BZ" sz="2800" kern="1200" dirty="0">
              <a:solidFill>
                <a:sysClr val="windowText" lastClr="000000"/>
              </a:solidFill>
              <a:latin typeface="Times New Roman" panose="02020603050405020304" pitchFamily="18" charset="0"/>
              <a:cs typeface="Times New Roman" panose="02020603050405020304" pitchFamily="18" charset="0"/>
            </a:rPr>
            <a:t> </a:t>
          </a:r>
          <a:r>
            <a:rPr lang="en-BZ" sz="2800" kern="1200" dirty="0" err="1">
              <a:solidFill>
                <a:sysClr val="windowText" lastClr="000000"/>
              </a:solidFill>
              <a:latin typeface="Times New Roman" panose="02020603050405020304" pitchFamily="18" charset="0"/>
              <a:cs typeface="Times New Roman" panose="02020603050405020304" pitchFamily="18" charset="0"/>
            </a:rPr>
            <a:t>thắng</a:t>
          </a:r>
          <a:r>
            <a:rPr lang="en-BZ" sz="2800" kern="1200" dirty="0">
              <a:solidFill>
                <a:sysClr val="windowText" lastClr="000000"/>
              </a:solidFill>
              <a:latin typeface="Times New Roman" panose="02020603050405020304" pitchFamily="18" charset="0"/>
              <a:cs typeface="Times New Roman" panose="02020603050405020304" pitchFamily="18" charset="0"/>
            </a:rPr>
            <a:t> </a:t>
          </a:r>
          <a:r>
            <a:rPr lang="en-BZ" sz="2800" kern="1200" dirty="0" err="1">
              <a:solidFill>
                <a:sysClr val="windowText" lastClr="000000"/>
              </a:solidFill>
              <a:latin typeface="Times New Roman" panose="02020603050405020304" pitchFamily="18" charset="0"/>
              <a:cs typeface="Times New Roman" panose="02020603050405020304" pitchFamily="18" charset="0"/>
            </a:rPr>
            <a:t>vì</a:t>
          </a:r>
          <a:r>
            <a:rPr lang="en-BZ" sz="2800" kern="1200" dirty="0">
              <a:solidFill>
                <a:sysClr val="windowText" lastClr="000000"/>
              </a:solidFill>
              <a:latin typeface="Times New Roman" panose="02020603050405020304" pitchFamily="18" charset="0"/>
              <a:cs typeface="Times New Roman" panose="02020603050405020304" pitchFamily="18" charset="0"/>
            </a:rPr>
            <a:t> </a:t>
          </a:r>
          <a:r>
            <a:rPr lang="en-BZ" sz="2800" kern="1200" dirty="0" err="1">
              <a:solidFill>
                <a:sysClr val="windowText" lastClr="000000"/>
              </a:solidFill>
              <a:latin typeface="Times New Roman" panose="02020603050405020304" pitchFamily="18" charset="0"/>
              <a:cs typeface="Times New Roman" panose="02020603050405020304" pitchFamily="18" charset="0"/>
            </a:rPr>
            <a:t>miền</a:t>
          </a:r>
          <a:r>
            <a:rPr lang="en-BZ" sz="2800" kern="1200" dirty="0">
              <a:solidFill>
                <a:sysClr val="windowText" lastClr="000000"/>
              </a:solidFill>
              <a:latin typeface="Times New Roman" panose="02020603050405020304" pitchFamily="18" charset="0"/>
              <a:cs typeface="Times New Roman" panose="02020603050405020304" pitchFamily="18" charset="0"/>
            </a:rPr>
            <a:t> Nam</a:t>
          </a:r>
        </a:p>
      </dsp:txBody>
      <dsp:txXfrm>
        <a:off x="27085" y="5579562"/>
        <a:ext cx="6125566" cy="870583"/>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027DC9-D245-406A-BDD9-C023B15FC8E8}" type="datetimeFigureOut">
              <a:rPr lang="en-GB" smtClean="0"/>
              <a:t>16/10/2023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E765E0-33E2-4389-81CD-EE9F0E3A58DF}" type="slidenum">
              <a:rPr lang="en-GB" smtClean="0"/>
              <a:t>‹#›</a:t>
            </a:fld>
            <a:endParaRPr lang="en-GB"/>
          </a:p>
        </p:txBody>
      </p:sp>
    </p:spTree>
    <p:extLst>
      <p:ext uri="{BB962C8B-B14F-4D97-AF65-F5344CB8AC3E}">
        <p14:creationId xmlns:p14="http://schemas.microsoft.com/office/powerpoint/2010/main" val="27381586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xfrm>
            <a:off x="381000" y="685800"/>
            <a:ext cx="6096000" cy="3429000"/>
          </a:xfrm>
          <a:ln>
            <a:headEnd/>
            <a:tailEnd/>
          </a:ln>
        </p:spPr>
      </p:sp>
      <p:sp>
        <p:nvSpPr>
          <p:cNvPr id="13315" name="Notes Placeholder 2"/>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en-SG" altLang="en-US" smtClean="0"/>
          </a:p>
        </p:txBody>
      </p:sp>
      <p:sp>
        <p:nvSpPr>
          <p:cNvPr id="13316" name="Slide Number Placeholder 3"/>
          <p:cNvSpPr>
            <a:spLocks noGrp="1" noChangeArrowheads="1"/>
          </p:cNvSpPr>
          <p:nvPr>
            <p:ph type="sldNum" sz="quarter" idx="4294967295"/>
          </p:nvPr>
        </p:nvSpPr>
        <p:spPr bwMode="auto">
          <a:xfrm>
            <a:off x="0" y="0"/>
            <a:ext cx="0" cy="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B7560146-EDEA-4A8E-B486-343C2A81D6A8}" type="slidenum">
              <a:rPr lang="en-US" altLang="en-US">
                <a:solidFill>
                  <a:srgbClr val="000000"/>
                </a:solidFill>
                <a:latin typeface="Calibri" panose="020F0502020204030204" pitchFamily="34" charset="0"/>
              </a:rPr>
              <a:pPr algn="r" eaLnBrk="1" hangingPunct="1">
                <a:spcBef>
                  <a:spcPct val="0"/>
                </a:spcBef>
              </a:pPr>
              <a:t>4</a:t>
            </a:fld>
            <a:endParaRPr lang="en-US" altLang="en-US">
              <a:solidFill>
                <a:srgbClr val="000000"/>
              </a:solidFill>
              <a:latin typeface="Calibri" panose="020F0502020204030204" pitchFamily="34" charset="0"/>
            </a:endParaRPr>
          </a:p>
        </p:txBody>
      </p:sp>
    </p:spTree>
    <p:extLst>
      <p:ext uri="{BB962C8B-B14F-4D97-AF65-F5344CB8AC3E}">
        <p14:creationId xmlns:p14="http://schemas.microsoft.com/office/powerpoint/2010/main" val="12615961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xfrm>
            <a:off x="381000" y="685800"/>
            <a:ext cx="6096000" cy="3429000"/>
          </a:xfrm>
          <a:ln>
            <a:headEnd/>
            <a:tailEnd/>
          </a:ln>
        </p:spPr>
      </p:sp>
      <p:sp>
        <p:nvSpPr>
          <p:cNvPr id="32771" name="Notes Placeholder 2"/>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en-SG" altLang="en-US" smtClean="0"/>
          </a:p>
        </p:txBody>
      </p:sp>
      <p:sp>
        <p:nvSpPr>
          <p:cNvPr id="32772" name="Slide Number Placeholder 3"/>
          <p:cNvSpPr>
            <a:spLocks noGrp="1" noChangeArrowheads="1"/>
          </p:cNvSpPr>
          <p:nvPr>
            <p:ph type="sldNum" sz="quarter" idx="4294967295"/>
          </p:nvPr>
        </p:nvSpPr>
        <p:spPr bwMode="auto">
          <a:xfrm>
            <a:off x="0" y="0"/>
            <a:ext cx="0" cy="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92AA65B4-A0FB-475A-BCDD-7C7CB141C5D5}" type="slidenum">
              <a:rPr lang="en-US" altLang="en-US">
                <a:solidFill>
                  <a:srgbClr val="000000"/>
                </a:solidFill>
                <a:latin typeface="Calibri" panose="020F0502020204030204" pitchFamily="34" charset="0"/>
              </a:rPr>
              <a:pPr algn="r" eaLnBrk="1" hangingPunct="1">
                <a:spcBef>
                  <a:spcPct val="0"/>
                </a:spcBef>
              </a:pPr>
              <a:t>14</a:t>
            </a:fld>
            <a:endParaRPr lang="en-US" altLang="en-US">
              <a:solidFill>
                <a:srgbClr val="000000"/>
              </a:solidFill>
              <a:latin typeface="Calibri" panose="020F0502020204030204" pitchFamily="34" charset="0"/>
            </a:endParaRPr>
          </a:p>
        </p:txBody>
      </p:sp>
    </p:spTree>
    <p:extLst>
      <p:ext uri="{BB962C8B-B14F-4D97-AF65-F5344CB8AC3E}">
        <p14:creationId xmlns:p14="http://schemas.microsoft.com/office/powerpoint/2010/main" val="10105955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381000" y="685800"/>
            <a:ext cx="6096000" cy="3429000"/>
          </a:xfrm>
          <a:ln>
            <a:headEnd/>
            <a:tailEnd/>
          </a:ln>
        </p:spPr>
      </p:sp>
      <p:sp>
        <p:nvSpPr>
          <p:cNvPr id="34819" name="Notes Placeholder 2"/>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en-SG" altLang="en-US" smtClean="0"/>
          </a:p>
        </p:txBody>
      </p:sp>
      <p:sp>
        <p:nvSpPr>
          <p:cNvPr id="34820" name="Slide Number Placeholder 3"/>
          <p:cNvSpPr>
            <a:spLocks noGrp="1" noChangeArrowheads="1"/>
          </p:cNvSpPr>
          <p:nvPr>
            <p:ph type="sldNum" sz="quarter" idx="4294967295"/>
          </p:nvPr>
        </p:nvSpPr>
        <p:spPr bwMode="auto">
          <a:xfrm>
            <a:off x="0" y="0"/>
            <a:ext cx="0" cy="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74999B12-D3E7-4A19-95DE-E1CA406B408A}" type="slidenum">
              <a:rPr lang="en-US" altLang="en-US">
                <a:solidFill>
                  <a:srgbClr val="000000"/>
                </a:solidFill>
                <a:latin typeface="Calibri" panose="020F0502020204030204" pitchFamily="34" charset="0"/>
              </a:rPr>
              <a:pPr algn="r" eaLnBrk="1" hangingPunct="1">
                <a:spcBef>
                  <a:spcPct val="0"/>
                </a:spcBef>
              </a:pPr>
              <a:t>15</a:t>
            </a:fld>
            <a:endParaRPr lang="en-US" altLang="en-US">
              <a:solidFill>
                <a:srgbClr val="000000"/>
              </a:solidFill>
              <a:latin typeface="Calibri" panose="020F0502020204030204" pitchFamily="34" charset="0"/>
            </a:endParaRPr>
          </a:p>
        </p:txBody>
      </p:sp>
    </p:spTree>
    <p:extLst>
      <p:ext uri="{BB962C8B-B14F-4D97-AF65-F5344CB8AC3E}">
        <p14:creationId xmlns:p14="http://schemas.microsoft.com/office/powerpoint/2010/main" val="28585581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xfrm>
            <a:off x="381000" y="685800"/>
            <a:ext cx="6096000" cy="3429000"/>
          </a:xfrm>
          <a:ln>
            <a:headEnd/>
            <a:tailEnd/>
          </a:ln>
        </p:spPr>
      </p:sp>
      <p:sp>
        <p:nvSpPr>
          <p:cNvPr id="36867" name="Notes Placeholder 2"/>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en-SG" altLang="en-US" smtClean="0"/>
          </a:p>
        </p:txBody>
      </p:sp>
      <p:sp>
        <p:nvSpPr>
          <p:cNvPr id="36868" name="Slide Number Placeholder 3"/>
          <p:cNvSpPr>
            <a:spLocks noGrp="1" noChangeArrowheads="1"/>
          </p:cNvSpPr>
          <p:nvPr>
            <p:ph type="sldNum" sz="quarter" idx="4294967295"/>
          </p:nvPr>
        </p:nvSpPr>
        <p:spPr bwMode="auto">
          <a:xfrm>
            <a:off x="0" y="0"/>
            <a:ext cx="0" cy="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E2464770-798D-4E06-99B3-717376AE778D}" type="slidenum">
              <a:rPr lang="en-US" altLang="en-US">
                <a:solidFill>
                  <a:srgbClr val="000000"/>
                </a:solidFill>
                <a:latin typeface="Calibri" panose="020F0502020204030204" pitchFamily="34" charset="0"/>
              </a:rPr>
              <a:pPr algn="r" eaLnBrk="1" hangingPunct="1">
                <a:spcBef>
                  <a:spcPct val="0"/>
                </a:spcBef>
              </a:pPr>
              <a:t>16</a:t>
            </a:fld>
            <a:endParaRPr lang="en-US" altLang="en-US">
              <a:solidFill>
                <a:srgbClr val="000000"/>
              </a:solidFill>
              <a:latin typeface="Calibri" panose="020F0502020204030204" pitchFamily="34" charset="0"/>
            </a:endParaRPr>
          </a:p>
        </p:txBody>
      </p:sp>
    </p:spTree>
    <p:extLst>
      <p:ext uri="{BB962C8B-B14F-4D97-AF65-F5344CB8AC3E}">
        <p14:creationId xmlns:p14="http://schemas.microsoft.com/office/powerpoint/2010/main" val="18097766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xfrm>
            <a:off x="381000" y="685800"/>
            <a:ext cx="6096000" cy="3429000"/>
          </a:xfrm>
          <a:ln>
            <a:headEnd/>
            <a:tailEnd/>
          </a:ln>
        </p:spPr>
      </p:sp>
      <p:sp>
        <p:nvSpPr>
          <p:cNvPr id="38915" name="Notes Placeholder 2"/>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spcBef>
                <a:spcPct val="0"/>
              </a:spcBef>
            </a:pPr>
            <a:endParaRPr lang="en-SG" altLang="en-US" smtClean="0"/>
          </a:p>
        </p:txBody>
      </p:sp>
      <p:sp>
        <p:nvSpPr>
          <p:cNvPr id="38916" name="Slide Number Placeholder 3"/>
          <p:cNvSpPr>
            <a:spLocks noGrp="1" noChangeArrowheads="1"/>
          </p:cNvSpPr>
          <p:nvPr>
            <p:ph type="sldNum" sz="quarter" idx="4294967295"/>
          </p:nvPr>
        </p:nvSpPr>
        <p:spPr bwMode="auto">
          <a:xfrm>
            <a:off x="0" y="0"/>
            <a:ext cx="0" cy="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5113157E-31E3-4959-A90A-12CA1DBD1785}" type="slidenum">
              <a:rPr lang="en-US" altLang="en-US">
                <a:solidFill>
                  <a:srgbClr val="000000"/>
                </a:solidFill>
                <a:latin typeface="Calibri" panose="020F0502020204030204" pitchFamily="34" charset="0"/>
              </a:rPr>
              <a:pPr algn="r" eaLnBrk="1" hangingPunct="1">
                <a:spcBef>
                  <a:spcPct val="0"/>
                </a:spcBef>
              </a:pPr>
              <a:t>17</a:t>
            </a:fld>
            <a:endParaRPr lang="en-US" altLang="en-US">
              <a:solidFill>
                <a:srgbClr val="000000"/>
              </a:solidFill>
              <a:latin typeface="Calibri" panose="020F0502020204030204" pitchFamily="34" charset="0"/>
            </a:endParaRPr>
          </a:p>
        </p:txBody>
      </p:sp>
    </p:spTree>
    <p:extLst>
      <p:ext uri="{BB962C8B-B14F-4D97-AF65-F5344CB8AC3E}">
        <p14:creationId xmlns:p14="http://schemas.microsoft.com/office/powerpoint/2010/main" val="17308095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xfrm>
            <a:off x="381000" y="685800"/>
            <a:ext cx="6096000" cy="3429000"/>
          </a:xfrm>
          <a:ln>
            <a:headEnd/>
            <a:tailEnd/>
          </a:ln>
        </p:spPr>
      </p:sp>
      <p:sp>
        <p:nvSpPr>
          <p:cNvPr id="40963" name="Notes Placeholder 2"/>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en-SG" altLang="en-US" smtClean="0"/>
          </a:p>
        </p:txBody>
      </p:sp>
      <p:sp>
        <p:nvSpPr>
          <p:cNvPr id="40964" name="Slide Number Placeholder 3"/>
          <p:cNvSpPr>
            <a:spLocks noGrp="1" noChangeArrowheads="1"/>
          </p:cNvSpPr>
          <p:nvPr>
            <p:ph type="sldNum" sz="quarter" idx="4294967295"/>
          </p:nvPr>
        </p:nvSpPr>
        <p:spPr bwMode="auto">
          <a:xfrm>
            <a:off x="0" y="0"/>
            <a:ext cx="0" cy="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0D0F3FD6-E94E-4C68-99BF-89B90CF80EB3}" type="slidenum">
              <a:rPr lang="en-US" altLang="en-US">
                <a:solidFill>
                  <a:srgbClr val="000000"/>
                </a:solidFill>
                <a:latin typeface="Calibri" panose="020F0502020204030204" pitchFamily="34" charset="0"/>
              </a:rPr>
              <a:pPr algn="r" eaLnBrk="1" hangingPunct="1">
                <a:spcBef>
                  <a:spcPct val="0"/>
                </a:spcBef>
              </a:pPr>
              <a:t>18</a:t>
            </a:fld>
            <a:endParaRPr lang="en-US" altLang="en-US">
              <a:solidFill>
                <a:srgbClr val="000000"/>
              </a:solidFill>
              <a:latin typeface="Calibri" panose="020F0502020204030204" pitchFamily="34" charset="0"/>
            </a:endParaRPr>
          </a:p>
        </p:txBody>
      </p:sp>
    </p:spTree>
    <p:extLst>
      <p:ext uri="{BB962C8B-B14F-4D97-AF65-F5344CB8AC3E}">
        <p14:creationId xmlns:p14="http://schemas.microsoft.com/office/powerpoint/2010/main" val="20448158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xfrm>
            <a:off x="381000" y="685800"/>
            <a:ext cx="6096000" cy="3429000"/>
          </a:xfrm>
          <a:ln>
            <a:headEnd/>
            <a:tailEnd/>
          </a:ln>
        </p:spPr>
      </p:sp>
      <p:sp>
        <p:nvSpPr>
          <p:cNvPr id="43011" name="Notes Placeholder 2"/>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en-SG" altLang="en-US" smtClean="0"/>
          </a:p>
        </p:txBody>
      </p:sp>
      <p:sp>
        <p:nvSpPr>
          <p:cNvPr id="43012" name="Slide Number Placeholder 3"/>
          <p:cNvSpPr>
            <a:spLocks noGrp="1" noChangeArrowheads="1"/>
          </p:cNvSpPr>
          <p:nvPr>
            <p:ph type="sldNum" sz="quarter" idx="4294967295"/>
          </p:nvPr>
        </p:nvSpPr>
        <p:spPr bwMode="auto">
          <a:xfrm>
            <a:off x="0" y="0"/>
            <a:ext cx="0" cy="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F09C33DC-D736-4FCC-95A2-79BDF758E7E5}" type="slidenum">
              <a:rPr lang="en-US" altLang="en-US">
                <a:solidFill>
                  <a:srgbClr val="000000"/>
                </a:solidFill>
                <a:latin typeface="Calibri" panose="020F0502020204030204" pitchFamily="34" charset="0"/>
              </a:rPr>
              <a:pPr algn="r" eaLnBrk="1" hangingPunct="1">
                <a:spcBef>
                  <a:spcPct val="0"/>
                </a:spcBef>
              </a:pPr>
              <a:t>19</a:t>
            </a:fld>
            <a:endParaRPr lang="en-US" altLang="en-US">
              <a:solidFill>
                <a:srgbClr val="000000"/>
              </a:solidFill>
              <a:latin typeface="Calibri" panose="020F0502020204030204" pitchFamily="34" charset="0"/>
            </a:endParaRPr>
          </a:p>
        </p:txBody>
      </p:sp>
    </p:spTree>
    <p:extLst>
      <p:ext uri="{BB962C8B-B14F-4D97-AF65-F5344CB8AC3E}">
        <p14:creationId xmlns:p14="http://schemas.microsoft.com/office/powerpoint/2010/main" val="2018346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xfrm>
            <a:off x="381000" y="685800"/>
            <a:ext cx="6096000" cy="3429000"/>
          </a:xfrm>
          <a:ln>
            <a:headEnd/>
            <a:tailEnd/>
          </a:ln>
        </p:spPr>
      </p:sp>
      <p:sp>
        <p:nvSpPr>
          <p:cNvPr id="45059" name="Notes Placeholder 2"/>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spcBef>
                <a:spcPct val="0"/>
              </a:spcBef>
            </a:pPr>
            <a:endParaRPr lang="en-SG" altLang="en-US" smtClean="0"/>
          </a:p>
        </p:txBody>
      </p:sp>
      <p:sp>
        <p:nvSpPr>
          <p:cNvPr id="45060" name="Slide Number Placeholder 3"/>
          <p:cNvSpPr>
            <a:spLocks noGrp="1" noChangeArrowheads="1"/>
          </p:cNvSpPr>
          <p:nvPr>
            <p:ph type="sldNum" sz="quarter" idx="4294967295"/>
          </p:nvPr>
        </p:nvSpPr>
        <p:spPr bwMode="auto">
          <a:xfrm>
            <a:off x="0" y="0"/>
            <a:ext cx="0" cy="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9034780B-68F1-4E10-83F4-429D3A4BAFB6}" type="slidenum">
              <a:rPr lang="en-US" altLang="en-US">
                <a:solidFill>
                  <a:srgbClr val="000000"/>
                </a:solidFill>
                <a:latin typeface="Calibri" panose="020F0502020204030204" pitchFamily="34" charset="0"/>
              </a:rPr>
              <a:pPr algn="r" eaLnBrk="1" hangingPunct="1">
                <a:spcBef>
                  <a:spcPct val="0"/>
                </a:spcBef>
              </a:pPr>
              <a:t>20</a:t>
            </a:fld>
            <a:endParaRPr lang="en-US" altLang="en-US">
              <a:solidFill>
                <a:srgbClr val="000000"/>
              </a:solidFill>
              <a:latin typeface="Calibri" panose="020F0502020204030204" pitchFamily="34" charset="0"/>
            </a:endParaRPr>
          </a:p>
        </p:txBody>
      </p:sp>
    </p:spTree>
    <p:extLst>
      <p:ext uri="{BB962C8B-B14F-4D97-AF65-F5344CB8AC3E}">
        <p14:creationId xmlns:p14="http://schemas.microsoft.com/office/powerpoint/2010/main" val="37393874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xfrm>
            <a:off x="381000" y="685800"/>
            <a:ext cx="6096000" cy="3429000"/>
          </a:xfrm>
          <a:ln>
            <a:headEnd/>
            <a:tailEnd/>
          </a:ln>
        </p:spPr>
      </p:sp>
      <p:sp>
        <p:nvSpPr>
          <p:cNvPr id="47107" name="Notes Placeholder 2"/>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en-SG" altLang="en-US" smtClean="0"/>
          </a:p>
        </p:txBody>
      </p:sp>
      <p:sp>
        <p:nvSpPr>
          <p:cNvPr id="47108" name="Slide Number Placeholder 3"/>
          <p:cNvSpPr>
            <a:spLocks noGrp="1" noChangeArrowheads="1"/>
          </p:cNvSpPr>
          <p:nvPr>
            <p:ph type="sldNum" sz="quarter" idx="4294967295"/>
          </p:nvPr>
        </p:nvSpPr>
        <p:spPr bwMode="auto">
          <a:xfrm>
            <a:off x="0" y="0"/>
            <a:ext cx="0" cy="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EE7481E6-4661-4B54-BE1D-B8148ED50708}" type="slidenum">
              <a:rPr lang="en-US" altLang="en-US">
                <a:solidFill>
                  <a:srgbClr val="000000"/>
                </a:solidFill>
                <a:latin typeface="Calibri" panose="020F0502020204030204" pitchFamily="34" charset="0"/>
              </a:rPr>
              <a:pPr algn="r" eaLnBrk="1" hangingPunct="1">
                <a:spcBef>
                  <a:spcPct val="0"/>
                </a:spcBef>
              </a:pPr>
              <a:t>21</a:t>
            </a:fld>
            <a:endParaRPr lang="en-US" altLang="en-US">
              <a:solidFill>
                <a:srgbClr val="000000"/>
              </a:solidFill>
              <a:latin typeface="Calibri" panose="020F0502020204030204" pitchFamily="34" charset="0"/>
            </a:endParaRPr>
          </a:p>
        </p:txBody>
      </p:sp>
    </p:spTree>
    <p:extLst>
      <p:ext uri="{BB962C8B-B14F-4D97-AF65-F5344CB8AC3E}">
        <p14:creationId xmlns:p14="http://schemas.microsoft.com/office/powerpoint/2010/main" val="30682633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xfrm>
            <a:off x="381000" y="685800"/>
            <a:ext cx="6096000" cy="3429000"/>
          </a:xfrm>
          <a:ln>
            <a:headEnd/>
            <a:tailEnd/>
          </a:ln>
        </p:spPr>
      </p:sp>
      <p:sp>
        <p:nvSpPr>
          <p:cNvPr id="49155" name="Notes Placeholder 2"/>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en-SG" altLang="en-US" smtClean="0"/>
          </a:p>
        </p:txBody>
      </p:sp>
      <p:sp>
        <p:nvSpPr>
          <p:cNvPr id="49156" name="Slide Number Placeholder 3"/>
          <p:cNvSpPr>
            <a:spLocks noGrp="1" noChangeArrowheads="1"/>
          </p:cNvSpPr>
          <p:nvPr>
            <p:ph type="sldNum" sz="quarter" idx="4294967295"/>
          </p:nvPr>
        </p:nvSpPr>
        <p:spPr bwMode="auto">
          <a:xfrm>
            <a:off x="0" y="0"/>
            <a:ext cx="0" cy="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1EE8E6BC-BB96-4853-AC55-593264449114}" type="slidenum">
              <a:rPr lang="en-US" altLang="en-US">
                <a:solidFill>
                  <a:srgbClr val="000000"/>
                </a:solidFill>
                <a:latin typeface="Calibri" panose="020F0502020204030204" pitchFamily="34" charset="0"/>
              </a:rPr>
              <a:pPr algn="r" eaLnBrk="1" hangingPunct="1">
                <a:spcBef>
                  <a:spcPct val="0"/>
                </a:spcBef>
              </a:pPr>
              <a:t>22</a:t>
            </a:fld>
            <a:endParaRPr lang="en-US" altLang="en-US">
              <a:solidFill>
                <a:srgbClr val="000000"/>
              </a:solidFill>
              <a:latin typeface="Calibri" panose="020F0502020204030204" pitchFamily="34" charset="0"/>
            </a:endParaRPr>
          </a:p>
        </p:txBody>
      </p:sp>
    </p:spTree>
    <p:extLst>
      <p:ext uri="{BB962C8B-B14F-4D97-AF65-F5344CB8AC3E}">
        <p14:creationId xmlns:p14="http://schemas.microsoft.com/office/powerpoint/2010/main" val="16372881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xfrm>
            <a:off x="381000" y="685800"/>
            <a:ext cx="6096000" cy="3429000"/>
          </a:xfrm>
          <a:ln>
            <a:headEnd/>
            <a:tailEnd/>
          </a:ln>
        </p:spPr>
      </p:sp>
      <p:sp>
        <p:nvSpPr>
          <p:cNvPr id="51203" name="Notes Placeholder 2"/>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en-SG" altLang="en-US" smtClean="0"/>
          </a:p>
        </p:txBody>
      </p:sp>
      <p:sp>
        <p:nvSpPr>
          <p:cNvPr id="51204" name="Slide Number Placeholder 3"/>
          <p:cNvSpPr>
            <a:spLocks noGrp="1" noChangeArrowheads="1"/>
          </p:cNvSpPr>
          <p:nvPr>
            <p:ph type="sldNum" sz="quarter" idx="4294967295"/>
          </p:nvPr>
        </p:nvSpPr>
        <p:spPr bwMode="auto">
          <a:xfrm>
            <a:off x="0" y="0"/>
            <a:ext cx="0" cy="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003C7272-1923-4C92-89F4-6317D943D4C3}" type="slidenum">
              <a:rPr lang="en-US" altLang="en-US">
                <a:solidFill>
                  <a:srgbClr val="000000"/>
                </a:solidFill>
                <a:latin typeface="Calibri" panose="020F0502020204030204" pitchFamily="34" charset="0"/>
              </a:rPr>
              <a:pPr algn="r" eaLnBrk="1" hangingPunct="1">
                <a:spcBef>
                  <a:spcPct val="0"/>
                </a:spcBef>
              </a:pPr>
              <a:t>23</a:t>
            </a:fld>
            <a:endParaRPr lang="en-US" altLang="en-US">
              <a:solidFill>
                <a:srgbClr val="000000"/>
              </a:solidFill>
              <a:latin typeface="Calibri" panose="020F0502020204030204" pitchFamily="34" charset="0"/>
            </a:endParaRPr>
          </a:p>
        </p:txBody>
      </p:sp>
    </p:spTree>
    <p:extLst>
      <p:ext uri="{BB962C8B-B14F-4D97-AF65-F5344CB8AC3E}">
        <p14:creationId xmlns:p14="http://schemas.microsoft.com/office/powerpoint/2010/main" val="24673934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a:xfrm>
            <a:off x="381000" y="685800"/>
            <a:ext cx="6096000" cy="3429000"/>
          </a:xfrm>
          <a:ln>
            <a:headEnd/>
            <a:tailEnd/>
          </a:ln>
        </p:spPr>
      </p:sp>
      <p:sp>
        <p:nvSpPr>
          <p:cNvPr id="15363" name="Notes Placeholder 2"/>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en-SG" altLang="en-US" smtClean="0"/>
          </a:p>
        </p:txBody>
      </p:sp>
      <p:sp>
        <p:nvSpPr>
          <p:cNvPr id="15364" name="Slide Number Placeholder 3"/>
          <p:cNvSpPr>
            <a:spLocks noGrp="1" noChangeArrowheads="1"/>
          </p:cNvSpPr>
          <p:nvPr>
            <p:ph type="sldNum" sz="quarter" idx="4294967295"/>
          </p:nvPr>
        </p:nvSpPr>
        <p:spPr bwMode="auto">
          <a:xfrm>
            <a:off x="0" y="0"/>
            <a:ext cx="0" cy="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3F198BBB-38F1-4827-ABD0-4A65E951DB41}" type="slidenum">
              <a:rPr lang="en-US" altLang="en-US">
                <a:solidFill>
                  <a:srgbClr val="000000"/>
                </a:solidFill>
                <a:latin typeface="Calibri" panose="020F0502020204030204" pitchFamily="34" charset="0"/>
              </a:rPr>
              <a:pPr algn="r" eaLnBrk="1" hangingPunct="1">
                <a:spcBef>
                  <a:spcPct val="0"/>
                </a:spcBef>
              </a:pPr>
              <a:t>5</a:t>
            </a:fld>
            <a:endParaRPr lang="en-US" altLang="en-US">
              <a:solidFill>
                <a:srgbClr val="000000"/>
              </a:solidFill>
              <a:latin typeface="Calibri" panose="020F0502020204030204" pitchFamily="34" charset="0"/>
            </a:endParaRPr>
          </a:p>
        </p:txBody>
      </p:sp>
    </p:spTree>
    <p:extLst>
      <p:ext uri="{BB962C8B-B14F-4D97-AF65-F5344CB8AC3E}">
        <p14:creationId xmlns:p14="http://schemas.microsoft.com/office/powerpoint/2010/main" val="2984728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xfrm>
            <a:off x="381000" y="685800"/>
            <a:ext cx="6096000" cy="3429000"/>
          </a:xfrm>
          <a:ln>
            <a:headEnd/>
            <a:tailEnd/>
          </a:ln>
        </p:spPr>
      </p:sp>
      <p:sp>
        <p:nvSpPr>
          <p:cNvPr id="53251" name="Notes Placeholder 2"/>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en-SG" altLang="en-US" smtClean="0"/>
          </a:p>
        </p:txBody>
      </p:sp>
      <p:sp>
        <p:nvSpPr>
          <p:cNvPr id="53252" name="Slide Number Placeholder 3"/>
          <p:cNvSpPr>
            <a:spLocks noGrp="1" noChangeArrowheads="1"/>
          </p:cNvSpPr>
          <p:nvPr>
            <p:ph type="sldNum" sz="quarter" idx="4294967295"/>
          </p:nvPr>
        </p:nvSpPr>
        <p:spPr bwMode="auto">
          <a:xfrm>
            <a:off x="0" y="0"/>
            <a:ext cx="0" cy="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49101E7B-4486-45AD-8B06-67A87DDF7F1B}" type="slidenum">
              <a:rPr lang="en-US" altLang="en-US">
                <a:solidFill>
                  <a:srgbClr val="000000"/>
                </a:solidFill>
                <a:latin typeface="Calibri" panose="020F0502020204030204" pitchFamily="34" charset="0"/>
              </a:rPr>
              <a:pPr algn="r" eaLnBrk="1" hangingPunct="1">
                <a:spcBef>
                  <a:spcPct val="0"/>
                </a:spcBef>
              </a:pPr>
              <a:t>24</a:t>
            </a:fld>
            <a:endParaRPr lang="en-US" altLang="en-US">
              <a:solidFill>
                <a:srgbClr val="000000"/>
              </a:solidFill>
              <a:latin typeface="Calibri" panose="020F0502020204030204" pitchFamily="34" charset="0"/>
            </a:endParaRPr>
          </a:p>
        </p:txBody>
      </p:sp>
    </p:spTree>
    <p:extLst>
      <p:ext uri="{BB962C8B-B14F-4D97-AF65-F5344CB8AC3E}">
        <p14:creationId xmlns:p14="http://schemas.microsoft.com/office/powerpoint/2010/main" val="40434474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xfrm>
            <a:off x="381000" y="685800"/>
            <a:ext cx="6096000" cy="3429000"/>
          </a:xfrm>
          <a:ln>
            <a:headEnd/>
            <a:tailEnd/>
          </a:ln>
        </p:spPr>
      </p:sp>
      <p:sp>
        <p:nvSpPr>
          <p:cNvPr id="55299" name="Notes Placeholder 2"/>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en-SG" altLang="en-US" smtClean="0"/>
          </a:p>
        </p:txBody>
      </p:sp>
      <p:sp>
        <p:nvSpPr>
          <p:cNvPr id="55300" name="Slide Number Placeholder 3"/>
          <p:cNvSpPr>
            <a:spLocks noGrp="1" noChangeArrowheads="1"/>
          </p:cNvSpPr>
          <p:nvPr>
            <p:ph type="sldNum" sz="quarter" idx="4294967295"/>
          </p:nvPr>
        </p:nvSpPr>
        <p:spPr bwMode="auto">
          <a:xfrm>
            <a:off x="0" y="0"/>
            <a:ext cx="0" cy="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911D2C46-AF45-4435-AB2F-95F5C5F013D0}" type="slidenum">
              <a:rPr lang="en-US" altLang="en-US">
                <a:solidFill>
                  <a:srgbClr val="000000"/>
                </a:solidFill>
                <a:latin typeface="Calibri" panose="020F0502020204030204" pitchFamily="34" charset="0"/>
              </a:rPr>
              <a:pPr algn="r" eaLnBrk="1" hangingPunct="1">
                <a:spcBef>
                  <a:spcPct val="0"/>
                </a:spcBef>
              </a:pPr>
              <a:t>25</a:t>
            </a:fld>
            <a:endParaRPr lang="en-US" altLang="en-US">
              <a:solidFill>
                <a:srgbClr val="000000"/>
              </a:solidFill>
              <a:latin typeface="Calibri" panose="020F0502020204030204" pitchFamily="34" charset="0"/>
            </a:endParaRPr>
          </a:p>
        </p:txBody>
      </p:sp>
    </p:spTree>
    <p:extLst>
      <p:ext uri="{BB962C8B-B14F-4D97-AF65-F5344CB8AC3E}">
        <p14:creationId xmlns:p14="http://schemas.microsoft.com/office/powerpoint/2010/main" val="3038997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xfrm>
            <a:off x="381000" y="685800"/>
            <a:ext cx="6096000" cy="3429000"/>
          </a:xfrm>
          <a:ln>
            <a:headEnd/>
            <a:tailEnd/>
          </a:ln>
        </p:spPr>
      </p:sp>
      <p:sp>
        <p:nvSpPr>
          <p:cNvPr id="57347" name="Notes Placeholder 2"/>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en-SG" altLang="en-US" smtClean="0"/>
          </a:p>
        </p:txBody>
      </p:sp>
      <p:sp>
        <p:nvSpPr>
          <p:cNvPr id="57348" name="Slide Number Placeholder 3"/>
          <p:cNvSpPr>
            <a:spLocks noGrp="1" noChangeArrowheads="1"/>
          </p:cNvSpPr>
          <p:nvPr>
            <p:ph type="sldNum" sz="quarter" idx="4294967295"/>
          </p:nvPr>
        </p:nvSpPr>
        <p:spPr bwMode="auto">
          <a:xfrm>
            <a:off x="0" y="0"/>
            <a:ext cx="0" cy="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E9EF0E7C-3290-4650-9B91-06988DF23938}" type="slidenum">
              <a:rPr lang="en-US" altLang="en-US">
                <a:solidFill>
                  <a:srgbClr val="000000"/>
                </a:solidFill>
                <a:latin typeface="Calibri" panose="020F0502020204030204" pitchFamily="34" charset="0"/>
              </a:rPr>
              <a:pPr algn="r" eaLnBrk="1" hangingPunct="1">
                <a:spcBef>
                  <a:spcPct val="0"/>
                </a:spcBef>
              </a:pPr>
              <a:t>26</a:t>
            </a:fld>
            <a:endParaRPr lang="en-US" altLang="en-US">
              <a:solidFill>
                <a:srgbClr val="000000"/>
              </a:solidFill>
              <a:latin typeface="Calibri" panose="020F0502020204030204" pitchFamily="34" charset="0"/>
            </a:endParaRPr>
          </a:p>
        </p:txBody>
      </p:sp>
    </p:spTree>
    <p:extLst>
      <p:ext uri="{BB962C8B-B14F-4D97-AF65-F5344CB8AC3E}">
        <p14:creationId xmlns:p14="http://schemas.microsoft.com/office/powerpoint/2010/main" val="6910746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xfrm>
            <a:off x="381000" y="685800"/>
            <a:ext cx="6096000" cy="3429000"/>
          </a:xfrm>
          <a:ln>
            <a:headEnd/>
            <a:tailEnd/>
          </a:ln>
        </p:spPr>
      </p:sp>
      <p:sp>
        <p:nvSpPr>
          <p:cNvPr id="59395" name="Notes Placeholder 2"/>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en-SG" altLang="en-US" smtClean="0"/>
          </a:p>
        </p:txBody>
      </p:sp>
      <p:sp>
        <p:nvSpPr>
          <p:cNvPr id="59396" name="Slide Number Placeholder 3"/>
          <p:cNvSpPr>
            <a:spLocks noGrp="1" noChangeArrowheads="1"/>
          </p:cNvSpPr>
          <p:nvPr>
            <p:ph type="sldNum" sz="quarter" idx="4294967295"/>
          </p:nvPr>
        </p:nvSpPr>
        <p:spPr bwMode="auto">
          <a:xfrm>
            <a:off x="0" y="0"/>
            <a:ext cx="0" cy="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1D989BAA-E4F4-479B-B054-D75CC7BBC77B}" type="slidenum">
              <a:rPr lang="en-US" altLang="en-US">
                <a:solidFill>
                  <a:srgbClr val="000000"/>
                </a:solidFill>
                <a:latin typeface="Calibri" panose="020F0502020204030204" pitchFamily="34" charset="0"/>
              </a:rPr>
              <a:pPr algn="r" eaLnBrk="1" hangingPunct="1">
                <a:spcBef>
                  <a:spcPct val="0"/>
                </a:spcBef>
              </a:pPr>
              <a:t>27</a:t>
            </a:fld>
            <a:endParaRPr lang="en-US" altLang="en-US">
              <a:solidFill>
                <a:srgbClr val="000000"/>
              </a:solidFill>
              <a:latin typeface="Calibri" panose="020F0502020204030204" pitchFamily="34" charset="0"/>
            </a:endParaRPr>
          </a:p>
        </p:txBody>
      </p:sp>
    </p:spTree>
    <p:extLst>
      <p:ext uri="{BB962C8B-B14F-4D97-AF65-F5344CB8AC3E}">
        <p14:creationId xmlns:p14="http://schemas.microsoft.com/office/powerpoint/2010/main" val="31390105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xfrm>
            <a:off x="381000" y="685800"/>
            <a:ext cx="6096000" cy="3429000"/>
          </a:xfrm>
          <a:ln>
            <a:headEnd/>
            <a:tailEnd/>
          </a:ln>
        </p:spPr>
      </p:sp>
      <p:sp>
        <p:nvSpPr>
          <p:cNvPr id="61443" name="Notes Placeholder 2"/>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en-SG" altLang="en-US" smtClean="0"/>
          </a:p>
        </p:txBody>
      </p:sp>
      <p:sp>
        <p:nvSpPr>
          <p:cNvPr id="61444" name="Slide Number Placeholder 3"/>
          <p:cNvSpPr>
            <a:spLocks noGrp="1" noChangeArrowheads="1"/>
          </p:cNvSpPr>
          <p:nvPr>
            <p:ph type="sldNum" sz="quarter" idx="4294967295"/>
          </p:nvPr>
        </p:nvSpPr>
        <p:spPr bwMode="auto">
          <a:xfrm>
            <a:off x="0" y="0"/>
            <a:ext cx="0" cy="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0C8C69DB-4714-427F-B373-DD545DE87FCE}" type="slidenum">
              <a:rPr lang="en-US" altLang="en-US">
                <a:solidFill>
                  <a:srgbClr val="000000"/>
                </a:solidFill>
                <a:latin typeface="Calibri" panose="020F0502020204030204" pitchFamily="34" charset="0"/>
              </a:rPr>
              <a:pPr algn="r" eaLnBrk="1" hangingPunct="1">
                <a:spcBef>
                  <a:spcPct val="0"/>
                </a:spcBef>
              </a:pPr>
              <a:t>28</a:t>
            </a:fld>
            <a:endParaRPr lang="en-US" altLang="en-US">
              <a:solidFill>
                <a:srgbClr val="000000"/>
              </a:solidFill>
              <a:latin typeface="Calibri" panose="020F0502020204030204" pitchFamily="34" charset="0"/>
            </a:endParaRPr>
          </a:p>
        </p:txBody>
      </p:sp>
    </p:spTree>
    <p:extLst>
      <p:ext uri="{BB962C8B-B14F-4D97-AF65-F5344CB8AC3E}">
        <p14:creationId xmlns:p14="http://schemas.microsoft.com/office/powerpoint/2010/main" val="26090507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xfrm>
            <a:off x="381000" y="685800"/>
            <a:ext cx="6096000" cy="3429000"/>
          </a:xfrm>
          <a:ln>
            <a:headEnd/>
            <a:tailEnd/>
          </a:ln>
        </p:spPr>
      </p:sp>
      <p:sp>
        <p:nvSpPr>
          <p:cNvPr id="63491" name="Notes Placeholder 2"/>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en-SG" altLang="en-US" smtClean="0"/>
          </a:p>
        </p:txBody>
      </p:sp>
      <p:sp>
        <p:nvSpPr>
          <p:cNvPr id="63492" name="Slide Number Placeholder 3"/>
          <p:cNvSpPr>
            <a:spLocks noGrp="1" noChangeArrowheads="1"/>
          </p:cNvSpPr>
          <p:nvPr>
            <p:ph type="sldNum" sz="quarter" idx="4294967295"/>
          </p:nvPr>
        </p:nvSpPr>
        <p:spPr bwMode="auto">
          <a:xfrm>
            <a:off x="0" y="0"/>
            <a:ext cx="0" cy="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2855BA23-B55D-4092-9C04-FC9EA1010E54}" type="slidenum">
              <a:rPr lang="en-US" altLang="en-US">
                <a:solidFill>
                  <a:srgbClr val="000000"/>
                </a:solidFill>
                <a:latin typeface="Calibri" panose="020F0502020204030204" pitchFamily="34" charset="0"/>
              </a:rPr>
              <a:pPr algn="r" eaLnBrk="1" hangingPunct="1">
                <a:spcBef>
                  <a:spcPct val="0"/>
                </a:spcBef>
              </a:pPr>
              <a:t>29</a:t>
            </a:fld>
            <a:endParaRPr lang="en-US" altLang="en-US">
              <a:solidFill>
                <a:srgbClr val="000000"/>
              </a:solidFill>
              <a:latin typeface="Calibri" panose="020F0502020204030204" pitchFamily="34" charset="0"/>
            </a:endParaRPr>
          </a:p>
        </p:txBody>
      </p:sp>
    </p:spTree>
    <p:extLst>
      <p:ext uri="{BB962C8B-B14F-4D97-AF65-F5344CB8AC3E}">
        <p14:creationId xmlns:p14="http://schemas.microsoft.com/office/powerpoint/2010/main" val="7033110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xfrm>
            <a:off x="381000" y="685800"/>
            <a:ext cx="6096000" cy="3429000"/>
          </a:xfrm>
          <a:ln>
            <a:headEnd/>
            <a:tailEnd/>
          </a:ln>
        </p:spPr>
      </p:sp>
      <p:sp>
        <p:nvSpPr>
          <p:cNvPr id="65539" name="Notes Placeholder 2"/>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en-SG" altLang="en-US" smtClean="0"/>
          </a:p>
        </p:txBody>
      </p:sp>
      <p:sp>
        <p:nvSpPr>
          <p:cNvPr id="65540" name="Slide Number Placeholder 3"/>
          <p:cNvSpPr>
            <a:spLocks noGrp="1" noChangeArrowheads="1"/>
          </p:cNvSpPr>
          <p:nvPr>
            <p:ph type="sldNum" sz="quarter" idx="4294967295"/>
          </p:nvPr>
        </p:nvSpPr>
        <p:spPr bwMode="auto">
          <a:xfrm>
            <a:off x="0" y="0"/>
            <a:ext cx="0" cy="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C75995B1-90AF-44BA-82AE-CF88BA2B57C4}" type="slidenum">
              <a:rPr lang="en-US" altLang="en-US">
                <a:solidFill>
                  <a:srgbClr val="000000"/>
                </a:solidFill>
                <a:latin typeface="Calibri" panose="020F0502020204030204" pitchFamily="34" charset="0"/>
              </a:rPr>
              <a:pPr algn="r" eaLnBrk="1" hangingPunct="1">
                <a:spcBef>
                  <a:spcPct val="0"/>
                </a:spcBef>
              </a:pPr>
              <a:t>30</a:t>
            </a:fld>
            <a:endParaRPr lang="en-US" altLang="en-US">
              <a:solidFill>
                <a:srgbClr val="000000"/>
              </a:solidFill>
              <a:latin typeface="Calibri" panose="020F0502020204030204" pitchFamily="34" charset="0"/>
            </a:endParaRPr>
          </a:p>
        </p:txBody>
      </p:sp>
    </p:spTree>
    <p:extLst>
      <p:ext uri="{BB962C8B-B14F-4D97-AF65-F5344CB8AC3E}">
        <p14:creationId xmlns:p14="http://schemas.microsoft.com/office/powerpoint/2010/main" val="20308890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xfrm>
            <a:off x="381000" y="685800"/>
            <a:ext cx="6096000" cy="3429000"/>
          </a:xfrm>
          <a:ln>
            <a:headEnd/>
            <a:tailEnd/>
          </a:ln>
        </p:spPr>
      </p:sp>
      <p:sp>
        <p:nvSpPr>
          <p:cNvPr id="67587" name="Notes Placeholder 2"/>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en-SG" altLang="en-US" smtClean="0"/>
          </a:p>
        </p:txBody>
      </p:sp>
      <p:sp>
        <p:nvSpPr>
          <p:cNvPr id="67588" name="Slide Number Placeholder 3"/>
          <p:cNvSpPr>
            <a:spLocks noGrp="1" noChangeArrowheads="1"/>
          </p:cNvSpPr>
          <p:nvPr>
            <p:ph type="sldNum" sz="quarter" idx="4294967295"/>
          </p:nvPr>
        </p:nvSpPr>
        <p:spPr bwMode="auto">
          <a:xfrm>
            <a:off x="0" y="0"/>
            <a:ext cx="0" cy="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775933EF-5E2F-4E31-87A6-09AF3E384734}" type="slidenum">
              <a:rPr lang="en-US" altLang="en-US">
                <a:solidFill>
                  <a:srgbClr val="000000"/>
                </a:solidFill>
                <a:latin typeface="Calibri" panose="020F0502020204030204" pitchFamily="34" charset="0"/>
              </a:rPr>
              <a:pPr algn="r" eaLnBrk="1" hangingPunct="1">
                <a:spcBef>
                  <a:spcPct val="0"/>
                </a:spcBef>
              </a:pPr>
              <a:t>31</a:t>
            </a:fld>
            <a:endParaRPr lang="en-US" altLang="en-US">
              <a:solidFill>
                <a:srgbClr val="000000"/>
              </a:solidFill>
              <a:latin typeface="Calibri" panose="020F0502020204030204" pitchFamily="34" charset="0"/>
            </a:endParaRPr>
          </a:p>
        </p:txBody>
      </p:sp>
    </p:spTree>
    <p:extLst>
      <p:ext uri="{BB962C8B-B14F-4D97-AF65-F5344CB8AC3E}">
        <p14:creationId xmlns:p14="http://schemas.microsoft.com/office/powerpoint/2010/main" val="38434525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xfrm>
            <a:off x="381000" y="685800"/>
            <a:ext cx="6096000" cy="3429000"/>
          </a:xfrm>
          <a:ln>
            <a:headEnd/>
            <a:tailEnd/>
          </a:ln>
        </p:spPr>
      </p:sp>
      <p:sp>
        <p:nvSpPr>
          <p:cNvPr id="69635" name="Notes Placeholder 2"/>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en-SG" altLang="en-US" smtClean="0"/>
          </a:p>
        </p:txBody>
      </p:sp>
      <p:sp>
        <p:nvSpPr>
          <p:cNvPr id="69636" name="Slide Number Placeholder 3"/>
          <p:cNvSpPr>
            <a:spLocks noGrp="1" noChangeArrowheads="1"/>
          </p:cNvSpPr>
          <p:nvPr>
            <p:ph type="sldNum" sz="quarter" idx="4294967295"/>
          </p:nvPr>
        </p:nvSpPr>
        <p:spPr bwMode="auto">
          <a:xfrm>
            <a:off x="0" y="0"/>
            <a:ext cx="0" cy="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A960CE79-270D-4FB3-9C27-783FFAA699D6}" type="slidenum">
              <a:rPr lang="en-US" altLang="en-US">
                <a:solidFill>
                  <a:srgbClr val="000000"/>
                </a:solidFill>
                <a:latin typeface="Calibri" panose="020F0502020204030204" pitchFamily="34" charset="0"/>
              </a:rPr>
              <a:pPr algn="r" eaLnBrk="1" hangingPunct="1">
                <a:spcBef>
                  <a:spcPct val="0"/>
                </a:spcBef>
              </a:pPr>
              <a:t>32</a:t>
            </a:fld>
            <a:endParaRPr lang="en-US" altLang="en-US">
              <a:solidFill>
                <a:srgbClr val="000000"/>
              </a:solidFill>
              <a:latin typeface="Calibri" panose="020F0502020204030204" pitchFamily="34" charset="0"/>
            </a:endParaRPr>
          </a:p>
        </p:txBody>
      </p:sp>
    </p:spTree>
    <p:extLst>
      <p:ext uri="{BB962C8B-B14F-4D97-AF65-F5344CB8AC3E}">
        <p14:creationId xmlns:p14="http://schemas.microsoft.com/office/powerpoint/2010/main" val="423118558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xfrm>
            <a:off x="381000" y="685800"/>
            <a:ext cx="6096000" cy="3429000"/>
          </a:xfrm>
          <a:ln>
            <a:headEnd/>
            <a:tailEnd/>
          </a:ln>
        </p:spPr>
      </p:sp>
      <p:sp>
        <p:nvSpPr>
          <p:cNvPr id="71683" name="Notes Placeholder 2"/>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en-SG" altLang="en-US" smtClean="0"/>
          </a:p>
        </p:txBody>
      </p:sp>
      <p:sp>
        <p:nvSpPr>
          <p:cNvPr id="71684" name="Slide Number Placeholder 3"/>
          <p:cNvSpPr>
            <a:spLocks noGrp="1" noChangeArrowheads="1"/>
          </p:cNvSpPr>
          <p:nvPr>
            <p:ph type="sldNum" sz="quarter" idx="4294967295"/>
          </p:nvPr>
        </p:nvSpPr>
        <p:spPr bwMode="auto">
          <a:xfrm>
            <a:off x="0" y="0"/>
            <a:ext cx="0" cy="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4914971E-EE40-465F-B916-04C49D730C24}" type="slidenum">
              <a:rPr lang="en-US" altLang="en-US">
                <a:solidFill>
                  <a:srgbClr val="000000"/>
                </a:solidFill>
                <a:latin typeface="Calibri" panose="020F0502020204030204" pitchFamily="34" charset="0"/>
              </a:rPr>
              <a:pPr algn="r" eaLnBrk="1" hangingPunct="1">
                <a:spcBef>
                  <a:spcPct val="0"/>
                </a:spcBef>
              </a:pPr>
              <a:t>33</a:t>
            </a:fld>
            <a:endParaRPr lang="en-US" altLang="en-US">
              <a:solidFill>
                <a:srgbClr val="000000"/>
              </a:solidFill>
              <a:latin typeface="Calibri" panose="020F0502020204030204" pitchFamily="34" charset="0"/>
            </a:endParaRPr>
          </a:p>
        </p:txBody>
      </p:sp>
    </p:spTree>
    <p:extLst>
      <p:ext uri="{BB962C8B-B14F-4D97-AF65-F5344CB8AC3E}">
        <p14:creationId xmlns:p14="http://schemas.microsoft.com/office/powerpoint/2010/main" val="17654476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xfrm>
            <a:off x="381000" y="685800"/>
            <a:ext cx="6096000" cy="3429000"/>
          </a:xfrm>
          <a:ln>
            <a:headEnd/>
            <a:tailEnd/>
          </a:ln>
        </p:spPr>
      </p:sp>
      <p:sp>
        <p:nvSpPr>
          <p:cNvPr id="18435" name="Notes Placeholder 2"/>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en-SG" altLang="en-US" smtClean="0"/>
          </a:p>
        </p:txBody>
      </p:sp>
      <p:sp>
        <p:nvSpPr>
          <p:cNvPr id="18436" name="Slide Number Placeholder 3"/>
          <p:cNvSpPr>
            <a:spLocks noGrp="1" noChangeArrowheads="1"/>
          </p:cNvSpPr>
          <p:nvPr>
            <p:ph type="sldNum" sz="quarter" idx="4294967295"/>
          </p:nvPr>
        </p:nvSpPr>
        <p:spPr bwMode="auto">
          <a:xfrm>
            <a:off x="0" y="0"/>
            <a:ext cx="0" cy="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87C5B82C-05D4-4BFE-BC59-10D4156FE36B}" type="slidenum">
              <a:rPr lang="en-US" altLang="en-US">
                <a:solidFill>
                  <a:srgbClr val="000000"/>
                </a:solidFill>
                <a:latin typeface="Calibri" panose="020F0502020204030204" pitchFamily="34" charset="0"/>
              </a:rPr>
              <a:pPr algn="r" eaLnBrk="1" hangingPunct="1">
                <a:spcBef>
                  <a:spcPct val="0"/>
                </a:spcBef>
              </a:pPr>
              <a:t>7</a:t>
            </a:fld>
            <a:endParaRPr lang="en-US" altLang="en-US">
              <a:solidFill>
                <a:srgbClr val="000000"/>
              </a:solidFill>
              <a:latin typeface="Calibri" panose="020F0502020204030204" pitchFamily="34" charset="0"/>
            </a:endParaRPr>
          </a:p>
        </p:txBody>
      </p:sp>
    </p:spTree>
    <p:extLst>
      <p:ext uri="{BB962C8B-B14F-4D97-AF65-F5344CB8AC3E}">
        <p14:creationId xmlns:p14="http://schemas.microsoft.com/office/powerpoint/2010/main" val="226706665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xfrm>
            <a:off x="381000" y="685800"/>
            <a:ext cx="6096000" cy="3429000"/>
          </a:xfrm>
          <a:ln>
            <a:headEnd/>
            <a:tailEnd/>
          </a:ln>
        </p:spPr>
      </p:sp>
      <p:sp>
        <p:nvSpPr>
          <p:cNvPr id="73731" name="Notes Placeholder 2"/>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en-SG" altLang="en-US" smtClean="0"/>
          </a:p>
        </p:txBody>
      </p:sp>
      <p:sp>
        <p:nvSpPr>
          <p:cNvPr id="73732" name="Slide Number Placeholder 3"/>
          <p:cNvSpPr>
            <a:spLocks noGrp="1" noChangeArrowheads="1"/>
          </p:cNvSpPr>
          <p:nvPr>
            <p:ph type="sldNum" sz="quarter" idx="4294967295"/>
          </p:nvPr>
        </p:nvSpPr>
        <p:spPr bwMode="auto">
          <a:xfrm>
            <a:off x="0" y="0"/>
            <a:ext cx="0" cy="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332CFA6A-1F97-416C-8EB3-3481C35C6701}" type="slidenum">
              <a:rPr lang="en-US" altLang="en-US">
                <a:solidFill>
                  <a:srgbClr val="000000"/>
                </a:solidFill>
                <a:latin typeface="Calibri" panose="020F0502020204030204" pitchFamily="34" charset="0"/>
              </a:rPr>
              <a:pPr algn="r" eaLnBrk="1" hangingPunct="1">
                <a:spcBef>
                  <a:spcPct val="0"/>
                </a:spcBef>
              </a:pPr>
              <a:t>34</a:t>
            </a:fld>
            <a:endParaRPr lang="en-US" altLang="en-US">
              <a:solidFill>
                <a:srgbClr val="000000"/>
              </a:solidFill>
              <a:latin typeface="Calibri" panose="020F0502020204030204" pitchFamily="34" charset="0"/>
            </a:endParaRPr>
          </a:p>
        </p:txBody>
      </p:sp>
    </p:spTree>
    <p:extLst>
      <p:ext uri="{BB962C8B-B14F-4D97-AF65-F5344CB8AC3E}">
        <p14:creationId xmlns:p14="http://schemas.microsoft.com/office/powerpoint/2010/main" val="378625428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xfrm>
            <a:off x="381000" y="685800"/>
            <a:ext cx="6096000" cy="3429000"/>
          </a:xfrm>
          <a:ln>
            <a:headEnd/>
            <a:tailEnd/>
          </a:ln>
        </p:spPr>
      </p:sp>
      <p:sp>
        <p:nvSpPr>
          <p:cNvPr id="76803" name="Notes Placeholder 2"/>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en-SG" altLang="en-US" smtClean="0"/>
          </a:p>
        </p:txBody>
      </p:sp>
      <p:sp>
        <p:nvSpPr>
          <p:cNvPr id="76804" name="Slide Number Placeholder 3"/>
          <p:cNvSpPr>
            <a:spLocks noGrp="1" noChangeArrowheads="1"/>
          </p:cNvSpPr>
          <p:nvPr>
            <p:ph type="sldNum" sz="quarter" idx="4294967295"/>
          </p:nvPr>
        </p:nvSpPr>
        <p:spPr bwMode="auto">
          <a:xfrm>
            <a:off x="0" y="0"/>
            <a:ext cx="0" cy="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675AFB09-1E7F-4505-9E9B-1151BF320615}" type="slidenum">
              <a:rPr lang="en-US" altLang="en-US">
                <a:solidFill>
                  <a:srgbClr val="000000"/>
                </a:solidFill>
                <a:latin typeface="Calibri" panose="020F0502020204030204" pitchFamily="34" charset="0"/>
              </a:rPr>
              <a:pPr algn="r" eaLnBrk="1" hangingPunct="1">
                <a:spcBef>
                  <a:spcPct val="0"/>
                </a:spcBef>
              </a:pPr>
              <a:t>36</a:t>
            </a:fld>
            <a:endParaRPr lang="en-US" altLang="en-US">
              <a:solidFill>
                <a:srgbClr val="000000"/>
              </a:solidFill>
              <a:latin typeface="Calibri" panose="020F0502020204030204" pitchFamily="34" charset="0"/>
            </a:endParaRPr>
          </a:p>
        </p:txBody>
      </p:sp>
    </p:spTree>
    <p:extLst>
      <p:ext uri="{BB962C8B-B14F-4D97-AF65-F5344CB8AC3E}">
        <p14:creationId xmlns:p14="http://schemas.microsoft.com/office/powerpoint/2010/main" val="78403018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xfrm>
            <a:off x="381000" y="685800"/>
            <a:ext cx="6096000" cy="3429000"/>
          </a:xfrm>
          <a:ln>
            <a:headEnd/>
            <a:tailEnd/>
          </a:ln>
        </p:spPr>
      </p:sp>
      <p:sp>
        <p:nvSpPr>
          <p:cNvPr id="78851" name="Notes Placeholder 2"/>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spcBef>
                <a:spcPct val="50000"/>
              </a:spcBef>
            </a:pPr>
            <a:endParaRPr lang="en-US" altLang="en-US" smtClean="0">
              <a:solidFill>
                <a:schemeClr val="bg1"/>
              </a:solidFill>
              <a:latin typeface="Times New Roman" panose="02020603050405020304" pitchFamily="18" charset="0"/>
              <a:cs typeface="Times New Roman" panose="02020603050405020304" pitchFamily="18" charset="0"/>
            </a:endParaRPr>
          </a:p>
        </p:txBody>
      </p:sp>
      <p:sp>
        <p:nvSpPr>
          <p:cNvPr id="78852" name="Slide Number Placeholder 3"/>
          <p:cNvSpPr>
            <a:spLocks noGrp="1" noChangeArrowheads="1"/>
          </p:cNvSpPr>
          <p:nvPr>
            <p:ph type="sldNum" sz="quarter" idx="4294967295"/>
          </p:nvPr>
        </p:nvSpPr>
        <p:spPr bwMode="auto">
          <a:xfrm>
            <a:off x="0" y="0"/>
            <a:ext cx="0" cy="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51D94FD4-168C-470B-9A01-90612D2D8F0E}" type="slidenum">
              <a:rPr lang="en-US" altLang="en-US">
                <a:solidFill>
                  <a:srgbClr val="000000"/>
                </a:solidFill>
                <a:latin typeface="Calibri" panose="020F0502020204030204" pitchFamily="34" charset="0"/>
              </a:rPr>
              <a:pPr algn="r" eaLnBrk="1" hangingPunct="1">
                <a:spcBef>
                  <a:spcPct val="0"/>
                </a:spcBef>
              </a:pPr>
              <a:t>37</a:t>
            </a:fld>
            <a:endParaRPr lang="en-US" altLang="en-US">
              <a:solidFill>
                <a:srgbClr val="000000"/>
              </a:solidFill>
              <a:latin typeface="Calibri" panose="020F0502020204030204" pitchFamily="34" charset="0"/>
            </a:endParaRPr>
          </a:p>
        </p:txBody>
      </p:sp>
    </p:spTree>
    <p:extLst>
      <p:ext uri="{BB962C8B-B14F-4D97-AF65-F5344CB8AC3E}">
        <p14:creationId xmlns:p14="http://schemas.microsoft.com/office/powerpoint/2010/main" val="327411606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381000" y="685800"/>
            <a:ext cx="6096000" cy="3429000"/>
          </a:xfrm>
          <a:ln>
            <a:headEnd/>
            <a:tailEnd/>
          </a:ln>
        </p:spPr>
      </p:sp>
      <p:sp>
        <p:nvSpPr>
          <p:cNvPr id="80899" name="Notes Placeholder 2"/>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en-SG" altLang="en-US" smtClean="0"/>
          </a:p>
        </p:txBody>
      </p:sp>
      <p:sp>
        <p:nvSpPr>
          <p:cNvPr id="80900" name="Slide Number Placeholder 3"/>
          <p:cNvSpPr>
            <a:spLocks noGrp="1" noChangeArrowheads="1"/>
          </p:cNvSpPr>
          <p:nvPr>
            <p:ph type="sldNum" sz="quarter" idx="4294967295"/>
          </p:nvPr>
        </p:nvSpPr>
        <p:spPr bwMode="auto">
          <a:xfrm>
            <a:off x="0" y="0"/>
            <a:ext cx="0" cy="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54383B54-834F-48EA-9054-F1C4E85B88B9}" type="slidenum">
              <a:rPr lang="en-US" altLang="en-US">
                <a:solidFill>
                  <a:srgbClr val="000000"/>
                </a:solidFill>
                <a:latin typeface="Calibri" panose="020F0502020204030204" pitchFamily="34" charset="0"/>
              </a:rPr>
              <a:pPr algn="r" eaLnBrk="1" hangingPunct="1">
                <a:spcBef>
                  <a:spcPct val="0"/>
                </a:spcBef>
              </a:pPr>
              <a:t>38</a:t>
            </a:fld>
            <a:endParaRPr lang="en-US" altLang="en-US">
              <a:solidFill>
                <a:srgbClr val="000000"/>
              </a:solidFill>
              <a:latin typeface="Calibri" panose="020F0502020204030204" pitchFamily="34" charset="0"/>
            </a:endParaRPr>
          </a:p>
        </p:txBody>
      </p:sp>
    </p:spTree>
    <p:extLst>
      <p:ext uri="{BB962C8B-B14F-4D97-AF65-F5344CB8AC3E}">
        <p14:creationId xmlns:p14="http://schemas.microsoft.com/office/powerpoint/2010/main" val="382465147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xfrm>
            <a:off x="381000" y="685800"/>
            <a:ext cx="6096000" cy="3429000"/>
          </a:xfrm>
          <a:ln>
            <a:headEnd/>
            <a:tailEnd/>
          </a:ln>
        </p:spPr>
      </p:sp>
      <p:sp>
        <p:nvSpPr>
          <p:cNvPr id="82947" name="Notes Placeholder 2"/>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en-SG" altLang="en-US" smtClean="0"/>
          </a:p>
        </p:txBody>
      </p:sp>
      <p:sp>
        <p:nvSpPr>
          <p:cNvPr id="82948" name="Slide Number Placeholder 3"/>
          <p:cNvSpPr>
            <a:spLocks noGrp="1" noChangeArrowheads="1"/>
          </p:cNvSpPr>
          <p:nvPr>
            <p:ph type="sldNum" sz="quarter" idx="4294967295"/>
          </p:nvPr>
        </p:nvSpPr>
        <p:spPr bwMode="auto">
          <a:xfrm>
            <a:off x="0" y="0"/>
            <a:ext cx="0" cy="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B034D674-240F-4576-B3B8-66385C1D81A8}" type="slidenum">
              <a:rPr lang="en-US" altLang="en-US">
                <a:solidFill>
                  <a:srgbClr val="000000"/>
                </a:solidFill>
                <a:latin typeface="Calibri" panose="020F0502020204030204" pitchFamily="34" charset="0"/>
              </a:rPr>
              <a:pPr algn="r" eaLnBrk="1" hangingPunct="1">
                <a:spcBef>
                  <a:spcPct val="0"/>
                </a:spcBef>
              </a:pPr>
              <a:t>39</a:t>
            </a:fld>
            <a:endParaRPr lang="en-US" altLang="en-US">
              <a:solidFill>
                <a:srgbClr val="000000"/>
              </a:solidFill>
              <a:latin typeface="Calibri" panose="020F0502020204030204" pitchFamily="34" charset="0"/>
            </a:endParaRPr>
          </a:p>
        </p:txBody>
      </p:sp>
    </p:spTree>
    <p:extLst>
      <p:ext uri="{BB962C8B-B14F-4D97-AF65-F5344CB8AC3E}">
        <p14:creationId xmlns:p14="http://schemas.microsoft.com/office/powerpoint/2010/main" val="174785474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381000" y="685800"/>
            <a:ext cx="6096000" cy="3429000"/>
          </a:xfrm>
          <a:ln>
            <a:headEnd/>
            <a:tailEnd/>
          </a:ln>
        </p:spPr>
      </p:sp>
      <p:sp>
        <p:nvSpPr>
          <p:cNvPr id="84995" name="Notes Placeholder 2"/>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en-SG" altLang="en-US" smtClean="0"/>
          </a:p>
        </p:txBody>
      </p:sp>
      <p:sp>
        <p:nvSpPr>
          <p:cNvPr id="84996" name="Slide Number Placeholder 3"/>
          <p:cNvSpPr>
            <a:spLocks noGrp="1" noChangeArrowheads="1"/>
          </p:cNvSpPr>
          <p:nvPr>
            <p:ph type="sldNum" sz="quarter" idx="4294967295"/>
          </p:nvPr>
        </p:nvSpPr>
        <p:spPr bwMode="auto">
          <a:xfrm>
            <a:off x="0" y="0"/>
            <a:ext cx="0" cy="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132E10D8-C317-4D80-9325-9EB3A2C174EA}" type="slidenum">
              <a:rPr lang="en-US" altLang="en-US">
                <a:solidFill>
                  <a:srgbClr val="000000"/>
                </a:solidFill>
                <a:latin typeface="Calibri" panose="020F0502020204030204" pitchFamily="34" charset="0"/>
              </a:rPr>
              <a:pPr algn="r" eaLnBrk="1" hangingPunct="1">
                <a:spcBef>
                  <a:spcPct val="0"/>
                </a:spcBef>
              </a:pPr>
              <a:t>40</a:t>
            </a:fld>
            <a:endParaRPr lang="en-US" altLang="en-US">
              <a:solidFill>
                <a:srgbClr val="000000"/>
              </a:solidFill>
              <a:latin typeface="Calibri" panose="020F0502020204030204" pitchFamily="34" charset="0"/>
            </a:endParaRPr>
          </a:p>
        </p:txBody>
      </p:sp>
    </p:spTree>
    <p:extLst>
      <p:ext uri="{BB962C8B-B14F-4D97-AF65-F5344CB8AC3E}">
        <p14:creationId xmlns:p14="http://schemas.microsoft.com/office/powerpoint/2010/main" val="144682177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xfrm>
            <a:off x="381000" y="685800"/>
            <a:ext cx="6096000" cy="3429000"/>
          </a:xfrm>
          <a:ln>
            <a:headEnd/>
            <a:tailEnd/>
          </a:ln>
        </p:spPr>
      </p:sp>
      <p:sp>
        <p:nvSpPr>
          <p:cNvPr id="87043" name="Notes Placeholder 2"/>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en-SG" altLang="en-US" smtClean="0"/>
          </a:p>
        </p:txBody>
      </p:sp>
      <p:sp>
        <p:nvSpPr>
          <p:cNvPr id="87044" name="Slide Number Placeholder 3"/>
          <p:cNvSpPr>
            <a:spLocks noGrp="1" noChangeArrowheads="1"/>
          </p:cNvSpPr>
          <p:nvPr>
            <p:ph type="sldNum" sz="quarter" idx="4294967295"/>
          </p:nvPr>
        </p:nvSpPr>
        <p:spPr bwMode="auto">
          <a:xfrm>
            <a:off x="0" y="0"/>
            <a:ext cx="0" cy="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5381AFF5-DA8C-4FDD-BA79-9FEE8A801B43}" type="slidenum">
              <a:rPr lang="en-US" altLang="en-US">
                <a:solidFill>
                  <a:srgbClr val="000000"/>
                </a:solidFill>
                <a:latin typeface="Calibri" panose="020F0502020204030204" pitchFamily="34" charset="0"/>
              </a:rPr>
              <a:pPr algn="r" eaLnBrk="1" hangingPunct="1">
                <a:spcBef>
                  <a:spcPct val="0"/>
                </a:spcBef>
              </a:pPr>
              <a:t>41</a:t>
            </a:fld>
            <a:endParaRPr lang="en-US" altLang="en-US">
              <a:solidFill>
                <a:srgbClr val="000000"/>
              </a:solidFill>
              <a:latin typeface="Calibri" panose="020F0502020204030204" pitchFamily="34" charset="0"/>
            </a:endParaRPr>
          </a:p>
        </p:txBody>
      </p:sp>
    </p:spTree>
    <p:extLst>
      <p:ext uri="{BB962C8B-B14F-4D97-AF65-F5344CB8AC3E}">
        <p14:creationId xmlns:p14="http://schemas.microsoft.com/office/powerpoint/2010/main" val="317439194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a:xfrm>
            <a:off x="381000" y="685800"/>
            <a:ext cx="6096000" cy="3429000"/>
          </a:xfrm>
          <a:ln>
            <a:headEnd/>
            <a:tailEnd/>
          </a:ln>
        </p:spPr>
      </p:sp>
      <p:sp>
        <p:nvSpPr>
          <p:cNvPr id="107523" name="Notes Placeholder 2"/>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en-US" altLang="en-US" smtClean="0"/>
          </a:p>
        </p:txBody>
      </p:sp>
    </p:spTree>
    <p:extLst>
      <p:ext uri="{BB962C8B-B14F-4D97-AF65-F5344CB8AC3E}">
        <p14:creationId xmlns:p14="http://schemas.microsoft.com/office/powerpoint/2010/main" val="36836247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xfrm>
            <a:off x="381000" y="685800"/>
            <a:ext cx="6096000" cy="3429000"/>
          </a:xfrm>
          <a:ln>
            <a:headEnd/>
            <a:tailEnd/>
          </a:ln>
        </p:spPr>
      </p:sp>
      <p:sp>
        <p:nvSpPr>
          <p:cNvPr id="20483" name="Notes Placeholder 2"/>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en-SG" altLang="en-US" smtClean="0"/>
          </a:p>
        </p:txBody>
      </p:sp>
      <p:sp>
        <p:nvSpPr>
          <p:cNvPr id="20484" name="Slide Number Placeholder 3"/>
          <p:cNvSpPr>
            <a:spLocks noGrp="1" noChangeArrowheads="1"/>
          </p:cNvSpPr>
          <p:nvPr>
            <p:ph type="sldNum" sz="quarter" idx="4294967295"/>
          </p:nvPr>
        </p:nvSpPr>
        <p:spPr bwMode="auto">
          <a:xfrm>
            <a:off x="0" y="0"/>
            <a:ext cx="0" cy="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D9C87D3A-3DCB-4664-AA7A-F494DAE62C90}" type="slidenum">
              <a:rPr lang="en-US" altLang="en-US">
                <a:solidFill>
                  <a:srgbClr val="000000"/>
                </a:solidFill>
                <a:latin typeface="Calibri" panose="020F0502020204030204" pitchFamily="34" charset="0"/>
              </a:rPr>
              <a:pPr algn="r" eaLnBrk="1" hangingPunct="1">
                <a:spcBef>
                  <a:spcPct val="0"/>
                </a:spcBef>
              </a:pPr>
              <a:t>8</a:t>
            </a:fld>
            <a:endParaRPr lang="en-US" altLang="en-US">
              <a:solidFill>
                <a:srgbClr val="000000"/>
              </a:solidFill>
              <a:latin typeface="Calibri" panose="020F0502020204030204" pitchFamily="34" charset="0"/>
            </a:endParaRPr>
          </a:p>
        </p:txBody>
      </p:sp>
    </p:spTree>
    <p:extLst>
      <p:ext uri="{BB962C8B-B14F-4D97-AF65-F5344CB8AC3E}">
        <p14:creationId xmlns:p14="http://schemas.microsoft.com/office/powerpoint/2010/main" val="15275000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xfrm>
            <a:off x="381000" y="685800"/>
            <a:ext cx="6096000" cy="3429000"/>
          </a:xfrm>
          <a:ln>
            <a:headEnd/>
            <a:tailEnd/>
          </a:ln>
        </p:spPr>
      </p:sp>
      <p:sp>
        <p:nvSpPr>
          <p:cNvPr id="22531" name="Notes Placeholder 2"/>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en-SG" altLang="en-US" smtClean="0"/>
          </a:p>
        </p:txBody>
      </p:sp>
      <p:sp>
        <p:nvSpPr>
          <p:cNvPr id="22532" name="Slide Number Placeholder 3"/>
          <p:cNvSpPr>
            <a:spLocks noGrp="1" noChangeArrowheads="1"/>
          </p:cNvSpPr>
          <p:nvPr>
            <p:ph type="sldNum" sz="quarter" idx="4294967295"/>
          </p:nvPr>
        </p:nvSpPr>
        <p:spPr bwMode="auto">
          <a:xfrm>
            <a:off x="0" y="0"/>
            <a:ext cx="0" cy="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7E173CBE-9CD4-4DC9-AF1F-11EC534ECF8D}" type="slidenum">
              <a:rPr lang="en-US" altLang="en-US">
                <a:solidFill>
                  <a:srgbClr val="000000"/>
                </a:solidFill>
                <a:latin typeface="Calibri" panose="020F0502020204030204" pitchFamily="34" charset="0"/>
              </a:rPr>
              <a:pPr algn="r" eaLnBrk="1" hangingPunct="1">
                <a:spcBef>
                  <a:spcPct val="0"/>
                </a:spcBef>
              </a:pPr>
              <a:t>9</a:t>
            </a:fld>
            <a:endParaRPr lang="en-US" altLang="en-US">
              <a:solidFill>
                <a:srgbClr val="000000"/>
              </a:solidFill>
              <a:latin typeface="Calibri" panose="020F0502020204030204" pitchFamily="34" charset="0"/>
            </a:endParaRPr>
          </a:p>
        </p:txBody>
      </p:sp>
    </p:spTree>
    <p:extLst>
      <p:ext uri="{BB962C8B-B14F-4D97-AF65-F5344CB8AC3E}">
        <p14:creationId xmlns:p14="http://schemas.microsoft.com/office/powerpoint/2010/main" val="2196181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xfrm>
            <a:off x="381000" y="685800"/>
            <a:ext cx="6096000" cy="3429000"/>
          </a:xfrm>
          <a:ln>
            <a:headEnd/>
            <a:tailEnd/>
          </a:ln>
        </p:spPr>
      </p:sp>
      <p:sp>
        <p:nvSpPr>
          <p:cNvPr id="24579" name="Notes Placeholder 2"/>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lgn="just" eaLnBrk="1" hangingPunct="1">
              <a:lnSpc>
                <a:spcPct val="80000"/>
              </a:lnSpc>
              <a:spcBef>
                <a:spcPct val="0"/>
              </a:spcBef>
              <a:buFont typeface="Wingdings" panose="05000000000000000000" pitchFamily="2" charset="2"/>
              <a:buChar char="Ø"/>
            </a:pPr>
            <a:endParaRPr lang="en-US" altLang="en-US" smtClean="0">
              <a:solidFill>
                <a:srgbClr val="0000FF"/>
              </a:solidFill>
            </a:endParaRPr>
          </a:p>
        </p:txBody>
      </p:sp>
      <p:sp>
        <p:nvSpPr>
          <p:cNvPr id="24580" name="Slide Number Placeholder 3"/>
          <p:cNvSpPr>
            <a:spLocks noGrp="1" noChangeArrowheads="1"/>
          </p:cNvSpPr>
          <p:nvPr>
            <p:ph type="sldNum" sz="quarter" idx="4294967295"/>
          </p:nvPr>
        </p:nvSpPr>
        <p:spPr bwMode="auto">
          <a:xfrm>
            <a:off x="0" y="0"/>
            <a:ext cx="0" cy="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21FDDBC5-28F7-4F91-9089-ED77BEE49FDE}" type="slidenum">
              <a:rPr lang="en-US" altLang="en-US">
                <a:solidFill>
                  <a:srgbClr val="000000"/>
                </a:solidFill>
                <a:latin typeface="Calibri" panose="020F0502020204030204" pitchFamily="34" charset="0"/>
              </a:rPr>
              <a:pPr algn="r" eaLnBrk="1" hangingPunct="1">
                <a:spcBef>
                  <a:spcPct val="0"/>
                </a:spcBef>
              </a:pPr>
              <a:t>10</a:t>
            </a:fld>
            <a:endParaRPr lang="en-US" altLang="en-US">
              <a:solidFill>
                <a:srgbClr val="000000"/>
              </a:solidFill>
              <a:latin typeface="Calibri" panose="020F0502020204030204" pitchFamily="34" charset="0"/>
            </a:endParaRPr>
          </a:p>
        </p:txBody>
      </p:sp>
    </p:spTree>
    <p:extLst>
      <p:ext uri="{BB962C8B-B14F-4D97-AF65-F5344CB8AC3E}">
        <p14:creationId xmlns:p14="http://schemas.microsoft.com/office/powerpoint/2010/main" val="24698297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幻灯片图像占位符 1"/>
          <p:cNvSpPr>
            <a:spLocks noGrp="1" noRot="1" noChangeAspect="1" noTextEdit="1"/>
          </p:cNvSpPr>
          <p:nvPr>
            <p:ph type="sldImg"/>
          </p:nvPr>
        </p:nvSpPr>
        <p:spPr>
          <a:xfrm>
            <a:off x="381000" y="685800"/>
            <a:ext cx="6096000" cy="3429000"/>
          </a:xfrm>
          <a:ln>
            <a:headEnd/>
            <a:tailEnd/>
          </a:ln>
        </p:spPr>
      </p:sp>
      <p:sp>
        <p:nvSpPr>
          <p:cNvPr id="26627" name="备注占位符 2"/>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zh-CN" altLang="en-US" smtClean="0"/>
          </a:p>
        </p:txBody>
      </p:sp>
      <p:sp>
        <p:nvSpPr>
          <p:cNvPr id="26628" name="灯片编号占位符 3"/>
          <p:cNvSpPr>
            <a:spLocks noGrp="1" noChangeArrowheads="1"/>
          </p:cNvSpPr>
          <p:nvPr>
            <p:ph type="sldNum" sz="quarter" idx="4294967295"/>
          </p:nvPr>
        </p:nvSpPr>
        <p:spPr bwMode="auto">
          <a:xfrm>
            <a:off x="0" y="0"/>
            <a:ext cx="0" cy="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248FF583-6993-48A6-82D8-1B475CEA9795}" type="slidenum">
              <a:rPr lang="zh-CN" altLang="en-US">
                <a:solidFill>
                  <a:srgbClr val="000000"/>
                </a:solidFill>
                <a:latin typeface="Calibri" panose="020F0502020204030204" pitchFamily="34" charset="0"/>
              </a:rPr>
              <a:pPr algn="r" eaLnBrk="1" hangingPunct="1">
                <a:spcBef>
                  <a:spcPct val="0"/>
                </a:spcBef>
              </a:pPr>
              <a:t>11</a:t>
            </a:fld>
            <a:endParaRPr lang="zh-CN" altLang="en-US">
              <a:solidFill>
                <a:srgbClr val="000000"/>
              </a:solidFill>
              <a:latin typeface="Calibri" panose="020F0502020204030204" pitchFamily="34" charset="0"/>
            </a:endParaRPr>
          </a:p>
        </p:txBody>
      </p:sp>
    </p:spTree>
    <p:extLst>
      <p:ext uri="{BB962C8B-B14F-4D97-AF65-F5344CB8AC3E}">
        <p14:creationId xmlns:p14="http://schemas.microsoft.com/office/powerpoint/2010/main" val="8799766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xfrm>
            <a:off x="381000" y="685800"/>
            <a:ext cx="6096000" cy="3429000"/>
          </a:xfrm>
          <a:ln>
            <a:headEnd/>
            <a:tailEnd/>
          </a:ln>
        </p:spPr>
      </p:sp>
      <p:sp>
        <p:nvSpPr>
          <p:cNvPr id="28675" name="Notes Placeholder 2"/>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en-SG" altLang="en-US" smtClean="0"/>
          </a:p>
        </p:txBody>
      </p:sp>
      <p:sp>
        <p:nvSpPr>
          <p:cNvPr id="28676" name="Slide Number Placeholder 3"/>
          <p:cNvSpPr>
            <a:spLocks noGrp="1" noChangeArrowheads="1"/>
          </p:cNvSpPr>
          <p:nvPr>
            <p:ph type="sldNum" sz="quarter" idx="4294967295"/>
          </p:nvPr>
        </p:nvSpPr>
        <p:spPr bwMode="auto">
          <a:xfrm>
            <a:off x="0" y="0"/>
            <a:ext cx="0" cy="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65EDBE6E-7FEF-4A7D-99C2-9808AC7144AE}" type="slidenum">
              <a:rPr lang="en-US" altLang="en-US">
                <a:solidFill>
                  <a:srgbClr val="000000"/>
                </a:solidFill>
                <a:latin typeface="Calibri" panose="020F0502020204030204" pitchFamily="34" charset="0"/>
              </a:rPr>
              <a:pPr algn="r" eaLnBrk="1" hangingPunct="1">
                <a:spcBef>
                  <a:spcPct val="0"/>
                </a:spcBef>
              </a:pPr>
              <a:t>12</a:t>
            </a:fld>
            <a:endParaRPr lang="en-US" altLang="en-US">
              <a:solidFill>
                <a:srgbClr val="000000"/>
              </a:solidFill>
              <a:latin typeface="Calibri" panose="020F0502020204030204" pitchFamily="34" charset="0"/>
            </a:endParaRPr>
          </a:p>
        </p:txBody>
      </p:sp>
    </p:spTree>
    <p:extLst>
      <p:ext uri="{BB962C8B-B14F-4D97-AF65-F5344CB8AC3E}">
        <p14:creationId xmlns:p14="http://schemas.microsoft.com/office/powerpoint/2010/main" val="8442964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xfrm>
            <a:off x="381000" y="685800"/>
            <a:ext cx="6096000" cy="3429000"/>
          </a:xfrm>
          <a:ln>
            <a:headEnd/>
            <a:tailEnd/>
          </a:ln>
        </p:spPr>
      </p:sp>
      <p:sp>
        <p:nvSpPr>
          <p:cNvPr id="30723" name="Notes Placeholder 2"/>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en-SG" altLang="en-US" smtClean="0"/>
          </a:p>
        </p:txBody>
      </p:sp>
      <p:sp>
        <p:nvSpPr>
          <p:cNvPr id="30724" name="Slide Number Placeholder 3"/>
          <p:cNvSpPr>
            <a:spLocks noGrp="1" noChangeArrowheads="1"/>
          </p:cNvSpPr>
          <p:nvPr>
            <p:ph type="sldNum" sz="quarter" idx="4294967295"/>
          </p:nvPr>
        </p:nvSpPr>
        <p:spPr bwMode="auto">
          <a:xfrm>
            <a:off x="0" y="0"/>
            <a:ext cx="0" cy="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51BDE8F2-BA7C-4FD6-B44B-463EFB718F6B}" type="slidenum">
              <a:rPr lang="en-US" altLang="en-US">
                <a:solidFill>
                  <a:srgbClr val="000000"/>
                </a:solidFill>
                <a:latin typeface="Calibri" panose="020F0502020204030204" pitchFamily="34" charset="0"/>
              </a:rPr>
              <a:pPr algn="r" eaLnBrk="1" hangingPunct="1">
                <a:spcBef>
                  <a:spcPct val="0"/>
                </a:spcBef>
              </a:pPr>
              <a:t>13</a:t>
            </a:fld>
            <a:endParaRPr lang="en-US" altLang="en-US">
              <a:solidFill>
                <a:srgbClr val="000000"/>
              </a:solidFill>
              <a:latin typeface="Calibri" panose="020F0502020204030204" pitchFamily="34" charset="0"/>
            </a:endParaRPr>
          </a:p>
        </p:txBody>
      </p:sp>
    </p:spTree>
    <p:extLst>
      <p:ext uri="{BB962C8B-B14F-4D97-AF65-F5344CB8AC3E}">
        <p14:creationId xmlns:p14="http://schemas.microsoft.com/office/powerpoint/2010/main" val="40049753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898466D3-A0BA-4514-8E9B-28730C7C65E5}" type="datetimeFigureOut">
              <a:rPr lang="en-GB" smtClean="0"/>
              <a:t>16/10/2023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4C46D84-4553-4796-92D7-243AA4DA70EE}" type="slidenum">
              <a:rPr lang="en-GB" smtClean="0"/>
              <a:t>‹#›</a:t>
            </a:fld>
            <a:endParaRPr lang="en-GB"/>
          </a:p>
        </p:txBody>
      </p:sp>
    </p:spTree>
    <p:extLst>
      <p:ext uri="{BB962C8B-B14F-4D97-AF65-F5344CB8AC3E}">
        <p14:creationId xmlns:p14="http://schemas.microsoft.com/office/powerpoint/2010/main" val="22259858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98466D3-A0BA-4514-8E9B-28730C7C65E5}" type="datetimeFigureOut">
              <a:rPr lang="en-GB" smtClean="0"/>
              <a:t>16/10/2023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4C46D84-4553-4796-92D7-243AA4DA70EE}" type="slidenum">
              <a:rPr lang="en-GB" smtClean="0"/>
              <a:t>‹#›</a:t>
            </a:fld>
            <a:endParaRPr lang="en-GB"/>
          </a:p>
        </p:txBody>
      </p:sp>
    </p:spTree>
    <p:extLst>
      <p:ext uri="{BB962C8B-B14F-4D97-AF65-F5344CB8AC3E}">
        <p14:creationId xmlns:p14="http://schemas.microsoft.com/office/powerpoint/2010/main" val="2899054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98466D3-A0BA-4514-8E9B-28730C7C65E5}" type="datetimeFigureOut">
              <a:rPr lang="en-GB" smtClean="0"/>
              <a:t>16/10/2023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4C46D84-4553-4796-92D7-243AA4DA70EE}" type="slidenum">
              <a:rPr lang="en-GB" smtClean="0"/>
              <a:t>‹#›</a:t>
            </a:fld>
            <a:endParaRPr lang="en-GB"/>
          </a:p>
        </p:txBody>
      </p:sp>
    </p:spTree>
    <p:extLst>
      <p:ext uri="{BB962C8B-B14F-4D97-AF65-F5344CB8AC3E}">
        <p14:creationId xmlns:p14="http://schemas.microsoft.com/office/powerpoint/2010/main" val="16112433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99897126"/>
      </p:ext>
    </p:extLst>
  </p:cSld>
  <p:clrMapOvr>
    <a:masterClrMapping/>
  </p:clrMapOvr>
  <p:transition spd="slow" advClick="0" advTm="3000">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8_Image slide layou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6734308" y="1617572"/>
            <a:ext cx="3622856" cy="3622856"/>
          </a:xfrm>
          <a:custGeom>
            <a:avLst/>
            <a:gdLst>
              <a:gd name="connsiteX0" fmla="*/ 1711572 w 3423144"/>
              <a:gd name="connsiteY0" fmla="*/ 0 h 3423144"/>
              <a:gd name="connsiteX1" fmla="*/ 3423144 w 3423144"/>
              <a:gd name="connsiteY1" fmla="*/ 1711572 h 3423144"/>
              <a:gd name="connsiteX2" fmla="*/ 1711572 w 3423144"/>
              <a:gd name="connsiteY2" fmla="*/ 3423144 h 3423144"/>
              <a:gd name="connsiteX3" fmla="*/ 0 w 3423144"/>
              <a:gd name="connsiteY3" fmla="*/ 1711572 h 3423144"/>
              <a:gd name="connsiteX4" fmla="*/ 1711572 w 3423144"/>
              <a:gd name="connsiteY4" fmla="*/ 0 h 3423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3144" h="3423144">
                <a:moveTo>
                  <a:pt x="1711572" y="0"/>
                </a:moveTo>
                <a:cubicBezTo>
                  <a:pt x="2656847" y="0"/>
                  <a:pt x="3423144" y="766297"/>
                  <a:pt x="3423144" y="1711572"/>
                </a:cubicBezTo>
                <a:cubicBezTo>
                  <a:pt x="3423144" y="2656847"/>
                  <a:pt x="2656847" y="3423144"/>
                  <a:pt x="1711572" y="3423144"/>
                </a:cubicBezTo>
                <a:cubicBezTo>
                  <a:pt x="766297" y="3423144"/>
                  <a:pt x="0" y="2656847"/>
                  <a:pt x="0" y="1711572"/>
                </a:cubicBezTo>
                <a:cubicBezTo>
                  <a:pt x="0" y="766297"/>
                  <a:pt x="766297" y="0"/>
                  <a:pt x="1711572" y="0"/>
                </a:cubicBezTo>
                <a:close/>
              </a:path>
            </a:pathLst>
          </a:custGeom>
          <a:solidFill>
            <a:schemeClr val="bg1">
              <a:lumMod val="95000"/>
            </a:schemeClr>
          </a:solidFill>
          <a:effectLst/>
        </p:spPr>
        <p:txBody>
          <a:bodyPr rtlCol="0"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800"/>
            </a:lvl1pPr>
          </a:lstStyle>
          <a:p>
            <a:pPr lvl="0"/>
            <a:r>
              <a:rPr lang="en-US" altLang="ko-KR" noProof="0"/>
              <a:t>Click icon to add picture</a:t>
            </a:r>
            <a:endParaRPr lang="ko-KR" altLang="en-US" noProof="0" dirty="0"/>
          </a:p>
        </p:txBody>
      </p:sp>
    </p:spTree>
    <p:extLst>
      <p:ext uri="{BB962C8B-B14F-4D97-AF65-F5344CB8AC3E}">
        <p14:creationId xmlns:p14="http://schemas.microsoft.com/office/powerpoint/2010/main" val="4055706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98466D3-A0BA-4514-8E9B-28730C7C65E5}" type="datetimeFigureOut">
              <a:rPr lang="en-GB" smtClean="0"/>
              <a:t>16/10/2023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4C46D84-4553-4796-92D7-243AA4DA70EE}" type="slidenum">
              <a:rPr lang="en-GB" smtClean="0"/>
              <a:t>‹#›</a:t>
            </a:fld>
            <a:endParaRPr lang="en-GB"/>
          </a:p>
        </p:txBody>
      </p:sp>
    </p:spTree>
    <p:extLst>
      <p:ext uri="{BB962C8B-B14F-4D97-AF65-F5344CB8AC3E}">
        <p14:creationId xmlns:p14="http://schemas.microsoft.com/office/powerpoint/2010/main" val="16274621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98466D3-A0BA-4514-8E9B-28730C7C65E5}" type="datetimeFigureOut">
              <a:rPr lang="en-GB" smtClean="0"/>
              <a:t>16/10/2023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4C46D84-4553-4796-92D7-243AA4DA70EE}" type="slidenum">
              <a:rPr lang="en-GB" smtClean="0"/>
              <a:t>‹#›</a:t>
            </a:fld>
            <a:endParaRPr lang="en-GB"/>
          </a:p>
        </p:txBody>
      </p:sp>
    </p:spTree>
    <p:extLst>
      <p:ext uri="{BB962C8B-B14F-4D97-AF65-F5344CB8AC3E}">
        <p14:creationId xmlns:p14="http://schemas.microsoft.com/office/powerpoint/2010/main" val="32707062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898466D3-A0BA-4514-8E9B-28730C7C65E5}" type="datetimeFigureOut">
              <a:rPr lang="en-GB" smtClean="0"/>
              <a:t>16/10/2023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4C46D84-4553-4796-92D7-243AA4DA70EE}" type="slidenum">
              <a:rPr lang="en-GB" smtClean="0"/>
              <a:t>‹#›</a:t>
            </a:fld>
            <a:endParaRPr lang="en-GB"/>
          </a:p>
        </p:txBody>
      </p:sp>
    </p:spTree>
    <p:extLst>
      <p:ext uri="{BB962C8B-B14F-4D97-AF65-F5344CB8AC3E}">
        <p14:creationId xmlns:p14="http://schemas.microsoft.com/office/powerpoint/2010/main" val="20890942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898466D3-A0BA-4514-8E9B-28730C7C65E5}" type="datetimeFigureOut">
              <a:rPr lang="en-GB" smtClean="0"/>
              <a:t>16/10/2023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4C46D84-4553-4796-92D7-243AA4DA70EE}" type="slidenum">
              <a:rPr lang="en-GB" smtClean="0"/>
              <a:t>‹#›</a:t>
            </a:fld>
            <a:endParaRPr lang="en-GB"/>
          </a:p>
        </p:txBody>
      </p:sp>
    </p:spTree>
    <p:extLst>
      <p:ext uri="{BB962C8B-B14F-4D97-AF65-F5344CB8AC3E}">
        <p14:creationId xmlns:p14="http://schemas.microsoft.com/office/powerpoint/2010/main" val="40113905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898466D3-A0BA-4514-8E9B-28730C7C65E5}" type="datetimeFigureOut">
              <a:rPr lang="en-GB" smtClean="0"/>
              <a:t>16/10/2023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4C46D84-4553-4796-92D7-243AA4DA70EE}" type="slidenum">
              <a:rPr lang="en-GB" smtClean="0"/>
              <a:t>‹#›</a:t>
            </a:fld>
            <a:endParaRPr lang="en-GB"/>
          </a:p>
        </p:txBody>
      </p:sp>
    </p:spTree>
    <p:extLst>
      <p:ext uri="{BB962C8B-B14F-4D97-AF65-F5344CB8AC3E}">
        <p14:creationId xmlns:p14="http://schemas.microsoft.com/office/powerpoint/2010/main" val="31545277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8466D3-A0BA-4514-8E9B-28730C7C65E5}" type="datetimeFigureOut">
              <a:rPr lang="en-GB" smtClean="0"/>
              <a:t>16/10/2023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4C46D84-4553-4796-92D7-243AA4DA70EE}" type="slidenum">
              <a:rPr lang="en-GB" smtClean="0"/>
              <a:t>‹#›</a:t>
            </a:fld>
            <a:endParaRPr lang="en-GB"/>
          </a:p>
        </p:txBody>
      </p:sp>
    </p:spTree>
    <p:extLst>
      <p:ext uri="{BB962C8B-B14F-4D97-AF65-F5344CB8AC3E}">
        <p14:creationId xmlns:p14="http://schemas.microsoft.com/office/powerpoint/2010/main" val="316310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98466D3-A0BA-4514-8E9B-28730C7C65E5}" type="datetimeFigureOut">
              <a:rPr lang="en-GB" smtClean="0"/>
              <a:t>16/10/2023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4C46D84-4553-4796-92D7-243AA4DA70EE}" type="slidenum">
              <a:rPr lang="en-GB" smtClean="0"/>
              <a:t>‹#›</a:t>
            </a:fld>
            <a:endParaRPr lang="en-GB"/>
          </a:p>
        </p:txBody>
      </p:sp>
    </p:spTree>
    <p:extLst>
      <p:ext uri="{BB962C8B-B14F-4D97-AF65-F5344CB8AC3E}">
        <p14:creationId xmlns:p14="http://schemas.microsoft.com/office/powerpoint/2010/main" val="42928119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98466D3-A0BA-4514-8E9B-28730C7C65E5}" type="datetimeFigureOut">
              <a:rPr lang="en-GB" smtClean="0"/>
              <a:t>16/10/2023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4C46D84-4553-4796-92D7-243AA4DA70EE}" type="slidenum">
              <a:rPr lang="en-GB" smtClean="0"/>
              <a:t>‹#›</a:t>
            </a:fld>
            <a:endParaRPr lang="en-GB"/>
          </a:p>
        </p:txBody>
      </p:sp>
    </p:spTree>
    <p:extLst>
      <p:ext uri="{BB962C8B-B14F-4D97-AF65-F5344CB8AC3E}">
        <p14:creationId xmlns:p14="http://schemas.microsoft.com/office/powerpoint/2010/main" val="42022772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8466D3-A0BA-4514-8E9B-28730C7C65E5}" type="datetimeFigureOut">
              <a:rPr lang="en-GB" smtClean="0"/>
              <a:t>16/10/2023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C46D84-4553-4796-92D7-243AA4DA70EE}" type="slidenum">
              <a:rPr lang="en-GB" smtClean="0"/>
              <a:t>‹#›</a:t>
            </a:fld>
            <a:endParaRPr lang="en-GB"/>
          </a:p>
        </p:txBody>
      </p:sp>
    </p:spTree>
    <p:extLst>
      <p:ext uri="{BB962C8B-B14F-4D97-AF65-F5344CB8AC3E}">
        <p14:creationId xmlns:p14="http://schemas.microsoft.com/office/powerpoint/2010/main" val="34153766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ideo" Target="file:///D:\&#212;N%20T&#7852;P%20V&#192;%20LUY&#7878;N%20&#272;&#7884;C%20HI&#7874;U%209\videoplayback.mp4" TargetMode="External"/><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7.jpeg"/><Relationship Id="rId7" Type="http://schemas.openxmlformats.org/officeDocument/2006/relationships/diagramColors" Target="../diagrams/colors1.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image" Target="../media/image30.jpeg"/><Relationship Id="rId7" Type="http://schemas.openxmlformats.org/officeDocument/2006/relationships/diagramLayout" Target="../diagrams/layout2.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Data" Target="../diagrams/data2.xml"/><Relationship Id="rId5" Type="http://schemas.openxmlformats.org/officeDocument/2006/relationships/image" Target="../media/image32.jpeg"/><Relationship Id="rId10" Type="http://schemas.microsoft.com/office/2007/relationships/diagramDrawing" Target="../diagrams/drawing2.xml"/><Relationship Id="rId4" Type="http://schemas.openxmlformats.org/officeDocument/2006/relationships/image" Target="../media/image31.jpeg"/><Relationship Id="rId9" Type="http://schemas.openxmlformats.org/officeDocument/2006/relationships/diagramColors" Target="../diagrams/colors2.xml"/></Relationships>
</file>

<file path=ppt/slides/_rels/slide2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38.jpeg"/></Relationships>
</file>

<file path=ppt/slides/_rels/slide28.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39.jpeg"/><Relationship Id="rId7" Type="http://schemas.openxmlformats.org/officeDocument/2006/relationships/diagramColors" Target="../diagrams/colors3.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29.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40.jpg"/><Relationship Id="rId7" Type="http://schemas.openxmlformats.org/officeDocument/2006/relationships/diagramColors" Target="../diagrams/colors4.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video" Target="file:///D:\&#212;N%20T&#7852;P%20V&#192;%20LUY&#7878;N%20&#272;&#7884;C%20HI&#7874;U%209\C&#212;%20G&#193;I%20M&#7902;%20&#272;&#431;&#7900;NG.mp4"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3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46.jpeg"/><Relationship Id="rId4" Type="http://schemas.openxmlformats.org/officeDocument/2006/relationships/image" Target="../media/image45.jpeg"/></Relationships>
</file>

<file path=ppt/slides/_rels/slide33.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48.jpeg"/></Relationships>
</file>

<file path=ppt/slides/_rels/slide34.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diagramQuickStyle" Target="../diagrams/quickStyle5.xml"/><Relationship Id="rId3" Type="http://schemas.openxmlformats.org/officeDocument/2006/relationships/image" Target="../media/image51.png"/><Relationship Id="rId7" Type="http://schemas.openxmlformats.org/officeDocument/2006/relationships/diagramLayout" Target="../diagrams/layout5.xm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diagramData" Target="../diagrams/data5.xml"/><Relationship Id="rId5" Type="http://schemas.openxmlformats.org/officeDocument/2006/relationships/image" Target="../media/image53.png"/><Relationship Id="rId10" Type="http://schemas.microsoft.com/office/2007/relationships/diagramDrawing" Target="../diagrams/drawing5.xml"/><Relationship Id="rId4" Type="http://schemas.openxmlformats.org/officeDocument/2006/relationships/image" Target="../media/image52.png"/><Relationship Id="rId9" Type="http://schemas.openxmlformats.org/officeDocument/2006/relationships/diagramColors" Target="../diagrams/colors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jpeg"/></Relationships>
</file>

<file path=ppt/slides/_rels/slide50.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image" Target="../media/image65.png"/><Relationship Id="rId7" Type="http://schemas.openxmlformats.org/officeDocument/2006/relationships/image" Target="../media/image69.png"/><Relationship Id="rId12" Type="http://schemas.openxmlformats.org/officeDocument/2006/relationships/image" Target="../media/image74.png"/><Relationship Id="rId2" Type="http://schemas.openxmlformats.org/officeDocument/2006/relationships/image" Target="../media/image64.png"/><Relationship Id="rId1" Type="http://schemas.openxmlformats.org/officeDocument/2006/relationships/slideLayout" Target="../slideLayouts/slideLayout7.xml"/><Relationship Id="rId6" Type="http://schemas.openxmlformats.org/officeDocument/2006/relationships/image" Target="../media/image68.png"/><Relationship Id="rId11" Type="http://schemas.openxmlformats.org/officeDocument/2006/relationships/image" Target="../media/image73.png"/><Relationship Id="rId5" Type="http://schemas.openxmlformats.org/officeDocument/2006/relationships/image" Target="../media/image67.png"/><Relationship Id="rId10" Type="http://schemas.openxmlformats.org/officeDocument/2006/relationships/image" Target="../media/image72.png"/><Relationship Id="rId4" Type="http://schemas.openxmlformats.org/officeDocument/2006/relationships/image" Target="../media/image66.png"/><Relationship Id="rId9" Type="http://schemas.openxmlformats.org/officeDocument/2006/relationships/image" Target="../media/image7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3.wmf"/><Relationship Id="rId5" Type="http://schemas.openxmlformats.org/officeDocument/2006/relationships/image" Target="../media/image12.png"/><Relationship Id="rId4" Type="http://schemas.openxmlformats.org/officeDocument/2006/relationships/image" Target="../media/image11.jpe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5.gif"/></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50+ Mẫu hình nền powerpoint ngộ nghĩnh, dễ thương cho bạn">
            <a:extLst>
              <a:ext uri="{FF2B5EF4-FFF2-40B4-BE49-F238E27FC236}">
                <a16:creationId xmlns:a16="http://schemas.microsoft.com/office/drawing/2014/main" xmlns="" id="{55556CC7-91DC-2680-8C33-2F1BFD3112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xmlns="" id="{83E75399-CA59-7362-76CF-FB41D2E328AF}"/>
              </a:ext>
            </a:extLst>
          </p:cNvPr>
          <p:cNvSpPr txBox="1"/>
          <p:nvPr/>
        </p:nvSpPr>
        <p:spPr>
          <a:xfrm>
            <a:off x="1687286" y="947057"/>
            <a:ext cx="8229600" cy="3477875"/>
          </a:xfrm>
          <a:prstGeom prst="rect">
            <a:avLst/>
          </a:prstGeom>
          <a:noFill/>
        </p:spPr>
        <p:txBody>
          <a:bodyPr wrap="square" rtlCol="0">
            <a:spAutoFit/>
          </a:bodyPr>
          <a:lstStyle/>
          <a:p>
            <a:pPr algn="ctr"/>
            <a:r>
              <a:rPr lang="en-US" sz="5500" b="1" dirty="0">
                <a:solidFill>
                  <a:srgbClr val="FF0000"/>
                </a:solidFill>
                <a:effectLst>
                  <a:outerShdw blurRad="38100" dist="38100" dir="2700000" algn="tl">
                    <a:srgbClr val="000000">
                      <a:alpha val="43137"/>
                    </a:srgbClr>
                  </a:outerShdw>
                </a:effectLst>
                <a:latin typeface="Times New Roman" panose="02020603050405020304" pitchFamily="18" charset="0"/>
                <a:ea typeface="Tahoma" panose="020B0604030504040204" pitchFamily="34" charset="0"/>
                <a:cs typeface="Times New Roman" panose="02020603050405020304" pitchFamily="18" charset="0"/>
              </a:rPr>
              <a:t>CHÀO MỪNG </a:t>
            </a:r>
          </a:p>
          <a:p>
            <a:pPr algn="ctr"/>
            <a:r>
              <a:rPr lang="en-US" sz="5500" b="1" dirty="0">
                <a:solidFill>
                  <a:srgbClr val="FF0000"/>
                </a:solidFill>
                <a:effectLst>
                  <a:outerShdw blurRad="38100" dist="38100" dir="2700000" algn="tl">
                    <a:srgbClr val="000000">
                      <a:alpha val="43137"/>
                    </a:srgbClr>
                  </a:outerShdw>
                </a:effectLst>
                <a:latin typeface="Times New Roman" panose="02020603050405020304" pitchFamily="18" charset="0"/>
                <a:ea typeface="Tahoma" panose="020B0604030504040204" pitchFamily="34" charset="0"/>
                <a:cs typeface="Times New Roman" panose="02020603050405020304" pitchFamily="18" charset="0"/>
              </a:rPr>
              <a:t>CÁC EM HỌC SINH ĐẾN VỚI GIỜ HỌC </a:t>
            </a:r>
          </a:p>
          <a:p>
            <a:pPr algn="ctr"/>
            <a:r>
              <a:rPr lang="en-US" sz="5500" b="1" dirty="0">
                <a:solidFill>
                  <a:srgbClr val="FF0000"/>
                </a:solidFill>
                <a:effectLst>
                  <a:outerShdw blurRad="38100" dist="38100" dir="2700000" algn="tl">
                    <a:srgbClr val="000000">
                      <a:alpha val="43137"/>
                    </a:srgbClr>
                  </a:outerShdw>
                </a:effectLst>
                <a:latin typeface="Times New Roman" panose="02020603050405020304" pitchFamily="18" charset="0"/>
                <a:ea typeface="Tahoma" panose="020B0604030504040204" pitchFamily="34" charset="0"/>
                <a:cs typeface="Times New Roman" panose="02020603050405020304" pitchFamily="18" charset="0"/>
              </a:rPr>
              <a:t>NGỮ VĂN</a:t>
            </a:r>
          </a:p>
        </p:txBody>
      </p:sp>
    </p:spTree>
    <p:extLst>
      <p:ext uri="{BB962C8B-B14F-4D97-AF65-F5344CB8AC3E}">
        <p14:creationId xmlns:p14="http://schemas.microsoft.com/office/powerpoint/2010/main" val="34546791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6" descr="flame_21503248_std"/>
          <p:cNvPicPr>
            <a:picLocks noChangeAspect="1" noChangeArrowheads="1"/>
          </p:cNvPicPr>
          <p:nvPr/>
        </p:nvPicPr>
        <p:blipFill rotWithShape="1">
          <a:blip r:embed="rId3"/>
          <a:srcRect l="5603" r="6943" b="1"/>
          <a:stretch/>
        </p:blipFill>
        <p:spPr bwMode="auto">
          <a:xfrm>
            <a:off x="6185051" y="10"/>
            <a:ext cx="5997632" cy="6857990"/>
          </a:xfrm>
          <a:custGeom>
            <a:avLst/>
            <a:gdLst>
              <a:gd name="connsiteX0" fmla="*/ 0 w 5997632"/>
              <a:gd name="connsiteY0" fmla="*/ 0 h 6858000"/>
              <a:gd name="connsiteX1" fmla="*/ 5997632 w 5997632"/>
              <a:gd name="connsiteY1" fmla="*/ 0 h 6858000"/>
              <a:gd name="connsiteX2" fmla="*/ 5997632 w 5997632"/>
              <a:gd name="connsiteY2" fmla="*/ 6858000 h 6858000"/>
              <a:gd name="connsiteX3" fmla="*/ 3178693 w 599763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997632" h="6858000">
                <a:moveTo>
                  <a:pt x="0" y="0"/>
                </a:moveTo>
                <a:lnTo>
                  <a:pt x="5997632" y="0"/>
                </a:lnTo>
                <a:lnTo>
                  <a:pt x="5997632" y="6858000"/>
                </a:lnTo>
                <a:lnTo>
                  <a:pt x="3178693" y="6858000"/>
                </a:lnTo>
                <a:close/>
              </a:path>
            </a:pathLst>
          </a:custGeom>
          <a:noFill/>
        </p:spPr>
      </p:pic>
      <p:pic>
        <p:nvPicPr>
          <p:cNvPr id="8" name="Picture 23" descr="anh5"/>
          <p:cNvPicPr>
            <a:picLocks noChangeAspect="1" noChangeArrowheads="1"/>
          </p:cNvPicPr>
          <p:nvPr/>
        </p:nvPicPr>
        <p:blipFill rotWithShape="1">
          <a:blip r:embed="rId4"/>
          <a:srcRect r="9023" b="1"/>
          <a:stretch/>
        </p:blipFill>
        <p:spPr bwMode="auto">
          <a:xfrm>
            <a:off x="166989" y="0"/>
            <a:ext cx="9141744" cy="6857990"/>
          </a:xfrm>
          <a:custGeom>
            <a:avLst/>
            <a:gdLst>
              <a:gd name="connsiteX0" fmla="*/ 0 w 9141744"/>
              <a:gd name="connsiteY0" fmla="*/ 0 h 6863485"/>
              <a:gd name="connsiteX1" fmla="*/ 5963051 w 9141744"/>
              <a:gd name="connsiteY1" fmla="*/ 0 h 6863485"/>
              <a:gd name="connsiteX2" fmla="*/ 9141744 w 9141744"/>
              <a:gd name="connsiteY2" fmla="*/ 6863485 h 6863485"/>
              <a:gd name="connsiteX3" fmla="*/ 0 w 9141744"/>
              <a:gd name="connsiteY3" fmla="*/ 6863485 h 6863485"/>
              <a:gd name="connsiteX4" fmla="*/ 0 w 9141744"/>
              <a:gd name="connsiteY4" fmla="*/ 0 h 68634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1744" h="6863485">
                <a:moveTo>
                  <a:pt x="0" y="0"/>
                </a:moveTo>
                <a:lnTo>
                  <a:pt x="5963051" y="0"/>
                </a:lnTo>
                <a:lnTo>
                  <a:pt x="9141744" y="6863485"/>
                </a:lnTo>
                <a:lnTo>
                  <a:pt x="0" y="6863485"/>
                </a:lnTo>
                <a:lnTo>
                  <a:pt x="0" y="0"/>
                </a:lnTo>
                <a:close/>
              </a:path>
            </a:pathLst>
          </a:custGeom>
          <a:noFill/>
        </p:spPr>
      </p:pic>
      <p:sp>
        <p:nvSpPr>
          <p:cNvPr id="13" name="Freeform: Shape 12"/>
          <p:cNvSpPr>
            <a:spLocks noGrp="1" noRot="1" noChangeAspect="1" noMove="1" noResize="1" noEditPoints="1" noAdjustHandles="1" noChangeArrowheads="1" noChangeShapeType="1" noTextEdit="1"/>
          </p:cNvSpPr>
          <p:nvPr/>
        </p:nvSpPr>
        <p:spPr>
          <a:xfrm>
            <a:off x="0" y="1773238"/>
            <a:ext cx="6434138" cy="3311525"/>
          </a:xfrm>
          <a:custGeom>
            <a:avLst/>
            <a:gdLst>
              <a:gd name="connsiteX0" fmla="*/ 0 w 6434783"/>
              <a:gd name="connsiteY0" fmla="*/ 0 h 3310306"/>
              <a:gd name="connsiteX1" fmla="*/ 3829872 w 6434783"/>
              <a:gd name="connsiteY1" fmla="*/ 0 h 3310306"/>
              <a:gd name="connsiteX2" fmla="*/ 4896100 w 6434783"/>
              <a:gd name="connsiteY2" fmla="*/ 0 h 3310306"/>
              <a:gd name="connsiteX3" fmla="*/ 4901677 w 6434783"/>
              <a:gd name="connsiteY3" fmla="*/ 0 h 3310306"/>
              <a:gd name="connsiteX4" fmla="*/ 6434783 w 6434783"/>
              <a:gd name="connsiteY4" fmla="*/ 3310306 h 3310306"/>
              <a:gd name="connsiteX5" fmla="*/ 0 w 6434783"/>
              <a:gd name="connsiteY5" fmla="*/ 3310306 h 3310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34783" h="3310306">
                <a:moveTo>
                  <a:pt x="0" y="0"/>
                </a:moveTo>
                <a:lnTo>
                  <a:pt x="3829872" y="0"/>
                </a:lnTo>
                <a:lnTo>
                  <a:pt x="4896100" y="0"/>
                </a:lnTo>
                <a:lnTo>
                  <a:pt x="4901677" y="0"/>
                </a:lnTo>
                <a:lnTo>
                  <a:pt x="6434783" y="3310306"/>
                </a:lnTo>
                <a:lnTo>
                  <a:pt x="0" y="3310306"/>
                </a:lnTo>
                <a:close/>
              </a:path>
            </a:pathLst>
          </a:custGeom>
          <a:solidFill>
            <a:schemeClr val="bg1">
              <a:lumMod val="85000"/>
              <a:lumOff val="15000"/>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sp>
        <p:nvSpPr>
          <p:cNvPr id="18" name="Text Box 24"/>
          <p:cNvSpPr>
            <a:spLocks noGrp="1" noChangeArrowheads="1"/>
          </p:cNvSpPr>
          <p:nvPr>
            <p:ph type="title"/>
          </p:nvPr>
        </p:nvSpPr>
        <p:spPr>
          <a:xfrm>
            <a:off x="-42863" y="2706688"/>
            <a:ext cx="5694363" cy="2308225"/>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altLang="en-US" sz="4000" b="1" smtClean="0">
                <a:latin typeface="Times New Roman" panose="02020603050405020304" pitchFamily="18" charset="0"/>
                <a:cs typeface="Times New Roman" panose="02020603050405020304" pitchFamily="18" charset="0"/>
              </a:rPr>
              <a:t>Tác phẩm: </a:t>
            </a:r>
            <a:r>
              <a:rPr lang="en-US" altLang="en-US" sz="4000" b="1" i="1" smtClean="0">
                <a:latin typeface="Times New Roman" panose="02020603050405020304" pitchFamily="18" charset="0"/>
                <a:cs typeface="Times New Roman" panose="02020603050405020304" pitchFamily="18" charset="0"/>
              </a:rPr>
              <a:t>Bài thơ về tiểu đội xe không kính </a:t>
            </a:r>
            <a:r>
              <a:rPr lang="en-US" altLang="en-US" sz="4000" b="1" smtClean="0">
                <a:latin typeface="Times New Roman" panose="02020603050405020304" pitchFamily="18" charset="0"/>
                <a:cs typeface="Times New Roman" panose="02020603050405020304" pitchFamily="18" charset="0"/>
              </a:rPr>
              <a:t>sáng tác năm 1969.</a:t>
            </a:r>
            <a:br>
              <a:rPr lang="en-US" altLang="en-US" sz="4000" b="1" smtClean="0">
                <a:latin typeface="Times New Roman" panose="02020603050405020304" pitchFamily="18" charset="0"/>
                <a:cs typeface="Times New Roman" panose="02020603050405020304" pitchFamily="18" charset="0"/>
              </a:rPr>
            </a:br>
            <a:endParaRPr lang="en-US" altLang="en-US" sz="4000" b="1" smtClean="0">
              <a:latin typeface="Times New Roman" panose="02020603050405020304" pitchFamily="18" charset="0"/>
              <a:cs typeface="Times New Roman" panose="02020603050405020304" pitchFamily="18" charset="0"/>
            </a:endParaRPr>
          </a:p>
        </p:txBody>
      </p:sp>
      <p:sp>
        <p:nvSpPr>
          <p:cNvPr id="20" name="Text Box 25"/>
          <p:cNvSpPr txBox="1">
            <a:spLocks noChangeArrowheads="1"/>
          </p:cNvSpPr>
          <p:nvPr/>
        </p:nvSpPr>
        <p:spPr bwMode="auto">
          <a:xfrm>
            <a:off x="7075488" y="171450"/>
            <a:ext cx="4800600" cy="132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50000"/>
              </a:spcBef>
              <a:buFontTx/>
              <a:buNone/>
            </a:pPr>
            <a:r>
              <a:rPr lang="en-US" altLang="en-US" sz="3200">
                <a:solidFill>
                  <a:srgbClr val="FFFFFF"/>
                </a:solidFill>
                <a:latin typeface="Times New Roman" panose="02020603050405020304" pitchFamily="18" charset="0"/>
                <a:cs typeface="Times New Roman" panose="02020603050405020304" pitchFamily="18" charset="0"/>
              </a:rPr>
              <a:t>Trích tập thơ: </a:t>
            </a:r>
          </a:p>
          <a:p>
            <a:pPr algn="ctr" eaLnBrk="1" hangingPunct="1">
              <a:lnSpc>
                <a:spcPct val="100000"/>
              </a:lnSpc>
              <a:spcBef>
                <a:spcPct val="50000"/>
              </a:spcBef>
              <a:buFontTx/>
              <a:buNone/>
            </a:pPr>
            <a:r>
              <a:rPr lang="en-US" altLang="en-US" sz="3200" i="1">
                <a:solidFill>
                  <a:srgbClr val="FFFFFF"/>
                </a:solidFill>
                <a:latin typeface="Times New Roman" panose="02020603050405020304" pitchFamily="18" charset="0"/>
                <a:cs typeface="Times New Roman" panose="02020603050405020304" pitchFamily="18" charset="0"/>
              </a:rPr>
              <a:t>Vầng trăng quầng lửa</a:t>
            </a:r>
          </a:p>
        </p:txBody>
      </p:sp>
    </p:spTree>
    <p:extLst>
      <p:ext uri="{BB962C8B-B14F-4D97-AF65-F5344CB8AC3E}">
        <p14:creationId xmlns:p14="http://schemas.microsoft.com/office/powerpoint/2010/main" val="7755787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等腰三角形 33"/>
          <p:cNvSpPr/>
          <p:nvPr/>
        </p:nvSpPr>
        <p:spPr>
          <a:xfrm>
            <a:off x="0" y="5002213"/>
            <a:ext cx="2730500" cy="1855787"/>
          </a:xfrm>
          <a:prstGeom prst="triangle">
            <a:avLst/>
          </a:prstGeom>
          <a:solidFill>
            <a:srgbClr val="B5B6E6">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a:solidFill>
                <a:prstClr val="white"/>
              </a:solidFill>
            </a:endParaRPr>
          </a:p>
        </p:txBody>
      </p:sp>
      <p:sp>
        <p:nvSpPr>
          <p:cNvPr id="35" name="等腰三角形 34"/>
          <p:cNvSpPr/>
          <p:nvPr/>
        </p:nvSpPr>
        <p:spPr>
          <a:xfrm>
            <a:off x="1247775" y="4672013"/>
            <a:ext cx="3500438" cy="2212975"/>
          </a:xfrm>
          <a:prstGeom prst="triangle">
            <a:avLst/>
          </a:prstGeom>
          <a:solidFill>
            <a:srgbClr val="F6B4C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a:solidFill>
                <a:srgbClr val="B5B6E6"/>
              </a:solidFill>
            </a:endParaRPr>
          </a:p>
        </p:txBody>
      </p:sp>
      <p:sp>
        <p:nvSpPr>
          <p:cNvPr id="36" name="等腰三角形 35"/>
          <p:cNvSpPr/>
          <p:nvPr/>
        </p:nvSpPr>
        <p:spPr>
          <a:xfrm>
            <a:off x="3321050" y="5494338"/>
            <a:ext cx="2728913" cy="1363662"/>
          </a:xfrm>
          <a:prstGeom prst="triangle">
            <a:avLst/>
          </a:prstGeom>
          <a:solidFill>
            <a:srgbClr val="B5B6E6">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a:solidFill>
                <a:prstClr val="white"/>
              </a:solidFill>
            </a:endParaRPr>
          </a:p>
        </p:txBody>
      </p:sp>
      <p:sp>
        <p:nvSpPr>
          <p:cNvPr id="37" name="等腰三角形 36"/>
          <p:cNvSpPr/>
          <p:nvPr/>
        </p:nvSpPr>
        <p:spPr>
          <a:xfrm>
            <a:off x="5110163" y="4765675"/>
            <a:ext cx="3013075" cy="2092325"/>
          </a:xfrm>
          <a:prstGeom prst="triangle">
            <a:avLst>
              <a:gd name="adj" fmla="val 49557"/>
            </a:avLst>
          </a:prstGeom>
          <a:solidFill>
            <a:srgbClr val="F6B4C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a:solidFill>
                <a:srgbClr val="B5B6E6"/>
              </a:solidFill>
            </a:endParaRPr>
          </a:p>
        </p:txBody>
      </p:sp>
      <p:sp>
        <p:nvSpPr>
          <p:cNvPr id="38" name="等腰三角形 37"/>
          <p:cNvSpPr/>
          <p:nvPr/>
        </p:nvSpPr>
        <p:spPr>
          <a:xfrm>
            <a:off x="7202488" y="5002213"/>
            <a:ext cx="2135187" cy="1855787"/>
          </a:xfrm>
          <a:prstGeom prst="triangle">
            <a:avLst/>
          </a:prstGeom>
          <a:solidFill>
            <a:srgbClr val="B5B6E6">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a:solidFill>
                <a:prstClr val="white"/>
              </a:solidFill>
            </a:endParaRPr>
          </a:p>
        </p:txBody>
      </p:sp>
      <p:sp>
        <p:nvSpPr>
          <p:cNvPr id="39" name="等腰三角形 38"/>
          <p:cNvSpPr/>
          <p:nvPr/>
        </p:nvSpPr>
        <p:spPr>
          <a:xfrm>
            <a:off x="8691563" y="4645025"/>
            <a:ext cx="3500437" cy="2212975"/>
          </a:xfrm>
          <a:prstGeom prst="triangle">
            <a:avLst/>
          </a:prstGeom>
          <a:solidFill>
            <a:srgbClr val="F6B4C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a:solidFill>
                <a:srgbClr val="B5B6E6"/>
              </a:solidFill>
            </a:endParaRPr>
          </a:p>
        </p:txBody>
      </p:sp>
      <p:sp>
        <p:nvSpPr>
          <p:cNvPr id="2" name="Oval 1"/>
          <p:cNvSpPr/>
          <p:nvPr/>
        </p:nvSpPr>
        <p:spPr>
          <a:xfrm>
            <a:off x="1035050" y="739775"/>
            <a:ext cx="2909888" cy="292735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r>
              <a:rPr lang="en-US" sz="3200" dirty="0">
                <a:solidFill>
                  <a:srgbClr val="FF0000"/>
                </a:solidFill>
                <a:latin typeface="Times New Roman" panose="02020603050405020304" pitchFamily="18" charset="0"/>
                <a:cs typeface="Times New Roman" panose="02020603050405020304" pitchFamily="18" charset="0"/>
              </a:rPr>
              <a:t>PTBĐ: </a:t>
            </a:r>
            <a:r>
              <a:rPr lang="en-US" sz="3200" dirty="0" err="1">
                <a:solidFill>
                  <a:prstClr val="black"/>
                </a:solidFill>
                <a:latin typeface="Times New Roman" panose="02020603050405020304" pitchFamily="18" charset="0"/>
                <a:cs typeface="Times New Roman" panose="02020603050405020304" pitchFamily="18" charset="0"/>
              </a:rPr>
              <a:t>Tự</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sự</a:t>
            </a:r>
            <a:r>
              <a:rPr lang="en-US" sz="3200" dirty="0">
                <a:solidFill>
                  <a:prstClr val="black"/>
                </a:solidFill>
                <a:latin typeface="Times New Roman" panose="02020603050405020304" pitchFamily="18" charset="0"/>
                <a:cs typeface="Times New Roman" panose="02020603050405020304" pitchFamily="18" charset="0"/>
              </a:rPr>
              <a:t> + </a:t>
            </a:r>
            <a:r>
              <a:rPr lang="en-US" sz="3200" dirty="0" err="1">
                <a:solidFill>
                  <a:prstClr val="black"/>
                </a:solidFill>
                <a:latin typeface="Times New Roman" panose="02020603050405020304" pitchFamily="18" charset="0"/>
                <a:cs typeface="Times New Roman" panose="02020603050405020304" pitchFamily="18" charset="0"/>
              </a:rPr>
              <a:t>Miêu</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tả</a:t>
            </a:r>
            <a:r>
              <a:rPr lang="en-US" sz="3200" dirty="0">
                <a:solidFill>
                  <a:prstClr val="black"/>
                </a:solidFill>
                <a:latin typeface="Times New Roman" panose="02020603050405020304" pitchFamily="18" charset="0"/>
                <a:cs typeface="Times New Roman" panose="02020603050405020304" pitchFamily="18" charset="0"/>
              </a:rPr>
              <a:t> + </a:t>
            </a:r>
            <a:r>
              <a:rPr lang="en-US" sz="3200" dirty="0" err="1">
                <a:solidFill>
                  <a:prstClr val="black"/>
                </a:solidFill>
                <a:latin typeface="Times New Roman" panose="02020603050405020304" pitchFamily="18" charset="0"/>
                <a:cs typeface="Times New Roman" panose="02020603050405020304" pitchFamily="18" charset="0"/>
              </a:rPr>
              <a:t>Biểu</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cảm</a:t>
            </a:r>
            <a:endParaRPr lang="en-SG" sz="3200" dirty="0">
              <a:solidFill>
                <a:prstClr val="black"/>
              </a:solidFill>
              <a:latin typeface="Times New Roman" panose="02020603050405020304" pitchFamily="18" charset="0"/>
              <a:cs typeface="Times New Roman" panose="02020603050405020304" pitchFamily="18" charset="0"/>
            </a:endParaRPr>
          </a:p>
        </p:txBody>
      </p:sp>
      <p:sp>
        <p:nvSpPr>
          <p:cNvPr id="22" name="Oval 21"/>
          <p:cNvSpPr/>
          <p:nvPr/>
        </p:nvSpPr>
        <p:spPr>
          <a:xfrm>
            <a:off x="4635500" y="722313"/>
            <a:ext cx="2909888" cy="292735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r>
              <a:rPr lang="en-US" sz="3200" dirty="0" err="1">
                <a:solidFill>
                  <a:srgbClr val="FF0000"/>
                </a:solidFill>
                <a:latin typeface="Times New Roman" panose="02020603050405020304" pitchFamily="18" charset="0"/>
                <a:cs typeface="Times New Roman" panose="02020603050405020304" pitchFamily="18" charset="0"/>
              </a:rPr>
              <a:t>Thể</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thơ</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Tự</a:t>
            </a:r>
            <a:r>
              <a:rPr lang="en-US" sz="3200" dirty="0">
                <a:solidFill>
                  <a:prstClr val="black"/>
                </a:solidFill>
                <a:latin typeface="Times New Roman" panose="02020603050405020304" pitchFamily="18" charset="0"/>
                <a:cs typeface="Times New Roman" panose="02020603050405020304" pitchFamily="18" charset="0"/>
              </a:rPr>
              <a:t> do</a:t>
            </a:r>
            <a:endParaRPr lang="en-SG" sz="3200" dirty="0">
              <a:solidFill>
                <a:prstClr val="black"/>
              </a:solidFill>
              <a:latin typeface="Times New Roman" panose="02020603050405020304" pitchFamily="18" charset="0"/>
              <a:cs typeface="Times New Roman" panose="02020603050405020304" pitchFamily="18" charset="0"/>
            </a:endParaRPr>
          </a:p>
        </p:txBody>
      </p:sp>
      <p:sp>
        <p:nvSpPr>
          <p:cNvPr id="23" name="Oval 22"/>
          <p:cNvSpPr/>
          <p:nvPr/>
        </p:nvSpPr>
        <p:spPr>
          <a:xfrm>
            <a:off x="8234363" y="739775"/>
            <a:ext cx="2909887" cy="292735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r>
              <a:rPr lang="en-US" sz="3200" dirty="0" err="1">
                <a:solidFill>
                  <a:srgbClr val="FF0000"/>
                </a:solidFill>
                <a:latin typeface="Times New Roman" panose="02020603050405020304" pitchFamily="18" charset="0"/>
                <a:cs typeface="Times New Roman" panose="02020603050405020304" pitchFamily="18" charset="0"/>
              </a:rPr>
              <a:t>Đề</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tài</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Người</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lính</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và</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chiến</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tranh</a:t>
            </a:r>
            <a:endParaRPr lang="en-SG" sz="32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6632705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fade">
                                      <p:cBhvr>
                                        <p:cTn id="10" dur="500"/>
                                        <p:tgtEl>
                                          <p:spTgt spid="3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6"/>
                                        </p:tgtEl>
                                        <p:attrNameLst>
                                          <p:attrName>style.visibility</p:attrName>
                                        </p:attrNameLst>
                                      </p:cBhvr>
                                      <p:to>
                                        <p:strVal val="visible"/>
                                      </p:to>
                                    </p:set>
                                    <p:animEffect transition="in" filter="fade">
                                      <p:cBhvr>
                                        <p:cTn id="13" dur="500"/>
                                        <p:tgtEl>
                                          <p:spTgt spid="3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7"/>
                                        </p:tgtEl>
                                        <p:attrNameLst>
                                          <p:attrName>style.visibility</p:attrName>
                                        </p:attrNameLst>
                                      </p:cBhvr>
                                      <p:to>
                                        <p:strVal val="visible"/>
                                      </p:to>
                                    </p:set>
                                    <p:animEffect transition="in" filter="fade">
                                      <p:cBhvr>
                                        <p:cTn id="16" dur="500"/>
                                        <p:tgtEl>
                                          <p:spTgt spid="3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fade">
                                      <p:cBhvr>
                                        <p:cTn id="19" dur="500"/>
                                        <p:tgtEl>
                                          <p:spTgt spid="3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fade">
                                      <p:cBhvr>
                                        <p:cTn id="22" dur="500"/>
                                        <p:tgtEl>
                                          <p:spTgt spid="3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circle(in)">
                                      <p:cBhvr>
                                        <p:cTn id="27" dur="2000"/>
                                        <p:tgtEl>
                                          <p:spTgt spid="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circle(in)">
                                      <p:cBhvr>
                                        <p:cTn id="32" dur="2000"/>
                                        <p:tgtEl>
                                          <p:spTgt spid="22"/>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circle(in)">
                                      <p:cBhvr>
                                        <p:cTn id="37"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6" grpId="0" animBg="1"/>
      <p:bldP spid="37" grpId="0" animBg="1"/>
      <p:bldP spid="38" grpId="0" animBg="1"/>
      <p:bldP spid="39" grpId="0" animBg="1"/>
      <p:bldP spid="2" grpId="0" animBg="1"/>
      <p:bldP spid="22" grpId="0" animBg="1"/>
      <p:bldP spid="2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rrow: Right 6"/>
          <p:cNvSpPr/>
          <p:nvPr/>
        </p:nvSpPr>
        <p:spPr>
          <a:xfrm>
            <a:off x="1347788" y="314325"/>
            <a:ext cx="9710737" cy="6159500"/>
          </a:xfrm>
          <a:prstGeom prst="rightArrow">
            <a:avLst/>
          </a:prstGeom>
        </p:spPr>
        <p:style>
          <a:lnRef idx="0">
            <a:schemeClr val="dk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sp>
      <p:grpSp>
        <p:nvGrpSpPr>
          <p:cNvPr id="17" name="Group 16"/>
          <p:cNvGrpSpPr>
            <a:grpSpLocks/>
          </p:cNvGrpSpPr>
          <p:nvPr/>
        </p:nvGrpSpPr>
        <p:grpSpPr bwMode="auto">
          <a:xfrm>
            <a:off x="411163" y="2162175"/>
            <a:ext cx="2536825" cy="2463800"/>
            <a:chOff x="3904" y="1847734"/>
            <a:chExt cx="2536981" cy="2463646"/>
          </a:xfrm>
        </p:grpSpPr>
        <p:sp>
          <p:nvSpPr>
            <p:cNvPr id="18" name="Rectangle: Rounded Corners 17"/>
            <p:cNvSpPr/>
            <p:nvPr/>
          </p:nvSpPr>
          <p:spPr>
            <a:xfrm>
              <a:off x="3904" y="1847734"/>
              <a:ext cx="2536981" cy="2463646"/>
            </a:xfrm>
            <a:prstGeom prst="round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9" name="Rectangle: Rounded Corners 4"/>
            <p:cNvSpPr txBox="1"/>
            <p:nvPr/>
          </p:nvSpPr>
          <p:spPr>
            <a:xfrm>
              <a:off x="124561" y="1968376"/>
              <a:ext cx="2295666" cy="2222361"/>
            </a:xfrm>
            <a:prstGeom prst="rect">
              <a:avLst/>
            </a:prstGeom>
          </p:spPr>
          <p:style>
            <a:lnRef idx="0">
              <a:scrgbClr r="0" g="0" b="0"/>
            </a:lnRef>
            <a:fillRef idx="0">
              <a:scrgbClr r="0" g="0" b="0"/>
            </a:fillRef>
            <a:effectRef idx="0">
              <a:scrgbClr r="0" g="0" b="0"/>
            </a:effectRef>
            <a:fontRef idx="minor">
              <a:schemeClr val="lt1"/>
            </a:fontRef>
          </p:style>
          <p:txBody>
            <a:bodyPr tIns="91440" bIns="91440" spcCol="1270" anchor="ctr"/>
            <a:lstStyle/>
            <a:p>
              <a:pPr algn="ctr" defTabSz="1066800" eaLnBrk="1" fontAlgn="auto" hangingPunct="1">
                <a:lnSpc>
                  <a:spcPct val="90000"/>
                </a:lnSpc>
                <a:spcAft>
                  <a:spcPct val="35000"/>
                </a:spcAft>
                <a:defRPr/>
              </a:pPr>
              <a:r>
                <a:rPr lang="en-US" altLang="en-US" sz="2400" dirty="0" err="1">
                  <a:solidFill>
                    <a:prstClr val="white"/>
                  </a:solidFill>
                  <a:latin typeface="Times New Roman" panose="02020603050405020304" pitchFamily="18" charset="0"/>
                  <a:cs typeface="Times New Roman" panose="02020603050405020304" pitchFamily="18" charset="0"/>
                </a:rPr>
                <a:t>Khổ</a:t>
              </a:r>
              <a:r>
                <a:rPr lang="en-US" altLang="en-US" sz="2400" dirty="0">
                  <a:solidFill>
                    <a:prstClr val="white"/>
                  </a:solidFill>
                  <a:latin typeface="Times New Roman" panose="02020603050405020304" pitchFamily="18" charset="0"/>
                  <a:cs typeface="Times New Roman" panose="02020603050405020304" pitchFamily="18" charset="0"/>
                </a:rPr>
                <a:t> 1+2: </a:t>
              </a:r>
              <a:r>
                <a:rPr lang="en-US" altLang="en-US" sz="2400" dirty="0" err="1">
                  <a:solidFill>
                    <a:prstClr val="white"/>
                  </a:solidFill>
                  <a:latin typeface="Times New Roman" panose="02020603050405020304" pitchFamily="18" charset="0"/>
                  <a:cs typeface="Times New Roman" panose="02020603050405020304" pitchFamily="18" charset="0"/>
                </a:rPr>
                <a:t>Tư</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thế</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thế</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hiên</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ngang</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của</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người</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lính</a:t>
              </a:r>
              <a:endParaRPr lang="en-US" altLang="en-US" sz="2400" dirty="0">
                <a:solidFill>
                  <a:prstClr val="white"/>
                </a:solidFill>
                <a:latin typeface="Times New Roman" panose="02020603050405020304" pitchFamily="18" charset="0"/>
                <a:cs typeface="Times New Roman" panose="02020603050405020304" pitchFamily="18" charset="0"/>
              </a:endParaRPr>
            </a:p>
          </p:txBody>
        </p:sp>
      </p:grpSp>
      <p:grpSp>
        <p:nvGrpSpPr>
          <p:cNvPr id="20" name="Group 19"/>
          <p:cNvGrpSpPr>
            <a:grpSpLocks/>
          </p:cNvGrpSpPr>
          <p:nvPr/>
        </p:nvGrpSpPr>
        <p:grpSpPr bwMode="auto">
          <a:xfrm>
            <a:off x="3390900" y="2162175"/>
            <a:ext cx="2536825" cy="2463800"/>
            <a:chOff x="2963716" y="1847734"/>
            <a:chExt cx="2536981" cy="2463646"/>
          </a:xfrm>
        </p:grpSpPr>
        <p:sp>
          <p:nvSpPr>
            <p:cNvPr id="21" name="Rectangle: Rounded Corners 20"/>
            <p:cNvSpPr/>
            <p:nvPr/>
          </p:nvSpPr>
          <p:spPr>
            <a:xfrm>
              <a:off x="2963716" y="1847734"/>
              <a:ext cx="2536981" cy="2463646"/>
            </a:xfrm>
            <a:prstGeom prst="roundRect">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22" name="Rectangle: Rounded Corners 4"/>
            <p:cNvSpPr txBox="1"/>
            <p:nvPr/>
          </p:nvSpPr>
          <p:spPr>
            <a:xfrm>
              <a:off x="3084373" y="1968376"/>
              <a:ext cx="2295666" cy="2222361"/>
            </a:xfrm>
            <a:prstGeom prst="rect">
              <a:avLst/>
            </a:prstGeom>
          </p:spPr>
          <p:style>
            <a:lnRef idx="0">
              <a:scrgbClr r="0" g="0" b="0"/>
            </a:lnRef>
            <a:fillRef idx="0">
              <a:scrgbClr r="0" g="0" b="0"/>
            </a:fillRef>
            <a:effectRef idx="0">
              <a:scrgbClr r="0" g="0" b="0"/>
            </a:effectRef>
            <a:fontRef idx="minor">
              <a:schemeClr val="lt1"/>
            </a:fontRef>
          </p:style>
          <p:txBody>
            <a:bodyPr tIns="91440" bIns="91440" spcCol="1270" anchor="ctr"/>
            <a:lstStyle/>
            <a:p>
              <a:pPr algn="ctr" defTabSz="1066800" eaLnBrk="1" fontAlgn="auto" hangingPunct="1">
                <a:lnSpc>
                  <a:spcPct val="90000"/>
                </a:lnSpc>
                <a:spcAft>
                  <a:spcPct val="35000"/>
                </a:spcAft>
                <a:defRPr/>
              </a:pPr>
              <a:r>
                <a:rPr lang="en-US" altLang="en-US" sz="2400" dirty="0" err="1">
                  <a:solidFill>
                    <a:prstClr val="white"/>
                  </a:solidFill>
                  <a:latin typeface="Times New Roman" panose="02020603050405020304" pitchFamily="18" charset="0"/>
                  <a:cs typeface="Times New Roman" panose="02020603050405020304" pitchFamily="18" charset="0"/>
                </a:rPr>
                <a:t>Khổ</a:t>
              </a:r>
              <a:r>
                <a:rPr lang="en-US" altLang="en-US" sz="2400" dirty="0">
                  <a:solidFill>
                    <a:prstClr val="white"/>
                  </a:solidFill>
                  <a:latin typeface="Times New Roman" panose="02020603050405020304" pitchFamily="18" charset="0"/>
                  <a:cs typeface="Times New Roman" panose="02020603050405020304" pitchFamily="18" charset="0"/>
                </a:rPr>
                <a:t> 3+4: </a:t>
              </a:r>
              <a:r>
                <a:rPr lang="en-US" altLang="en-US" sz="2400" dirty="0" err="1">
                  <a:solidFill>
                    <a:prstClr val="white"/>
                  </a:solidFill>
                  <a:latin typeface="Times New Roman" panose="02020603050405020304" pitchFamily="18" charset="0"/>
                  <a:cs typeface="Times New Roman" panose="02020603050405020304" pitchFamily="18" charset="0"/>
                </a:rPr>
                <a:t>Tinh</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thần</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dũng</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cảm</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lạc</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quan</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bất</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chấp</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khó</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khăn</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gian</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khổ</a:t>
              </a:r>
              <a:endParaRPr lang="en-US" altLang="en-US" sz="2400" dirty="0">
                <a:solidFill>
                  <a:prstClr val="white"/>
                </a:solidFill>
                <a:latin typeface="Times New Roman" panose="02020603050405020304" pitchFamily="18" charset="0"/>
                <a:cs typeface="Times New Roman" panose="02020603050405020304" pitchFamily="18" charset="0"/>
              </a:endParaRPr>
            </a:p>
          </p:txBody>
        </p:sp>
      </p:grpSp>
      <p:grpSp>
        <p:nvGrpSpPr>
          <p:cNvPr id="23" name="Group 22"/>
          <p:cNvGrpSpPr>
            <a:grpSpLocks/>
          </p:cNvGrpSpPr>
          <p:nvPr/>
        </p:nvGrpSpPr>
        <p:grpSpPr bwMode="auto">
          <a:xfrm>
            <a:off x="6343650" y="2162175"/>
            <a:ext cx="2538413" cy="2463800"/>
            <a:chOff x="5923528" y="1847734"/>
            <a:chExt cx="2536981" cy="2463646"/>
          </a:xfrm>
        </p:grpSpPr>
        <p:sp>
          <p:nvSpPr>
            <p:cNvPr id="24" name="Rectangle: Rounded Corners 23"/>
            <p:cNvSpPr/>
            <p:nvPr/>
          </p:nvSpPr>
          <p:spPr>
            <a:xfrm>
              <a:off x="5923528" y="1847734"/>
              <a:ext cx="2536981" cy="2463646"/>
            </a:xfrm>
            <a:prstGeom prst="roundRect">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25" name="Rectangle: Rounded Corners 4"/>
            <p:cNvSpPr txBox="1"/>
            <p:nvPr/>
          </p:nvSpPr>
          <p:spPr>
            <a:xfrm>
              <a:off x="6044110" y="1968376"/>
              <a:ext cx="2295817" cy="2222361"/>
            </a:xfrm>
            <a:prstGeom prst="rect">
              <a:avLst/>
            </a:prstGeom>
          </p:spPr>
          <p:style>
            <a:lnRef idx="0">
              <a:scrgbClr r="0" g="0" b="0"/>
            </a:lnRef>
            <a:fillRef idx="0">
              <a:scrgbClr r="0" g="0" b="0"/>
            </a:fillRef>
            <a:effectRef idx="0">
              <a:scrgbClr r="0" g="0" b="0"/>
            </a:effectRef>
            <a:fontRef idx="minor">
              <a:schemeClr val="lt1"/>
            </a:fontRef>
          </p:style>
          <p:txBody>
            <a:bodyPr tIns="91440" bIns="91440" spcCol="1270" anchor="ctr"/>
            <a:lstStyle/>
            <a:p>
              <a:pPr algn="ctr" defTabSz="1066800" eaLnBrk="1" fontAlgn="auto" hangingPunct="1">
                <a:lnSpc>
                  <a:spcPct val="90000"/>
                </a:lnSpc>
                <a:spcAft>
                  <a:spcPct val="35000"/>
                </a:spcAft>
                <a:defRPr/>
              </a:pPr>
              <a:r>
                <a:rPr lang="en-US" altLang="en-US" sz="2400" dirty="0" err="1">
                  <a:solidFill>
                    <a:prstClr val="white"/>
                  </a:solidFill>
                  <a:latin typeface="Times New Roman" panose="02020603050405020304" pitchFamily="18" charset="0"/>
                  <a:cs typeface="Times New Roman" panose="02020603050405020304" pitchFamily="18" charset="0"/>
                </a:rPr>
                <a:t>Khổ</a:t>
              </a:r>
              <a:r>
                <a:rPr lang="en-US" altLang="en-US" sz="2400" dirty="0">
                  <a:solidFill>
                    <a:prstClr val="white"/>
                  </a:solidFill>
                  <a:latin typeface="Times New Roman" panose="02020603050405020304" pitchFamily="18" charset="0"/>
                  <a:cs typeface="Times New Roman" panose="02020603050405020304" pitchFamily="18" charset="0"/>
                </a:rPr>
                <a:t> 5+6: </a:t>
              </a:r>
              <a:r>
                <a:rPr lang="en-US" altLang="en-US" sz="2400" dirty="0" err="1">
                  <a:solidFill>
                    <a:prstClr val="white"/>
                  </a:solidFill>
                  <a:latin typeface="Times New Roman" panose="02020603050405020304" pitchFamily="18" charset="0"/>
                  <a:cs typeface="Times New Roman" panose="02020603050405020304" pitchFamily="18" charset="0"/>
                </a:rPr>
                <a:t>Tinh</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thần</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đồng</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chí</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đồng</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đội</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của</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người</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lính</a:t>
              </a:r>
              <a:endParaRPr lang="en-US" altLang="en-US" sz="2400" dirty="0">
                <a:solidFill>
                  <a:prstClr val="white"/>
                </a:solidFill>
                <a:latin typeface="Times New Roman" panose="02020603050405020304" pitchFamily="18" charset="0"/>
                <a:cs typeface="Times New Roman" panose="02020603050405020304" pitchFamily="18" charset="0"/>
              </a:endParaRPr>
            </a:p>
          </p:txBody>
        </p:sp>
      </p:grpSp>
      <p:grpSp>
        <p:nvGrpSpPr>
          <p:cNvPr id="26" name="Group 25"/>
          <p:cNvGrpSpPr>
            <a:grpSpLocks/>
          </p:cNvGrpSpPr>
          <p:nvPr/>
        </p:nvGrpSpPr>
        <p:grpSpPr bwMode="auto">
          <a:xfrm>
            <a:off x="9297988" y="2162175"/>
            <a:ext cx="2536825" cy="2463800"/>
            <a:chOff x="8883339" y="1847734"/>
            <a:chExt cx="2536981" cy="2463646"/>
          </a:xfrm>
        </p:grpSpPr>
        <p:sp>
          <p:nvSpPr>
            <p:cNvPr id="27" name="Rectangle: Rounded Corners 26"/>
            <p:cNvSpPr/>
            <p:nvPr/>
          </p:nvSpPr>
          <p:spPr>
            <a:xfrm>
              <a:off x="8883339" y="1847734"/>
              <a:ext cx="2536981" cy="2463646"/>
            </a:xfrm>
            <a:prstGeom prst="roundRect">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28" name="Rectangle: Rounded Corners 4"/>
            <p:cNvSpPr txBox="1"/>
            <p:nvPr/>
          </p:nvSpPr>
          <p:spPr>
            <a:xfrm>
              <a:off x="9003996" y="1968376"/>
              <a:ext cx="2295666" cy="2222361"/>
            </a:xfrm>
            <a:prstGeom prst="rect">
              <a:avLst/>
            </a:prstGeom>
          </p:spPr>
          <p:style>
            <a:lnRef idx="0">
              <a:scrgbClr r="0" g="0" b="0"/>
            </a:lnRef>
            <a:fillRef idx="0">
              <a:scrgbClr r="0" g="0" b="0"/>
            </a:fillRef>
            <a:effectRef idx="0">
              <a:scrgbClr r="0" g="0" b="0"/>
            </a:effectRef>
            <a:fontRef idx="minor">
              <a:schemeClr val="lt1"/>
            </a:fontRef>
          </p:style>
          <p:txBody>
            <a:bodyPr tIns="91440" bIns="91440" spcCol="1270" anchor="ctr"/>
            <a:lstStyle/>
            <a:p>
              <a:pPr algn="ctr" defTabSz="1066800" eaLnBrk="1" fontAlgn="auto" hangingPunct="1">
                <a:lnSpc>
                  <a:spcPct val="90000"/>
                </a:lnSpc>
                <a:spcAft>
                  <a:spcPct val="35000"/>
                </a:spcAft>
                <a:defRPr/>
              </a:pPr>
              <a:r>
                <a:rPr lang="en-US" altLang="en-US" sz="2400" dirty="0" err="1">
                  <a:solidFill>
                    <a:prstClr val="white"/>
                  </a:solidFill>
                  <a:latin typeface="Times New Roman" panose="02020603050405020304" pitchFamily="18" charset="0"/>
                  <a:cs typeface="Times New Roman" panose="02020603050405020304" pitchFamily="18" charset="0"/>
                </a:rPr>
                <a:t>Khổ</a:t>
              </a:r>
              <a:r>
                <a:rPr lang="en-US" altLang="en-US" sz="2400" dirty="0">
                  <a:solidFill>
                    <a:prstClr val="white"/>
                  </a:solidFill>
                  <a:latin typeface="Times New Roman" panose="02020603050405020304" pitchFamily="18" charset="0"/>
                  <a:cs typeface="Times New Roman" panose="02020603050405020304" pitchFamily="18" charset="0"/>
                </a:rPr>
                <a:t> 7: </a:t>
              </a:r>
              <a:r>
                <a:rPr lang="en-US" altLang="en-US" sz="2400" dirty="0" err="1">
                  <a:solidFill>
                    <a:prstClr val="white"/>
                  </a:solidFill>
                  <a:latin typeface="Times New Roman" panose="02020603050405020304" pitchFamily="18" charset="0"/>
                  <a:cs typeface="Times New Roman" panose="02020603050405020304" pitchFamily="18" charset="0"/>
                </a:rPr>
                <a:t>Lòng</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yêu</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nước</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và</a:t>
              </a:r>
              <a:r>
                <a:rPr lang="en-US" altLang="en-US" sz="2400" dirty="0">
                  <a:solidFill>
                    <a:prstClr val="white"/>
                  </a:solidFill>
                  <a:latin typeface="Times New Roman" panose="02020603050405020304" pitchFamily="18" charset="0"/>
                  <a:cs typeface="Times New Roman" panose="02020603050405020304" pitchFamily="18" charset="0"/>
                </a:rPr>
                <a:t> ý </a:t>
              </a:r>
              <a:r>
                <a:rPr lang="en-US" altLang="en-US" sz="2400" dirty="0" err="1">
                  <a:solidFill>
                    <a:prstClr val="white"/>
                  </a:solidFill>
                  <a:latin typeface="Times New Roman" panose="02020603050405020304" pitchFamily="18" charset="0"/>
                  <a:cs typeface="Times New Roman" panose="02020603050405020304" pitchFamily="18" charset="0"/>
                </a:rPr>
                <a:t>chí</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giải</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phóng</a:t>
              </a:r>
              <a:endParaRPr lang="en-SG" sz="2400" dirty="0">
                <a:solidFill>
                  <a:prstClr val="white"/>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13713286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circle(in)">
                                      <p:cBhvr>
                                        <p:cTn id="12" dur="2000"/>
                                        <p:tgtEl>
                                          <p:spTgt spid="1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ntr" presetSubtype="16"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circle(in)">
                                      <p:cBhvr>
                                        <p:cTn id="17" dur="2000"/>
                                        <p:tgtEl>
                                          <p:spTgt spid="2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6" presetClass="entr" presetSubtype="16" fill="hold"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circle(in)">
                                      <p:cBhvr>
                                        <p:cTn id="22" dur="2000"/>
                                        <p:tgtEl>
                                          <p:spTgt spid="2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6" presetClass="entr" presetSubtype="16" fill="hold"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circle(in)">
                                      <p:cBhvr>
                                        <p:cTn id="27" dur="2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p:cNvPicPr>
            <a:picLocks noGrp="1" noChangeAspect="1"/>
          </p:cNvPicPr>
          <p:nvPr>
            <p:ph type="pic" sz="quarter" idx="10"/>
          </p:nvPr>
        </p:nvPicPr>
        <p:blipFill>
          <a:blip r:embed="rId3"/>
          <a:srcRect l="16699" r="16699"/>
          <a:stretch>
            <a:fillRect/>
          </a:stretch>
        </p:blipFill>
        <p:spPr>
          <a:xfrm>
            <a:off x="7589716" y="1381597"/>
            <a:ext cx="3622856" cy="3622856"/>
          </a:xfrm>
        </p:spPr>
      </p:pic>
      <p:sp>
        <p:nvSpPr>
          <p:cNvPr id="4" name="Freeform 11"/>
          <p:cNvSpPr>
            <a:spLocks/>
          </p:cNvSpPr>
          <p:nvPr/>
        </p:nvSpPr>
        <p:spPr bwMode="auto">
          <a:xfrm>
            <a:off x="6781800" y="709613"/>
            <a:ext cx="5291138" cy="5092700"/>
          </a:xfrm>
          <a:custGeom>
            <a:avLst/>
            <a:gdLst>
              <a:gd name="connsiteX0" fmla="*/ 3175848 w 6187971"/>
              <a:gd name="connsiteY0" fmla="*/ 5544922 h 5955635"/>
              <a:gd name="connsiteX1" fmla="*/ 3184857 w 6187971"/>
              <a:gd name="connsiteY1" fmla="*/ 5542997 h 5955635"/>
              <a:gd name="connsiteX2" fmla="*/ 3185794 w 6187971"/>
              <a:gd name="connsiteY2" fmla="*/ 5544792 h 5955635"/>
              <a:gd name="connsiteX3" fmla="*/ 3509992 w 6187971"/>
              <a:gd name="connsiteY3" fmla="*/ 5452506 h 5955635"/>
              <a:gd name="connsiteX4" fmla="*/ 3560810 w 6187971"/>
              <a:gd name="connsiteY4" fmla="*/ 5445094 h 5955635"/>
              <a:gd name="connsiteX5" fmla="*/ 3523318 w 6187971"/>
              <a:gd name="connsiteY5" fmla="*/ 5451849 h 5955635"/>
              <a:gd name="connsiteX6" fmla="*/ 3518813 w 6187971"/>
              <a:gd name="connsiteY6" fmla="*/ 5452811 h 5955635"/>
              <a:gd name="connsiteX7" fmla="*/ 3472811 w 6187971"/>
              <a:gd name="connsiteY7" fmla="*/ 5457929 h 5955635"/>
              <a:gd name="connsiteX8" fmla="*/ 3477314 w 6187971"/>
              <a:gd name="connsiteY8" fmla="*/ 5456967 h 5955635"/>
              <a:gd name="connsiteX9" fmla="*/ 3481818 w 6187971"/>
              <a:gd name="connsiteY9" fmla="*/ 5456005 h 5955635"/>
              <a:gd name="connsiteX10" fmla="*/ 3499835 w 6187971"/>
              <a:gd name="connsiteY10" fmla="*/ 5452156 h 5955635"/>
              <a:gd name="connsiteX11" fmla="*/ 3509992 w 6187971"/>
              <a:gd name="connsiteY11" fmla="*/ 5452506 h 5955635"/>
              <a:gd name="connsiteX12" fmla="*/ 4648965 w 6187971"/>
              <a:gd name="connsiteY12" fmla="*/ 5205864 h 5955635"/>
              <a:gd name="connsiteX13" fmla="*/ 4648375 w 6187971"/>
              <a:gd name="connsiteY13" fmla="*/ 5206776 h 5955635"/>
              <a:gd name="connsiteX14" fmla="*/ 4643871 w 6187971"/>
              <a:gd name="connsiteY14" fmla="*/ 5207738 h 5955635"/>
              <a:gd name="connsiteX15" fmla="*/ 3439358 w 6187971"/>
              <a:gd name="connsiteY15" fmla="*/ 5455658 h 5955635"/>
              <a:gd name="connsiteX16" fmla="*/ 3443861 w 6187971"/>
              <a:gd name="connsiteY16" fmla="*/ 5454695 h 5955635"/>
              <a:gd name="connsiteX17" fmla="*/ 3462839 w 6187971"/>
              <a:gd name="connsiteY17" fmla="*/ 5455350 h 5955635"/>
              <a:gd name="connsiteX18" fmla="*/ 3463802 w 6187971"/>
              <a:gd name="connsiteY18" fmla="*/ 5459854 h 5955635"/>
              <a:gd name="connsiteX19" fmla="*/ 3464764 w 6187971"/>
              <a:gd name="connsiteY19" fmla="*/ 5464358 h 5955635"/>
              <a:gd name="connsiteX20" fmla="*/ 3386270 w 6187971"/>
              <a:gd name="connsiteY20" fmla="*/ 5471708 h 5955635"/>
              <a:gd name="connsiteX21" fmla="*/ 3439358 w 6187971"/>
              <a:gd name="connsiteY21" fmla="*/ 5455658 h 5955635"/>
              <a:gd name="connsiteX22" fmla="*/ 4926827 w 6187971"/>
              <a:gd name="connsiteY22" fmla="*/ 4878836 h 5955635"/>
              <a:gd name="connsiteX23" fmla="*/ 4931331 w 6187971"/>
              <a:gd name="connsiteY23" fmla="*/ 4877874 h 5955635"/>
              <a:gd name="connsiteX24" fmla="*/ 4927253 w 6187971"/>
              <a:gd name="connsiteY24" fmla="*/ 4880833 h 5955635"/>
              <a:gd name="connsiteX25" fmla="*/ 1616921 w 6187971"/>
              <a:gd name="connsiteY25" fmla="*/ 5147987 h 5955635"/>
              <a:gd name="connsiteX26" fmla="*/ 1621158 w 6187971"/>
              <a:gd name="connsiteY26" fmla="*/ 5151791 h 5955635"/>
              <a:gd name="connsiteX27" fmla="*/ 1617883 w 6187971"/>
              <a:gd name="connsiteY27" fmla="*/ 5152491 h 5955635"/>
              <a:gd name="connsiteX28" fmla="*/ 1616921 w 6187971"/>
              <a:gd name="connsiteY28" fmla="*/ 5147987 h 5955635"/>
              <a:gd name="connsiteX29" fmla="*/ 6029280 w 6187971"/>
              <a:gd name="connsiteY29" fmla="*/ 4202957 h 5955635"/>
              <a:gd name="connsiteX30" fmla="*/ 6033742 w 6187971"/>
              <a:gd name="connsiteY30" fmla="*/ 4205846 h 5955635"/>
              <a:gd name="connsiteX31" fmla="*/ 6030850 w 6187971"/>
              <a:gd name="connsiteY31" fmla="*/ 4210306 h 5955635"/>
              <a:gd name="connsiteX32" fmla="*/ 6030065 w 6187971"/>
              <a:gd name="connsiteY32" fmla="*/ 4206631 h 5955635"/>
              <a:gd name="connsiteX33" fmla="*/ 6029280 w 6187971"/>
              <a:gd name="connsiteY33" fmla="*/ 4202957 h 5955635"/>
              <a:gd name="connsiteX34" fmla="*/ 5195431 w 6187971"/>
              <a:gd name="connsiteY34" fmla="*/ 4350487 h 5955635"/>
              <a:gd name="connsiteX35" fmla="*/ 5195619 w 6187971"/>
              <a:gd name="connsiteY35" fmla="*/ 4350447 h 5955635"/>
              <a:gd name="connsiteX36" fmla="*/ 5191889 w 6187971"/>
              <a:gd name="connsiteY36" fmla="*/ 4355954 h 5955635"/>
              <a:gd name="connsiteX37" fmla="*/ 5195431 w 6187971"/>
              <a:gd name="connsiteY37" fmla="*/ 4350487 h 5955635"/>
              <a:gd name="connsiteX38" fmla="*/ 5135887 w 6187971"/>
              <a:gd name="connsiteY38" fmla="*/ 4358358 h 5955635"/>
              <a:gd name="connsiteX39" fmla="*/ 5135916 w 6187971"/>
              <a:gd name="connsiteY39" fmla="*/ 4358493 h 5955635"/>
              <a:gd name="connsiteX40" fmla="*/ 5132374 w 6187971"/>
              <a:gd name="connsiteY40" fmla="*/ 4363959 h 5955635"/>
              <a:gd name="connsiteX41" fmla="*/ 1535232 w 6187971"/>
              <a:gd name="connsiteY41" fmla="*/ 5118342 h 5955635"/>
              <a:gd name="connsiteX42" fmla="*/ 1540699 w 6187971"/>
              <a:gd name="connsiteY42" fmla="*/ 5121884 h 5955635"/>
              <a:gd name="connsiteX43" fmla="*/ 1546166 w 6187971"/>
              <a:gd name="connsiteY43" fmla="*/ 5125426 h 5955635"/>
              <a:gd name="connsiteX44" fmla="*/ 1541661 w 6187971"/>
              <a:gd name="connsiteY44" fmla="*/ 5126389 h 5955635"/>
              <a:gd name="connsiteX45" fmla="*/ 1535232 w 6187971"/>
              <a:gd name="connsiteY45" fmla="*/ 5118342 h 5955635"/>
              <a:gd name="connsiteX46" fmla="*/ 1296561 w 6187971"/>
              <a:gd name="connsiteY46" fmla="*/ 4951097 h 5955635"/>
              <a:gd name="connsiteX47" fmla="*/ 1298982 w 6187971"/>
              <a:gd name="connsiteY47" fmla="*/ 4952173 h 5955635"/>
              <a:gd name="connsiteX48" fmla="*/ 1302760 w 6187971"/>
              <a:gd name="connsiteY48" fmla="*/ 4956076 h 5955635"/>
              <a:gd name="connsiteX49" fmla="*/ 1297293 w 6187971"/>
              <a:gd name="connsiteY49" fmla="*/ 4952534 h 5955635"/>
              <a:gd name="connsiteX50" fmla="*/ 1299553 w 6187971"/>
              <a:gd name="connsiteY50" fmla="*/ 4938864 h 5955635"/>
              <a:gd name="connsiteX51" fmla="*/ 1305339 w 6187971"/>
              <a:gd name="connsiteY51" fmla="*/ 4946105 h 5955635"/>
              <a:gd name="connsiteX52" fmla="*/ 1299715 w 6187971"/>
              <a:gd name="connsiteY52" fmla="*/ 4939066 h 5955635"/>
              <a:gd name="connsiteX53" fmla="*/ 6187039 w 6187971"/>
              <a:gd name="connsiteY53" fmla="*/ 3627519 h 5955635"/>
              <a:gd name="connsiteX54" fmla="*/ 6185137 w 6187971"/>
              <a:gd name="connsiteY54" fmla="*/ 3708609 h 5955635"/>
              <a:gd name="connsiteX55" fmla="*/ 6163816 w 6187971"/>
              <a:gd name="connsiteY55" fmla="*/ 3770795 h 5955635"/>
              <a:gd name="connsiteX56" fmla="*/ 6168279 w 6187971"/>
              <a:gd name="connsiteY56" fmla="*/ 3773684 h 5955635"/>
              <a:gd name="connsiteX57" fmla="*/ 6163279 w 6187971"/>
              <a:gd name="connsiteY57" fmla="*/ 3786278 h 5955635"/>
              <a:gd name="connsiteX58" fmla="*/ 6160387 w 6187971"/>
              <a:gd name="connsiteY58" fmla="*/ 3790738 h 5955635"/>
              <a:gd name="connsiteX59" fmla="*/ 6164064 w 6187971"/>
              <a:gd name="connsiteY59" fmla="*/ 3789953 h 5955635"/>
              <a:gd name="connsiteX60" fmla="*/ 6153775 w 6187971"/>
              <a:gd name="connsiteY60" fmla="*/ 3849782 h 5955635"/>
              <a:gd name="connsiteX61" fmla="*/ 6154561 w 6187971"/>
              <a:gd name="connsiteY61" fmla="*/ 3853456 h 5955635"/>
              <a:gd name="connsiteX62" fmla="*/ 6155346 w 6187971"/>
              <a:gd name="connsiteY62" fmla="*/ 3857131 h 5955635"/>
              <a:gd name="connsiteX63" fmla="*/ 6156131 w 6187971"/>
              <a:gd name="connsiteY63" fmla="*/ 3860805 h 5955635"/>
              <a:gd name="connsiteX64" fmla="*/ 6152454 w 6187971"/>
              <a:gd name="connsiteY64" fmla="*/ 3861591 h 5955635"/>
              <a:gd name="connsiteX65" fmla="*/ 6156916 w 6187971"/>
              <a:gd name="connsiteY65" fmla="*/ 3864480 h 5955635"/>
              <a:gd name="connsiteX66" fmla="*/ 6155841 w 6187971"/>
              <a:gd name="connsiteY66" fmla="*/ 3895446 h 5955635"/>
              <a:gd name="connsiteX67" fmla="*/ 6171873 w 6187971"/>
              <a:gd name="connsiteY67" fmla="*/ 3880495 h 5955635"/>
              <a:gd name="connsiteX68" fmla="*/ 6171604 w 6187971"/>
              <a:gd name="connsiteY68" fmla="*/ 3888236 h 5955635"/>
              <a:gd name="connsiteX69" fmla="*/ 6171470 w 6187971"/>
              <a:gd name="connsiteY69" fmla="*/ 3892106 h 5955635"/>
              <a:gd name="connsiteX70" fmla="*/ 6170551 w 6187971"/>
              <a:gd name="connsiteY70" fmla="*/ 3892303 h 5955635"/>
              <a:gd name="connsiteX71" fmla="*/ 6171336 w 6187971"/>
              <a:gd name="connsiteY71" fmla="*/ 3895977 h 5955635"/>
              <a:gd name="connsiteX72" fmla="*/ 6171470 w 6187971"/>
              <a:gd name="connsiteY72" fmla="*/ 3892106 h 5955635"/>
              <a:gd name="connsiteX73" fmla="*/ 6174228 w 6187971"/>
              <a:gd name="connsiteY73" fmla="*/ 3891517 h 5955635"/>
              <a:gd name="connsiteX74" fmla="*/ 6175013 w 6187971"/>
              <a:gd name="connsiteY74" fmla="*/ 3895192 h 5955635"/>
              <a:gd name="connsiteX75" fmla="*/ 6175798 w 6187971"/>
              <a:gd name="connsiteY75" fmla="*/ 3898866 h 5955635"/>
              <a:gd name="connsiteX76" fmla="*/ 6168691 w 6187971"/>
              <a:gd name="connsiteY76" fmla="*/ 3919595 h 5955635"/>
              <a:gd name="connsiteX77" fmla="*/ 6165799 w 6187971"/>
              <a:gd name="connsiteY77" fmla="*/ 3924055 h 5955635"/>
              <a:gd name="connsiteX78" fmla="*/ 6163691 w 6187971"/>
              <a:gd name="connsiteY78" fmla="*/ 3932189 h 5955635"/>
              <a:gd name="connsiteX79" fmla="*/ 6160799 w 6187971"/>
              <a:gd name="connsiteY79" fmla="*/ 3936650 h 5955635"/>
              <a:gd name="connsiteX80" fmla="*/ 6162906 w 6187971"/>
              <a:gd name="connsiteY80" fmla="*/ 3928515 h 5955635"/>
              <a:gd name="connsiteX81" fmla="*/ 6165014 w 6187971"/>
              <a:gd name="connsiteY81" fmla="*/ 3920380 h 5955635"/>
              <a:gd name="connsiteX82" fmla="*/ 6150552 w 6187971"/>
              <a:gd name="connsiteY82" fmla="*/ 3942681 h 5955635"/>
              <a:gd name="connsiteX83" fmla="*/ 6137165 w 6187971"/>
              <a:gd name="connsiteY83" fmla="*/ 3934015 h 5955635"/>
              <a:gd name="connsiteX84" fmla="*/ 6088449 w 6187971"/>
              <a:gd name="connsiteY84" fmla="*/ 4101948 h 5955635"/>
              <a:gd name="connsiteX85" fmla="*/ 6086341 w 6187971"/>
              <a:gd name="connsiteY85" fmla="*/ 4110083 h 5955635"/>
              <a:gd name="connsiteX86" fmla="*/ 6083449 w 6187971"/>
              <a:gd name="connsiteY86" fmla="*/ 4114542 h 5955635"/>
              <a:gd name="connsiteX87" fmla="*/ 6059236 w 6187971"/>
              <a:gd name="connsiteY87" fmla="*/ 4181188 h 5955635"/>
              <a:gd name="connsiteX88" fmla="*/ 6030808 w 6187971"/>
              <a:gd name="connsiteY88" fmla="*/ 4264104 h 5955635"/>
              <a:gd name="connsiteX89" fmla="*/ 5990563 w 6187971"/>
              <a:gd name="connsiteY89" fmla="*/ 4345702 h 5955635"/>
              <a:gd name="connsiteX90" fmla="*/ 5931641 w 6187971"/>
              <a:gd name="connsiteY90" fmla="*/ 4465868 h 5955635"/>
              <a:gd name="connsiteX91" fmla="*/ 5868547 w 6187971"/>
              <a:gd name="connsiteY91" fmla="*/ 4548506 h 5955635"/>
              <a:gd name="connsiteX92" fmla="*/ 5877224 w 6187971"/>
              <a:gd name="connsiteY92" fmla="*/ 4535125 h 5955635"/>
              <a:gd name="connsiteX93" fmla="*/ 5870655 w 6187971"/>
              <a:gd name="connsiteY93" fmla="*/ 4540371 h 5955635"/>
              <a:gd name="connsiteX94" fmla="*/ 5867762 w 6187971"/>
              <a:gd name="connsiteY94" fmla="*/ 4544831 h 5955635"/>
              <a:gd name="connsiteX95" fmla="*/ 5869870 w 6187971"/>
              <a:gd name="connsiteY95" fmla="*/ 4536697 h 5955635"/>
              <a:gd name="connsiteX96" fmla="*/ 5869085 w 6187971"/>
              <a:gd name="connsiteY96" fmla="*/ 4533022 h 5955635"/>
              <a:gd name="connsiteX97" fmla="*/ 5809916 w 6187971"/>
              <a:gd name="connsiteY97" fmla="*/ 4634032 h 5955635"/>
              <a:gd name="connsiteX98" fmla="*/ 5732112 w 6187971"/>
              <a:gd name="connsiteY98" fmla="*/ 4719811 h 5955635"/>
              <a:gd name="connsiteX99" fmla="*/ 5839913 w 6187971"/>
              <a:gd name="connsiteY99" fmla="*/ 4558465 h 5955635"/>
              <a:gd name="connsiteX100" fmla="*/ 5846236 w 6187971"/>
              <a:gd name="connsiteY100" fmla="*/ 4534062 h 5955635"/>
              <a:gd name="connsiteX101" fmla="*/ 5879621 w 6187971"/>
              <a:gd name="connsiteY101" fmla="*/ 4492350 h 5955635"/>
              <a:gd name="connsiteX102" fmla="*/ 5893835 w 6187971"/>
              <a:gd name="connsiteY102" fmla="*/ 4450893 h 5955635"/>
              <a:gd name="connsiteX103" fmla="*/ 5930898 w 6187971"/>
              <a:gd name="connsiteY103" fmla="*/ 4408396 h 5955635"/>
              <a:gd name="connsiteX104" fmla="*/ 5939823 w 6187971"/>
              <a:gd name="connsiteY104" fmla="*/ 4414173 h 5955635"/>
              <a:gd name="connsiteX105" fmla="*/ 5959284 w 6187971"/>
              <a:gd name="connsiteY105" fmla="*/ 4379279 h 5955635"/>
              <a:gd name="connsiteX106" fmla="*/ 5955607 w 6187971"/>
              <a:gd name="connsiteY106" fmla="*/ 4380064 h 5955635"/>
              <a:gd name="connsiteX107" fmla="*/ 5952715 w 6187971"/>
              <a:gd name="connsiteY107" fmla="*/ 4384525 h 5955635"/>
              <a:gd name="connsiteX108" fmla="*/ 5951930 w 6187971"/>
              <a:gd name="connsiteY108" fmla="*/ 4380850 h 5955635"/>
              <a:gd name="connsiteX109" fmla="*/ 5941683 w 6187971"/>
              <a:gd name="connsiteY109" fmla="*/ 4386882 h 5955635"/>
              <a:gd name="connsiteX110" fmla="*/ 5955359 w 6187971"/>
              <a:gd name="connsiteY110" fmla="*/ 4360907 h 5955635"/>
              <a:gd name="connsiteX111" fmla="*/ 5954574 w 6187971"/>
              <a:gd name="connsiteY111" fmla="*/ 4357232 h 5955635"/>
              <a:gd name="connsiteX112" fmla="*/ 5958251 w 6187971"/>
              <a:gd name="connsiteY112" fmla="*/ 4356446 h 5955635"/>
              <a:gd name="connsiteX113" fmla="*/ 5960359 w 6187971"/>
              <a:gd name="connsiteY113" fmla="*/ 4348312 h 5955635"/>
              <a:gd name="connsiteX114" fmla="*/ 5964036 w 6187971"/>
              <a:gd name="connsiteY114" fmla="*/ 4347527 h 5955635"/>
              <a:gd name="connsiteX115" fmla="*/ 5980357 w 6187971"/>
              <a:gd name="connsiteY115" fmla="*/ 4297935 h 5955635"/>
              <a:gd name="connsiteX116" fmla="*/ 6007959 w 6187971"/>
              <a:gd name="connsiteY116" fmla="*/ 4265143 h 5955635"/>
              <a:gd name="connsiteX117" fmla="*/ 6010851 w 6187971"/>
              <a:gd name="connsiteY117" fmla="*/ 4260683 h 5955635"/>
              <a:gd name="connsiteX118" fmla="*/ 6016636 w 6187971"/>
              <a:gd name="connsiteY118" fmla="*/ 4251763 h 5955635"/>
              <a:gd name="connsiteX119" fmla="*/ 6017421 w 6187971"/>
              <a:gd name="connsiteY119" fmla="*/ 4255437 h 5955635"/>
              <a:gd name="connsiteX120" fmla="*/ 6014528 w 6187971"/>
              <a:gd name="connsiteY120" fmla="*/ 4259898 h 5955635"/>
              <a:gd name="connsiteX121" fmla="*/ 6015313 w 6187971"/>
              <a:gd name="connsiteY121" fmla="*/ 4263572 h 5955635"/>
              <a:gd name="connsiteX122" fmla="*/ 6024528 w 6187971"/>
              <a:gd name="connsiteY122" fmla="*/ 4234709 h 5955635"/>
              <a:gd name="connsiteX123" fmla="*/ 6021635 w 6187971"/>
              <a:gd name="connsiteY123" fmla="*/ 4239169 h 5955635"/>
              <a:gd name="connsiteX124" fmla="*/ 6020850 w 6187971"/>
              <a:gd name="connsiteY124" fmla="*/ 4235494 h 5955635"/>
              <a:gd name="connsiteX125" fmla="*/ 6020065 w 6187971"/>
              <a:gd name="connsiteY125" fmla="*/ 4231820 h 5955635"/>
              <a:gd name="connsiteX126" fmla="*/ 6013496 w 6187971"/>
              <a:gd name="connsiteY126" fmla="*/ 4237066 h 5955635"/>
              <a:gd name="connsiteX127" fmla="*/ 6027957 w 6187971"/>
              <a:gd name="connsiteY127" fmla="*/ 4214766 h 5955635"/>
              <a:gd name="connsiteX128" fmla="*/ 6030850 w 6187971"/>
              <a:gd name="connsiteY128" fmla="*/ 4210306 h 5955635"/>
              <a:gd name="connsiteX129" fmla="*/ 6078987 w 6187971"/>
              <a:gd name="connsiteY129" fmla="*/ 4111654 h 5955635"/>
              <a:gd name="connsiteX130" fmla="*/ 6081879 w 6187971"/>
              <a:gd name="connsiteY130" fmla="*/ 4107194 h 5955635"/>
              <a:gd name="connsiteX131" fmla="*/ 6083986 w 6187971"/>
              <a:gd name="connsiteY131" fmla="*/ 4099059 h 5955635"/>
              <a:gd name="connsiteX132" fmla="*/ 6084771 w 6187971"/>
              <a:gd name="connsiteY132" fmla="*/ 4102733 h 5955635"/>
              <a:gd name="connsiteX133" fmla="*/ 6087953 w 6187971"/>
              <a:gd name="connsiteY133" fmla="*/ 4063633 h 5955635"/>
              <a:gd name="connsiteX134" fmla="*/ 6085846 w 6187971"/>
              <a:gd name="connsiteY134" fmla="*/ 4071767 h 5955635"/>
              <a:gd name="connsiteX135" fmla="*/ 6082169 w 6187971"/>
              <a:gd name="connsiteY135" fmla="*/ 4072553 h 5955635"/>
              <a:gd name="connsiteX136" fmla="*/ 6084276 w 6187971"/>
              <a:gd name="connsiteY136" fmla="*/ 4064419 h 5955635"/>
              <a:gd name="connsiteX137" fmla="*/ 6083990 w 6187971"/>
              <a:gd name="connsiteY137" fmla="*/ 4063082 h 5955635"/>
              <a:gd name="connsiteX138" fmla="*/ 6084968 w 6187971"/>
              <a:gd name="connsiteY138" fmla="*/ 4060909 h 5955635"/>
              <a:gd name="connsiteX139" fmla="*/ 6086383 w 6187971"/>
              <a:gd name="connsiteY139" fmla="*/ 4056284 h 5955635"/>
              <a:gd name="connsiteX140" fmla="*/ 6083491 w 6187971"/>
              <a:gd name="connsiteY140" fmla="*/ 4060744 h 5955635"/>
              <a:gd name="connsiteX141" fmla="*/ 6083990 w 6187971"/>
              <a:gd name="connsiteY141" fmla="*/ 4063082 h 5955635"/>
              <a:gd name="connsiteX142" fmla="*/ 6081384 w 6187971"/>
              <a:gd name="connsiteY142" fmla="*/ 4068878 h 5955635"/>
              <a:gd name="connsiteX143" fmla="*/ 6123530 w 6187971"/>
              <a:gd name="connsiteY143" fmla="*/ 3906191 h 5955635"/>
              <a:gd name="connsiteX144" fmla="*/ 6134315 w 6187971"/>
              <a:gd name="connsiteY144" fmla="*/ 3884676 h 5955635"/>
              <a:gd name="connsiteX145" fmla="*/ 6129067 w 6187971"/>
              <a:gd name="connsiteY145" fmla="*/ 3878113 h 5955635"/>
              <a:gd name="connsiteX146" fmla="*/ 6131959 w 6187971"/>
              <a:gd name="connsiteY146" fmla="*/ 3873653 h 5955635"/>
              <a:gd name="connsiteX147" fmla="*/ 6134066 w 6187971"/>
              <a:gd name="connsiteY147" fmla="*/ 3865519 h 5955635"/>
              <a:gd name="connsiteX148" fmla="*/ 6157494 w 6187971"/>
              <a:gd name="connsiteY148" fmla="*/ 3795198 h 5955635"/>
              <a:gd name="connsiteX149" fmla="*/ 6154602 w 6187971"/>
              <a:gd name="connsiteY149" fmla="*/ 3799658 h 5955635"/>
              <a:gd name="connsiteX150" fmla="*/ 6150140 w 6187971"/>
              <a:gd name="connsiteY150" fmla="*/ 3796769 h 5955635"/>
              <a:gd name="connsiteX151" fmla="*/ 6153032 w 6187971"/>
              <a:gd name="connsiteY151" fmla="*/ 3792310 h 5955635"/>
              <a:gd name="connsiteX152" fmla="*/ 6152247 w 6187971"/>
              <a:gd name="connsiteY152" fmla="*/ 3788635 h 5955635"/>
              <a:gd name="connsiteX153" fmla="*/ 6172783 w 6187971"/>
              <a:gd name="connsiteY153" fmla="*/ 3722774 h 5955635"/>
              <a:gd name="connsiteX154" fmla="*/ 6187039 w 6187971"/>
              <a:gd name="connsiteY154" fmla="*/ 3627519 h 5955635"/>
              <a:gd name="connsiteX155" fmla="*/ 5453639 w 6187971"/>
              <a:gd name="connsiteY155" fmla="*/ 3702176 h 5955635"/>
              <a:gd name="connsiteX156" fmla="*/ 5453774 w 6187971"/>
              <a:gd name="connsiteY156" fmla="*/ 3702469 h 5955635"/>
              <a:gd name="connsiteX157" fmla="*/ 5449948 w 6187971"/>
              <a:gd name="connsiteY157" fmla="*/ 3712116 h 5955635"/>
              <a:gd name="connsiteX158" fmla="*/ 5548423 w 6187971"/>
              <a:gd name="connsiteY158" fmla="*/ 3643981 h 5955635"/>
              <a:gd name="connsiteX159" fmla="*/ 5544882 w 6187971"/>
              <a:gd name="connsiteY159" fmla="*/ 3649448 h 5955635"/>
              <a:gd name="connsiteX160" fmla="*/ 5548423 w 6187971"/>
              <a:gd name="connsiteY160" fmla="*/ 3643981 h 5955635"/>
              <a:gd name="connsiteX161" fmla="*/ 5501782 w 6187971"/>
              <a:gd name="connsiteY161" fmla="*/ 3594005 h 5955635"/>
              <a:gd name="connsiteX162" fmla="*/ 5500844 w 6187971"/>
              <a:gd name="connsiteY162" fmla="*/ 3597631 h 5955635"/>
              <a:gd name="connsiteX163" fmla="*/ 5501806 w 6187971"/>
              <a:gd name="connsiteY163" fmla="*/ 3602135 h 5955635"/>
              <a:gd name="connsiteX164" fmla="*/ 5498264 w 6187971"/>
              <a:gd name="connsiteY164" fmla="*/ 3607601 h 5955635"/>
              <a:gd name="connsiteX165" fmla="*/ 5496339 w 6187971"/>
              <a:gd name="connsiteY165" fmla="*/ 3598593 h 5955635"/>
              <a:gd name="connsiteX166" fmla="*/ 5505531 w 6187971"/>
              <a:gd name="connsiteY166" fmla="*/ 3584407 h 5955635"/>
              <a:gd name="connsiteX167" fmla="*/ 5502887 w 6187971"/>
              <a:gd name="connsiteY167" fmla="*/ 3593074 h 5955635"/>
              <a:gd name="connsiteX168" fmla="*/ 5501782 w 6187971"/>
              <a:gd name="connsiteY168" fmla="*/ 3594005 h 5955635"/>
              <a:gd name="connsiteX169" fmla="*/ 5503423 w 6187971"/>
              <a:gd name="connsiteY169" fmla="*/ 3587661 h 5955635"/>
              <a:gd name="connsiteX170" fmla="*/ 5509363 w 6187971"/>
              <a:gd name="connsiteY170" fmla="*/ 3567553 h 5955635"/>
              <a:gd name="connsiteX171" fmla="*/ 5513086 w 6187971"/>
              <a:gd name="connsiteY171" fmla="*/ 3566758 h 5955635"/>
              <a:gd name="connsiteX172" fmla="*/ 5506965 w 6187971"/>
              <a:gd name="connsiteY172" fmla="*/ 3582195 h 5955635"/>
              <a:gd name="connsiteX173" fmla="*/ 5505531 w 6187971"/>
              <a:gd name="connsiteY173" fmla="*/ 3584407 h 5955635"/>
              <a:gd name="connsiteX174" fmla="*/ 5507691 w 6187971"/>
              <a:gd name="connsiteY174" fmla="*/ 3577329 h 5955635"/>
              <a:gd name="connsiteX175" fmla="*/ 5510688 w 6187971"/>
              <a:gd name="connsiteY175" fmla="*/ 3559800 h 5955635"/>
              <a:gd name="connsiteX176" fmla="*/ 5509363 w 6187971"/>
              <a:gd name="connsiteY176" fmla="*/ 3567553 h 5955635"/>
              <a:gd name="connsiteX177" fmla="*/ 5508582 w 6187971"/>
              <a:gd name="connsiteY177" fmla="*/ 3567720 h 5955635"/>
              <a:gd name="connsiteX178" fmla="*/ 5161932 w 6187971"/>
              <a:gd name="connsiteY178" fmla="*/ 3575847 h 5955635"/>
              <a:gd name="connsiteX179" fmla="*/ 5160517 w 6187971"/>
              <a:gd name="connsiteY179" fmla="*/ 3580472 h 5955635"/>
              <a:gd name="connsiteX180" fmla="*/ 5159539 w 6187971"/>
              <a:gd name="connsiteY180" fmla="*/ 3582645 h 5955635"/>
              <a:gd name="connsiteX181" fmla="*/ 5159040 w 6187971"/>
              <a:gd name="connsiteY181" fmla="*/ 3580307 h 5955635"/>
              <a:gd name="connsiteX182" fmla="*/ 5161932 w 6187971"/>
              <a:gd name="connsiteY182" fmla="*/ 3575847 h 5955635"/>
              <a:gd name="connsiteX183" fmla="*/ 1120688 w 6187971"/>
              <a:gd name="connsiteY183" fmla="*/ 4434529 h 5955635"/>
              <a:gd name="connsiteX184" fmla="*/ 1126155 w 6187971"/>
              <a:gd name="connsiteY184" fmla="*/ 4438070 h 5955635"/>
              <a:gd name="connsiteX185" fmla="*/ 1121651 w 6187971"/>
              <a:gd name="connsiteY185" fmla="*/ 4439032 h 5955635"/>
              <a:gd name="connsiteX186" fmla="*/ 5592057 w 6187971"/>
              <a:gd name="connsiteY186" fmla="*/ 3360201 h 5955635"/>
              <a:gd name="connsiteX187" fmla="*/ 5593625 w 6187971"/>
              <a:gd name="connsiteY187" fmla="*/ 3370584 h 5955635"/>
              <a:gd name="connsiteX188" fmla="*/ 5592663 w 6187971"/>
              <a:gd name="connsiteY188" fmla="*/ 3366081 h 5955635"/>
              <a:gd name="connsiteX189" fmla="*/ 5591701 w 6187971"/>
              <a:gd name="connsiteY189" fmla="*/ 3361577 h 5955635"/>
              <a:gd name="connsiteX190" fmla="*/ 818034 w 6187971"/>
              <a:gd name="connsiteY190" fmla="*/ 4362609 h 5955635"/>
              <a:gd name="connsiteX191" fmla="*/ 820283 w 6187971"/>
              <a:gd name="connsiteY191" fmla="*/ 4366839 h 5955635"/>
              <a:gd name="connsiteX192" fmla="*/ 818996 w 6187971"/>
              <a:gd name="connsiteY192" fmla="*/ 4367114 h 5955635"/>
              <a:gd name="connsiteX193" fmla="*/ 818034 w 6187971"/>
              <a:gd name="connsiteY193" fmla="*/ 4362609 h 5955635"/>
              <a:gd name="connsiteX194" fmla="*/ 5246100 w 6187971"/>
              <a:gd name="connsiteY194" fmla="*/ 3411866 h 5955635"/>
              <a:gd name="connsiteX195" fmla="*/ 5247019 w 6187971"/>
              <a:gd name="connsiteY195" fmla="*/ 3411670 h 5955635"/>
              <a:gd name="connsiteX196" fmla="*/ 5246885 w 6187971"/>
              <a:gd name="connsiteY196" fmla="*/ 3415540 h 5955635"/>
              <a:gd name="connsiteX197" fmla="*/ 5246100 w 6187971"/>
              <a:gd name="connsiteY197" fmla="*/ 3411866 h 5955635"/>
              <a:gd name="connsiteX198" fmla="*/ 5262588 w 6187971"/>
              <a:gd name="connsiteY198" fmla="*/ 3147082 h 5955635"/>
              <a:gd name="connsiteX199" fmla="*/ 5248332 w 6187971"/>
              <a:gd name="connsiteY199" fmla="*/ 3242337 h 5955635"/>
              <a:gd name="connsiteX200" fmla="*/ 5227796 w 6187971"/>
              <a:gd name="connsiteY200" fmla="*/ 3308198 h 5955635"/>
              <a:gd name="connsiteX201" fmla="*/ 5228581 w 6187971"/>
              <a:gd name="connsiteY201" fmla="*/ 3311872 h 5955635"/>
              <a:gd name="connsiteX202" fmla="*/ 5225689 w 6187971"/>
              <a:gd name="connsiteY202" fmla="*/ 3316332 h 5955635"/>
              <a:gd name="connsiteX203" fmla="*/ 5230152 w 6187971"/>
              <a:gd name="connsiteY203" fmla="*/ 3319222 h 5955635"/>
              <a:gd name="connsiteX204" fmla="*/ 5233044 w 6187971"/>
              <a:gd name="connsiteY204" fmla="*/ 3314761 h 5955635"/>
              <a:gd name="connsiteX205" fmla="*/ 5209615 w 6187971"/>
              <a:gd name="connsiteY205" fmla="*/ 3385082 h 5955635"/>
              <a:gd name="connsiteX206" fmla="*/ 5207509 w 6187971"/>
              <a:gd name="connsiteY206" fmla="*/ 3393216 h 5955635"/>
              <a:gd name="connsiteX207" fmla="*/ 5204616 w 6187971"/>
              <a:gd name="connsiteY207" fmla="*/ 3397676 h 5955635"/>
              <a:gd name="connsiteX208" fmla="*/ 5209864 w 6187971"/>
              <a:gd name="connsiteY208" fmla="*/ 3404240 h 5955635"/>
              <a:gd name="connsiteX209" fmla="*/ 5199079 w 6187971"/>
              <a:gd name="connsiteY209" fmla="*/ 3425754 h 5955635"/>
              <a:gd name="connsiteX210" fmla="*/ 5156933 w 6187971"/>
              <a:gd name="connsiteY210" fmla="*/ 3588442 h 5955635"/>
              <a:gd name="connsiteX211" fmla="*/ 5159539 w 6187971"/>
              <a:gd name="connsiteY211" fmla="*/ 3582645 h 5955635"/>
              <a:gd name="connsiteX212" fmla="*/ 5159825 w 6187971"/>
              <a:gd name="connsiteY212" fmla="*/ 3583982 h 5955635"/>
              <a:gd name="connsiteX213" fmla="*/ 5157718 w 6187971"/>
              <a:gd name="connsiteY213" fmla="*/ 3592116 h 5955635"/>
              <a:gd name="connsiteX214" fmla="*/ 5161395 w 6187971"/>
              <a:gd name="connsiteY214" fmla="*/ 3591330 h 5955635"/>
              <a:gd name="connsiteX215" fmla="*/ 5163502 w 6187971"/>
              <a:gd name="connsiteY215" fmla="*/ 3583196 h 5955635"/>
              <a:gd name="connsiteX216" fmla="*/ 5160320 w 6187971"/>
              <a:gd name="connsiteY216" fmla="*/ 3622296 h 5955635"/>
              <a:gd name="connsiteX217" fmla="*/ 5159535 w 6187971"/>
              <a:gd name="connsiteY217" fmla="*/ 3618622 h 5955635"/>
              <a:gd name="connsiteX218" fmla="*/ 5157428 w 6187971"/>
              <a:gd name="connsiteY218" fmla="*/ 3626757 h 5955635"/>
              <a:gd name="connsiteX219" fmla="*/ 5154536 w 6187971"/>
              <a:gd name="connsiteY219" fmla="*/ 3631216 h 5955635"/>
              <a:gd name="connsiteX220" fmla="*/ 5106399 w 6187971"/>
              <a:gd name="connsiteY220" fmla="*/ 3729869 h 5955635"/>
              <a:gd name="connsiteX221" fmla="*/ 5109291 w 6187971"/>
              <a:gd name="connsiteY221" fmla="*/ 3725408 h 5955635"/>
              <a:gd name="connsiteX222" fmla="*/ 5104829 w 6187971"/>
              <a:gd name="connsiteY222" fmla="*/ 3722520 h 5955635"/>
              <a:gd name="connsiteX223" fmla="*/ 5105614 w 6187971"/>
              <a:gd name="connsiteY223" fmla="*/ 3726194 h 5955635"/>
              <a:gd name="connsiteX224" fmla="*/ 5106399 w 6187971"/>
              <a:gd name="connsiteY224" fmla="*/ 3729869 h 5955635"/>
              <a:gd name="connsiteX225" fmla="*/ 5103506 w 6187971"/>
              <a:gd name="connsiteY225" fmla="*/ 3734329 h 5955635"/>
              <a:gd name="connsiteX226" fmla="*/ 5089045 w 6187971"/>
              <a:gd name="connsiteY226" fmla="*/ 3756628 h 5955635"/>
              <a:gd name="connsiteX227" fmla="*/ 5095614 w 6187971"/>
              <a:gd name="connsiteY227" fmla="*/ 3751383 h 5955635"/>
              <a:gd name="connsiteX228" fmla="*/ 5096399 w 6187971"/>
              <a:gd name="connsiteY228" fmla="*/ 3755057 h 5955635"/>
              <a:gd name="connsiteX229" fmla="*/ 5097184 w 6187971"/>
              <a:gd name="connsiteY229" fmla="*/ 3758732 h 5955635"/>
              <a:gd name="connsiteX230" fmla="*/ 5100077 w 6187971"/>
              <a:gd name="connsiteY230" fmla="*/ 3754271 h 5955635"/>
              <a:gd name="connsiteX231" fmla="*/ 5090862 w 6187971"/>
              <a:gd name="connsiteY231" fmla="*/ 3783135 h 5955635"/>
              <a:gd name="connsiteX232" fmla="*/ 5090077 w 6187971"/>
              <a:gd name="connsiteY232" fmla="*/ 3779461 h 5955635"/>
              <a:gd name="connsiteX233" fmla="*/ 5092970 w 6187971"/>
              <a:gd name="connsiteY233" fmla="*/ 3775001 h 5955635"/>
              <a:gd name="connsiteX234" fmla="*/ 5092185 w 6187971"/>
              <a:gd name="connsiteY234" fmla="*/ 3771327 h 5955635"/>
              <a:gd name="connsiteX235" fmla="*/ 5086400 w 6187971"/>
              <a:gd name="connsiteY235" fmla="*/ 3780246 h 5955635"/>
              <a:gd name="connsiteX236" fmla="*/ 5083508 w 6187971"/>
              <a:gd name="connsiteY236" fmla="*/ 3784706 h 5955635"/>
              <a:gd name="connsiteX237" fmla="*/ 5055907 w 6187971"/>
              <a:gd name="connsiteY237" fmla="*/ 3817497 h 5955635"/>
              <a:gd name="connsiteX238" fmla="*/ 5039585 w 6187971"/>
              <a:gd name="connsiteY238" fmla="*/ 3867090 h 5955635"/>
              <a:gd name="connsiteX239" fmla="*/ 5035908 w 6187971"/>
              <a:gd name="connsiteY239" fmla="*/ 3867875 h 5955635"/>
              <a:gd name="connsiteX240" fmla="*/ 5033801 w 6187971"/>
              <a:gd name="connsiteY240" fmla="*/ 3876009 h 5955635"/>
              <a:gd name="connsiteX241" fmla="*/ 5030123 w 6187971"/>
              <a:gd name="connsiteY241" fmla="*/ 3876795 h 5955635"/>
              <a:gd name="connsiteX242" fmla="*/ 5030908 w 6187971"/>
              <a:gd name="connsiteY242" fmla="*/ 3880470 h 5955635"/>
              <a:gd name="connsiteX243" fmla="*/ 5017232 w 6187971"/>
              <a:gd name="connsiteY243" fmla="*/ 3906445 h 5955635"/>
              <a:gd name="connsiteX244" fmla="*/ 5027479 w 6187971"/>
              <a:gd name="connsiteY244" fmla="*/ 3900413 h 5955635"/>
              <a:gd name="connsiteX245" fmla="*/ 5028264 w 6187971"/>
              <a:gd name="connsiteY245" fmla="*/ 3904088 h 5955635"/>
              <a:gd name="connsiteX246" fmla="*/ 5031156 w 6187971"/>
              <a:gd name="connsiteY246" fmla="*/ 3899627 h 5955635"/>
              <a:gd name="connsiteX247" fmla="*/ 5034833 w 6187971"/>
              <a:gd name="connsiteY247" fmla="*/ 3898841 h 5955635"/>
              <a:gd name="connsiteX248" fmla="*/ 5015372 w 6187971"/>
              <a:gd name="connsiteY248" fmla="*/ 3933736 h 5955635"/>
              <a:gd name="connsiteX249" fmla="*/ 5006447 w 6187971"/>
              <a:gd name="connsiteY249" fmla="*/ 3927959 h 5955635"/>
              <a:gd name="connsiteX250" fmla="*/ 4969384 w 6187971"/>
              <a:gd name="connsiteY250" fmla="*/ 3970456 h 5955635"/>
              <a:gd name="connsiteX251" fmla="*/ 4955170 w 6187971"/>
              <a:gd name="connsiteY251" fmla="*/ 4011913 h 5955635"/>
              <a:gd name="connsiteX252" fmla="*/ 4921785 w 6187971"/>
              <a:gd name="connsiteY252" fmla="*/ 4053624 h 5955635"/>
              <a:gd name="connsiteX253" fmla="*/ 4915463 w 6187971"/>
              <a:gd name="connsiteY253" fmla="*/ 4078028 h 5955635"/>
              <a:gd name="connsiteX254" fmla="*/ 4807661 w 6187971"/>
              <a:gd name="connsiteY254" fmla="*/ 4239374 h 5955635"/>
              <a:gd name="connsiteX255" fmla="*/ 4885465 w 6187971"/>
              <a:gd name="connsiteY255" fmla="*/ 4153594 h 5955635"/>
              <a:gd name="connsiteX256" fmla="*/ 4944634 w 6187971"/>
              <a:gd name="connsiteY256" fmla="*/ 4052585 h 5955635"/>
              <a:gd name="connsiteX257" fmla="*/ 4945419 w 6187971"/>
              <a:gd name="connsiteY257" fmla="*/ 4056260 h 5955635"/>
              <a:gd name="connsiteX258" fmla="*/ 4943311 w 6187971"/>
              <a:gd name="connsiteY258" fmla="*/ 4064394 h 5955635"/>
              <a:gd name="connsiteX259" fmla="*/ 4946204 w 6187971"/>
              <a:gd name="connsiteY259" fmla="*/ 4059934 h 5955635"/>
              <a:gd name="connsiteX260" fmla="*/ 4952773 w 6187971"/>
              <a:gd name="connsiteY260" fmla="*/ 4054689 h 5955635"/>
              <a:gd name="connsiteX261" fmla="*/ 4944096 w 6187971"/>
              <a:gd name="connsiteY261" fmla="*/ 4068069 h 5955635"/>
              <a:gd name="connsiteX262" fmla="*/ 5007190 w 6187971"/>
              <a:gd name="connsiteY262" fmla="*/ 3985431 h 5955635"/>
              <a:gd name="connsiteX263" fmla="*/ 5066112 w 6187971"/>
              <a:gd name="connsiteY263" fmla="*/ 3865264 h 5955635"/>
              <a:gd name="connsiteX264" fmla="*/ 5106357 w 6187971"/>
              <a:gd name="connsiteY264" fmla="*/ 3783667 h 5955635"/>
              <a:gd name="connsiteX265" fmla="*/ 5134785 w 6187971"/>
              <a:gd name="connsiteY265" fmla="*/ 3700752 h 5955635"/>
              <a:gd name="connsiteX266" fmla="*/ 5158998 w 6187971"/>
              <a:gd name="connsiteY266" fmla="*/ 3634105 h 5955635"/>
              <a:gd name="connsiteX267" fmla="*/ 5161890 w 6187971"/>
              <a:gd name="connsiteY267" fmla="*/ 3629645 h 5955635"/>
              <a:gd name="connsiteX268" fmla="*/ 5163998 w 6187971"/>
              <a:gd name="connsiteY268" fmla="*/ 3621510 h 5955635"/>
              <a:gd name="connsiteX269" fmla="*/ 5212714 w 6187971"/>
              <a:gd name="connsiteY269" fmla="*/ 3453577 h 5955635"/>
              <a:gd name="connsiteX270" fmla="*/ 5226101 w 6187971"/>
              <a:gd name="connsiteY270" fmla="*/ 3462243 h 5955635"/>
              <a:gd name="connsiteX271" fmla="*/ 5240563 w 6187971"/>
              <a:gd name="connsiteY271" fmla="*/ 3439944 h 5955635"/>
              <a:gd name="connsiteX272" fmla="*/ 5238456 w 6187971"/>
              <a:gd name="connsiteY272" fmla="*/ 3448077 h 5955635"/>
              <a:gd name="connsiteX273" fmla="*/ 5236348 w 6187971"/>
              <a:gd name="connsiteY273" fmla="*/ 3456212 h 5955635"/>
              <a:gd name="connsiteX274" fmla="*/ 5239241 w 6187971"/>
              <a:gd name="connsiteY274" fmla="*/ 3451752 h 5955635"/>
              <a:gd name="connsiteX275" fmla="*/ 5241348 w 6187971"/>
              <a:gd name="connsiteY275" fmla="*/ 3443618 h 5955635"/>
              <a:gd name="connsiteX276" fmla="*/ 5244240 w 6187971"/>
              <a:gd name="connsiteY276" fmla="*/ 3439158 h 5955635"/>
              <a:gd name="connsiteX277" fmla="*/ 5251347 w 6187971"/>
              <a:gd name="connsiteY277" fmla="*/ 3418429 h 5955635"/>
              <a:gd name="connsiteX278" fmla="*/ 5250562 w 6187971"/>
              <a:gd name="connsiteY278" fmla="*/ 3414755 h 5955635"/>
              <a:gd name="connsiteX279" fmla="*/ 5249777 w 6187971"/>
              <a:gd name="connsiteY279" fmla="*/ 3411081 h 5955635"/>
              <a:gd name="connsiteX280" fmla="*/ 5247019 w 6187971"/>
              <a:gd name="connsiteY280" fmla="*/ 3411670 h 5955635"/>
              <a:gd name="connsiteX281" fmla="*/ 5247153 w 6187971"/>
              <a:gd name="connsiteY281" fmla="*/ 3407799 h 5955635"/>
              <a:gd name="connsiteX282" fmla="*/ 5247422 w 6187971"/>
              <a:gd name="connsiteY282" fmla="*/ 3400057 h 5955635"/>
              <a:gd name="connsiteX283" fmla="*/ 5231391 w 6187971"/>
              <a:gd name="connsiteY283" fmla="*/ 3415009 h 5955635"/>
              <a:gd name="connsiteX284" fmla="*/ 5232465 w 6187971"/>
              <a:gd name="connsiteY284" fmla="*/ 3384043 h 5955635"/>
              <a:gd name="connsiteX285" fmla="*/ 5228003 w 6187971"/>
              <a:gd name="connsiteY285" fmla="*/ 3381153 h 5955635"/>
              <a:gd name="connsiteX286" fmla="*/ 5231680 w 6187971"/>
              <a:gd name="connsiteY286" fmla="*/ 3380368 h 5955635"/>
              <a:gd name="connsiteX287" fmla="*/ 5230895 w 6187971"/>
              <a:gd name="connsiteY287" fmla="*/ 3376694 h 5955635"/>
              <a:gd name="connsiteX288" fmla="*/ 5230110 w 6187971"/>
              <a:gd name="connsiteY288" fmla="*/ 3373020 h 5955635"/>
              <a:gd name="connsiteX289" fmla="*/ 5229324 w 6187971"/>
              <a:gd name="connsiteY289" fmla="*/ 3369345 h 5955635"/>
              <a:gd name="connsiteX290" fmla="*/ 5239613 w 6187971"/>
              <a:gd name="connsiteY290" fmla="*/ 3309515 h 5955635"/>
              <a:gd name="connsiteX291" fmla="*/ 5235936 w 6187971"/>
              <a:gd name="connsiteY291" fmla="*/ 3310301 h 5955635"/>
              <a:gd name="connsiteX292" fmla="*/ 5238828 w 6187971"/>
              <a:gd name="connsiteY292" fmla="*/ 3305841 h 5955635"/>
              <a:gd name="connsiteX293" fmla="*/ 5243828 w 6187971"/>
              <a:gd name="connsiteY293" fmla="*/ 3293247 h 5955635"/>
              <a:gd name="connsiteX294" fmla="*/ 5239366 w 6187971"/>
              <a:gd name="connsiteY294" fmla="*/ 3290358 h 5955635"/>
              <a:gd name="connsiteX295" fmla="*/ 5260687 w 6187971"/>
              <a:gd name="connsiteY295" fmla="*/ 3228171 h 5955635"/>
              <a:gd name="connsiteX296" fmla="*/ 5262588 w 6187971"/>
              <a:gd name="connsiteY296" fmla="*/ 3147082 h 5955635"/>
              <a:gd name="connsiteX297" fmla="*/ 869439 w 6187971"/>
              <a:gd name="connsiteY297" fmla="*/ 3941889 h 5955635"/>
              <a:gd name="connsiteX298" fmla="*/ 870401 w 6187971"/>
              <a:gd name="connsiteY298" fmla="*/ 3946393 h 5955635"/>
              <a:gd name="connsiteX299" fmla="*/ 869247 w 6187971"/>
              <a:gd name="connsiteY299" fmla="*/ 3944432 h 5955635"/>
              <a:gd name="connsiteX300" fmla="*/ 5600071 w 6187971"/>
              <a:gd name="connsiteY300" fmla="*/ 2827600 h 5955635"/>
              <a:gd name="connsiteX301" fmla="*/ 5601033 w 6187971"/>
              <a:gd name="connsiteY301" fmla="*/ 2832105 h 5955635"/>
              <a:gd name="connsiteX302" fmla="*/ 5600701 w 6187971"/>
              <a:gd name="connsiteY302" fmla="*/ 2831889 h 5955635"/>
              <a:gd name="connsiteX303" fmla="*/ 5594604 w 6187971"/>
              <a:gd name="connsiteY303" fmla="*/ 2824058 h 5955635"/>
              <a:gd name="connsiteX304" fmla="*/ 5594817 w 6187971"/>
              <a:gd name="connsiteY304" fmla="*/ 2824013 h 5955635"/>
              <a:gd name="connsiteX305" fmla="*/ 5595567 w 6187971"/>
              <a:gd name="connsiteY305" fmla="*/ 2828563 h 5955635"/>
              <a:gd name="connsiteX306" fmla="*/ 5594604 w 6187971"/>
              <a:gd name="connsiteY306" fmla="*/ 2824058 h 5955635"/>
              <a:gd name="connsiteX307" fmla="*/ 756958 w 6187971"/>
              <a:gd name="connsiteY307" fmla="*/ 3768116 h 5955635"/>
              <a:gd name="connsiteX308" fmla="*/ 764349 w 6187971"/>
              <a:gd name="connsiteY308" fmla="*/ 3780665 h 5955635"/>
              <a:gd name="connsiteX309" fmla="*/ 759845 w 6187971"/>
              <a:gd name="connsiteY309" fmla="*/ 3781628 h 5955635"/>
              <a:gd name="connsiteX310" fmla="*/ 5540370 w 6187971"/>
              <a:gd name="connsiteY310" fmla="*/ 2614293 h 5955635"/>
              <a:gd name="connsiteX311" fmla="*/ 5545837 w 6187971"/>
              <a:gd name="connsiteY311" fmla="*/ 2617834 h 5955635"/>
              <a:gd name="connsiteX312" fmla="*/ 5541332 w 6187971"/>
              <a:gd name="connsiteY312" fmla="*/ 2618797 h 5955635"/>
              <a:gd name="connsiteX313" fmla="*/ 5540370 w 6187971"/>
              <a:gd name="connsiteY313" fmla="*/ 2614293 h 5955635"/>
              <a:gd name="connsiteX314" fmla="*/ 5744362 w 6187971"/>
              <a:gd name="connsiteY314" fmla="*/ 2533034 h 5955635"/>
              <a:gd name="connsiteX315" fmla="*/ 5751754 w 6187971"/>
              <a:gd name="connsiteY315" fmla="*/ 2545583 h 5955635"/>
              <a:gd name="connsiteX316" fmla="*/ 5770344 w 6187971"/>
              <a:gd name="connsiteY316" fmla="*/ 2654643 h 5955635"/>
              <a:gd name="connsiteX317" fmla="*/ 5792210 w 6187971"/>
              <a:gd name="connsiteY317" fmla="*/ 2668810 h 5955635"/>
              <a:gd name="connsiteX318" fmla="*/ 5800215 w 6187971"/>
              <a:gd name="connsiteY318" fmla="*/ 2728325 h 5955635"/>
              <a:gd name="connsiteX319" fmla="*/ 5803450 w 6187971"/>
              <a:gd name="connsiteY319" fmla="*/ 2699375 h 5955635"/>
              <a:gd name="connsiteX320" fmla="*/ 5811149 w 6187971"/>
              <a:gd name="connsiteY320" fmla="*/ 2735408 h 5955635"/>
              <a:gd name="connsiteX321" fmla="*/ 5820811 w 6187971"/>
              <a:gd name="connsiteY321" fmla="*/ 2714505 h 5955635"/>
              <a:gd name="connsiteX322" fmla="*/ 5838358 w 6187971"/>
              <a:gd name="connsiteY322" fmla="*/ 2950947 h 5955635"/>
              <a:gd name="connsiteX323" fmla="*/ 5838665 w 6187971"/>
              <a:gd name="connsiteY323" fmla="*/ 2974430 h 5955635"/>
              <a:gd name="connsiteX324" fmla="*/ 4638016 w 6187971"/>
              <a:gd name="connsiteY324" fmla="*/ 5312600 h 5955635"/>
              <a:gd name="connsiteX325" fmla="*/ 4633512 w 6187971"/>
              <a:gd name="connsiteY325" fmla="*/ 5313563 h 5955635"/>
              <a:gd name="connsiteX326" fmla="*/ 4629008 w 6187971"/>
              <a:gd name="connsiteY326" fmla="*/ 5314525 h 5955635"/>
              <a:gd name="connsiteX327" fmla="*/ 4623541 w 6187971"/>
              <a:gd name="connsiteY327" fmla="*/ 5310984 h 5955635"/>
              <a:gd name="connsiteX328" fmla="*/ 4631588 w 6187971"/>
              <a:gd name="connsiteY328" fmla="*/ 5304555 h 5955635"/>
              <a:gd name="connsiteX329" fmla="*/ 4629663 w 6187971"/>
              <a:gd name="connsiteY329" fmla="*/ 5295546 h 5955635"/>
              <a:gd name="connsiteX330" fmla="*/ 4621617 w 6187971"/>
              <a:gd name="connsiteY330" fmla="*/ 5301975 h 5955635"/>
              <a:gd name="connsiteX331" fmla="*/ 4618076 w 6187971"/>
              <a:gd name="connsiteY331" fmla="*/ 5307442 h 5955635"/>
              <a:gd name="connsiteX332" fmla="*/ 4613571 w 6187971"/>
              <a:gd name="connsiteY332" fmla="*/ 5308404 h 5955635"/>
              <a:gd name="connsiteX333" fmla="*/ 4599097 w 6187971"/>
              <a:gd name="connsiteY333" fmla="*/ 5306787 h 5955635"/>
              <a:gd name="connsiteX334" fmla="*/ 4597479 w 6187971"/>
              <a:gd name="connsiteY334" fmla="*/ 5321261 h 5955635"/>
              <a:gd name="connsiteX335" fmla="*/ 4605526 w 6187971"/>
              <a:gd name="connsiteY335" fmla="*/ 5314833 h 5955635"/>
              <a:gd name="connsiteX336" fmla="*/ 4602946 w 6187971"/>
              <a:gd name="connsiteY336" fmla="*/ 5324803 h 5955635"/>
              <a:gd name="connsiteX337" fmla="*/ 4615496 w 6187971"/>
              <a:gd name="connsiteY337" fmla="*/ 5317412 h 5955635"/>
              <a:gd name="connsiteX338" fmla="*/ 4619038 w 6187971"/>
              <a:gd name="connsiteY338" fmla="*/ 5311946 h 5955635"/>
              <a:gd name="connsiteX339" fmla="*/ 4616458 w 6187971"/>
              <a:gd name="connsiteY339" fmla="*/ 5321916 h 5955635"/>
              <a:gd name="connsiteX340" fmla="*/ 4611954 w 6187971"/>
              <a:gd name="connsiteY340" fmla="*/ 5322878 h 5955635"/>
              <a:gd name="connsiteX341" fmla="*/ 4608413 w 6187971"/>
              <a:gd name="connsiteY341" fmla="*/ 5328345 h 5955635"/>
              <a:gd name="connsiteX342" fmla="*/ 4609375 w 6187971"/>
              <a:gd name="connsiteY342" fmla="*/ 5332848 h 5955635"/>
              <a:gd name="connsiteX343" fmla="*/ 4413078 w 6187971"/>
              <a:gd name="connsiteY343" fmla="*/ 5450140 h 5955635"/>
              <a:gd name="connsiteX344" fmla="*/ 4398604 w 6187971"/>
              <a:gd name="connsiteY344" fmla="*/ 5448524 h 5955635"/>
              <a:gd name="connsiteX345" fmla="*/ 4399566 w 6187971"/>
              <a:gd name="connsiteY345" fmla="*/ 5453027 h 5955635"/>
              <a:gd name="connsiteX346" fmla="*/ 3692038 w 6187971"/>
              <a:gd name="connsiteY346" fmla="*/ 5712509 h 5955635"/>
              <a:gd name="connsiteX347" fmla="*/ 1989514 w 6187971"/>
              <a:gd name="connsiteY347" fmla="*/ 5525218 h 5955635"/>
              <a:gd name="connsiteX348" fmla="*/ 2003026 w 6187971"/>
              <a:gd name="connsiteY348" fmla="*/ 5522331 h 5955635"/>
              <a:gd name="connsiteX349" fmla="*/ 1925842 w 6187971"/>
              <a:gd name="connsiteY349" fmla="*/ 5491725 h 5955635"/>
              <a:gd name="connsiteX350" fmla="*/ 1926804 w 6187971"/>
              <a:gd name="connsiteY350" fmla="*/ 5496229 h 5955635"/>
              <a:gd name="connsiteX351" fmla="*/ 1836763 w 6187971"/>
              <a:gd name="connsiteY351" fmla="*/ 5449531 h 5955635"/>
              <a:gd name="connsiteX352" fmla="*/ 1783061 w 6187971"/>
              <a:gd name="connsiteY352" fmla="*/ 5418617 h 5955635"/>
              <a:gd name="connsiteX353" fmla="*/ 1777595 w 6187971"/>
              <a:gd name="connsiteY353" fmla="*/ 5415075 h 5955635"/>
              <a:gd name="connsiteX354" fmla="*/ 1773091 w 6187971"/>
              <a:gd name="connsiteY354" fmla="*/ 5416038 h 5955635"/>
              <a:gd name="connsiteX355" fmla="*/ 1766662 w 6187971"/>
              <a:gd name="connsiteY355" fmla="*/ 5407992 h 5955635"/>
              <a:gd name="connsiteX356" fmla="*/ 1740293 w 6187971"/>
              <a:gd name="connsiteY356" fmla="*/ 5394787 h 5955635"/>
              <a:gd name="connsiteX357" fmla="*/ 1664727 w 6187971"/>
              <a:gd name="connsiteY357" fmla="*/ 5349706 h 5955635"/>
              <a:gd name="connsiteX358" fmla="*/ 1631929 w 6187971"/>
              <a:gd name="connsiteY358" fmla="*/ 5328456 h 5955635"/>
              <a:gd name="connsiteX359" fmla="*/ 1565371 w 6187971"/>
              <a:gd name="connsiteY359" fmla="*/ 5281450 h 5955635"/>
              <a:gd name="connsiteX360" fmla="*/ 1569874 w 6187971"/>
              <a:gd name="connsiteY360" fmla="*/ 5280488 h 5955635"/>
              <a:gd name="connsiteX361" fmla="*/ 1554437 w 6187971"/>
              <a:gd name="connsiteY361" fmla="*/ 5274367 h 5955635"/>
              <a:gd name="connsiteX362" fmla="*/ 1044223 w 6187971"/>
              <a:gd name="connsiteY362" fmla="*/ 4804087 h 5955635"/>
              <a:gd name="connsiteX363" fmla="*/ 631951 w 6187971"/>
              <a:gd name="connsiteY363" fmla="*/ 4086820 h 5955635"/>
              <a:gd name="connsiteX364" fmla="*/ 635493 w 6187971"/>
              <a:gd name="connsiteY364" fmla="*/ 4081353 h 5955635"/>
              <a:gd name="connsiteX365" fmla="*/ 700742 w 6187971"/>
              <a:gd name="connsiteY365" fmla="*/ 4166316 h 5955635"/>
              <a:gd name="connsiteX366" fmla="*/ 711982 w 6187971"/>
              <a:gd name="connsiteY366" fmla="*/ 4196882 h 5955635"/>
              <a:gd name="connsiteX367" fmla="*/ 706515 w 6187971"/>
              <a:gd name="connsiteY367" fmla="*/ 4193340 h 5955635"/>
              <a:gd name="connsiteX368" fmla="*/ 702011 w 6187971"/>
              <a:gd name="connsiteY368" fmla="*/ 4194302 h 5955635"/>
              <a:gd name="connsiteX369" fmla="*/ 707478 w 6187971"/>
              <a:gd name="connsiteY369" fmla="*/ 4197844 h 5955635"/>
              <a:gd name="connsiteX370" fmla="*/ 708440 w 6187971"/>
              <a:gd name="connsiteY370" fmla="*/ 4202348 h 5955635"/>
              <a:gd name="connsiteX371" fmla="*/ 713906 w 6187971"/>
              <a:gd name="connsiteY371" fmla="*/ 4205890 h 5955635"/>
              <a:gd name="connsiteX372" fmla="*/ 732229 w 6187971"/>
              <a:gd name="connsiteY372" fmla="*/ 4225523 h 5955635"/>
              <a:gd name="connsiteX373" fmla="*/ 750861 w 6187971"/>
              <a:gd name="connsiteY373" fmla="*/ 4268639 h 5955635"/>
              <a:gd name="connsiteX374" fmla="*/ 759869 w 6187971"/>
              <a:gd name="connsiteY374" fmla="*/ 4266714 h 5955635"/>
              <a:gd name="connsiteX375" fmla="*/ 761138 w 6187971"/>
              <a:gd name="connsiteY375" fmla="*/ 4294702 h 5955635"/>
              <a:gd name="connsiteX376" fmla="*/ 770454 w 6187971"/>
              <a:gd name="connsiteY376" fmla="*/ 4316259 h 5955635"/>
              <a:gd name="connsiteX377" fmla="*/ 788122 w 6187971"/>
              <a:gd name="connsiteY377" fmla="*/ 4354871 h 5955635"/>
              <a:gd name="connsiteX378" fmla="*/ 816723 w 6187971"/>
              <a:gd name="connsiteY378" fmla="*/ 4400567 h 5955635"/>
              <a:gd name="connsiteX379" fmla="*/ 845324 w 6187971"/>
              <a:gd name="connsiteY379" fmla="*/ 4446262 h 5955635"/>
              <a:gd name="connsiteX380" fmla="*/ 848211 w 6187971"/>
              <a:gd name="connsiteY380" fmla="*/ 4459775 h 5955635"/>
              <a:gd name="connsiteX381" fmla="*/ 865572 w 6187971"/>
              <a:gd name="connsiteY381" fmla="*/ 4474903 h 5955635"/>
              <a:gd name="connsiteX382" fmla="*/ 883599 w 6187971"/>
              <a:gd name="connsiteY382" fmla="*/ 4512777 h 5955635"/>
              <a:gd name="connsiteX383" fmla="*/ 885976 w 6187971"/>
              <a:gd name="connsiteY383" fmla="*/ 4526170 h 5955635"/>
              <a:gd name="connsiteX384" fmla="*/ 885567 w 6187971"/>
              <a:gd name="connsiteY384" fmla="*/ 4525764 h 5955635"/>
              <a:gd name="connsiteX385" fmla="*/ 881591 w 6187971"/>
              <a:gd name="connsiteY385" fmla="*/ 4516811 h 5955635"/>
              <a:gd name="connsiteX386" fmla="*/ 877775 w 6187971"/>
              <a:gd name="connsiteY386" fmla="*/ 4509974 h 5955635"/>
              <a:gd name="connsiteX387" fmla="*/ 877625 w 6187971"/>
              <a:gd name="connsiteY387" fmla="*/ 4517880 h 5955635"/>
              <a:gd name="connsiteX388" fmla="*/ 885567 w 6187971"/>
              <a:gd name="connsiteY388" fmla="*/ 4525764 h 5955635"/>
              <a:gd name="connsiteX389" fmla="*/ 886128 w 6187971"/>
              <a:gd name="connsiteY389" fmla="*/ 4527028 h 5955635"/>
              <a:gd name="connsiteX390" fmla="*/ 885976 w 6187971"/>
              <a:gd name="connsiteY390" fmla="*/ 4526170 h 5955635"/>
              <a:gd name="connsiteX391" fmla="*/ 888178 w 6187971"/>
              <a:gd name="connsiteY391" fmla="*/ 4528356 h 5955635"/>
              <a:gd name="connsiteX392" fmla="*/ 894482 w 6187971"/>
              <a:gd name="connsiteY392" fmla="*/ 4544081 h 5955635"/>
              <a:gd name="connsiteX393" fmla="*/ 933053 w 6187971"/>
              <a:gd name="connsiteY393" fmla="*/ 4592357 h 5955635"/>
              <a:gd name="connsiteX394" fmla="*/ 934015 w 6187971"/>
              <a:gd name="connsiteY394" fmla="*/ 4596860 h 5955635"/>
              <a:gd name="connsiteX395" fmla="*/ 934978 w 6187971"/>
              <a:gd name="connsiteY395" fmla="*/ 4601364 h 5955635"/>
              <a:gd name="connsiteX396" fmla="*/ 939482 w 6187971"/>
              <a:gd name="connsiteY396" fmla="*/ 4600402 h 5955635"/>
              <a:gd name="connsiteX397" fmla="*/ 946872 w 6187971"/>
              <a:gd name="connsiteY397" fmla="*/ 4612952 h 5955635"/>
              <a:gd name="connsiteX398" fmla="*/ 955226 w 6187971"/>
              <a:gd name="connsiteY398" fmla="*/ 4630006 h 5955635"/>
              <a:gd name="connsiteX399" fmla="*/ 998301 w 6187971"/>
              <a:gd name="connsiteY399" fmla="*/ 4677318 h 5955635"/>
              <a:gd name="connsiteX400" fmla="*/ 1008272 w 6187971"/>
              <a:gd name="connsiteY400" fmla="*/ 4679898 h 5955635"/>
              <a:gd name="connsiteX401" fmla="*/ 1003768 w 6187971"/>
              <a:gd name="connsiteY401" fmla="*/ 4680860 h 5955635"/>
              <a:gd name="connsiteX402" fmla="*/ 999264 w 6187971"/>
              <a:gd name="connsiteY402" fmla="*/ 4681823 h 5955635"/>
              <a:gd name="connsiteX403" fmla="*/ 1005693 w 6187971"/>
              <a:gd name="connsiteY403" fmla="*/ 4689868 h 5955635"/>
              <a:gd name="connsiteX404" fmla="*/ 1010197 w 6187971"/>
              <a:gd name="connsiteY404" fmla="*/ 4688906 h 5955635"/>
              <a:gd name="connsiteX405" fmla="*/ 1011159 w 6187971"/>
              <a:gd name="connsiteY405" fmla="*/ 4693410 h 5955635"/>
              <a:gd name="connsiteX406" fmla="*/ 1068054 w 6187971"/>
              <a:gd name="connsiteY406" fmla="*/ 4761319 h 5955635"/>
              <a:gd name="connsiteX407" fmla="*/ 1070941 w 6187971"/>
              <a:gd name="connsiteY407" fmla="*/ 4774831 h 5955635"/>
              <a:gd name="connsiteX408" fmla="*/ 1088302 w 6187971"/>
              <a:gd name="connsiteY408" fmla="*/ 4789960 h 5955635"/>
              <a:gd name="connsiteX409" fmla="*/ 1082836 w 6187971"/>
              <a:gd name="connsiteY409" fmla="*/ 4786418 h 5955635"/>
              <a:gd name="connsiteX410" fmla="*/ 1084761 w 6187971"/>
              <a:gd name="connsiteY410" fmla="*/ 4795426 h 5955635"/>
              <a:gd name="connsiteX411" fmla="*/ 1089264 w 6187971"/>
              <a:gd name="connsiteY411" fmla="*/ 4794464 h 5955635"/>
              <a:gd name="connsiteX412" fmla="*/ 1090227 w 6187971"/>
              <a:gd name="connsiteY412" fmla="*/ 4798968 h 5955635"/>
              <a:gd name="connsiteX413" fmla="*/ 1121407 w 6187971"/>
              <a:gd name="connsiteY413" fmla="*/ 4834693 h 5955635"/>
              <a:gd name="connsiteX414" fmla="*/ 1169950 w 6187971"/>
              <a:gd name="connsiteY414" fmla="*/ 4885547 h 5955635"/>
              <a:gd name="connsiteX415" fmla="*/ 1230080 w 6187971"/>
              <a:gd name="connsiteY415" fmla="*/ 4924507 h 5955635"/>
              <a:gd name="connsiteX416" fmla="*/ 1183462 w 6187971"/>
              <a:gd name="connsiteY416" fmla="*/ 4882661 h 5955635"/>
              <a:gd name="connsiteX417" fmla="*/ 1187004 w 6187971"/>
              <a:gd name="connsiteY417" fmla="*/ 4877195 h 5955635"/>
              <a:gd name="connsiteX418" fmla="*/ 1176071 w 6187971"/>
              <a:gd name="connsiteY418" fmla="*/ 4870111 h 5955635"/>
              <a:gd name="connsiteX419" fmla="*/ 1103738 w 6187971"/>
              <a:gd name="connsiteY419" fmla="*/ 4796081 h 5955635"/>
              <a:gd name="connsiteX420" fmla="*/ 1102776 w 6187971"/>
              <a:gd name="connsiteY420" fmla="*/ 4791577 h 5955635"/>
              <a:gd name="connsiteX421" fmla="*/ 1101814 w 6187971"/>
              <a:gd name="connsiteY421" fmla="*/ 4787074 h 5955635"/>
              <a:gd name="connsiteX422" fmla="*/ 1097311 w 6187971"/>
              <a:gd name="connsiteY422" fmla="*/ 4788036 h 5955635"/>
              <a:gd name="connsiteX423" fmla="*/ 1052310 w 6187971"/>
              <a:gd name="connsiteY423" fmla="*/ 4731715 h 5955635"/>
              <a:gd name="connsiteX424" fmla="*/ 1062280 w 6187971"/>
              <a:gd name="connsiteY424" fmla="*/ 4734295 h 5955635"/>
              <a:gd name="connsiteX425" fmla="*/ 1044919 w 6187971"/>
              <a:gd name="connsiteY425" fmla="*/ 4719165 h 5955635"/>
              <a:gd name="connsiteX426" fmla="*/ 1049423 w 6187971"/>
              <a:gd name="connsiteY426" fmla="*/ 4718203 h 5955635"/>
              <a:gd name="connsiteX427" fmla="*/ 1048461 w 6187971"/>
              <a:gd name="connsiteY427" fmla="*/ 4713698 h 5955635"/>
              <a:gd name="connsiteX428" fmla="*/ 1042995 w 6187971"/>
              <a:gd name="connsiteY428" fmla="*/ 4710157 h 5955635"/>
              <a:gd name="connsiteX429" fmla="*/ 1038491 w 6187971"/>
              <a:gd name="connsiteY429" fmla="*/ 4711120 h 5955635"/>
              <a:gd name="connsiteX430" fmla="*/ 952032 w 6187971"/>
              <a:gd name="connsiteY430" fmla="*/ 4593011 h 5955635"/>
              <a:gd name="connsiteX431" fmla="*/ 951070 w 6187971"/>
              <a:gd name="connsiteY431" fmla="*/ 4588508 h 5955635"/>
              <a:gd name="connsiteX432" fmla="*/ 945603 w 6187971"/>
              <a:gd name="connsiteY432" fmla="*/ 4584966 h 5955635"/>
              <a:gd name="connsiteX433" fmla="*/ 923430 w 6187971"/>
              <a:gd name="connsiteY433" fmla="*/ 4547316 h 5955635"/>
              <a:gd name="connsiteX434" fmla="*/ 922468 w 6187971"/>
              <a:gd name="connsiteY434" fmla="*/ 4542812 h 5955635"/>
              <a:gd name="connsiteX435" fmla="*/ 921506 w 6187971"/>
              <a:gd name="connsiteY435" fmla="*/ 4538307 h 5955635"/>
              <a:gd name="connsiteX436" fmla="*/ 917002 w 6187971"/>
              <a:gd name="connsiteY436" fmla="*/ 4539270 h 5955635"/>
              <a:gd name="connsiteX437" fmla="*/ 903182 w 6187971"/>
              <a:gd name="connsiteY437" fmla="*/ 4518674 h 5955635"/>
              <a:gd name="connsiteX438" fmla="*/ 906724 w 6187971"/>
              <a:gd name="connsiteY438" fmla="*/ 4513208 h 5955635"/>
              <a:gd name="connsiteX439" fmla="*/ 835702 w 6187971"/>
              <a:gd name="connsiteY439" fmla="*/ 4401222 h 5955635"/>
              <a:gd name="connsiteX440" fmla="*/ 840206 w 6187971"/>
              <a:gd name="connsiteY440" fmla="*/ 4400260 h 5955635"/>
              <a:gd name="connsiteX441" fmla="*/ 839244 w 6187971"/>
              <a:gd name="connsiteY441" fmla="*/ 4395755 h 5955635"/>
              <a:gd name="connsiteX442" fmla="*/ 833777 w 6187971"/>
              <a:gd name="connsiteY442" fmla="*/ 4392213 h 5955635"/>
              <a:gd name="connsiteX443" fmla="*/ 822708 w 6187971"/>
              <a:gd name="connsiteY443" fmla="*/ 4371399 h 5955635"/>
              <a:gd name="connsiteX444" fmla="*/ 820283 w 6187971"/>
              <a:gd name="connsiteY444" fmla="*/ 4366839 h 5955635"/>
              <a:gd name="connsiteX445" fmla="*/ 823500 w 6187971"/>
              <a:gd name="connsiteY445" fmla="*/ 4366151 h 5955635"/>
              <a:gd name="connsiteX446" fmla="*/ 822538 w 6187971"/>
              <a:gd name="connsiteY446" fmla="*/ 4361647 h 5955635"/>
              <a:gd name="connsiteX447" fmla="*/ 817071 w 6187971"/>
              <a:gd name="connsiteY447" fmla="*/ 4358106 h 5955635"/>
              <a:gd name="connsiteX448" fmla="*/ 811605 w 6187971"/>
              <a:gd name="connsiteY448" fmla="*/ 4354564 h 5955635"/>
              <a:gd name="connsiteX449" fmla="*/ 801327 w 6187971"/>
              <a:gd name="connsiteY449" fmla="*/ 4328502 h 5955635"/>
              <a:gd name="connsiteX450" fmla="*/ 756982 w 6187971"/>
              <a:gd name="connsiteY450" fmla="*/ 4253202 h 5955635"/>
              <a:gd name="connsiteX451" fmla="*/ 761486 w 6187971"/>
              <a:gd name="connsiteY451" fmla="*/ 4252240 h 5955635"/>
              <a:gd name="connsiteX452" fmla="*/ 762448 w 6187971"/>
              <a:gd name="connsiteY452" fmla="*/ 4256744 h 5955635"/>
              <a:gd name="connsiteX453" fmla="*/ 767914 w 6187971"/>
              <a:gd name="connsiteY453" fmla="*/ 4260286 h 5955635"/>
              <a:gd name="connsiteX454" fmla="*/ 765989 w 6187971"/>
              <a:gd name="connsiteY454" fmla="*/ 4251278 h 5955635"/>
              <a:gd name="connsiteX455" fmla="*/ 759562 w 6187971"/>
              <a:gd name="connsiteY455" fmla="*/ 4243232 h 5955635"/>
              <a:gd name="connsiteX456" fmla="*/ 751208 w 6187971"/>
              <a:gd name="connsiteY456" fmla="*/ 4226178 h 5955635"/>
              <a:gd name="connsiteX457" fmla="*/ 745742 w 6187971"/>
              <a:gd name="connsiteY457" fmla="*/ 4222636 h 5955635"/>
              <a:gd name="connsiteX458" fmla="*/ 747666 w 6187971"/>
              <a:gd name="connsiteY458" fmla="*/ 4231645 h 5955635"/>
              <a:gd name="connsiteX459" fmla="*/ 734810 w 6187971"/>
              <a:gd name="connsiteY459" fmla="*/ 4215553 h 5955635"/>
              <a:gd name="connsiteX460" fmla="*/ 730960 w 6187971"/>
              <a:gd name="connsiteY460" fmla="*/ 4197536 h 5955635"/>
              <a:gd name="connsiteX461" fmla="*/ 724531 w 6187971"/>
              <a:gd name="connsiteY461" fmla="*/ 4189491 h 5955635"/>
              <a:gd name="connsiteX462" fmla="*/ 729998 w 6187971"/>
              <a:gd name="connsiteY462" fmla="*/ 4193033 h 5955635"/>
              <a:gd name="connsiteX463" fmla="*/ 729691 w 6187971"/>
              <a:gd name="connsiteY463" fmla="*/ 4169550 h 5955635"/>
              <a:gd name="connsiteX464" fmla="*/ 769532 w 6187971"/>
              <a:gd name="connsiteY464" fmla="*/ 4245812 h 5955635"/>
              <a:gd name="connsiteX465" fmla="*/ 808104 w 6187971"/>
              <a:gd name="connsiteY465" fmla="*/ 4294087 h 5955635"/>
              <a:gd name="connsiteX466" fmla="*/ 804909 w 6187971"/>
              <a:gd name="connsiteY466" fmla="*/ 4257092 h 5955635"/>
              <a:gd name="connsiteX467" fmla="*/ 954652 w 6187971"/>
              <a:gd name="connsiteY467" fmla="*/ 4517097 h 5955635"/>
              <a:gd name="connsiteX468" fmla="*/ 951110 w 6187971"/>
              <a:gd name="connsiteY468" fmla="*/ 4522564 h 5955635"/>
              <a:gd name="connsiteX469" fmla="*/ 950148 w 6187971"/>
              <a:gd name="connsiteY469" fmla="*/ 4518059 h 5955635"/>
              <a:gd name="connsiteX470" fmla="*/ 945643 w 6187971"/>
              <a:gd name="connsiteY470" fmla="*/ 4519022 h 5955635"/>
              <a:gd name="connsiteX471" fmla="*/ 947568 w 6187971"/>
              <a:gd name="connsiteY471" fmla="*/ 4528030 h 5955635"/>
              <a:gd name="connsiteX472" fmla="*/ 950455 w 6187971"/>
              <a:gd name="connsiteY472" fmla="*/ 4541543 h 5955635"/>
              <a:gd name="connsiteX473" fmla="*/ 971358 w 6187971"/>
              <a:gd name="connsiteY473" fmla="*/ 4551205 h 5955635"/>
              <a:gd name="connsiteX474" fmla="*/ 972320 w 6187971"/>
              <a:gd name="connsiteY474" fmla="*/ 4555710 h 5955635"/>
              <a:gd name="connsiteX475" fmla="*/ 973282 w 6187971"/>
              <a:gd name="connsiteY475" fmla="*/ 4560213 h 5955635"/>
              <a:gd name="connsiteX476" fmla="*/ 979711 w 6187971"/>
              <a:gd name="connsiteY476" fmla="*/ 4568259 h 5955635"/>
              <a:gd name="connsiteX477" fmla="*/ 986140 w 6187971"/>
              <a:gd name="connsiteY477" fmla="*/ 4576305 h 5955635"/>
              <a:gd name="connsiteX478" fmla="*/ 996417 w 6187971"/>
              <a:gd name="connsiteY478" fmla="*/ 4602367 h 5955635"/>
              <a:gd name="connsiteX479" fmla="*/ 990952 w 6187971"/>
              <a:gd name="connsiteY479" fmla="*/ 4598826 h 5955635"/>
              <a:gd name="connsiteX480" fmla="*/ 991914 w 6187971"/>
              <a:gd name="connsiteY480" fmla="*/ 4603329 h 5955635"/>
              <a:gd name="connsiteX481" fmla="*/ 997379 w 6187971"/>
              <a:gd name="connsiteY481" fmla="*/ 4606871 h 5955635"/>
              <a:gd name="connsiteX482" fmla="*/ 1010237 w 6187971"/>
              <a:gd name="connsiteY482" fmla="*/ 4622963 h 5955635"/>
              <a:gd name="connsiteX483" fmla="*/ 1011200 w 6187971"/>
              <a:gd name="connsiteY483" fmla="*/ 4627466 h 5955635"/>
              <a:gd name="connsiteX484" fmla="*/ 1017628 w 6187971"/>
              <a:gd name="connsiteY484" fmla="*/ 4635513 h 5955635"/>
              <a:gd name="connsiteX485" fmla="*/ 1023094 w 6187971"/>
              <a:gd name="connsiteY485" fmla="*/ 4639054 h 5955635"/>
              <a:gd name="connsiteX486" fmla="*/ 1022132 w 6187971"/>
              <a:gd name="connsiteY486" fmla="*/ 4634551 h 5955635"/>
              <a:gd name="connsiteX487" fmla="*/ 1029523 w 6187971"/>
              <a:gd name="connsiteY487" fmla="*/ 4647100 h 5955635"/>
              <a:gd name="connsiteX488" fmla="*/ 1034027 w 6187971"/>
              <a:gd name="connsiteY488" fmla="*/ 4646138 h 5955635"/>
              <a:gd name="connsiteX489" fmla="*/ 1040455 w 6187971"/>
              <a:gd name="connsiteY489" fmla="*/ 4654184 h 5955635"/>
              <a:gd name="connsiteX490" fmla="*/ 1041417 w 6187971"/>
              <a:gd name="connsiteY490" fmla="*/ 4658688 h 5955635"/>
              <a:gd name="connsiteX491" fmla="*/ 1042380 w 6187971"/>
              <a:gd name="connsiteY491" fmla="*/ 4663192 h 5955635"/>
              <a:gd name="connsiteX492" fmla="*/ 1047846 w 6187971"/>
              <a:gd name="connsiteY492" fmla="*/ 4666733 h 5955635"/>
              <a:gd name="connsiteX493" fmla="*/ 1046884 w 6187971"/>
              <a:gd name="connsiteY493" fmla="*/ 4662230 h 5955635"/>
              <a:gd name="connsiteX494" fmla="*/ 1089960 w 6187971"/>
              <a:gd name="connsiteY494" fmla="*/ 4709542 h 5955635"/>
              <a:gd name="connsiteX495" fmla="*/ 1096388 w 6187971"/>
              <a:gd name="connsiteY495" fmla="*/ 4717588 h 5955635"/>
              <a:gd name="connsiteX496" fmla="*/ 1101855 w 6187971"/>
              <a:gd name="connsiteY496" fmla="*/ 4721130 h 5955635"/>
              <a:gd name="connsiteX497" fmla="*/ 1100893 w 6187971"/>
              <a:gd name="connsiteY497" fmla="*/ 4716625 h 5955635"/>
              <a:gd name="connsiteX498" fmla="*/ 1099931 w 6187971"/>
              <a:gd name="connsiteY498" fmla="*/ 4712122 h 5955635"/>
              <a:gd name="connsiteX499" fmla="*/ 1157788 w 6187971"/>
              <a:gd name="connsiteY499" fmla="*/ 4784534 h 5955635"/>
              <a:gd name="connsiteX500" fmla="*/ 1178691 w 6187971"/>
              <a:gd name="connsiteY500" fmla="*/ 4794197 h 5955635"/>
              <a:gd name="connsiteX501" fmla="*/ 1186082 w 6187971"/>
              <a:gd name="connsiteY501" fmla="*/ 4806747 h 5955635"/>
              <a:gd name="connsiteX502" fmla="*/ 1205368 w 6187971"/>
              <a:gd name="connsiteY502" fmla="*/ 4830884 h 5955635"/>
              <a:gd name="connsiteX503" fmla="*/ 1226271 w 6187971"/>
              <a:gd name="connsiteY503" fmla="*/ 4840547 h 5955635"/>
              <a:gd name="connsiteX504" fmla="*/ 1241052 w 6187971"/>
              <a:gd name="connsiteY504" fmla="*/ 4865648 h 5955635"/>
              <a:gd name="connsiteX505" fmla="*/ 1235587 w 6187971"/>
              <a:gd name="connsiteY505" fmla="*/ 4862105 h 5955635"/>
              <a:gd name="connsiteX506" fmla="*/ 1230120 w 6187971"/>
              <a:gd name="connsiteY506" fmla="*/ 4858563 h 5955635"/>
              <a:gd name="connsiteX507" fmla="*/ 1232045 w 6187971"/>
              <a:gd name="connsiteY507" fmla="*/ 4867572 h 5955635"/>
              <a:gd name="connsiteX508" fmla="*/ 1238474 w 6187971"/>
              <a:gd name="connsiteY508" fmla="*/ 4875617 h 5955635"/>
              <a:gd name="connsiteX509" fmla="*/ 1222074 w 6187971"/>
              <a:gd name="connsiteY509" fmla="*/ 4864992 h 5955635"/>
              <a:gd name="connsiteX510" fmla="*/ 1243939 w 6187971"/>
              <a:gd name="connsiteY510" fmla="*/ 4879160 h 5955635"/>
              <a:gd name="connsiteX511" fmla="*/ 1249406 w 6187971"/>
              <a:gd name="connsiteY511" fmla="*/ 4882701 h 5955635"/>
              <a:gd name="connsiteX512" fmla="*/ 1260338 w 6187971"/>
              <a:gd name="connsiteY512" fmla="*/ 4889785 h 5955635"/>
              <a:gd name="connsiteX513" fmla="*/ 1259376 w 6187971"/>
              <a:gd name="connsiteY513" fmla="*/ 4885281 h 5955635"/>
              <a:gd name="connsiteX514" fmla="*/ 1253910 w 6187971"/>
              <a:gd name="connsiteY514" fmla="*/ 4881738 h 5955635"/>
              <a:gd name="connsiteX515" fmla="*/ 1252948 w 6187971"/>
              <a:gd name="connsiteY515" fmla="*/ 4877235 h 5955635"/>
              <a:gd name="connsiteX516" fmla="*/ 1270309 w 6187971"/>
              <a:gd name="connsiteY516" fmla="*/ 4892364 h 5955635"/>
              <a:gd name="connsiteX517" fmla="*/ 1266460 w 6187971"/>
              <a:gd name="connsiteY517" fmla="*/ 4874348 h 5955635"/>
              <a:gd name="connsiteX518" fmla="*/ 1286708 w 6187971"/>
              <a:gd name="connsiteY518" fmla="*/ 4902990 h 5955635"/>
              <a:gd name="connsiteX519" fmla="*/ 1282203 w 6187971"/>
              <a:gd name="connsiteY519" fmla="*/ 4903952 h 5955635"/>
              <a:gd name="connsiteX520" fmla="*/ 1272233 w 6187971"/>
              <a:gd name="connsiteY520" fmla="*/ 4901372 h 5955635"/>
              <a:gd name="connsiteX521" fmla="*/ 1278662 w 6187971"/>
              <a:gd name="connsiteY521" fmla="*/ 4909418 h 5955635"/>
              <a:gd name="connsiteX522" fmla="*/ 1285090 w 6187971"/>
              <a:gd name="connsiteY522" fmla="*/ 4917464 h 5955635"/>
              <a:gd name="connsiteX523" fmla="*/ 1280587 w 6187971"/>
              <a:gd name="connsiteY523" fmla="*/ 4918427 h 5955635"/>
              <a:gd name="connsiteX524" fmla="*/ 1287015 w 6187971"/>
              <a:gd name="connsiteY524" fmla="*/ 4926472 h 5955635"/>
              <a:gd name="connsiteX525" fmla="*/ 1291519 w 6187971"/>
              <a:gd name="connsiteY525" fmla="*/ 4925510 h 5955635"/>
              <a:gd name="connsiteX526" fmla="*/ 1292481 w 6187971"/>
              <a:gd name="connsiteY526" fmla="*/ 4930014 h 5955635"/>
              <a:gd name="connsiteX527" fmla="*/ 1298910 w 6187971"/>
              <a:gd name="connsiteY527" fmla="*/ 4938059 h 5955635"/>
              <a:gd name="connsiteX528" fmla="*/ 1292356 w 6187971"/>
              <a:gd name="connsiteY528" fmla="*/ 4937694 h 5955635"/>
              <a:gd name="connsiteX529" fmla="*/ 1289901 w 6187971"/>
              <a:gd name="connsiteY529" fmla="*/ 4939984 h 5955635"/>
              <a:gd name="connsiteX530" fmla="*/ 1293236 w 6187971"/>
              <a:gd name="connsiteY530" fmla="*/ 4944571 h 5955635"/>
              <a:gd name="connsiteX531" fmla="*/ 1296561 w 6187971"/>
              <a:gd name="connsiteY531" fmla="*/ 4951097 h 5955635"/>
              <a:gd name="connsiteX532" fmla="*/ 1291826 w 6187971"/>
              <a:gd name="connsiteY532" fmla="*/ 4948992 h 5955635"/>
              <a:gd name="connsiteX533" fmla="*/ 1310150 w 6187971"/>
              <a:gd name="connsiteY533" fmla="*/ 4968626 h 5955635"/>
              <a:gd name="connsiteX534" fmla="*/ 1315616 w 6187971"/>
              <a:gd name="connsiteY534" fmla="*/ 4972168 h 5955635"/>
              <a:gd name="connsiteX535" fmla="*/ 1316579 w 6187971"/>
              <a:gd name="connsiteY535" fmla="*/ 4976671 h 5955635"/>
              <a:gd name="connsiteX536" fmla="*/ 1321083 w 6187971"/>
              <a:gd name="connsiteY536" fmla="*/ 4975709 h 5955635"/>
              <a:gd name="connsiteX537" fmla="*/ 1315616 w 6187971"/>
              <a:gd name="connsiteY537" fmla="*/ 4972168 h 5955635"/>
              <a:gd name="connsiteX538" fmla="*/ 1302760 w 6187971"/>
              <a:gd name="connsiteY538" fmla="*/ 4956076 h 5955635"/>
              <a:gd name="connsiteX539" fmla="*/ 1308226 w 6187971"/>
              <a:gd name="connsiteY539" fmla="*/ 4959618 h 5955635"/>
              <a:gd name="connsiteX540" fmla="*/ 1317234 w 6187971"/>
              <a:gd name="connsiteY540" fmla="*/ 4957694 h 5955635"/>
              <a:gd name="connsiteX541" fmla="*/ 1310805 w 6187971"/>
              <a:gd name="connsiteY541" fmla="*/ 4949647 h 5955635"/>
              <a:gd name="connsiteX542" fmla="*/ 1305339 w 6187971"/>
              <a:gd name="connsiteY542" fmla="*/ 4946105 h 5955635"/>
              <a:gd name="connsiteX543" fmla="*/ 1296986 w 6187971"/>
              <a:gd name="connsiteY543" fmla="*/ 4929052 h 5955635"/>
              <a:gd name="connsiteX544" fmla="*/ 1302452 w 6187971"/>
              <a:gd name="connsiteY544" fmla="*/ 4932593 h 5955635"/>
              <a:gd name="connsiteX545" fmla="*/ 1301490 w 6187971"/>
              <a:gd name="connsiteY545" fmla="*/ 4928089 h 5955635"/>
              <a:gd name="connsiteX546" fmla="*/ 1300528 w 6187971"/>
              <a:gd name="connsiteY546" fmla="*/ 4923585 h 5955635"/>
              <a:gd name="connsiteX547" fmla="*/ 1295061 w 6187971"/>
              <a:gd name="connsiteY547" fmla="*/ 4920043 h 5955635"/>
              <a:gd name="connsiteX548" fmla="*/ 1293137 w 6187971"/>
              <a:gd name="connsiteY548" fmla="*/ 4911035 h 5955635"/>
              <a:gd name="connsiteX549" fmla="*/ 1322392 w 6187971"/>
              <a:gd name="connsiteY549" fmla="*/ 4937753 h 5955635"/>
              <a:gd name="connsiteX550" fmla="*/ 1317889 w 6187971"/>
              <a:gd name="connsiteY550" fmla="*/ 4938715 h 5955635"/>
              <a:gd name="connsiteX551" fmla="*/ 1318851 w 6187971"/>
              <a:gd name="connsiteY551" fmla="*/ 4943218 h 5955635"/>
              <a:gd name="connsiteX552" fmla="*/ 1323354 w 6187971"/>
              <a:gd name="connsiteY552" fmla="*/ 4942256 h 5955635"/>
              <a:gd name="connsiteX553" fmla="*/ 1324317 w 6187971"/>
              <a:gd name="connsiteY553" fmla="*/ 4946760 h 5955635"/>
              <a:gd name="connsiteX554" fmla="*/ 1328821 w 6187971"/>
              <a:gd name="connsiteY554" fmla="*/ 4945798 h 5955635"/>
              <a:gd name="connsiteX555" fmla="*/ 1342641 w 6187971"/>
              <a:gd name="connsiteY555" fmla="*/ 4966394 h 5955635"/>
              <a:gd name="connsiteX556" fmla="*/ 1343603 w 6187971"/>
              <a:gd name="connsiteY556" fmla="*/ 4970897 h 5955635"/>
              <a:gd name="connsiteX557" fmla="*/ 1349069 w 6187971"/>
              <a:gd name="connsiteY557" fmla="*/ 4974440 h 5955635"/>
              <a:gd name="connsiteX558" fmla="*/ 1348107 w 6187971"/>
              <a:gd name="connsiteY558" fmla="*/ 4969935 h 5955635"/>
              <a:gd name="connsiteX559" fmla="*/ 1370935 w 6187971"/>
              <a:gd name="connsiteY559" fmla="*/ 4988607 h 5955635"/>
              <a:gd name="connsiteX560" fmla="*/ 1377363 w 6187971"/>
              <a:gd name="connsiteY560" fmla="*/ 4996652 h 5955635"/>
              <a:gd name="connsiteX561" fmla="*/ 1376401 w 6187971"/>
              <a:gd name="connsiteY561" fmla="*/ 4992149 h 5955635"/>
              <a:gd name="connsiteX562" fmla="*/ 1397304 w 6187971"/>
              <a:gd name="connsiteY562" fmla="*/ 5001812 h 5955635"/>
              <a:gd name="connsiteX563" fmla="*/ 1457741 w 6187971"/>
              <a:gd name="connsiteY563" fmla="*/ 5064254 h 5955635"/>
              <a:gd name="connsiteX564" fmla="*/ 1462246 w 6187971"/>
              <a:gd name="connsiteY564" fmla="*/ 5063292 h 5955635"/>
              <a:gd name="connsiteX565" fmla="*/ 1467712 w 6187971"/>
              <a:gd name="connsiteY565" fmla="*/ 5066833 h 5955635"/>
              <a:gd name="connsiteX566" fmla="*/ 1498892 w 6187971"/>
              <a:gd name="connsiteY566" fmla="*/ 5102559 h 5955635"/>
              <a:gd name="connsiteX567" fmla="*/ 1507901 w 6187971"/>
              <a:gd name="connsiteY567" fmla="*/ 5100634 h 5955635"/>
              <a:gd name="connsiteX568" fmla="*/ 1509826 w 6187971"/>
              <a:gd name="connsiteY568" fmla="*/ 5109642 h 5955635"/>
              <a:gd name="connsiteX569" fmla="*/ 1525262 w 6187971"/>
              <a:gd name="connsiteY569" fmla="*/ 5115763 h 5955635"/>
              <a:gd name="connsiteX570" fmla="*/ 1520758 w 6187971"/>
              <a:gd name="connsiteY570" fmla="*/ 5116725 h 5955635"/>
              <a:gd name="connsiteX571" fmla="*/ 1527187 w 6187971"/>
              <a:gd name="connsiteY571" fmla="*/ 5124771 h 5955635"/>
              <a:gd name="connsiteX572" fmla="*/ 1531691 w 6187971"/>
              <a:gd name="connsiteY572" fmla="*/ 5123809 h 5955635"/>
              <a:gd name="connsiteX573" fmla="*/ 1565451 w 6187971"/>
              <a:gd name="connsiteY573" fmla="*/ 5149564 h 5955635"/>
              <a:gd name="connsiteX574" fmla="*/ 1558060 w 6187971"/>
              <a:gd name="connsiteY574" fmla="*/ 5137014 h 5955635"/>
              <a:gd name="connsiteX575" fmla="*/ 1537157 w 6187971"/>
              <a:gd name="connsiteY575" fmla="*/ 5127351 h 5955635"/>
              <a:gd name="connsiteX576" fmla="*/ 1542623 w 6187971"/>
              <a:gd name="connsiteY576" fmla="*/ 5130892 h 5955635"/>
              <a:gd name="connsiteX577" fmla="*/ 1548090 w 6187971"/>
              <a:gd name="connsiteY577" fmla="*/ 5134434 h 5955635"/>
              <a:gd name="connsiteX578" fmla="*/ 1546166 w 6187971"/>
              <a:gd name="connsiteY578" fmla="*/ 5125426 h 5955635"/>
              <a:gd name="connsiteX579" fmla="*/ 1551631 w 6187971"/>
              <a:gd name="connsiteY579" fmla="*/ 5128968 h 5955635"/>
              <a:gd name="connsiteX580" fmla="*/ 1550669 w 6187971"/>
              <a:gd name="connsiteY580" fmla="*/ 5124464 h 5955635"/>
              <a:gd name="connsiteX581" fmla="*/ 1545203 w 6187971"/>
              <a:gd name="connsiteY581" fmla="*/ 5120922 h 5955635"/>
              <a:gd name="connsiteX582" fmla="*/ 1539737 w 6187971"/>
              <a:gd name="connsiteY582" fmla="*/ 5117380 h 5955635"/>
              <a:gd name="connsiteX583" fmla="*/ 1554211 w 6187971"/>
              <a:gd name="connsiteY583" fmla="*/ 5118998 h 5955635"/>
              <a:gd name="connsiteX584" fmla="*/ 1555173 w 6187971"/>
              <a:gd name="connsiteY584" fmla="*/ 5123502 h 5955635"/>
              <a:gd name="connsiteX585" fmla="*/ 1556135 w 6187971"/>
              <a:gd name="connsiteY585" fmla="*/ 5128005 h 5955635"/>
              <a:gd name="connsiteX586" fmla="*/ 1571572 w 6187971"/>
              <a:gd name="connsiteY586" fmla="*/ 5134127 h 5955635"/>
              <a:gd name="connsiteX587" fmla="*/ 1570610 w 6187971"/>
              <a:gd name="connsiteY587" fmla="*/ 5129623 h 5955635"/>
              <a:gd name="connsiteX588" fmla="*/ 1569648 w 6187971"/>
              <a:gd name="connsiteY588" fmla="*/ 5125119 h 5955635"/>
              <a:gd name="connsiteX589" fmla="*/ 1587010 w 6187971"/>
              <a:gd name="connsiteY589" fmla="*/ 5140248 h 5955635"/>
              <a:gd name="connsiteX590" fmla="*/ 1587972 w 6187971"/>
              <a:gd name="connsiteY590" fmla="*/ 5144752 h 5955635"/>
              <a:gd name="connsiteX591" fmla="*/ 1593438 w 6187971"/>
              <a:gd name="connsiteY591" fmla="*/ 5148294 h 5955635"/>
              <a:gd name="connsiteX592" fmla="*/ 1598904 w 6187971"/>
              <a:gd name="connsiteY592" fmla="*/ 5151836 h 5955635"/>
              <a:gd name="connsiteX593" fmla="*/ 1610799 w 6187971"/>
              <a:gd name="connsiteY593" fmla="*/ 5163423 h 5955635"/>
              <a:gd name="connsiteX594" fmla="*/ 1638786 w 6187971"/>
              <a:gd name="connsiteY594" fmla="*/ 5162154 h 5955635"/>
              <a:gd name="connsiteX595" fmla="*/ 1628575 w 6187971"/>
              <a:gd name="connsiteY595" fmla="*/ 5158449 h 5955635"/>
              <a:gd name="connsiteX596" fmla="*/ 1621158 w 6187971"/>
              <a:gd name="connsiteY596" fmla="*/ 5151791 h 5955635"/>
              <a:gd name="connsiteX597" fmla="*/ 1626891 w 6187971"/>
              <a:gd name="connsiteY597" fmla="*/ 5150566 h 5955635"/>
              <a:gd name="connsiteX598" fmla="*/ 1698916 w 6187971"/>
              <a:gd name="connsiteY598" fmla="*/ 5201113 h 5955635"/>
              <a:gd name="connsiteX599" fmla="*/ 1704383 w 6187971"/>
              <a:gd name="connsiteY599" fmla="*/ 5204655 h 5955635"/>
              <a:gd name="connsiteX600" fmla="*/ 1695374 w 6187971"/>
              <a:gd name="connsiteY600" fmla="*/ 5206579 h 5955635"/>
              <a:gd name="connsiteX601" fmla="*/ 1713697 w 6187971"/>
              <a:gd name="connsiteY601" fmla="*/ 5226213 h 5955635"/>
              <a:gd name="connsiteX602" fmla="*/ 1734601 w 6187971"/>
              <a:gd name="connsiteY602" fmla="*/ 5235876 h 5955635"/>
              <a:gd name="connsiteX603" fmla="*/ 1739105 w 6187971"/>
              <a:gd name="connsiteY603" fmla="*/ 5234914 h 5955635"/>
              <a:gd name="connsiteX604" fmla="*/ 1743608 w 6187971"/>
              <a:gd name="connsiteY604" fmla="*/ 5233952 h 5955635"/>
              <a:gd name="connsiteX605" fmla="*/ 1765474 w 6187971"/>
              <a:gd name="connsiteY605" fmla="*/ 5248118 h 5955635"/>
              <a:gd name="connsiteX606" fmla="*/ 1774483 w 6187971"/>
              <a:gd name="connsiteY606" fmla="*/ 5246193 h 5955635"/>
              <a:gd name="connsiteX607" fmla="*/ 1840078 w 6187971"/>
              <a:gd name="connsiteY607" fmla="*/ 5288696 h 5955635"/>
              <a:gd name="connsiteX608" fmla="*/ 1860019 w 6187971"/>
              <a:gd name="connsiteY608" fmla="*/ 5293854 h 5955635"/>
              <a:gd name="connsiteX609" fmla="*/ 1872877 w 6187971"/>
              <a:gd name="connsiteY609" fmla="*/ 5309946 h 5955635"/>
              <a:gd name="connsiteX610" fmla="*/ 2056500 w 6187971"/>
              <a:gd name="connsiteY610" fmla="*/ 5397876 h 5955635"/>
              <a:gd name="connsiteX611" fmla="*/ 2135609 w 6187971"/>
              <a:gd name="connsiteY611" fmla="*/ 5437490 h 5955635"/>
              <a:gd name="connsiteX612" fmla="*/ 2180957 w 6187971"/>
              <a:gd name="connsiteY612" fmla="*/ 5451349 h 5955635"/>
              <a:gd name="connsiteX613" fmla="*/ 2187385 w 6187971"/>
              <a:gd name="connsiteY613" fmla="*/ 5459396 h 5955635"/>
              <a:gd name="connsiteX614" fmla="*/ 2228229 w 6187971"/>
              <a:gd name="connsiteY614" fmla="*/ 5474217 h 5955635"/>
              <a:gd name="connsiteX615" fmla="*/ 2305413 w 6187971"/>
              <a:gd name="connsiteY615" fmla="*/ 5504824 h 5955635"/>
              <a:gd name="connsiteX616" fmla="*/ 2473293 w 6187971"/>
              <a:gd name="connsiteY616" fmla="*/ 5563150 h 5955635"/>
              <a:gd name="connsiteX617" fmla="*/ 2572035 w 6187971"/>
              <a:gd name="connsiteY617" fmla="*/ 5584441 h 5955635"/>
              <a:gd name="connsiteX618" fmla="*/ 2679785 w 6187971"/>
              <a:gd name="connsiteY618" fmla="*/ 5603808 h 5955635"/>
              <a:gd name="connsiteX619" fmla="*/ 2856366 w 6187971"/>
              <a:gd name="connsiteY619" fmla="*/ 5636726 h 5955635"/>
              <a:gd name="connsiteX620" fmla="*/ 2989216 w 6187971"/>
              <a:gd name="connsiteY620" fmla="*/ 5641311 h 5955635"/>
              <a:gd name="connsiteX621" fmla="*/ 3079605 w 6187971"/>
              <a:gd name="connsiteY621" fmla="*/ 5645548 h 5955635"/>
              <a:gd name="connsiteX622" fmla="*/ 3189935 w 6187971"/>
              <a:gd name="connsiteY622" fmla="*/ 5654944 h 5955635"/>
              <a:gd name="connsiteX623" fmla="*/ 3300264 w 6187971"/>
              <a:gd name="connsiteY623" fmla="*/ 5664340 h 5955635"/>
              <a:gd name="connsiteX624" fmla="*/ 3342726 w 6187971"/>
              <a:gd name="connsiteY624" fmla="*/ 5664687 h 5955635"/>
              <a:gd name="connsiteX625" fmla="*/ 3412212 w 6187971"/>
              <a:gd name="connsiteY625" fmla="*/ 5659262 h 5955635"/>
              <a:gd name="connsiteX626" fmla="*/ 3430228 w 6187971"/>
              <a:gd name="connsiteY626" fmla="*/ 5655412 h 5955635"/>
              <a:gd name="connsiteX627" fmla="*/ 3505179 w 6187971"/>
              <a:gd name="connsiteY627" fmla="*/ 5653528 h 5955635"/>
              <a:gd name="connsiteX628" fmla="*/ 3509684 w 6187971"/>
              <a:gd name="connsiteY628" fmla="*/ 5652566 h 5955635"/>
              <a:gd name="connsiteX629" fmla="*/ 3510646 w 6187971"/>
              <a:gd name="connsiteY629" fmla="*/ 5657069 h 5955635"/>
              <a:gd name="connsiteX630" fmla="*/ 3519654 w 6187971"/>
              <a:gd name="connsiteY630" fmla="*/ 5655145 h 5955635"/>
              <a:gd name="connsiteX631" fmla="*/ 3518691 w 6187971"/>
              <a:gd name="connsiteY631" fmla="*/ 5650641 h 5955635"/>
              <a:gd name="connsiteX632" fmla="*/ 3514188 w 6187971"/>
              <a:gd name="connsiteY632" fmla="*/ 5651604 h 5955635"/>
              <a:gd name="connsiteX633" fmla="*/ 3535746 w 6187971"/>
              <a:gd name="connsiteY633" fmla="*/ 5642288 h 5955635"/>
              <a:gd name="connsiteX634" fmla="*/ 3771882 w 6187971"/>
              <a:gd name="connsiteY634" fmla="*/ 5601257 h 5955635"/>
              <a:gd name="connsiteX635" fmla="*/ 3861001 w 6187971"/>
              <a:gd name="connsiteY635" fmla="*/ 5577509 h 5955635"/>
              <a:gd name="connsiteX636" fmla="*/ 4010291 w 6187971"/>
              <a:gd name="connsiteY636" fmla="*/ 5526775 h 5955635"/>
              <a:gd name="connsiteX637" fmla="*/ 4162160 w 6187971"/>
              <a:gd name="connsiteY637" fmla="*/ 5466071 h 5955635"/>
              <a:gd name="connsiteX638" fmla="*/ 4252897 w 6187971"/>
              <a:gd name="connsiteY638" fmla="*/ 5427847 h 5955635"/>
              <a:gd name="connsiteX639" fmla="*/ 4283464 w 6187971"/>
              <a:gd name="connsiteY639" fmla="*/ 5416606 h 5955635"/>
              <a:gd name="connsiteX640" fmla="*/ 4342672 w 6187971"/>
              <a:gd name="connsiteY640" fmla="*/ 5385119 h 5955635"/>
              <a:gd name="connsiteX641" fmla="*/ 4343634 w 6187971"/>
              <a:gd name="connsiteY641" fmla="*/ 5389623 h 5955635"/>
              <a:gd name="connsiteX642" fmla="*/ 4348138 w 6187971"/>
              <a:gd name="connsiteY642" fmla="*/ 5388660 h 5955635"/>
              <a:gd name="connsiteX643" fmla="*/ 4357146 w 6187971"/>
              <a:gd name="connsiteY643" fmla="*/ 5386736 h 5955635"/>
              <a:gd name="connsiteX644" fmla="*/ 4360688 w 6187971"/>
              <a:gd name="connsiteY644" fmla="*/ 5381270 h 5955635"/>
              <a:gd name="connsiteX645" fmla="*/ 4370658 w 6187971"/>
              <a:gd name="connsiteY645" fmla="*/ 5383849 h 5955635"/>
              <a:gd name="connsiteX646" fmla="*/ 4368733 w 6187971"/>
              <a:gd name="connsiteY646" fmla="*/ 5374841 h 5955635"/>
              <a:gd name="connsiteX647" fmla="*/ 4373238 w 6187971"/>
              <a:gd name="connsiteY647" fmla="*/ 5373879 h 5955635"/>
              <a:gd name="connsiteX648" fmla="*/ 4381283 w 6187971"/>
              <a:gd name="connsiteY648" fmla="*/ 5367450 h 5955635"/>
              <a:gd name="connsiteX649" fmla="*/ 4371313 w 6187971"/>
              <a:gd name="connsiteY649" fmla="*/ 5364871 h 5955635"/>
              <a:gd name="connsiteX650" fmla="*/ 4372275 w 6187971"/>
              <a:gd name="connsiteY650" fmla="*/ 5369375 h 5955635"/>
              <a:gd name="connsiteX651" fmla="*/ 4366809 w 6187971"/>
              <a:gd name="connsiteY651" fmla="*/ 5365834 h 5955635"/>
              <a:gd name="connsiteX652" fmla="*/ 4471713 w 6187971"/>
              <a:gd name="connsiteY652" fmla="*/ 5305744 h 5955635"/>
              <a:gd name="connsiteX653" fmla="*/ 4629396 w 6187971"/>
              <a:gd name="connsiteY653" fmla="*/ 5206120 h 5955635"/>
              <a:gd name="connsiteX654" fmla="*/ 4630359 w 6187971"/>
              <a:gd name="connsiteY654" fmla="*/ 5210625 h 5955635"/>
              <a:gd name="connsiteX655" fmla="*/ 4625854 w 6187971"/>
              <a:gd name="connsiteY655" fmla="*/ 5211587 h 5955635"/>
              <a:gd name="connsiteX656" fmla="*/ 4623274 w 6187971"/>
              <a:gd name="connsiteY656" fmla="*/ 5221557 h 5955635"/>
              <a:gd name="connsiteX657" fmla="*/ 4631321 w 6187971"/>
              <a:gd name="connsiteY657" fmla="*/ 5215129 h 5955635"/>
              <a:gd name="connsiteX658" fmla="*/ 4639366 w 6187971"/>
              <a:gd name="connsiteY658" fmla="*/ 5208700 h 5955635"/>
              <a:gd name="connsiteX659" fmla="*/ 4653841 w 6187971"/>
              <a:gd name="connsiteY659" fmla="*/ 5210318 h 5955635"/>
              <a:gd name="connsiteX660" fmla="*/ 4651512 w 6187971"/>
              <a:gd name="connsiteY660" fmla="*/ 5204927 h 5955635"/>
              <a:gd name="connsiteX661" fmla="*/ 4648965 w 6187971"/>
              <a:gd name="connsiteY661" fmla="*/ 5205864 h 5955635"/>
              <a:gd name="connsiteX662" fmla="*/ 4655458 w 6187971"/>
              <a:gd name="connsiteY662" fmla="*/ 5195843 h 5955635"/>
              <a:gd name="connsiteX663" fmla="*/ 4641946 w 6187971"/>
              <a:gd name="connsiteY663" fmla="*/ 5198730 h 5955635"/>
              <a:gd name="connsiteX664" fmla="*/ 4680251 w 6187971"/>
              <a:gd name="connsiteY664" fmla="*/ 5157579 h 5955635"/>
              <a:gd name="connsiteX665" fmla="*/ 4685717 w 6187971"/>
              <a:gd name="connsiteY665" fmla="*/ 5161120 h 5955635"/>
              <a:gd name="connsiteX666" fmla="*/ 4736572 w 6187971"/>
              <a:gd name="connsiteY666" fmla="*/ 5112579 h 5955635"/>
              <a:gd name="connsiteX667" fmla="*/ 4733031 w 6187971"/>
              <a:gd name="connsiteY667" fmla="*/ 5118045 h 5955635"/>
              <a:gd name="connsiteX668" fmla="*/ 4793855 w 6187971"/>
              <a:gd name="connsiteY668" fmla="*/ 5072083 h 5955635"/>
              <a:gd name="connsiteX669" fmla="*/ 4797397 w 6187971"/>
              <a:gd name="connsiteY669" fmla="*/ 5066616 h 5955635"/>
              <a:gd name="connsiteX670" fmla="*/ 4779381 w 6187971"/>
              <a:gd name="connsiteY670" fmla="*/ 5070465 h 5955635"/>
              <a:gd name="connsiteX671" fmla="*/ 4818648 w 6187971"/>
              <a:gd name="connsiteY671" fmla="*/ 5033818 h 5955635"/>
              <a:gd name="connsiteX672" fmla="*/ 4828619 w 6187971"/>
              <a:gd name="connsiteY672" fmla="*/ 5036398 h 5955635"/>
              <a:gd name="connsiteX673" fmla="*/ 4834740 w 6187971"/>
              <a:gd name="connsiteY673" fmla="*/ 5020962 h 5955635"/>
              <a:gd name="connsiteX674" fmla="*/ 4838282 w 6187971"/>
              <a:gd name="connsiteY674" fmla="*/ 5015495 h 5955635"/>
              <a:gd name="connsiteX675" fmla="*/ 4845366 w 6187971"/>
              <a:gd name="connsiteY675" fmla="*/ 5004562 h 5955635"/>
              <a:gd name="connsiteX676" fmla="*/ 4836357 w 6187971"/>
              <a:gd name="connsiteY676" fmla="*/ 5006486 h 5955635"/>
              <a:gd name="connsiteX677" fmla="*/ 4831853 w 6187971"/>
              <a:gd name="connsiteY677" fmla="*/ 5007449 h 5955635"/>
              <a:gd name="connsiteX678" fmla="*/ 4916509 w 6187971"/>
              <a:gd name="connsiteY678" fmla="*/ 4918718 h 5955635"/>
              <a:gd name="connsiteX679" fmla="*/ 4950617 w 6187971"/>
              <a:gd name="connsiteY679" fmla="*/ 4902012 h 5955635"/>
              <a:gd name="connsiteX680" fmla="*/ 4951579 w 6187971"/>
              <a:gd name="connsiteY680" fmla="*/ 4906516 h 5955635"/>
              <a:gd name="connsiteX681" fmla="*/ 4956084 w 6187971"/>
              <a:gd name="connsiteY681" fmla="*/ 4905553 h 5955635"/>
              <a:gd name="connsiteX682" fmla="*/ 4963167 w 6187971"/>
              <a:gd name="connsiteY682" fmla="*/ 4894621 h 5955635"/>
              <a:gd name="connsiteX683" fmla="*/ 4966709 w 6187971"/>
              <a:gd name="connsiteY683" fmla="*/ 4889154 h 5955635"/>
              <a:gd name="connsiteX684" fmla="*/ 4968326 w 6187971"/>
              <a:gd name="connsiteY684" fmla="*/ 4874680 h 5955635"/>
              <a:gd name="connsiteX685" fmla="*/ 4983456 w 6187971"/>
              <a:gd name="connsiteY685" fmla="*/ 4857319 h 5955635"/>
              <a:gd name="connsiteX686" fmla="*/ 4959318 w 6187971"/>
              <a:gd name="connsiteY686" fmla="*/ 4876605 h 5955635"/>
              <a:gd name="connsiteX687" fmla="*/ 4961242 w 6187971"/>
              <a:gd name="connsiteY687" fmla="*/ 4885613 h 5955635"/>
              <a:gd name="connsiteX688" fmla="*/ 4957701 w 6187971"/>
              <a:gd name="connsiteY688" fmla="*/ 4891079 h 5955635"/>
              <a:gd name="connsiteX689" fmla="*/ 4953197 w 6187971"/>
              <a:gd name="connsiteY689" fmla="*/ 4892041 h 5955635"/>
              <a:gd name="connsiteX690" fmla="*/ 4950617 w 6187971"/>
              <a:gd name="connsiteY690" fmla="*/ 4902012 h 5955635"/>
              <a:gd name="connsiteX691" fmla="*/ 4875317 w 6187971"/>
              <a:gd name="connsiteY691" fmla="*/ 4946357 h 5955635"/>
              <a:gd name="connsiteX692" fmla="*/ 4866310 w 6187971"/>
              <a:gd name="connsiteY692" fmla="*/ 4948282 h 5955635"/>
              <a:gd name="connsiteX693" fmla="*/ 4865347 w 6187971"/>
              <a:gd name="connsiteY693" fmla="*/ 4943777 h 5955635"/>
              <a:gd name="connsiteX694" fmla="*/ 4861805 w 6187971"/>
              <a:gd name="connsiteY694" fmla="*/ 4949244 h 5955635"/>
              <a:gd name="connsiteX695" fmla="*/ 4857301 w 6187971"/>
              <a:gd name="connsiteY695" fmla="*/ 4950206 h 5955635"/>
              <a:gd name="connsiteX696" fmla="*/ 4886477 w 6187971"/>
              <a:gd name="connsiteY696" fmla="*/ 4910416 h 5955635"/>
              <a:gd name="connsiteX697" fmla="*/ 4927253 w 6187971"/>
              <a:gd name="connsiteY697" fmla="*/ 4880833 h 5955635"/>
              <a:gd name="connsiteX698" fmla="*/ 4927789 w 6187971"/>
              <a:gd name="connsiteY698" fmla="*/ 4883341 h 5955635"/>
              <a:gd name="connsiteX699" fmla="*/ 4931331 w 6187971"/>
              <a:gd name="connsiteY699" fmla="*/ 4877874 h 5955635"/>
              <a:gd name="connsiteX700" fmla="*/ 4947423 w 6187971"/>
              <a:gd name="connsiteY700" fmla="*/ 4865017 h 5955635"/>
              <a:gd name="connsiteX701" fmla="*/ 4943881 w 6187971"/>
              <a:gd name="connsiteY701" fmla="*/ 4870484 h 5955635"/>
              <a:gd name="connsiteX702" fmla="*/ 4948386 w 6187971"/>
              <a:gd name="connsiteY702" fmla="*/ 4869521 h 5955635"/>
              <a:gd name="connsiteX703" fmla="*/ 4951928 w 6187971"/>
              <a:gd name="connsiteY703" fmla="*/ 4864055 h 5955635"/>
              <a:gd name="connsiteX704" fmla="*/ 5016294 w 6187971"/>
              <a:gd name="connsiteY704" fmla="*/ 4812627 h 5955635"/>
              <a:gd name="connsiteX705" fmla="*/ 5026265 w 6187971"/>
              <a:gd name="connsiteY705" fmla="*/ 4815205 h 5955635"/>
              <a:gd name="connsiteX706" fmla="*/ 5008556 w 6187971"/>
              <a:gd name="connsiteY706" fmla="*/ 4842537 h 5955635"/>
              <a:gd name="connsiteX707" fmla="*/ 5081624 w 6187971"/>
              <a:gd name="connsiteY707" fmla="*/ 4765702 h 5955635"/>
              <a:gd name="connsiteX708" fmla="*/ 5090632 w 6187971"/>
              <a:gd name="connsiteY708" fmla="*/ 4763777 h 5955635"/>
              <a:gd name="connsiteX709" fmla="*/ 5093211 w 6187971"/>
              <a:gd name="connsiteY709" fmla="*/ 4753806 h 5955635"/>
              <a:gd name="connsiteX710" fmla="*/ 5109959 w 6187971"/>
              <a:gd name="connsiteY710" fmla="*/ 4721971 h 5955635"/>
              <a:gd name="connsiteX711" fmla="*/ 5116387 w 6187971"/>
              <a:gd name="connsiteY711" fmla="*/ 4730017 h 5955635"/>
              <a:gd name="connsiteX712" fmla="*/ 5122508 w 6187971"/>
              <a:gd name="connsiteY712" fmla="*/ 4714579 h 5955635"/>
              <a:gd name="connsiteX713" fmla="*/ 5126050 w 6187971"/>
              <a:gd name="connsiteY713" fmla="*/ 4709114 h 5955635"/>
              <a:gd name="connsiteX714" fmla="*/ 5130554 w 6187971"/>
              <a:gd name="connsiteY714" fmla="*/ 4708152 h 5955635"/>
              <a:gd name="connsiteX715" fmla="*/ 5129592 w 6187971"/>
              <a:gd name="connsiteY715" fmla="*/ 4703647 h 5955635"/>
              <a:gd name="connsiteX716" fmla="*/ 5126050 w 6187971"/>
              <a:gd name="connsiteY716" fmla="*/ 4709114 h 5955635"/>
              <a:gd name="connsiteX717" fmla="*/ 5121546 w 6187971"/>
              <a:gd name="connsiteY717" fmla="*/ 4710076 h 5955635"/>
              <a:gd name="connsiteX718" fmla="*/ 5136676 w 6187971"/>
              <a:gd name="connsiteY718" fmla="*/ 4692715 h 5955635"/>
              <a:gd name="connsiteX719" fmla="*/ 5137638 w 6187971"/>
              <a:gd name="connsiteY719" fmla="*/ 4697218 h 5955635"/>
              <a:gd name="connsiteX720" fmla="*/ 5217830 w 6187971"/>
              <a:gd name="connsiteY720" fmla="*/ 4543506 h 5955635"/>
              <a:gd name="connsiteX721" fmla="*/ 5282585 w 6187971"/>
              <a:gd name="connsiteY721" fmla="*/ 4383674 h 5955635"/>
              <a:gd name="connsiteX722" fmla="*/ 5294480 w 6187971"/>
              <a:gd name="connsiteY722" fmla="*/ 4395261 h 5955635"/>
              <a:gd name="connsiteX723" fmla="*/ 5327359 w 6187971"/>
              <a:gd name="connsiteY723" fmla="*/ 4284625 h 5955635"/>
              <a:gd name="connsiteX724" fmla="*/ 5363780 w 6187971"/>
              <a:gd name="connsiteY724" fmla="*/ 4168522 h 5955635"/>
              <a:gd name="connsiteX725" fmla="*/ 5364742 w 6187971"/>
              <a:gd name="connsiteY725" fmla="*/ 4173025 h 5955635"/>
              <a:gd name="connsiteX726" fmla="*/ 5372788 w 6187971"/>
              <a:gd name="connsiteY726" fmla="*/ 4166598 h 5955635"/>
              <a:gd name="connsiteX727" fmla="*/ 5377292 w 6187971"/>
              <a:gd name="connsiteY727" fmla="*/ 4165635 h 5955635"/>
              <a:gd name="connsiteX728" fmla="*/ 5381488 w 6187971"/>
              <a:gd name="connsiteY728" fmla="*/ 4141190 h 5955635"/>
              <a:gd name="connsiteX729" fmla="*/ 5388573 w 6187971"/>
              <a:gd name="connsiteY729" fmla="*/ 4130258 h 5955635"/>
              <a:gd name="connsiteX730" fmla="*/ 5387610 w 6187971"/>
              <a:gd name="connsiteY730" fmla="*/ 4125753 h 5955635"/>
              <a:gd name="connsiteX731" fmla="*/ 5383106 w 6187971"/>
              <a:gd name="connsiteY731" fmla="*/ 4126716 h 5955635"/>
              <a:gd name="connsiteX732" fmla="*/ 5406629 w 6187971"/>
              <a:gd name="connsiteY732" fmla="*/ 4060465 h 5955635"/>
              <a:gd name="connsiteX733" fmla="*/ 5403743 w 6187971"/>
              <a:gd name="connsiteY733" fmla="*/ 4046953 h 5955635"/>
              <a:gd name="connsiteX734" fmla="*/ 5388613 w 6187971"/>
              <a:gd name="connsiteY734" fmla="*/ 4064314 h 5955635"/>
              <a:gd name="connsiteX735" fmla="*/ 5395042 w 6187971"/>
              <a:gd name="connsiteY735" fmla="*/ 4072359 h 5955635"/>
              <a:gd name="connsiteX736" fmla="*/ 5373790 w 6187971"/>
              <a:gd name="connsiteY736" fmla="*/ 4105158 h 5955635"/>
              <a:gd name="connsiteX737" fmla="*/ 5379912 w 6187971"/>
              <a:gd name="connsiteY737" fmla="*/ 4089721 h 5955635"/>
              <a:gd name="connsiteX738" fmla="*/ 5334176 w 6187971"/>
              <a:gd name="connsiteY738" fmla="*/ 4184266 h 5955635"/>
              <a:gd name="connsiteX739" fmla="*/ 5290365 w 6187971"/>
              <a:gd name="connsiteY739" fmla="*/ 4287819 h 5955635"/>
              <a:gd name="connsiteX740" fmla="*/ 5281356 w 6187971"/>
              <a:gd name="connsiteY740" fmla="*/ 4289743 h 5955635"/>
              <a:gd name="connsiteX741" fmla="*/ 5229191 w 6187971"/>
              <a:gd name="connsiteY741" fmla="*/ 4376242 h 5955635"/>
              <a:gd name="connsiteX742" fmla="*/ 5207940 w 6187971"/>
              <a:gd name="connsiteY742" fmla="*/ 4409040 h 5955635"/>
              <a:gd name="connsiteX743" fmla="*/ 5201818 w 6187971"/>
              <a:gd name="connsiteY743" fmla="*/ 4424477 h 5955635"/>
              <a:gd name="connsiteX744" fmla="*/ 5183148 w 6187971"/>
              <a:gd name="connsiteY744" fmla="*/ 4447304 h 5955635"/>
              <a:gd name="connsiteX745" fmla="*/ 5152233 w 6187971"/>
              <a:gd name="connsiteY745" fmla="*/ 4501005 h 5955635"/>
              <a:gd name="connsiteX746" fmla="*/ 5120357 w 6187971"/>
              <a:gd name="connsiteY746" fmla="*/ 4550202 h 5955635"/>
              <a:gd name="connsiteX747" fmla="*/ 5021841 w 6187971"/>
              <a:gd name="connsiteY747" fmla="*/ 4684281 h 5955635"/>
              <a:gd name="connsiteX748" fmla="*/ 4992545 w 6187971"/>
              <a:gd name="connsiteY748" fmla="*/ 4723508 h 5955635"/>
              <a:gd name="connsiteX749" fmla="*/ 4987079 w 6187971"/>
              <a:gd name="connsiteY749" fmla="*/ 4719966 h 5955635"/>
              <a:gd name="connsiteX750" fmla="*/ 4875706 w 6187971"/>
              <a:gd name="connsiteY750" fmla="*/ 4837953 h 5955635"/>
              <a:gd name="connsiteX751" fmla="*/ 4848989 w 6187971"/>
              <a:gd name="connsiteY751" fmla="*/ 4867208 h 5955635"/>
              <a:gd name="connsiteX752" fmla="*/ 4806180 w 6187971"/>
              <a:gd name="connsiteY752" fmla="*/ 4909322 h 5955635"/>
              <a:gd name="connsiteX753" fmla="*/ 4646224 w 6187971"/>
              <a:gd name="connsiteY753" fmla="*/ 5042398 h 5955635"/>
              <a:gd name="connsiteX754" fmla="*/ 4598911 w 6187971"/>
              <a:gd name="connsiteY754" fmla="*/ 5085474 h 5955635"/>
              <a:gd name="connsiteX755" fmla="*/ 4589903 w 6187971"/>
              <a:gd name="connsiteY755" fmla="*/ 5087399 h 5955635"/>
              <a:gd name="connsiteX756" fmla="*/ 4552253 w 6187971"/>
              <a:gd name="connsiteY756" fmla="*/ 5109571 h 5955635"/>
              <a:gd name="connsiteX757" fmla="*/ 4524573 w 6187971"/>
              <a:gd name="connsiteY757" fmla="*/ 5134323 h 5955635"/>
              <a:gd name="connsiteX758" fmla="*/ 4429640 w 6187971"/>
              <a:gd name="connsiteY758" fmla="*/ 5196992 h 5955635"/>
              <a:gd name="connsiteX759" fmla="*/ 4375898 w 6187971"/>
              <a:gd name="connsiteY759" fmla="*/ 5232021 h 5955635"/>
              <a:gd name="connsiteX760" fmla="*/ 4295132 w 6187971"/>
              <a:gd name="connsiteY760" fmla="*/ 5272825 h 5955635"/>
              <a:gd name="connsiteX761" fmla="*/ 4283544 w 6187971"/>
              <a:gd name="connsiteY761" fmla="*/ 5284720 h 5955635"/>
              <a:gd name="connsiteX762" fmla="*/ 4249436 w 6187971"/>
              <a:gd name="connsiteY762" fmla="*/ 5301426 h 5955635"/>
              <a:gd name="connsiteX763" fmla="*/ 4200853 w 6187971"/>
              <a:gd name="connsiteY763" fmla="*/ 5316515 h 5955635"/>
              <a:gd name="connsiteX764" fmla="*/ 4195695 w 6187971"/>
              <a:gd name="connsiteY764" fmla="*/ 5336456 h 5955635"/>
              <a:gd name="connsiteX765" fmla="*/ 4175098 w 6187971"/>
              <a:gd name="connsiteY765" fmla="*/ 5350275 h 5955635"/>
              <a:gd name="connsiteX766" fmla="*/ 4070850 w 6187971"/>
              <a:gd name="connsiteY766" fmla="*/ 5391386 h 5955635"/>
              <a:gd name="connsiteX767" fmla="*/ 4051871 w 6187971"/>
              <a:gd name="connsiteY767" fmla="*/ 5390731 h 5955635"/>
              <a:gd name="connsiteX768" fmla="*/ 4040284 w 6187971"/>
              <a:gd name="connsiteY768" fmla="*/ 5402627 h 5955635"/>
              <a:gd name="connsiteX769" fmla="*/ 4035780 w 6187971"/>
              <a:gd name="connsiteY769" fmla="*/ 5403589 h 5955635"/>
              <a:gd name="connsiteX770" fmla="*/ 3926065 w 6187971"/>
              <a:gd name="connsiteY770" fmla="*/ 5441158 h 5955635"/>
              <a:gd name="connsiteX771" fmla="*/ 3925102 w 6187971"/>
              <a:gd name="connsiteY771" fmla="*/ 5436653 h 5955635"/>
              <a:gd name="connsiteX772" fmla="*/ 3902581 w 6187971"/>
              <a:gd name="connsiteY772" fmla="*/ 5441465 h 5955635"/>
              <a:gd name="connsiteX773" fmla="*/ 3877482 w 6187971"/>
              <a:gd name="connsiteY773" fmla="*/ 5456246 h 5955635"/>
              <a:gd name="connsiteX774" fmla="*/ 3862045 w 6187971"/>
              <a:gd name="connsiteY774" fmla="*/ 5450125 h 5955635"/>
              <a:gd name="connsiteX775" fmla="*/ 3804454 w 6187971"/>
              <a:gd name="connsiteY775" fmla="*/ 5467139 h 5955635"/>
              <a:gd name="connsiteX776" fmla="*/ 3761338 w 6187971"/>
              <a:gd name="connsiteY776" fmla="*/ 5485770 h 5955635"/>
              <a:gd name="connsiteX777" fmla="*/ 3755871 w 6187971"/>
              <a:gd name="connsiteY777" fmla="*/ 5482228 h 5955635"/>
              <a:gd name="connsiteX778" fmla="*/ 3684769 w 6187971"/>
              <a:gd name="connsiteY778" fmla="*/ 5502128 h 5955635"/>
              <a:gd name="connsiteX779" fmla="*/ 3675760 w 6187971"/>
              <a:gd name="connsiteY779" fmla="*/ 5504053 h 5955635"/>
              <a:gd name="connsiteX780" fmla="*/ 3674798 w 6187971"/>
              <a:gd name="connsiteY780" fmla="*/ 5499549 h 5955635"/>
              <a:gd name="connsiteX781" fmla="*/ 3669332 w 6187971"/>
              <a:gd name="connsiteY781" fmla="*/ 5496007 h 5955635"/>
              <a:gd name="connsiteX782" fmla="*/ 3665790 w 6187971"/>
              <a:gd name="connsiteY782" fmla="*/ 5501473 h 5955635"/>
              <a:gd name="connsiteX783" fmla="*/ 3618170 w 6187971"/>
              <a:gd name="connsiteY783" fmla="*/ 5521067 h 5955635"/>
              <a:gd name="connsiteX784" fmla="*/ 3602733 w 6187971"/>
              <a:gd name="connsiteY784" fmla="*/ 5514945 h 5955635"/>
              <a:gd name="connsiteX785" fmla="*/ 3603695 w 6187971"/>
              <a:gd name="connsiteY785" fmla="*/ 5519449 h 5955635"/>
              <a:gd name="connsiteX786" fmla="*/ 3584717 w 6187971"/>
              <a:gd name="connsiteY786" fmla="*/ 5518794 h 5955635"/>
              <a:gd name="connsiteX787" fmla="*/ 3558655 w 6187971"/>
              <a:gd name="connsiteY787" fmla="*/ 5529072 h 5955635"/>
              <a:gd name="connsiteX788" fmla="*/ 3531630 w 6187971"/>
              <a:gd name="connsiteY788" fmla="*/ 5534846 h 5955635"/>
              <a:gd name="connsiteX789" fmla="*/ 3521660 w 6187971"/>
              <a:gd name="connsiteY789" fmla="*/ 5532266 h 5955635"/>
              <a:gd name="connsiteX790" fmla="*/ 3507186 w 6187971"/>
              <a:gd name="connsiteY790" fmla="*/ 5530649 h 5955635"/>
              <a:gd name="connsiteX791" fmla="*/ 3502681 w 6187971"/>
              <a:gd name="connsiteY791" fmla="*/ 5531612 h 5955635"/>
              <a:gd name="connsiteX792" fmla="*/ 3424187 w 6187971"/>
              <a:gd name="connsiteY792" fmla="*/ 5538962 h 5955635"/>
              <a:gd name="connsiteX793" fmla="*/ 3328639 w 6187971"/>
              <a:gd name="connsiteY793" fmla="*/ 5554666 h 5955635"/>
              <a:gd name="connsiteX794" fmla="*/ 3319631 w 6187971"/>
              <a:gd name="connsiteY794" fmla="*/ 5556591 h 5955635"/>
              <a:gd name="connsiteX795" fmla="*/ 3314165 w 6187971"/>
              <a:gd name="connsiteY795" fmla="*/ 5553049 h 5955635"/>
              <a:gd name="connsiteX796" fmla="*/ 3309661 w 6187971"/>
              <a:gd name="connsiteY796" fmla="*/ 5554011 h 5955635"/>
              <a:gd name="connsiteX797" fmla="*/ 3282636 w 6187971"/>
              <a:gd name="connsiteY797" fmla="*/ 5559784 h 5955635"/>
              <a:gd name="connsiteX798" fmla="*/ 3278132 w 6187971"/>
              <a:gd name="connsiteY798" fmla="*/ 5560747 h 5955635"/>
              <a:gd name="connsiteX799" fmla="*/ 3272666 w 6187971"/>
              <a:gd name="connsiteY799" fmla="*/ 5557205 h 5955635"/>
              <a:gd name="connsiteX800" fmla="*/ 3268162 w 6187971"/>
              <a:gd name="connsiteY800" fmla="*/ 5558167 h 5955635"/>
              <a:gd name="connsiteX801" fmla="*/ 3231167 w 6187971"/>
              <a:gd name="connsiteY801" fmla="*/ 5561362 h 5955635"/>
              <a:gd name="connsiteX802" fmla="*/ 3221197 w 6187971"/>
              <a:gd name="connsiteY802" fmla="*/ 5558782 h 5955635"/>
              <a:gd name="connsiteX803" fmla="*/ 3192247 w 6187971"/>
              <a:gd name="connsiteY803" fmla="*/ 5555548 h 5955635"/>
              <a:gd name="connsiteX804" fmla="*/ 3193209 w 6187971"/>
              <a:gd name="connsiteY804" fmla="*/ 5560051 h 5955635"/>
              <a:gd name="connsiteX805" fmla="*/ 3183239 w 6187971"/>
              <a:gd name="connsiteY805" fmla="*/ 5557472 h 5955635"/>
              <a:gd name="connsiteX806" fmla="*/ 3189836 w 6187971"/>
              <a:gd name="connsiteY806" fmla="*/ 5552530 h 5955635"/>
              <a:gd name="connsiteX807" fmla="*/ 3185794 w 6187971"/>
              <a:gd name="connsiteY807" fmla="*/ 5544792 h 5955635"/>
              <a:gd name="connsiteX808" fmla="*/ 3199331 w 6187971"/>
              <a:gd name="connsiteY808" fmla="*/ 5544615 h 5955635"/>
              <a:gd name="connsiteX809" fmla="*/ 3342806 w 6187971"/>
              <a:gd name="connsiteY809" fmla="*/ 5532801 h 5955635"/>
              <a:gd name="connsiteX810" fmla="*/ 3695394 w 6187971"/>
              <a:gd name="connsiteY810" fmla="*/ 5485729 h 5955635"/>
              <a:gd name="connsiteX811" fmla="*/ 3771963 w 6187971"/>
              <a:gd name="connsiteY811" fmla="*/ 5469371 h 5955635"/>
              <a:gd name="connsiteX812" fmla="*/ 3784514 w 6187971"/>
              <a:gd name="connsiteY812" fmla="*/ 5461979 h 5955635"/>
              <a:gd name="connsiteX813" fmla="*/ 3789017 w 6187971"/>
              <a:gd name="connsiteY813" fmla="*/ 5461017 h 5955635"/>
              <a:gd name="connsiteX814" fmla="*/ 3798026 w 6187971"/>
              <a:gd name="connsiteY814" fmla="*/ 5459093 h 5955635"/>
              <a:gd name="connsiteX815" fmla="*/ 3891649 w 6187971"/>
              <a:gd name="connsiteY815" fmla="*/ 5434382 h 5955635"/>
              <a:gd name="connsiteX816" fmla="*/ 4026464 w 6187971"/>
              <a:gd name="connsiteY816" fmla="*/ 5382030 h 5955635"/>
              <a:gd name="connsiteX817" fmla="*/ 4129751 w 6187971"/>
              <a:gd name="connsiteY817" fmla="*/ 5336416 h 5955635"/>
              <a:gd name="connsiteX818" fmla="*/ 4167400 w 6187971"/>
              <a:gd name="connsiteY818" fmla="*/ 5314243 h 5955635"/>
              <a:gd name="connsiteX819" fmla="*/ 4181875 w 6187971"/>
              <a:gd name="connsiteY819" fmla="*/ 5315860 h 5955635"/>
              <a:gd name="connsiteX820" fmla="*/ 4197004 w 6187971"/>
              <a:gd name="connsiteY820" fmla="*/ 5298499 h 5955635"/>
              <a:gd name="connsiteX821" fmla="*/ 4232075 w 6187971"/>
              <a:gd name="connsiteY821" fmla="*/ 5286297 h 5955635"/>
              <a:gd name="connsiteX822" fmla="*/ 4350491 w 6187971"/>
              <a:gd name="connsiteY822" fmla="*/ 5223321 h 5955635"/>
              <a:gd name="connsiteX823" fmla="*/ 4370125 w 6187971"/>
              <a:gd name="connsiteY823" fmla="*/ 5204997 h 5955635"/>
              <a:gd name="connsiteX824" fmla="*/ 4490158 w 6187971"/>
              <a:gd name="connsiteY824" fmla="*/ 5127546 h 5955635"/>
              <a:gd name="connsiteX825" fmla="*/ 4596679 w 6187971"/>
              <a:gd name="connsiteY825" fmla="*/ 5052983 h 5955635"/>
              <a:gd name="connsiteX826" fmla="*/ 4603762 w 6187971"/>
              <a:gd name="connsiteY826" fmla="*/ 5042050 h 5955635"/>
              <a:gd name="connsiteX827" fmla="*/ 4604725 w 6187971"/>
              <a:gd name="connsiteY827" fmla="*/ 5046554 h 5955635"/>
              <a:gd name="connsiteX828" fmla="*/ 4652038 w 6187971"/>
              <a:gd name="connsiteY828" fmla="*/ 5003479 h 5955635"/>
              <a:gd name="connsiteX829" fmla="*/ 4681642 w 6187971"/>
              <a:gd name="connsiteY829" fmla="*/ 4987735 h 5955635"/>
              <a:gd name="connsiteX830" fmla="*/ 4675213 w 6187971"/>
              <a:gd name="connsiteY830" fmla="*/ 4979689 h 5955635"/>
              <a:gd name="connsiteX831" fmla="*/ 4694847 w 6187971"/>
              <a:gd name="connsiteY831" fmla="*/ 4961365 h 5955635"/>
              <a:gd name="connsiteX832" fmla="*/ 4709321 w 6187971"/>
              <a:gd name="connsiteY832" fmla="*/ 4962983 h 5955635"/>
              <a:gd name="connsiteX833" fmla="*/ 4798482 w 6187971"/>
              <a:gd name="connsiteY833" fmla="*/ 4873290 h 5955635"/>
              <a:gd name="connsiteX834" fmla="*/ 4806527 w 6187971"/>
              <a:gd name="connsiteY834" fmla="*/ 4866861 h 5955635"/>
              <a:gd name="connsiteX835" fmla="*/ 4810069 w 6187971"/>
              <a:gd name="connsiteY835" fmla="*/ 4861394 h 5955635"/>
              <a:gd name="connsiteX836" fmla="*/ 4805565 w 6187971"/>
              <a:gd name="connsiteY836" fmla="*/ 4862357 h 5955635"/>
              <a:gd name="connsiteX837" fmla="*/ 4801060 w 6187971"/>
              <a:gd name="connsiteY837" fmla="*/ 4863319 h 5955635"/>
              <a:gd name="connsiteX838" fmla="*/ 4898266 w 6187971"/>
              <a:gd name="connsiteY838" fmla="*/ 4767198 h 5955635"/>
              <a:gd name="connsiteX839" fmla="*/ 4912741 w 6187971"/>
              <a:gd name="connsiteY839" fmla="*/ 4768815 h 5955635"/>
              <a:gd name="connsiteX840" fmla="*/ 5052449 w 6187971"/>
              <a:gd name="connsiteY840" fmla="*/ 4607097 h 5955635"/>
              <a:gd name="connsiteX841" fmla="*/ 5184765 w 6187971"/>
              <a:gd name="connsiteY841" fmla="*/ 4432830 h 5955635"/>
              <a:gd name="connsiteX842" fmla="*/ 5143881 w 6187971"/>
              <a:gd name="connsiteY842" fmla="*/ 4483951 h 5955635"/>
              <a:gd name="connsiteX843" fmla="*/ 5131330 w 6187971"/>
              <a:gd name="connsiteY843" fmla="*/ 4491343 h 5955635"/>
              <a:gd name="connsiteX844" fmla="*/ 5037974 w 6187971"/>
              <a:gd name="connsiteY844" fmla="*/ 4605480 h 5955635"/>
              <a:gd name="connsiteX845" fmla="*/ 4920480 w 6187971"/>
              <a:gd name="connsiteY845" fmla="*/ 4738904 h 5955635"/>
              <a:gd name="connsiteX846" fmla="*/ 4903425 w 6187971"/>
              <a:gd name="connsiteY846" fmla="*/ 4747257 h 5955635"/>
              <a:gd name="connsiteX847" fmla="*/ 4838404 w 6187971"/>
              <a:gd name="connsiteY847" fmla="*/ 4817664 h 5955635"/>
              <a:gd name="connsiteX848" fmla="*/ 4829395 w 6187971"/>
              <a:gd name="connsiteY848" fmla="*/ 4819589 h 5955635"/>
              <a:gd name="connsiteX849" fmla="*/ 4831320 w 6187971"/>
              <a:gd name="connsiteY849" fmla="*/ 4828597 h 5955635"/>
              <a:gd name="connsiteX850" fmla="*/ 4739274 w 6187971"/>
              <a:gd name="connsiteY850" fmla="*/ 4904777 h 5955635"/>
              <a:gd name="connsiteX851" fmla="*/ 4750861 w 6187971"/>
              <a:gd name="connsiteY851" fmla="*/ 4892883 h 5955635"/>
              <a:gd name="connsiteX852" fmla="*/ 4781119 w 6187971"/>
              <a:gd name="connsiteY852" fmla="*/ 4858161 h 5955635"/>
              <a:gd name="connsiteX853" fmla="*/ 4838096 w 6187971"/>
              <a:gd name="connsiteY853" fmla="*/ 4794182 h 5955635"/>
              <a:gd name="connsiteX854" fmla="*/ 4846142 w 6187971"/>
              <a:gd name="connsiteY854" fmla="*/ 4787753 h 5955635"/>
              <a:gd name="connsiteX855" fmla="*/ 4855150 w 6187971"/>
              <a:gd name="connsiteY855" fmla="*/ 4785829 h 5955635"/>
              <a:gd name="connsiteX856" fmla="*/ 4872859 w 6187971"/>
              <a:gd name="connsiteY856" fmla="*/ 4758497 h 5955635"/>
              <a:gd name="connsiteX857" fmla="*/ 4899577 w 6187971"/>
              <a:gd name="connsiteY857" fmla="*/ 4729241 h 5955635"/>
              <a:gd name="connsiteX858" fmla="*/ 4951393 w 6187971"/>
              <a:gd name="connsiteY858" fmla="*/ 4685203 h 5955635"/>
              <a:gd name="connsiteX859" fmla="*/ 4950431 w 6187971"/>
              <a:gd name="connsiteY859" fmla="*/ 4680699 h 5955635"/>
              <a:gd name="connsiteX860" fmla="*/ 4965561 w 6187971"/>
              <a:gd name="connsiteY860" fmla="*/ 4663338 h 5955635"/>
              <a:gd name="connsiteX861" fmla="*/ 4969103 w 6187971"/>
              <a:gd name="connsiteY861" fmla="*/ 4657871 h 5955635"/>
              <a:gd name="connsiteX862" fmla="*/ 4999362 w 6187971"/>
              <a:gd name="connsiteY862" fmla="*/ 4623149 h 5955635"/>
              <a:gd name="connsiteX863" fmla="*/ 5014491 w 6187971"/>
              <a:gd name="connsiteY863" fmla="*/ 4605787 h 5955635"/>
              <a:gd name="connsiteX864" fmla="*/ 5059879 w 6187971"/>
              <a:gd name="connsiteY864" fmla="*/ 4553704 h 5955635"/>
              <a:gd name="connsiteX865" fmla="*/ 5078551 w 6187971"/>
              <a:gd name="connsiteY865" fmla="*/ 4530876 h 5955635"/>
              <a:gd name="connsiteX866" fmla="*/ 5083055 w 6187971"/>
              <a:gd name="connsiteY866" fmla="*/ 4529914 h 5955635"/>
              <a:gd name="connsiteX867" fmla="*/ 5086597 w 6187971"/>
              <a:gd name="connsiteY867" fmla="*/ 4524447 h 5955635"/>
              <a:gd name="connsiteX868" fmla="*/ 5085635 w 6187971"/>
              <a:gd name="connsiteY868" fmla="*/ 4519944 h 5955635"/>
              <a:gd name="connsiteX869" fmla="*/ 5090139 w 6187971"/>
              <a:gd name="connsiteY869" fmla="*/ 4518982 h 5955635"/>
              <a:gd name="connsiteX870" fmla="*/ 5159358 w 6187971"/>
              <a:gd name="connsiteY870" fmla="*/ 4424129 h 5955635"/>
              <a:gd name="connsiteX871" fmla="*/ 5167403 w 6187971"/>
              <a:gd name="connsiteY871" fmla="*/ 4417701 h 5955635"/>
              <a:gd name="connsiteX872" fmla="*/ 5171907 w 6187971"/>
              <a:gd name="connsiteY872" fmla="*/ 4416738 h 5955635"/>
              <a:gd name="connsiteX873" fmla="*/ 5175450 w 6187971"/>
              <a:gd name="connsiteY873" fmla="*/ 4411272 h 5955635"/>
              <a:gd name="connsiteX874" fmla="*/ 5174487 w 6187971"/>
              <a:gd name="connsiteY874" fmla="*/ 4406768 h 5955635"/>
              <a:gd name="connsiteX875" fmla="*/ 5198318 w 6187971"/>
              <a:gd name="connsiteY875" fmla="*/ 4363999 h 5955635"/>
              <a:gd name="connsiteX876" fmla="*/ 5201860 w 6187971"/>
              <a:gd name="connsiteY876" fmla="*/ 4358534 h 5955635"/>
              <a:gd name="connsiteX877" fmla="*/ 5204439 w 6187971"/>
              <a:gd name="connsiteY877" fmla="*/ 4348563 h 5955635"/>
              <a:gd name="connsiteX878" fmla="*/ 5195619 w 6187971"/>
              <a:gd name="connsiteY878" fmla="*/ 4350447 h 5955635"/>
              <a:gd name="connsiteX879" fmla="*/ 5203077 w 6187971"/>
              <a:gd name="connsiteY879" fmla="*/ 4339435 h 5955635"/>
              <a:gd name="connsiteX880" fmla="*/ 5204128 w 6187971"/>
              <a:gd name="connsiteY880" fmla="*/ 4325131 h 5955635"/>
              <a:gd name="connsiteX881" fmla="*/ 5204204 w 6187971"/>
              <a:gd name="connsiteY881" fmla="*/ 4325020 h 5955635"/>
              <a:gd name="connsiteX882" fmla="*/ 5218092 w 6187971"/>
              <a:gd name="connsiteY882" fmla="*/ 4313267 h 5955635"/>
              <a:gd name="connsiteX883" fmla="*/ 5229887 w 6187971"/>
              <a:gd name="connsiteY883" fmla="*/ 4291321 h 5955635"/>
              <a:gd name="connsiteX884" fmla="*/ 5234391 w 6187971"/>
              <a:gd name="connsiteY884" fmla="*/ 4290358 h 5955635"/>
              <a:gd name="connsiteX885" fmla="*/ 5233429 w 6187971"/>
              <a:gd name="connsiteY885" fmla="*/ 4285854 h 5955635"/>
              <a:gd name="connsiteX886" fmla="*/ 5232466 w 6187971"/>
              <a:gd name="connsiteY886" fmla="*/ 4281350 h 5955635"/>
              <a:gd name="connsiteX887" fmla="*/ 5245016 w 6187971"/>
              <a:gd name="connsiteY887" fmla="*/ 4273959 h 5955635"/>
              <a:gd name="connsiteX888" fmla="*/ 5241474 w 6187971"/>
              <a:gd name="connsiteY888" fmla="*/ 4279425 h 5955635"/>
              <a:gd name="connsiteX889" fmla="*/ 5238895 w 6187971"/>
              <a:gd name="connsiteY889" fmla="*/ 4289396 h 5955635"/>
              <a:gd name="connsiteX890" fmla="*/ 5246941 w 6187971"/>
              <a:gd name="connsiteY890" fmla="*/ 4282967 h 5955635"/>
              <a:gd name="connsiteX891" fmla="*/ 5251445 w 6187971"/>
              <a:gd name="connsiteY891" fmla="*/ 4282005 h 5955635"/>
              <a:gd name="connsiteX892" fmla="*/ 5238240 w 6187971"/>
              <a:gd name="connsiteY892" fmla="*/ 4308374 h 5955635"/>
              <a:gd name="connsiteX893" fmla="*/ 5347073 w 6187971"/>
              <a:gd name="connsiteY893" fmla="*/ 4134414 h 5955635"/>
              <a:gd name="connsiteX894" fmla="*/ 5356737 w 6187971"/>
              <a:gd name="connsiteY894" fmla="*/ 4113510 h 5955635"/>
              <a:gd name="connsiteX895" fmla="*/ 5360278 w 6187971"/>
              <a:gd name="connsiteY895" fmla="*/ 4108045 h 5955635"/>
              <a:gd name="connsiteX896" fmla="*/ 5440163 w 6187971"/>
              <a:gd name="connsiteY896" fmla="*/ 3930850 h 5955635"/>
              <a:gd name="connsiteX897" fmla="*/ 5447247 w 6187971"/>
              <a:gd name="connsiteY897" fmla="*/ 3919918 h 5955635"/>
              <a:gd name="connsiteX898" fmla="*/ 5441125 w 6187971"/>
              <a:gd name="connsiteY898" fmla="*/ 3935354 h 5955635"/>
              <a:gd name="connsiteX899" fmla="*/ 5443050 w 6187971"/>
              <a:gd name="connsiteY899" fmla="*/ 3944362 h 5955635"/>
              <a:gd name="connsiteX900" fmla="*/ 5437891 w 6187971"/>
              <a:gd name="connsiteY900" fmla="*/ 3964303 h 5955635"/>
              <a:gd name="connsiteX901" fmla="*/ 5434349 w 6187971"/>
              <a:gd name="connsiteY901" fmla="*/ 3969770 h 5955635"/>
              <a:gd name="connsiteX902" fmla="*/ 5435311 w 6187971"/>
              <a:gd name="connsiteY902" fmla="*/ 3974273 h 5955635"/>
              <a:gd name="connsiteX903" fmla="*/ 5425955 w 6187971"/>
              <a:gd name="connsiteY903" fmla="*/ 4018659 h 5955635"/>
              <a:gd name="connsiteX904" fmla="*/ 5428535 w 6187971"/>
              <a:gd name="connsiteY904" fmla="*/ 4008688 h 5955635"/>
              <a:gd name="connsiteX905" fmla="*/ 5430460 w 6187971"/>
              <a:gd name="connsiteY905" fmla="*/ 4017697 h 5955635"/>
              <a:gd name="connsiteX906" fmla="*/ 5438505 w 6187971"/>
              <a:gd name="connsiteY906" fmla="*/ 4011268 h 5955635"/>
              <a:gd name="connsiteX907" fmla="*/ 5439468 w 6187971"/>
              <a:gd name="connsiteY907" fmla="*/ 4015773 h 5955635"/>
              <a:gd name="connsiteX908" fmla="*/ 5435926 w 6187971"/>
              <a:gd name="connsiteY908" fmla="*/ 4021238 h 5955635"/>
              <a:gd name="connsiteX909" fmla="*/ 5436889 w 6187971"/>
              <a:gd name="connsiteY909" fmla="*/ 4025742 h 5955635"/>
              <a:gd name="connsiteX910" fmla="*/ 5429150 w 6187971"/>
              <a:gd name="connsiteY910" fmla="*/ 4055653 h 5955635"/>
              <a:gd name="connsiteX911" fmla="*/ 5430112 w 6187971"/>
              <a:gd name="connsiteY911" fmla="*/ 4060158 h 5955635"/>
              <a:gd name="connsiteX912" fmla="*/ 5433654 w 6187971"/>
              <a:gd name="connsiteY912" fmla="*/ 4054691 h 5955635"/>
              <a:gd name="connsiteX913" fmla="*/ 5438158 w 6187971"/>
              <a:gd name="connsiteY913" fmla="*/ 4053729 h 5955635"/>
              <a:gd name="connsiteX914" fmla="*/ 5410438 w 6187971"/>
              <a:gd name="connsiteY914" fmla="*/ 4144425 h 5955635"/>
              <a:gd name="connsiteX915" fmla="*/ 5377252 w 6187971"/>
              <a:gd name="connsiteY915" fmla="*/ 4231578 h 5955635"/>
              <a:gd name="connsiteX916" fmla="*/ 5378214 w 6187971"/>
              <a:gd name="connsiteY916" fmla="*/ 4236082 h 5955635"/>
              <a:gd name="connsiteX917" fmla="*/ 5373710 w 6187971"/>
              <a:gd name="connsiteY917" fmla="*/ 4237045 h 5955635"/>
              <a:gd name="connsiteX918" fmla="*/ 5374672 w 6187971"/>
              <a:gd name="connsiteY918" fmla="*/ 4241549 h 5955635"/>
              <a:gd name="connsiteX919" fmla="*/ 5371130 w 6187971"/>
              <a:gd name="connsiteY919" fmla="*/ 4247016 h 5955635"/>
              <a:gd name="connsiteX920" fmla="*/ 5365009 w 6187971"/>
              <a:gd name="connsiteY920" fmla="*/ 4262452 h 5955635"/>
              <a:gd name="connsiteX921" fmla="*/ 5366934 w 6187971"/>
              <a:gd name="connsiteY921" fmla="*/ 4271460 h 5955635"/>
              <a:gd name="connsiteX922" fmla="*/ 5372092 w 6187971"/>
              <a:gd name="connsiteY922" fmla="*/ 4251519 h 5955635"/>
              <a:gd name="connsiteX923" fmla="*/ 5376597 w 6187971"/>
              <a:gd name="connsiteY923" fmla="*/ 4250557 h 5955635"/>
              <a:gd name="connsiteX924" fmla="*/ 5377559 w 6187971"/>
              <a:gd name="connsiteY924" fmla="*/ 4255061 h 5955635"/>
              <a:gd name="connsiteX925" fmla="*/ 5381101 w 6187971"/>
              <a:gd name="connsiteY925" fmla="*/ 4249594 h 5955635"/>
              <a:gd name="connsiteX926" fmla="*/ 5380139 w 6187971"/>
              <a:gd name="connsiteY926" fmla="*/ 4245091 h 5955635"/>
              <a:gd name="connsiteX927" fmla="*/ 5383681 w 6187971"/>
              <a:gd name="connsiteY927" fmla="*/ 4239624 h 5955635"/>
              <a:gd name="connsiteX928" fmla="*/ 5389802 w 6187971"/>
              <a:gd name="connsiteY928" fmla="*/ 4224188 h 5955635"/>
              <a:gd name="connsiteX929" fmla="*/ 5387877 w 6187971"/>
              <a:gd name="connsiteY929" fmla="*/ 4215179 h 5955635"/>
              <a:gd name="connsiteX930" fmla="*/ 5396885 w 6187971"/>
              <a:gd name="connsiteY930" fmla="*/ 4213255 h 5955635"/>
              <a:gd name="connsiteX931" fmla="*/ 5403662 w 6187971"/>
              <a:gd name="connsiteY931" fmla="*/ 4178840 h 5955635"/>
              <a:gd name="connsiteX932" fmla="*/ 5428147 w 6187971"/>
              <a:gd name="connsiteY932" fmla="*/ 4117093 h 5955635"/>
              <a:gd name="connsiteX933" fmla="*/ 5423643 w 6187971"/>
              <a:gd name="connsiteY933" fmla="*/ 4118055 h 5955635"/>
              <a:gd name="connsiteX934" fmla="*/ 5430726 w 6187971"/>
              <a:gd name="connsiteY934" fmla="*/ 4107123 h 5955635"/>
              <a:gd name="connsiteX935" fmla="*/ 5428802 w 6187971"/>
              <a:gd name="connsiteY935" fmla="*/ 4098114 h 5955635"/>
              <a:gd name="connsiteX936" fmla="*/ 5433306 w 6187971"/>
              <a:gd name="connsiteY936" fmla="*/ 4097152 h 5955635"/>
              <a:gd name="connsiteX937" fmla="*/ 5440389 w 6187971"/>
              <a:gd name="connsiteY937" fmla="*/ 4086220 h 5955635"/>
              <a:gd name="connsiteX938" fmla="*/ 5458446 w 6187971"/>
              <a:gd name="connsiteY938" fmla="*/ 4016427 h 5955635"/>
              <a:gd name="connsiteX939" fmla="*/ 5449438 w 6187971"/>
              <a:gd name="connsiteY939" fmla="*/ 4018351 h 5955635"/>
              <a:gd name="connsiteX940" fmla="*/ 5482318 w 6187971"/>
              <a:gd name="connsiteY940" fmla="*/ 3907715 h 5955635"/>
              <a:gd name="connsiteX941" fmla="*/ 5505533 w 6187971"/>
              <a:gd name="connsiteY941" fmla="*/ 3817982 h 5955635"/>
              <a:gd name="connsiteX942" fmla="*/ 5510038 w 6187971"/>
              <a:gd name="connsiteY942" fmla="*/ 3817020 h 5955635"/>
              <a:gd name="connsiteX943" fmla="*/ 5525514 w 6187971"/>
              <a:gd name="connsiteY943" fmla="*/ 3757197 h 5955635"/>
              <a:gd name="connsiteX944" fmla="*/ 5528401 w 6187971"/>
              <a:gd name="connsiteY944" fmla="*/ 3770709 h 5955635"/>
              <a:gd name="connsiteX945" fmla="*/ 5520048 w 6187971"/>
              <a:gd name="connsiteY945" fmla="*/ 3753656 h 5955635"/>
              <a:gd name="connsiteX946" fmla="*/ 5543571 w 6187971"/>
              <a:gd name="connsiteY946" fmla="*/ 3687405 h 5955635"/>
              <a:gd name="connsiteX947" fmla="*/ 5547113 w 6187971"/>
              <a:gd name="connsiteY947" fmla="*/ 3681939 h 5955635"/>
              <a:gd name="connsiteX948" fmla="*/ 5546151 w 6187971"/>
              <a:gd name="connsiteY948" fmla="*/ 3677434 h 5955635"/>
              <a:gd name="connsiteX949" fmla="*/ 5541647 w 6187971"/>
              <a:gd name="connsiteY949" fmla="*/ 3678397 h 5955635"/>
              <a:gd name="connsiteX950" fmla="*/ 5544226 w 6187971"/>
              <a:gd name="connsiteY950" fmla="*/ 3668427 h 5955635"/>
              <a:gd name="connsiteX951" fmla="*/ 5545189 w 6187971"/>
              <a:gd name="connsiteY951" fmla="*/ 3672930 h 5955635"/>
              <a:gd name="connsiteX952" fmla="*/ 5549693 w 6187971"/>
              <a:gd name="connsiteY952" fmla="*/ 3671968 h 5955635"/>
              <a:gd name="connsiteX953" fmla="*/ 5547768 w 6187971"/>
              <a:gd name="connsiteY953" fmla="*/ 3662960 h 5955635"/>
              <a:gd name="connsiteX954" fmla="*/ 5551310 w 6187971"/>
              <a:gd name="connsiteY954" fmla="*/ 3657493 h 5955635"/>
              <a:gd name="connsiteX955" fmla="*/ 5548423 w 6187971"/>
              <a:gd name="connsiteY955" fmla="*/ 3643981 h 5955635"/>
              <a:gd name="connsiteX956" fmla="*/ 5551003 w 6187971"/>
              <a:gd name="connsiteY956" fmla="*/ 3634011 h 5955635"/>
              <a:gd name="connsiteX957" fmla="*/ 5547461 w 6187971"/>
              <a:gd name="connsiteY957" fmla="*/ 3639478 h 5955635"/>
              <a:gd name="connsiteX958" fmla="*/ 5543919 w 6187971"/>
              <a:gd name="connsiteY958" fmla="*/ 3644943 h 5955635"/>
              <a:gd name="connsiteX959" fmla="*/ 5541995 w 6187971"/>
              <a:gd name="connsiteY959" fmla="*/ 3635936 h 5955635"/>
              <a:gd name="connsiteX960" fmla="*/ 5549733 w 6187971"/>
              <a:gd name="connsiteY960" fmla="*/ 3606025 h 5955635"/>
              <a:gd name="connsiteX961" fmla="*/ 5561668 w 6187971"/>
              <a:gd name="connsiteY961" fmla="*/ 3551669 h 5955635"/>
              <a:gd name="connsiteX962" fmla="*/ 5565210 w 6187971"/>
              <a:gd name="connsiteY962" fmla="*/ 3546202 h 5955635"/>
              <a:gd name="connsiteX963" fmla="*/ 5564248 w 6187971"/>
              <a:gd name="connsiteY963" fmla="*/ 3541699 h 5955635"/>
              <a:gd name="connsiteX964" fmla="*/ 5568445 w 6187971"/>
              <a:gd name="connsiteY964" fmla="*/ 3517253 h 5955635"/>
              <a:gd name="connsiteX965" fmla="*/ 5569100 w 6187971"/>
              <a:gd name="connsiteY965" fmla="*/ 3498276 h 5955635"/>
              <a:gd name="connsiteX966" fmla="*/ 5580380 w 6187971"/>
              <a:gd name="connsiteY966" fmla="*/ 3462898 h 5955635"/>
              <a:gd name="connsiteX967" fmla="*/ 5584885 w 6187971"/>
              <a:gd name="connsiteY967" fmla="*/ 3461936 h 5955635"/>
              <a:gd name="connsiteX968" fmla="*/ 5582960 w 6187971"/>
              <a:gd name="connsiteY968" fmla="*/ 3452927 h 5955635"/>
              <a:gd name="connsiteX969" fmla="*/ 5581998 w 6187971"/>
              <a:gd name="connsiteY969" fmla="*/ 3448424 h 5955635"/>
              <a:gd name="connsiteX970" fmla="*/ 5578456 w 6187971"/>
              <a:gd name="connsiteY970" fmla="*/ 3453889 h 5955635"/>
              <a:gd name="connsiteX971" fmla="*/ 5585232 w 6187971"/>
              <a:gd name="connsiteY971" fmla="*/ 3419474 h 5955635"/>
              <a:gd name="connsiteX972" fmla="*/ 5588774 w 6187971"/>
              <a:gd name="connsiteY972" fmla="*/ 3414008 h 5955635"/>
              <a:gd name="connsiteX973" fmla="*/ 5587812 w 6187971"/>
              <a:gd name="connsiteY973" fmla="*/ 3409504 h 5955635"/>
              <a:gd name="connsiteX974" fmla="*/ 5590084 w 6187971"/>
              <a:gd name="connsiteY974" fmla="*/ 3376051 h 5955635"/>
              <a:gd name="connsiteX975" fmla="*/ 5591047 w 6187971"/>
              <a:gd name="connsiteY975" fmla="*/ 3380555 h 5955635"/>
              <a:gd name="connsiteX976" fmla="*/ 5593934 w 6187971"/>
              <a:gd name="connsiteY976" fmla="*/ 3394067 h 5955635"/>
              <a:gd name="connsiteX977" fmla="*/ 5596512 w 6187971"/>
              <a:gd name="connsiteY977" fmla="*/ 3384097 h 5955635"/>
              <a:gd name="connsiteX978" fmla="*/ 5600054 w 6187971"/>
              <a:gd name="connsiteY978" fmla="*/ 3378631 h 5955635"/>
              <a:gd name="connsiteX979" fmla="*/ 5599399 w 6187971"/>
              <a:gd name="connsiteY979" fmla="*/ 3397610 h 5955635"/>
              <a:gd name="connsiteX980" fmla="*/ 5609370 w 6187971"/>
              <a:gd name="connsiteY980" fmla="*/ 3400188 h 5955635"/>
              <a:gd name="connsiteX981" fmla="*/ 5616146 w 6187971"/>
              <a:gd name="connsiteY981" fmla="*/ 3365773 h 5955635"/>
              <a:gd name="connsiteX982" fmla="*/ 5619688 w 6187971"/>
              <a:gd name="connsiteY982" fmla="*/ 3360307 h 5955635"/>
              <a:gd name="connsiteX983" fmla="*/ 5618726 w 6187971"/>
              <a:gd name="connsiteY983" fmla="*/ 3355803 h 5955635"/>
              <a:gd name="connsiteX984" fmla="*/ 5617764 w 6187971"/>
              <a:gd name="connsiteY984" fmla="*/ 3351299 h 5955635"/>
              <a:gd name="connsiteX985" fmla="*/ 5614222 w 6187971"/>
              <a:gd name="connsiteY985" fmla="*/ 3356765 h 5955635"/>
              <a:gd name="connsiteX986" fmla="*/ 5611335 w 6187971"/>
              <a:gd name="connsiteY986" fmla="*/ 3343253 h 5955635"/>
              <a:gd name="connsiteX987" fmla="*/ 5605868 w 6187971"/>
              <a:gd name="connsiteY987" fmla="*/ 3339711 h 5955635"/>
              <a:gd name="connsiteX988" fmla="*/ 5601672 w 6187971"/>
              <a:gd name="connsiteY988" fmla="*/ 3364156 h 5955635"/>
              <a:gd name="connsiteX989" fmla="*/ 5600710 w 6187971"/>
              <a:gd name="connsiteY989" fmla="*/ 3359652 h 5955635"/>
              <a:gd name="connsiteX990" fmla="*/ 5594281 w 6187971"/>
              <a:gd name="connsiteY990" fmla="*/ 3351607 h 5955635"/>
              <a:gd name="connsiteX991" fmla="*/ 5592057 w 6187971"/>
              <a:gd name="connsiteY991" fmla="*/ 3360201 h 5955635"/>
              <a:gd name="connsiteX992" fmla="*/ 5590783 w 6187971"/>
              <a:gd name="connsiteY992" fmla="*/ 3351765 h 5955635"/>
              <a:gd name="connsiteX993" fmla="*/ 5593974 w 6187971"/>
              <a:gd name="connsiteY993" fmla="*/ 3328124 h 5955635"/>
              <a:gd name="connsiteX994" fmla="*/ 5577575 w 6187971"/>
              <a:gd name="connsiteY994" fmla="*/ 3317498 h 5955635"/>
              <a:gd name="connsiteX995" fmla="*/ 5583041 w 6187971"/>
              <a:gd name="connsiteY995" fmla="*/ 3321040 h 5955635"/>
              <a:gd name="connsiteX996" fmla="*/ 5587545 w 6187971"/>
              <a:gd name="connsiteY996" fmla="*/ 3320078 h 5955635"/>
              <a:gd name="connsiteX997" fmla="*/ 5592049 w 6187971"/>
              <a:gd name="connsiteY997" fmla="*/ 3319116 h 5955635"/>
              <a:gd name="connsiteX998" fmla="*/ 5590125 w 6187971"/>
              <a:gd name="connsiteY998" fmla="*/ 3310107 h 5955635"/>
              <a:gd name="connsiteX999" fmla="*/ 5589163 w 6187971"/>
              <a:gd name="connsiteY999" fmla="*/ 3305604 h 5955635"/>
              <a:gd name="connsiteX1000" fmla="*/ 5596246 w 6187971"/>
              <a:gd name="connsiteY1000" fmla="*/ 3294671 h 5955635"/>
              <a:gd name="connsiteX1001" fmla="*/ 5598170 w 6187971"/>
              <a:gd name="connsiteY1001" fmla="*/ 3303679 h 5955635"/>
              <a:gd name="connsiteX1002" fmla="*/ 5602675 w 6187971"/>
              <a:gd name="connsiteY1002" fmla="*/ 3302717 h 5955635"/>
              <a:gd name="connsiteX1003" fmla="*/ 5605254 w 6187971"/>
              <a:gd name="connsiteY1003" fmla="*/ 3292746 h 5955635"/>
              <a:gd name="connsiteX1004" fmla="*/ 5603330 w 6187971"/>
              <a:gd name="connsiteY1004" fmla="*/ 3283738 h 5955635"/>
              <a:gd name="connsiteX1005" fmla="*/ 5592397 w 6187971"/>
              <a:gd name="connsiteY1005" fmla="*/ 3276655 h 5955635"/>
              <a:gd name="connsiteX1006" fmla="*/ 5586930 w 6187971"/>
              <a:gd name="connsiteY1006" fmla="*/ 3273113 h 5955635"/>
              <a:gd name="connsiteX1007" fmla="*/ 5583389 w 6187971"/>
              <a:gd name="connsiteY1007" fmla="*/ 3278580 h 5955635"/>
              <a:gd name="connsiteX1008" fmla="*/ 5583081 w 6187971"/>
              <a:gd name="connsiteY1008" fmla="*/ 3255097 h 5955635"/>
              <a:gd name="connsiteX1009" fmla="*/ 5585968 w 6187971"/>
              <a:gd name="connsiteY1009" fmla="*/ 3268609 h 5955635"/>
              <a:gd name="connsiteX1010" fmla="*/ 5591127 w 6187971"/>
              <a:gd name="connsiteY1010" fmla="*/ 3248668 h 5955635"/>
              <a:gd name="connsiteX1011" fmla="*/ 5595632 w 6187971"/>
              <a:gd name="connsiteY1011" fmla="*/ 3247705 h 5955635"/>
              <a:gd name="connsiteX1012" fmla="*/ 5594669 w 6187971"/>
              <a:gd name="connsiteY1012" fmla="*/ 3243202 h 5955635"/>
              <a:gd name="connsiteX1013" fmla="*/ 5593707 w 6187971"/>
              <a:gd name="connsiteY1013" fmla="*/ 3238698 h 5955635"/>
              <a:gd name="connsiteX1014" fmla="*/ 5589203 w 6187971"/>
              <a:gd name="connsiteY1014" fmla="*/ 3239660 h 5955635"/>
              <a:gd name="connsiteX1015" fmla="*/ 5596286 w 6187971"/>
              <a:gd name="connsiteY1015" fmla="*/ 3228728 h 5955635"/>
              <a:gd name="connsiteX1016" fmla="*/ 5590512 w 6187971"/>
              <a:gd name="connsiteY1016" fmla="*/ 3201704 h 5955635"/>
              <a:gd name="connsiteX1017" fmla="*/ 5592437 w 6187971"/>
              <a:gd name="connsiteY1017" fmla="*/ 3210711 h 5955635"/>
              <a:gd name="connsiteX1018" fmla="*/ 5595672 w 6187971"/>
              <a:gd name="connsiteY1018" fmla="*/ 3181763 h 5955635"/>
              <a:gd name="connsiteX1019" fmla="*/ 5601139 w 6187971"/>
              <a:gd name="connsiteY1019" fmla="*/ 3185304 h 5955635"/>
              <a:gd name="connsiteX1020" fmla="*/ 5600176 w 6187971"/>
              <a:gd name="connsiteY1020" fmla="*/ 3180800 h 5955635"/>
              <a:gd name="connsiteX1021" fmla="*/ 5604680 w 6187971"/>
              <a:gd name="connsiteY1021" fmla="*/ 3179838 h 5955635"/>
              <a:gd name="connsiteX1022" fmla="*/ 5610146 w 6187971"/>
              <a:gd name="connsiteY1022" fmla="*/ 3183379 h 5955635"/>
              <a:gd name="connsiteX1023" fmla="*/ 5609799 w 6187971"/>
              <a:gd name="connsiteY1023" fmla="*/ 3225841 h 5955635"/>
              <a:gd name="connsiteX1024" fmla="*/ 5605295 w 6187971"/>
              <a:gd name="connsiteY1024" fmla="*/ 3226803 h 5955635"/>
              <a:gd name="connsiteX1025" fmla="*/ 5604639 w 6187971"/>
              <a:gd name="connsiteY1025" fmla="*/ 3245781 h 5955635"/>
              <a:gd name="connsiteX1026" fmla="*/ 5610761 w 6187971"/>
              <a:gd name="connsiteY1026" fmla="*/ 3230344 h 5955635"/>
              <a:gd name="connsiteX1027" fmla="*/ 5611068 w 6187971"/>
              <a:gd name="connsiteY1027" fmla="*/ 3253827 h 5955635"/>
              <a:gd name="connsiteX1028" fmla="*/ 5607526 w 6187971"/>
              <a:gd name="connsiteY1028" fmla="*/ 3259294 h 5955635"/>
              <a:gd name="connsiteX1029" fmla="*/ 5608488 w 6187971"/>
              <a:gd name="connsiteY1029" fmla="*/ 3263797 h 5955635"/>
              <a:gd name="connsiteX1030" fmla="*/ 5613955 w 6187971"/>
              <a:gd name="connsiteY1030" fmla="*/ 3267339 h 5955635"/>
              <a:gd name="connsiteX1031" fmla="*/ 5617497 w 6187971"/>
              <a:gd name="connsiteY1031" fmla="*/ 3261873 h 5955635"/>
              <a:gd name="connsiteX1032" fmla="*/ 5620076 w 6187971"/>
              <a:gd name="connsiteY1032" fmla="*/ 3251903 h 5955635"/>
              <a:gd name="connsiteX1033" fmla="*/ 5619114 w 6187971"/>
              <a:gd name="connsiteY1033" fmla="*/ 3247399 h 5955635"/>
              <a:gd name="connsiteX1034" fmla="*/ 5614610 w 6187971"/>
              <a:gd name="connsiteY1034" fmla="*/ 3248361 h 5955635"/>
              <a:gd name="connsiteX1035" fmla="*/ 5614651 w 6187971"/>
              <a:gd name="connsiteY1035" fmla="*/ 3182417 h 5955635"/>
              <a:gd name="connsiteX1036" fmla="*/ 5618192 w 6187971"/>
              <a:gd name="connsiteY1036" fmla="*/ 3176951 h 5955635"/>
              <a:gd name="connsiteX1037" fmla="*/ 5617229 w 6187971"/>
              <a:gd name="connsiteY1037" fmla="*/ 3172447 h 5955635"/>
              <a:gd name="connsiteX1038" fmla="*/ 5616267 w 6187971"/>
              <a:gd name="connsiteY1038" fmla="*/ 3167943 h 5955635"/>
              <a:gd name="connsiteX1039" fmla="*/ 5619502 w 6187971"/>
              <a:gd name="connsiteY1039" fmla="*/ 3138994 h 5955635"/>
              <a:gd name="connsiteX1040" fmla="*/ 5614998 w 6187971"/>
              <a:gd name="connsiteY1040" fmla="*/ 3139956 h 5955635"/>
              <a:gd name="connsiteX1041" fmla="*/ 5618540 w 6187971"/>
              <a:gd name="connsiteY1041" fmla="*/ 3134491 h 5955635"/>
              <a:gd name="connsiteX1042" fmla="*/ 5621120 w 6187971"/>
              <a:gd name="connsiteY1042" fmla="*/ 3124519 h 5955635"/>
              <a:gd name="connsiteX1043" fmla="*/ 5615653 w 6187971"/>
              <a:gd name="connsiteY1043" fmla="*/ 3120977 h 5955635"/>
              <a:gd name="connsiteX1044" fmla="*/ 5607995 w 6187971"/>
              <a:gd name="connsiteY1044" fmla="*/ 3019002 h 5955635"/>
              <a:gd name="connsiteX1045" fmla="*/ 5610575 w 6187971"/>
              <a:gd name="connsiteY1045" fmla="*/ 3009032 h 5955635"/>
              <a:gd name="connsiteX1046" fmla="*/ 5609613 w 6187971"/>
              <a:gd name="connsiteY1046" fmla="*/ 3004527 h 5955635"/>
              <a:gd name="connsiteX1047" fmla="*/ 5605109 w 6187971"/>
              <a:gd name="connsiteY1047" fmla="*/ 3005490 h 5955635"/>
              <a:gd name="connsiteX1048" fmla="*/ 5608343 w 6187971"/>
              <a:gd name="connsiteY1048" fmla="*/ 2976541 h 5955635"/>
              <a:gd name="connsiteX1049" fmla="*/ 5607380 w 6187971"/>
              <a:gd name="connsiteY1049" fmla="*/ 2972037 h 5955635"/>
              <a:gd name="connsiteX1050" fmla="*/ 5605456 w 6187971"/>
              <a:gd name="connsiteY1050" fmla="*/ 2963029 h 5955635"/>
              <a:gd name="connsiteX1051" fmla="*/ 5604494 w 6187971"/>
              <a:gd name="connsiteY1051" fmla="*/ 2958525 h 5955635"/>
              <a:gd name="connsiteX1052" fmla="*/ 5608036 w 6187971"/>
              <a:gd name="connsiteY1052" fmla="*/ 2953059 h 5955635"/>
              <a:gd name="connsiteX1053" fmla="*/ 5607073 w 6187971"/>
              <a:gd name="connsiteY1053" fmla="*/ 2948555 h 5955635"/>
              <a:gd name="connsiteX1054" fmla="*/ 5601300 w 6187971"/>
              <a:gd name="connsiteY1054" fmla="*/ 2921531 h 5955635"/>
              <a:gd name="connsiteX1055" fmla="*/ 5600338 w 6187971"/>
              <a:gd name="connsiteY1055" fmla="*/ 2917026 h 5955635"/>
              <a:gd name="connsiteX1056" fmla="*/ 5598413 w 6187971"/>
              <a:gd name="connsiteY1056" fmla="*/ 2908019 h 5955635"/>
              <a:gd name="connsiteX1057" fmla="*/ 5597451 w 6187971"/>
              <a:gd name="connsiteY1057" fmla="*/ 2903514 h 5955635"/>
              <a:gd name="connsiteX1058" fmla="*/ 5590715 w 6187971"/>
              <a:gd name="connsiteY1058" fmla="*/ 2871986 h 5955635"/>
              <a:gd name="connsiteX1059" fmla="*/ 5595874 w 6187971"/>
              <a:gd name="connsiteY1059" fmla="*/ 2852045 h 5955635"/>
              <a:gd name="connsiteX1060" fmla="*/ 5599416 w 6187971"/>
              <a:gd name="connsiteY1060" fmla="*/ 2846579 h 5955635"/>
              <a:gd name="connsiteX1061" fmla="*/ 5598453 w 6187971"/>
              <a:gd name="connsiteY1061" fmla="*/ 2842075 h 5955635"/>
              <a:gd name="connsiteX1062" fmla="*/ 5593950 w 6187971"/>
              <a:gd name="connsiteY1062" fmla="*/ 2843037 h 5955635"/>
              <a:gd name="connsiteX1063" fmla="*/ 5594912 w 6187971"/>
              <a:gd name="connsiteY1063" fmla="*/ 2847541 h 5955635"/>
              <a:gd name="connsiteX1064" fmla="*/ 5586559 w 6187971"/>
              <a:gd name="connsiteY1064" fmla="*/ 2830487 h 5955635"/>
              <a:gd name="connsiteX1065" fmla="*/ 5595567 w 6187971"/>
              <a:gd name="connsiteY1065" fmla="*/ 2828563 h 5955635"/>
              <a:gd name="connsiteX1066" fmla="*/ 5600701 w 6187971"/>
              <a:gd name="connsiteY1066" fmla="*/ 2831889 h 5955635"/>
              <a:gd name="connsiteX1067" fmla="*/ 5604441 w 6187971"/>
              <a:gd name="connsiteY1067" fmla="*/ 2857353 h 5955635"/>
              <a:gd name="connsiteX1068" fmla="*/ 5620278 w 6187971"/>
              <a:gd name="connsiteY1068" fmla="*/ 2922185 h 5955635"/>
              <a:gd name="connsiteX1069" fmla="*/ 5616736 w 6187971"/>
              <a:gd name="connsiteY1069" fmla="*/ 2927652 h 5955635"/>
              <a:gd name="connsiteX1070" fmla="*/ 5617699 w 6187971"/>
              <a:gd name="connsiteY1070" fmla="*/ 2932156 h 5955635"/>
              <a:gd name="connsiteX1071" fmla="*/ 5627014 w 6187971"/>
              <a:gd name="connsiteY1071" fmla="*/ 2953713 h 5955635"/>
              <a:gd name="connsiteX1072" fmla="*/ 5623165 w 6187971"/>
              <a:gd name="connsiteY1072" fmla="*/ 2935697 h 5955635"/>
              <a:gd name="connsiteX1073" fmla="*/ 5628632 w 6187971"/>
              <a:gd name="connsiteY1073" fmla="*/ 2939239 h 5955635"/>
              <a:gd name="connsiteX1074" fmla="*/ 5627670 w 6187971"/>
              <a:gd name="connsiteY1074" fmla="*/ 2934735 h 5955635"/>
              <a:gd name="connsiteX1075" fmla="*/ 5626707 w 6187971"/>
              <a:gd name="connsiteY1075" fmla="*/ 2930231 h 5955635"/>
              <a:gd name="connsiteX1076" fmla="*/ 5625745 w 6187971"/>
              <a:gd name="connsiteY1076" fmla="*/ 2925727 h 5955635"/>
              <a:gd name="connsiteX1077" fmla="*/ 5638642 w 6187971"/>
              <a:gd name="connsiteY1077" fmla="*/ 2875875 h 5955635"/>
              <a:gd name="connsiteX1078" fmla="*/ 5658009 w 6187971"/>
              <a:gd name="connsiteY1078" fmla="*/ 2768126 h 5955635"/>
              <a:gd name="connsiteX1079" fmla="*/ 5661551 w 6187971"/>
              <a:gd name="connsiteY1079" fmla="*/ 2762659 h 5955635"/>
              <a:gd name="connsiteX1080" fmla="*/ 5665093 w 6187971"/>
              <a:gd name="connsiteY1080" fmla="*/ 2757194 h 5955635"/>
              <a:gd name="connsiteX1081" fmla="*/ 5670559 w 6187971"/>
              <a:gd name="connsiteY1081" fmla="*/ 2760735 h 5955635"/>
              <a:gd name="connsiteX1082" fmla="*/ 5667672 w 6187971"/>
              <a:gd name="connsiteY1082" fmla="*/ 2747222 h 5955635"/>
              <a:gd name="connsiteX1083" fmla="*/ 5667406 w 6187971"/>
              <a:gd name="connsiteY1083" fmla="*/ 2657797 h 5955635"/>
              <a:gd name="connsiteX1084" fmla="*/ 5673834 w 6187971"/>
              <a:gd name="connsiteY1084" fmla="*/ 2665842 h 5955635"/>
              <a:gd name="connsiteX1085" fmla="*/ 5689312 w 6187971"/>
              <a:gd name="connsiteY1085" fmla="*/ 2606020 h 5955635"/>
              <a:gd name="connsiteX1086" fmla="*/ 5691236 w 6187971"/>
              <a:gd name="connsiteY1086" fmla="*/ 2615028 h 5955635"/>
              <a:gd name="connsiteX1087" fmla="*/ 5692198 w 6187971"/>
              <a:gd name="connsiteY1087" fmla="*/ 2619532 h 5955635"/>
              <a:gd name="connsiteX1088" fmla="*/ 5695739 w 6187971"/>
              <a:gd name="connsiteY1088" fmla="*/ 2614066 h 5955635"/>
              <a:gd name="connsiteX1089" fmla="*/ 5693815 w 6187971"/>
              <a:gd name="connsiteY1089" fmla="*/ 2605058 h 5955635"/>
              <a:gd name="connsiteX1090" fmla="*/ 5709211 w 6187971"/>
              <a:gd name="connsiteY1090" fmla="*/ 2677123 h 5955635"/>
              <a:gd name="connsiteX1091" fmla="*/ 5729234 w 6187971"/>
              <a:gd name="connsiteY1091" fmla="*/ 2550395 h 5955635"/>
              <a:gd name="connsiteX1092" fmla="*/ 5744362 w 6187971"/>
              <a:gd name="connsiteY1092" fmla="*/ 2533034 h 5955635"/>
              <a:gd name="connsiteX1093" fmla="*/ 5538793 w 6187971"/>
              <a:gd name="connsiteY1093" fmla="*/ 2562824 h 5955635"/>
              <a:gd name="connsiteX1094" fmla="*/ 5560618 w 6187971"/>
              <a:gd name="connsiteY1094" fmla="*/ 2642934 h 5955635"/>
              <a:gd name="connsiteX1095" fmla="*/ 5581828 w 6187971"/>
              <a:gd name="connsiteY1095" fmla="*/ 2676080 h 5955635"/>
              <a:gd name="connsiteX1096" fmla="*/ 5595955 w 6187971"/>
              <a:gd name="connsiteY1096" fmla="*/ 2720158 h 5955635"/>
              <a:gd name="connsiteX1097" fmla="*/ 5603306 w 6187971"/>
              <a:gd name="connsiteY1097" fmla="*/ 2798652 h 5955635"/>
              <a:gd name="connsiteX1098" fmla="*/ 5597839 w 6187971"/>
              <a:gd name="connsiteY1098" fmla="*/ 2795110 h 5955635"/>
              <a:gd name="connsiteX1099" fmla="*/ 5598802 w 6187971"/>
              <a:gd name="connsiteY1099" fmla="*/ 2799614 h 5955635"/>
              <a:gd name="connsiteX1100" fmla="*/ 5598146 w 6187971"/>
              <a:gd name="connsiteY1100" fmla="*/ 2818592 h 5955635"/>
              <a:gd name="connsiteX1101" fmla="*/ 5599109 w 6187971"/>
              <a:gd name="connsiteY1101" fmla="*/ 2823096 h 5955635"/>
              <a:gd name="connsiteX1102" fmla="*/ 5594817 w 6187971"/>
              <a:gd name="connsiteY1102" fmla="*/ 2824013 h 5955635"/>
              <a:gd name="connsiteX1103" fmla="*/ 5593589 w 6187971"/>
              <a:gd name="connsiteY1103" fmla="*/ 2816549 h 5955635"/>
              <a:gd name="connsiteX1104" fmla="*/ 5584327 w 6187971"/>
              <a:gd name="connsiteY1104" fmla="*/ 2797996 h 5955635"/>
              <a:gd name="connsiteX1105" fmla="*/ 5587868 w 6187971"/>
              <a:gd name="connsiteY1105" fmla="*/ 2792530 h 5955635"/>
              <a:gd name="connsiteX1106" fmla="*/ 5586906 w 6187971"/>
              <a:gd name="connsiteY1106" fmla="*/ 2788027 h 5955635"/>
              <a:gd name="connsiteX1107" fmla="*/ 5590448 w 6187971"/>
              <a:gd name="connsiteY1107" fmla="*/ 2782560 h 5955635"/>
              <a:gd name="connsiteX1108" fmla="*/ 5589486 w 6187971"/>
              <a:gd name="connsiteY1108" fmla="*/ 2778056 h 5955635"/>
              <a:gd name="connsiteX1109" fmla="*/ 5584982 w 6187971"/>
              <a:gd name="connsiteY1109" fmla="*/ 2779018 h 5955635"/>
              <a:gd name="connsiteX1110" fmla="*/ 5572780 w 6187971"/>
              <a:gd name="connsiteY1110" fmla="*/ 2743948 h 5955635"/>
              <a:gd name="connsiteX1111" fmla="*/ 5577284 w 6187971"/>
              <a:gd name="connsiteY1111" fmla="*/ 2742986 h 5955635"/>
              <a:gd name="connsiteX1112" fmla="*/ 5575359 w 6187971"/>
              <a:gd name="connsiteY1112" fmla="*/ 2733977 h 5955635"/>
              <a:gd name="connsiteX1113" fmla="*/ 5574397 w 6187971"/>
              <a:gd name="connsiteY1113" fmla="*/ 2729474 h 5955635"/>
              <a:gd name="connsiteX1114" fmla="*/ 5569278 w 6187971"/>
              <a:gd name="connsiteY1114" fmla="*/ 2683471 h 5955635"/>
              <a:gd name="connsiteX1115" fmla="*/ 5564774 w 6187971"/>
              <a:gd name="connsiteY1115" fmla="*/ 2684433 h 5955635"/>
              <a:gd name="connsiteX1116" fmla="*/ 5568316 w 6187971"/>
              <a:gd name="connsiteY1116" fmla="*/ 2678967 h 5955635"/>
              <a:gd name="connsiteX1117" fmla="*/ 5562849 w 6187971"/>
              <a:gd name="connsiteY1117" fmla="*/ 2675425 h 5955635"/>
              <a:gd name="connsiteX1118" fmla="*/ 5557076 w 6187971"/>
              <a:gd name="connsiteY1118" fmla="*/ 2648401 h 5955635"/>
              <a:gd name="connsiteX1119" fmla="*/ 5549686 w 6187971"/>
              <a:gd name="connsiteY1119" fmla="*/ 2635851 h 5955635"/>
              <a:gd name="connsiteX1120" fmla="*/ 5553227 w 6187971"/>
              <a:gd name="connsiteY1120" fmla="*/ 2630384 h 5955635"/>
              <a:gd name="connsiteX1121" fmla="*/ 5543257 w 6187971"/>
              <a:gd name="connsiteY1121" fmla="*/ 2627805 h 5955635"/>
              <a:gd name="connsiteX1122" fmla="*/ 5547761 w 6187971"/>
              <a:gd name="connsiteY1122" fmla="*/ 2626843 h 5955635"/>
              <a:gd name="connsiteX1123" fmla="*/ 5546799 w 6187971"/>
              <a:gd name="connsiteY1123" fmla="*/ 2622339 h 5955635"/>
              <a:gd name="connsiteX1124" fmla="*/ 5545837 w 6187971"/>
              <a:gd name="connsiteY1124" fmla="*/ 2617834 h 5955635"/>
              <a:gd name="connsiteX1125" fmla="*/ 5544874 w 6187971"/>
              <a:gd name="connsiteY1125" fmla="*/ 2613331 h 5955635"/>
              <a:gd name="connsiteX1126" fmla="*/ 5543912 w 6187971"/>
              <a:gd name="connsiteY1126" fmla="*/ 2608826 h 5955635"/>
              <a:gd name="connsiteX1127" fmla="*/ 5546491 w 6187971"/>
              <a:gd name="connsiteY1127" fmla="*/ 2598857 h 5955635"/>
              <a:gd name="connsiteX1128" fmla="*/ 5540063 w 6187971"/>
              <a:gd name="connsiteY1128" fmla="*/ 2590810 h 5955635"/>
              <a:gd name="connsiteX1129" fmla="*/ 5538793 w 6187971"/>
              <a:gd name="connsiteY1129" fmla="*/ 2562824 h 5955635"/>
              <a:gd name="connsiteX1130" fmla="*/ 665421 w 6187971"/>
              <a:gd name="connsiteY1130" fmla="*/ 3538061 h 5955635"/>
              <a:gd name="connsiteX1131" fmla="*/ 668307 w 6187971"/>
              <a:gd name="connsiteY1131" fmla="*/ 3551573 h 5955635"/>
              <a:gd name="connsiteX1132" fmla="*/ 661880 w 6187971"/>
              <a:gd name="connsiteY1132" fmla="*/ 3543528 h 5955635"/>
              <a:gd name="connsiteX1133" fmla="*/ 665421 w 6187971"/>
              <a:gd name="connsiteY1133" fmla="*/ 3538061 h 5955635"/>
              <a:gd name="connsiteX1134" fmla="*/ 727864 w 6187971"/>
              <a:gd name="connsiteY1134" fmla="*/ 3477624 h 5955635"/>
              <a:gd name="connsiteX1135" fmla="*/ 733330 w 6187971"/>
              <a:gd name="connsiteY1135" fmla="*/ 3481166 h 5955635"/>
              <a:gd name="connsiteX1136" fmla="*/ 729788 w 6187971"/>
              <a:gd name="connsiteY1136" fmla="*/ 3486633 h 5955635"/>
              <a:gd name="connsiteX1137" fmla="*/ 727864 w 6187971"/>
              <a:gd name="connsiteY1137" fmla="*/ 3477624 h 5955635"/>
              <a:gd name="connsiteX1138" fmla="*/ 5425431 w 6187971"/>
              <a:gd name="connsiteY1138" fmla="*/ 2252659 h 5955635"/>
              <a:gd name="connsiteX1139" fmla="*/ 5432822 w 6187971"/>
              <a:gd name="connsiteY1139" fmla="*/ 2265209 h 5955635"/>
              <a:gd name="connsiteX1140" fmla="*/ 5433785 w 6187971"/>
              <a:gd name="connsiteY1140" fmla="*/ 2269713 h 5955635"/>
              <a:gd name="connsiteX1141" fmla="*/ 5434747 w 6187971"/>
              <a:gd name="connsiteY1141" fmla="*/ 2274217 h 5955635"/>
              <a:gd name="connsiteX1142" fmla="*/ 5435709 w 6187971"/>
              <a:gd name="connsiteY1142" fmla="*/ 2278721 h 5955635"/>
              <a:gd name="connsiteX1143" fmla="*/ 5429280 w 6187971"/>
              <a:gd name="connsiteY1143" fmla="*/ 2270676 h 5955635"/>
              <a:gd name="connsiteX1144" fmla="*/ 5425431 w 6187971"/>
              <a:gd name="connsiteY1144" fmla="*/ 2252659 h 5955635"/>
              <a:gd name="connsiteX1145" fmla="*/ 697152 w 6187971"/>
              <a:gd name="connsiteY1145" fmla="*/ 3201608 h 5955635"/>
              <a:gd name="connsiteX1146" fmla="*/ 701656 w 6187971"/>
              <a:gd name="connsiteY1146" fmla="*/ 3200646 h 5955635"/>
              <a:gd name="connsiteX1147" fmla="*/ 702618 w 6187971"/>
              <a:gd name="connsiteY1147" fmla="*/ 3205149 h 5955635"/>
              <a:gd name="connsiteX1148" fmla="*/ 697152 w 6187971"/>
              <a:gd name="connsiteY1148" fmla="*/ 3201608 h 5955635"/>
              <a:gd name="connsiteX1149" fmla="*/ 23704 w 6187971"/>
              <a:gd name="connsiteY1149" fmla="*/ 3000785 h 5955635"/>
              <a:gd name="connsiteX1150" fmla="*/ 25950 w 6187971"/>
              <a:gd name="connsiteY1150" fmla="*/ 3003797 h 5955635"/>
              <a:gd name="connsiteX1151" fmla="*/ 28196 w 6187971"/>
              <a:gd name="connsiteY1151" fmla="*/ 3006809 h 5955635"/>
              <a:gd name="connsiteX1152" fmla="*/ 22935 w 6187971"/>
              <a:gd name="connsiteY1152" fmla="*/ 3006044 h 5955635"/>
              <a:gd name="connsiteX1153" fmla="*/ 23704 w 6187971"/>
              <a:gd name="connsiteY1153" fmla="*/ 3000785 h 5955635"/>
              <a:gd name="connsiteX1154" fmla="*/ 5144618 w 6187971"/>
              <a:gd name="connsiteY1154" fmla="*/ 1709820 h 5955635"/>
              <a:gd name="connsiteX1155" fmla="*/ 5178685 w 6187971"/>
              <a:gd name="connsiteY1155" fmla="*/ 1759057 h 5955635"/>
              <a:gd name="connsiteX1156" fmla="*/ 5174182 w 6187971"/>
              <a:gd name="connsiteY1156" fmla="*/ 1760019 h 5955635"/>
              <a:gd name="connsiteX1157" fmla="*/ 5165829 w 6187971"/>
              <a:gd name="connsiteY1157" fmla="*/ 1742966 h 5955635"/>
              <a:gd name="connsiteX1158" fmla="*/ 5152972 w 6187971"/>
              <a:gd name="connsiteY1158" fmla="*/ 1726875 h 5955635"/>
              <a:gd name="connsiteX1159" fmla="*/ 5147505 w 6187971"/>
              <a:gd name="connsiteY1159" fmla="*/ 1723332 h 5955635"/>
              <a:gd name="connsiteX1160" fmla="*/ 5141076 w 6187971"/>
              <a:gd name="connsiteY1160" fmla="*/ 1715287 h 5955635"/>
              <a:gd name="connsiteX1161" fmla="*/ 5144618 w 6187971"/>
              <a:gd name="connsiteY1161" fmla="*/ 1709820 h 5955635"/>
              <a:gd name="connsiteX1162" fmla="*/ 726773 w 6187971"/>
              <a:gd name="connsiteY1162" fmla="*/ 2634833 h 5955635"/>
              <a:gd name="connsiteX1163" fmla="*/ 727736 w 6187971"/>
              <a:gd name="connsiteY1163" fmla="*/ 2639338 h 5955635"/>
              <a:gd name="connsiteX1164" fmla="*/ 723231 w 6187971"/>
              <a:gd name="connsiteY1164" fmla="*/ 2640300 h 5955635"/>
              <a:gd name="connsiteX1165" fmla="*/ 726773 w 6187971"/>
              <a:gd name="connsiteY1165" fmla="*/ 2634833 h 5955635"/>
              <a:gd name="connsiteX1166" fmla="*/ 760478 w 6187971"/>
              <a:gd name="connsiteY1166" fmla="*/ 2435480 h 5955635"/>
              <a:gd name="connsiteX1167" fmla="*/ 760347 w 6187971"/>
              <a:gd name="connsiteY1167" fmla="*/ 2439276 h 5955635"/>
              <a:gd name="connsiteX1168" fmla="*/ 756805 w 6187971"/>
              <a:gd name="connsiteY1168" fmla="*/ 2444741 h 5955635"/>
              <a:gd name="connsiteX1169" fmla="*/ 779150 w 6187971"/>
              <a:gd name="connsiteY1169" fmla="*/ 2373847 h 5955635"/>
              <a:gd name="connsiteX1170" fmla="*/ 779366 w 6187971"/>
              <a:gd name="connsiteY1170" fmla="*/ 2373987 h 5955635"/>
              <a:gd name="connsiteX1171" fmla="*/ 778898 w 6187971"/>
              <a:gd name="connsiteY1171" fmla="*/ 2374800 h 5955635"/>
              <a:gd name="connsiteX1172" fmla="*/ 82769 w 6187971"/>
              <a:gd name="connsiteY1172" fmla="*/ 2413119 h 5955635"/>
              <a:gd name="connsiteX1173" fmla="*/ 52067 w 6187971"/>
              <a:gd name="connsiteY1173" fmla="*/ 2604720 h 5955635"/>
              <a:gd name="connsiteX1174" fmla="*/ 56497 w 6187971"/>
              <a:gd name="connsiteY1174" fmla="*/ 2629537 h 5955635"/>
              <a:gd name="connsiteX1175" fmla="*/ 43546 w 6187971"/>
              <a:gd name="connsiteY1175" fmla="*/ 2681370 h 5955635"/>
              <a:gd name="connsiteX1176" fmla="*/ 47915 w 6187971"/>
              <a:gd name="connsiteY1176" fmla="*/ 2724979 h 5955635"/>
              <a:gd name="connsiteX1177" fmla="*/ 31949 w 6187971"/>
              <a:gd name="connsiteY1177" fmla="*/ 2779060 h 5955635"/>
              <a:gd name="connsiteX1178" fmla="*/ 21428 w 6187971"/>
              <a:gd name="connsiteY1178" fmla="*/ 2777530 h 5955635"/>
              <a:gd name="connsiteX1179" fmla="*/ 18290 w 6187971"/>
              <a:gd name="connsiteY1179" fmla="*/ 2817361 h 5955635"/>
              <a:gd name="connsiteX1180" fmla="*/ 21305 w 6187971"/>
              <a:gd name="connsiteY1180" fmla="*/ 2815114 h 5955635"/>
              <a:gd name="connsiteX1181" fmla="*/ 22074 w 6187971"/>
              <a:gd name="connsiteY1181" fmla="*/ 2809854 h 5955635"/>
              <a:gd name="connsiteX1182" fmla="*/ 24320 w 6187971"/>
              <a:gd name="connsiteY1182" fmla="*/ 2812866 h 5955635"/>
              <a:gd name="connsiteX1183" fmla="*/ 31118 w 6187971"/>
              <a:gd name="connsiteY1183" fmla="*/ 2803112 h 5955635"/>
              <a:gd name="connsiteX1184" fmla="*/ 29518 w 6187971"/>
              <a:gd name="connsiteY1184" fmla="*/ 2832423 h 5955635"/>
              <a:gd name="connsiteX1185" fmla="*/ 31764 w 6187971"/>
              <a:gd name="connsiteY1185" fmla="*/ 2835435 h 5955635"/>
              <a:gd name="connsiteX1186" fmla="*/ 28750 w 6187971"/>
              <a:gd name="connsiteY1186" fmla="*/ 2837683 h 5955635"/>
              <a:gd name="connsiteX1187" fmla="*/ 30226 w 6187971"/>
              <a:gd name="connsiteY1187" fmla="*/ 2845955 h 5955635"/>
              <a:gd name="connsiteX1188" fmla="*/ 27211 w 6187971"/>
              <a:gd name="connsiteY1188" fmla="*/ 2848202 h 5955635"/>
              <a:gd name="connsiteX1189" fmla="*/ 33057 w 6187971"/>
              <a:gd name="connsiteY1189" fmla="*/ 2900083 h 5955635"/>
              <a:gd name="connsiteX1190" fmla="*/ 21643 w 6187971"/>
              <a:gd name="connsiteY1190" fmla="*/ 2941397 h 5955635"/>
              <a:gd name="connsiteX1191" fmla="*/ 20874 w 6187971"/>
              <a:gd name="connsiteY1191" fmla="*/ 2946657 h 5955635"/>
              <a:gd name="connsiteX1192" fmla="*/ 19336 w 6187971"/>
              <a:gd name="connsiteY1192" fmla="*/ 2957176 h 5955635"/>
              <a:gd name="connsiteX1193" fmla="*/ 17091 w 6187971"/>
              <a:gd name="connsiteY1193" fmla="*/ 2954164 h 5955635"/>
              <a:gd name="connsiteX1194" fmla="*/ 17860 w 6187971"/>
              <a:gd name="connsiteY1194" fmla="*/ 2948904 h 5955635"/>
              <a:gd name="connsiteX1195" fmla="*/ 15614 w 6187971"/>
              <a:gd name="connsiteY1195" fmla="*/ 2945892 h 5955635"/>
              <a:gd name="connsiteX1196" fmla="*/ 19275 w 6187971"/>
              <a:gd name="connsiteY1196" fmla="*/ 2975968 h 5955635"/>
              <a:gd name="connsiteX1197" fmla="*/ 20044 w 6187971"/>
              <a:gd name="connsiteY1197" fmla="*/ 2970708 h 5955635"/>
              <a:gd name="connsiteX1198" fmla="*/ 22290 w 6187971"/>
              <a:gd name="connsiteY1198" fmla="*/ 2973720 h 5955635"/>
              <a:gd name="connsiteX1199" fmla="*/ 24535 w 6187971"/>
              <a:gd name="connsiteY1199" fmla="*/ 2976733 h 5955635"/>
              <a:gd name="connsiteX1200" fmla="*/ 28319 w 6187971"/>
              <a:gd name="connsiteY1200" fmla="*/ 2969225 h 5955635"/>
              <a:gd name="connsiteX1201" fmla="*/ 24474 w 6187971"/>
              <a:gd name="connsiteY1201" fmla="*/ 2995525 h 5955635"/>
              <a:gd name="connsiteX1202" fmla="*/ 23704 w 6187971"/>
              <a:gd name="connsiteY1202" fmla="*/ 3000785 h 5955635"/>
              <a:gd name="connsiteX1203" fmla="*/ 21090 w 6187971"/>
              <a:gd name="connsiteY1203" fmla="*/ 3110523 h 5955635"/>
              <a:gd name="connsiteX1204" fmla="*/ 20321 w 6187971"/>
              <a:gd name="connsiteY1204" fmla="*/ 3115783 h 5955635"/>
              <a:gd name="connsiteX1205" fmla="*/ 21797 w 6187971"/>
              <a:gd name="connsiteY1205" fmla="*/ 3124055 h 5955635"/>
              <a:gd name="connsiteX1206" fmla="*/ 19552 w 6187971"/>
              <a:gd name="connsiteY1206" fmla="*/ 3121043 h 5955635"/>
              <a:gd name="connsiteX1207" fmla="*/ 32964 w 6187971"/>
              <a:gd name="connsiteY1207" fmla="*/ 3157909 h 5955635"/>
              <a:gd name="connsiteX1208" fmla="*/ 31488 w 6187971"/>
              <a:gd name="connsiteY1208" fmla="*/ 3149636 h 5955635"/>
              <a:gd name="connsiteX1209" fmla="*/ 34503 w 6187971"/>
              <a:gd name="connsiteY1209" fmla="*/ 3147389 h 5955635"/>
              <a:gd name="connsiteX1210" fmla="*/ 35979 w 6187971"/>
              <a:gd name="connsiteY1210" fmla="*/ 3155661 h 5955635"/>
              <a:gd name="connsiteX1211" fmla="*/ 36796 w 6187971"/>
              <a:gd name="connsiteY1211" fmla="*/ 3156756 h 5955635"/>
              <a:gd name="connsiteX1212" fmla="*/ 36814 w 6187971"/>
              <a:gd name="connsiteY1212" fmla="*/ 3159140 h 5955635"/>
              <a:gd name="connsiteX1213" fmla="*/ 37456 w 6187971"/>
              <a:gd name="connsiteY1213" fmla="*/ 3163933 h 5955635"/>
              <a:gd name="connsiteX1214" fmla="*/ 38225 w 6187971"/>
              <a:gd name="connsiteY1214" fmla="*/ 3158673 h 5955635"/>
              <a:gd name="connsiteX1215" fmla="*/ 36796 w 6187971"/>
              <a:gd name="connsiteY1215" fmla="*/ 3156756 h 5955635"/>
              <a:gd name="connsiteX1216" fmla="*/ 36748 w 6187971"/>
              <a:gd name="connsiteY1216" fmla="*/ 3150401 h 5955635"/>
              <a:gd name="connsiteX1217" fmla="*/ 66281 w 6187971"/>
              <a:gd name="connsiteY1217" fmla="*/ 3315844 h 5955635"/>
              <a:gd name="connsiteX1218" fmla="*/ 65450 w 6187971"/>
              <a:gd name="connsiteY1218" fmla="*/ 3339896 h 5955635"/>
              <a:gd name="connsiteX1219" fmla="*/ 72956 w 6187971"/>
              <a:gd name="connsiteY1219" fmla="*/ 3343673 h 5955635"/>
              <a:gd name="connsiteX1220" fmla="*/ 72187 w 6187971"/>
              <a:gd name="connsiteY1220" fmla="*/ 3348933 h 5955635"/>
              <a:gd name="connsiteX1221" fmla="*/ 73664 w 6187971"/>
              <a:gd name="connsiteY1221" fmla="*/ 3357205 h 5955635"/>
              <a:gd name="connsiteX1222" fmla="*/ 81694 w 6187971"/>
              <a:gd name="connsiteY1222" fmla="*/ 3430890 h 5955635"/>
              <a:gd name="connsiteX1223" fmla="*/ 82462 w 6187971"/>
              <a:gd name="connsiteY1223" fmla="*/ 3425630 h 5955635"/>
              <a:gd name="connsiteX1224" fmla="*/ 87723 w 6187971"/>
              <a:gd name="connsiteY1224" fmla="*/ 3426395 h 5955635"/>
              <a:gd name="connsiteX1225" fmla="*/ 86954 w 6187971"/>
              <a:gd name="connsiteY1225" fmla="*/ 3431654 h 5955635"/>
              <a:gd name="connsiteX1226" fmla="*/ 89199 w 6187971"/>
              <a:gd name="connsiteY1226" fmla="*/ 3434667 h 5955635"/>
              <a:gd name="connsiteX1227" fmla="*/ 97998 w 6187971"/>
              <a:gd name="connsiteY1227" fmla="*/ 3503092 h 5955635"/>
              <a:gd name="connsiteX1228" fmla="*/ 124762 w 6187971"/>
              <a:gd name="connsiteY1228" fmla="*/ 3595615 h 5955635"/>
              <a:gd name="connsiteX1229" fmla="*/ 92676 w 6187971"/>
              <a:gd name="connsiteY1229" fmla="*/ 3521119 h 5955635"/>
              <a:gd name="connsiteX1230" fmla="*/ 86123 w 6187971"/>
              <a:gd name="connsiteY1230" fmla="*/ 3455706 h 5955635"/>
              <a:gd name="connsiteX1231" fmla="*/ 80863 w 6187971"/>
              <a:gd name="connsiteY1231" fmla="*/ 3454941 h 5955635"/>
              <a:gd name="connsiteX1232" fmla="*/ 80155 w 6187971"/>
              <a:gd name="connsiteY1232" fmla="*/ 3441409 h 5955635"/>
              <a:gd name="connsiteX1233" fmla="*/ 80924 w 6187971"/>
              <a:gd name="connsiteY1233" fmla="*/ 3436150 h 5955635"/>
              <a:gd name="connsiteX1234" fmla="*/ 77909 w 6187971"/>
              <a:gd name="connsiteY1234" fmla="*/ 3438397 h 5955635"/>
              <a:gd name="connsiteX1235" fmla="*/ 62313 w 6187971"/>
              <a:gd name="connsiteY1235" fmla="*/ 3379727 h 5955635"/>
              <a:gd name="connsiteX1236" fmla="*/ 60067 w 6187971"/>
              <a:gd name="connsiteY1236" fmla="*/ 3376715 h 5955635"/>
              <a:gd name="connsiteX1237" fmla="*/ 57821 w 6187971"/>
              <a:gd name="connsiteY1237" fmla="*/ 3373703 h 5955635"/>
              <a:gd name="connsiteX1238" fmla="*/ 55576 w 6187971"/>
              <a:gd name="connsiteY1238" fmla="*/ 3370690 h 5955635"/>
              <a:gd name="connsiteX1239" fmla="*/ 58590 w 6187971"/>
              <a:gd name="connsiteY1239" fmla="*/ 3368443 h 5955635"/>
              <a:gd name="connsiteX1240" fmla="*/ 53330 w 6187971"/>
              <a:gd name="connsiteY1240" fmla="*/ 3367678 h 5955635"/>
              <a:gd name="connsiteX1241" fmla="*/ 41394 w 6187971"/>
              <a:gd name="connsiteY1241" fmla="*/ 3339084 h 5955635"/>
              <a:gd name="connsiteX1242" fmla="*/ 33057 w 6187971"/>
              <a:gd name="connsiteY1242" fmla="*/ 3359359 h 5955635"/>
              <a:gd name="connsiteX1243" fmla="*/ 30073 w 6187971"/>
              <a:gd name="connsiteY1243" fmla="*/ 3352210 h 5955635"/>
              <a:gd name="connsiteX1244" fmla="*/ 28581 w 6187971"/>
              <a:gd name="connsiteY1244" fmla="*/ 3348636 h 5955635"/>
              <a:gd name="connsiteX1245" fmla="*/ 29335 w 6187971"/>
              <a:gd name="connsiteY1245" fmla="*/ 3348074 h 5955635"/>
              <a:gd name="connsiteX1246" fmla="*/ 27089 w 6187971"/>
              <a:gd name="connsiteY1246" fmla="*/ 3345062 h 5955635"/>
              <a:gd name="connsiteX1247" fmla="*/ 28581 w 6187971"/>
              <a:gd name="connsiteY1247" fmla="*/ 3348636 h 5955635"/>
              <a:gd name="connsiteX1248" fmla="*/ 26320 w 6187971"/>
              <a:gd name="connsiteY1248" fmla="*/ 3350322 h 5955635"/>
              <a:gd name="connsiteX1249" fmla="*/ 24074 w 6187971"/>
              <a:gd name="connsiteY1249" fmla="*/ 3347310 h 5955635"/>
              <a:gd name="connsiteX1250" fmla="*/ 21828 w 6187971"/>
              <a:gd name="connsiteY1250" fmla="*/ 3344297 h 5955635"/>
              <a:gd name="connsiteX1251" fmla="*/ 19644 w 6187971"/>
              <a:gd name="connsiteY1251" fmla="*/ 3322493 h 5955635"/>
              <a:gd name="connsiteX1252" fmla="*/ 20413 w 6187971"/>
              <a:gd name="connsiteY1252" fmla="*/ 3317233 h 5955635"/>
              <a:gd name="connsiteX1253" fmla="*/ 18937 w 6187971"/>
              <a:gd name="connsiteY1253" fmla="*/ 3308961 h 5955635"/>
              <a:gd name="connsiteX1254" fmla="*/ 19706 w 6187971"/>
              <a:gd name="connsiteY1254" fmla="*/ 3303701 h 5955635"/>
              <a:gd name="connsiteX1255" fmla="*/ 21182 w 6187971"/>
              <a:gd name="connsiteY1255" fmla="*/ 3311973 h 5955635"/>
              <a:gd name="connsiteX1256" fmla="*/ 22659 w 6187971"/>
              <a:gd name="connsiteY1256" fmla="*/ 3320245 h 5955635"/>
              <a:gd name="connsiteX1257" fmla="*/ 26504 w 6187971"/>
              <a:gd name="connsiteY1257" fmla="*/ 3293946 h 5955635"/>
              <a:gd name="connsiteX1258" fmla="*/ 42286 w 6187971"/>
              <a:gd name="connsiteY1258" fmla="*/ 3296241 h 5955635"/>
              <a:gd name="connsiteX1259" fmla="*/ 16537 w 6187971"/>
              <a:gd name="connsiteY1259" fmla="*/ 3123291 h 5955635"/>
              <a:gd name="connsiteX1260" fmla="*/ 15060 w 6187971"/>
              <a:gd name="connsiteY1260" fmla="*/ 3115018 h 5955635"/>
              <a:gd name="connsiteX1261" fmla="*/ 15829 w 6187971"/>
              <a:gd name="connsiteY1261" fmla="*/ 3109758 h 5955635"/>
              <a:gd name="connsiteX1262" fmla="*/ 10046 w 6187971"/>
              <a:gd name="connsiteY1262" fmla="*/ 3039086 h 5955635"/>
              <a:gd name="connsiteX1263" fmla="*/ 1309 w 6187971"/>
              <a:gd name="connsiteY1263" fmla="*/ 2951870 h 5955635"/>
              <a:gd name="connsiteX1264" fmla="*/ 3862 w 6187971"/>
              <a:gd name="connsiteY1264" fmla="*/ 2860923 h 5955635"/>
              <a:gd name="connsiteX1265" fmla="*/ 7308 w 6187971"/>
              <a:gd name="connsiteY1265" fmla="*/ 2727132 h 5955635"/>
              <a:gd name="connsiteX1266" fmla="*/ 30195 w 6187971"/>
              <a:gd name="connsiteY1266" fmla="*/ 2625713 h 5955635"/>
              <a:gd name="connsiteX1267" fmla="*/ 27888 w 6187971"/>
              <a:gd name="connsiteY1267" fmla="*/ 2641492 h 5955635"/>
              <a:gd name="connsiteX1268" fmla="*/ 31672 w 6187971"/>
              <a:gd name="connsiteY1268" fmla="*/ 2633985 h 5955635"/>
              <a:gd name="connsiteX1269" fmla="*/ 32441 w 6187971"/>
              <a:gd name="connsiteY1269" fmla="*/ 2628725 h 5955635"/>
              <a:gd name="connsiteX1270" fmla="*/ 33917 w 6187971"/>
              <a:gd name="connsiteY1270" fmla="*/ 2636997 h 5955635"/>
              <a:gd name="connsiteX1271" fmla="*/ 36163 w 6187971"/>
              <a:gd name="connsiteY1271" fmla="*/ 2640009 h 5955635"/>
              <a:gd name="connsiteX1272" fmla="*/ 47822 w 6187971"/>
              <a:gd name="connsiteY1272" fmla="*/ 2523528 h 5955635"/>
              <a:gd name="connsiteX1273" fmla="*/ 82769 w 6187971"/>
              <a:gd name="connsiteY1273" fmla="*/ 2413119 h 5955635"/>
              <a:gd name="connsiteX1274" fmla="*/ 842852 w 6187971"/>
              <a:gd name="connsiteY1274" fmla="*/ 2186167 h 5955635"/>
              <a:gd name="connsiteX1275" fmla="*/ 844776 w 6187971"/>
              <a:gd name="connsiteY1275" fmla="*/ 2195175 h 5955635"/>
              <a:gd name="connsiteX1276" fmla="*/ 807086 w 6187971"/>
              <a:gd name="connsiteY1276" fmla="*/ 2283291 h 5955635"/>
              <a:gd name="connsiteX1277" fmla="*/ 802365 w 6187971"/>
              <a:gd name="connsiteY1277" fmla="*/ 2310792 h 5955635"/>
              <a:gd name="connsiteX1278" fmla="*/ 785915 w 6187971"/>
              <a:gd name="connsiteY1278" fmla="*/ 2348273 h 5955635"/>
              <a:gd name="connsiteX1279" fmla="*/ 807499 w 6187971"/>
              <a:gd name="connsiteY1279" fmla="*/ 2266692 h 5955635"/>
              <a:gd name="connsiteX1280" fmla="*/ 823460 w 6187971"/>
              <a:gd name="connsiteY1280" fmla="*/ 2218568 h 5955635"/>
              <a:gd name="connsiteX1281" fmla="*/ 830609 w 6187971"/>
              <a:gd name="connsiteY1281" fmla="*/ 2217040 h 5955635"/>
              <a:gd name="connsiteX1282" fmla="*/ 839310 w 6187971"/>
              <a:gd name="connsiteY1282" fmla="*/ 2191634 h 5955635"/>
              <a:gd name="connsiteX1283" fmla="*/ 842852 w 6187971"/>
              <a:gd name="connsiteY1283" fmla="*/ 2186167 h 5955635"/>
              <a:gd name="connsiteX1284" fmla="*/ 840927 w 6187971"/>
              <a:gd name="connsiteY1284" fmla="*/ 2177159 h 5955635"/>
              <a:gd name="connsiteX1285" fmla="*/ 838347 w 6187971"/>
              <a:gd name="connsiteY1285" fmla="*/ 2187130 h 5955635"/>
              <a:gd name="connsiteX1286" fmla="*/ 834806 w 6187971"/>
              <a:gd name="connsiteY1286" fmla="*/ 2192596 h 5955635"/>
              <a:gd name="connsiteX1287" fmla="*/ 827275 w 6187971"/>
              <a:gd name="connsiteY1287" fmla="*/ 2207064 h 5955635"/>
              <a:gd name="connsiteX1288" fmla="*/ 834303 w 6187971"/>
              <a:gd name="connsiteY1288" fmla="*/ 2185873 h 5955635"/>
              <a:gd name="connsiteX1289" fmla="*/ 837385 w 6187971"/>
              <a:gd name="connsiteY1289" fmla="*/ 2182625 h 5955635"/>
              <a:gd name="connsiteX1290" fmla="*/ 836151 w 6187971"/>
              <a:gd name="connsiteY1290" fmla="*/ 2180302 h 5955635"/>
              <a:gd name="connsiteX1291" fmla="*/ 836748 w 6187971"/>
              <a:gd name="connsiteY1291" fmla="*/ 2178498 h 5955635"/>
              <a:gd name="connsiteX1292" fmla="*/ 839464 w 6187971"/>
              <a:gd name="connsiteY1292" fmla="*/ 2170309 h 5955635"/>
              <a:gd name="connsiteX1293" fmla="*/ 839965 w 6187971"/>
              <a:gd name="connsiteY1293" fmla="*/ 2172655 h 5955635"/>
              <a:gd name="connsiteX1294" fmla="*/ 838208 w 6187971"/>
              <a:gd name="connsiteY1294" fmla="*/ 2174097 h 5955635"/>
              <a:gd name="connsiteX1295" fmla="*/ 845313 w 6187971"/>
              <a:gd name="connsiteY1295" fmla="*/ 2152674 h 5955635"/>
              <a:gd name="connsiteX1296" fmla="*/ 849628 w 6187971"/>
              <a:gd name="connsiteY1296" fmla="*/ 2151752 h 5955635"/>
              <a:gd name="connsiteX1297" fmla="*/ 847050 w 6187971"/>
              <a:gd name="connsiteY1297" fmla="*/ 2161723 h 5955635"/>
              <a:gd name="connsiteX1298" fmla="*/ 846087 w 6187971"/>
              <a:gd name="connsiteY1298" fmla="*/ 2157218 h 5955635"/>
              <a:gd name="connsiteX1299" fmla="*/ 843632 w 6187971"/>
              <a:gd name="connsiteY1299" fmla="*/ 2157743 h 5955635"/>
              <a:gd name="connsiteX1300" fmla="*/ 875203 w 6187971"/>
              <a:gd name="connsiteY1300" fmla="*/ 2077877 h 5955635"/>
              <a:gd name="connsiteX1301" fmla="*/ 874366 w 6187971"/>
              <a:gd name="connsiteY1301" fmla="*/ 2081194 h 5955635"/>
              <a:gd name="connsiteX1302" fmla="*/ 881198 w 6187971"/>
              <a:gd name="connsiteY1302" fmla="*/ 2079073 h 5955635"/>
              <a:gd name="connsiteX1303" fmla="*/ 852208 w 6187971"/>
              <a:gd name="connsiteY1303" fmla="*/ 2141782 h 5955635"/>
              <a:gd name="connsiteX1304" fmla="*/ 848676 w 6187971"/>
              <a:gd name="connsiteY1304" fmla="*/ 2142537 h 5955635"/>
              <a:gd name="connsiteX1305" fmla="*/ 849759 w 6187971"/>
              <a:gd name="connsiteY1305" fmla="*/ 2139271 h 5955635"/>
              <a:gd name="connsiteX1306" fmla="*/ 4931467 w 6187971"/>
              <a:gd name="connsiteY1306" fmla="*/ 1175063 h 5955635"/>
              <a:gd name="connsiteX1307" fmla="*/ 4937140 w 6187971"/>
              <a:gd name="connsiteY1307" fmla="*/ 1179573 h 5955635"/>
              <a:gd name="connsiteX1308" fmla="*/ 4931674 w 6187971"/>
              <a:gd name="connsiteY1308" fmla="*/ 1176031 h 5955635"/>
              <a:gd name="connsiteX1309" fmla="*/ 561352 w 6187971"/>
              <a:gd name="connsiteY1309" fmla="*/ 2088239 h 5955635"/>
              <a:gd name="connsiteX1310" fmla="*/ 573826 w 6187971"/>
              <a:gd name="connsiteY1310" fmla="*/ 2087987 h 5955635"/>
              <a:gd name="connsiteX1311" fmla="*/ 582872 w 6187971"/>
              <a:gd name="connsiteY1311" fmla="*/ 2092891 h 5955635"/>
              <a:gd name="connsiteX1312" fmla="*/ 578185 w 6187971"/>
              <a:gd name="connsiteY1312" fmla="*/ 2103852 h 5955635"/>
              <a:gd name="connsiteX1313" fmla="*/ 404548 w 6187971"/>
              <a:gd name="connsiteY1313" fmla="*/ 3073332 h 5955635"/>
              <a:gd name="connsiteX1314" fmla="*/ 414356 w 6187971"/>
              <a:gd name="connsiteY1314" fmla="*/ 3260413 h 5955635"/>
              <a:gd name="connsiteX1315" fmla="*/ 410289 w 6187971"/>
              <a:gd name="connsiteY1315" fmla="*/ 3235547 h 5955635"/>
              <a:gd name="connsiteX1316" fmla="*/ 403101 w 6187971"/>
              <a:gd name="connsiteY1316" fmla="*/ 2771698 h 5955635"/>
              <a:gd name="connsiteX1317" fmla="*/ 408415 w 6187971"/>
              <a:gd name="connsiteY1317" fmla="*/ 2604354 h 5955635"/>
              <a:gd name="connsiteX1318" fmla="*/ 435141 w 6187971"/>
              <a:gd name="connsiteY1318" fmla="*/ 2583001 h 5955635"/>
              <a:gd name="connsiteX1319" fmla="*/ 449176 w 6187971"/>
              <a:gd name="connsiteY1319" fmla="*/ 2566314 h 5955635"/>
              <a:gd name="connsiteX1320" fmla="*/ 552039 w 6187971"/>
              <a:gd name="connsiteY1320" fmla="*/ 2114152 h 5955635"/>
              <a:gd name="connsiteX1321" fmla="*/ 561352 w 6187971"/>
              <a:gd name="connsiteY1321" fmla="*/ 2088239 h 5955635"/>
              <a:gd name="connsiteX1322" fmla="*/ 5705773 w 6187971"/>
              <a:gd name="connsiteY1322" fmla="*/ 955466 h 5955635"/>
              <a:gd name="connsiteX1323" fmla="*/ 5709740 w 6187971"/>
              <a:gd name="connsiteY1323" fmla="*/ 967367 h 5955635"/>
              <a:gd name="connsiteX1324" fmla="*/ 5705773 w 6187971"/>
              <a:gd name="connsiteY1324" fmla="*/ 955466 h 5955635"/>
              <a:gd name="connsiteX1325" fmla="*/ 968004 w 6187971"/>
              <a:gd name="connsiteY1325" fmla="*/ 1863229 h 5955635"/>
              <a:gd name="connsiteX1326" fmla="*/ 968776 w 6187971"/>
              <a:gd name="connsiteY1326" fmla="*/ 1863422 h 5955635"/>
              <a:gd name="connsiteX1327" fmla="*/ 957715 w 6187971"/>
              <a:gd name="connsiteY1327" fmla="*/ 1886114 h 5955635"/>
              <a:gd name="connsiteX1328" fmla="*/ 938869 w 6187971"/>
              <a:gd name="connsiteY1328" fmla="*/ 1930172 h 5955635"/>
              <a:gd name="connsiteX1329" fmla="*/ 906645 w 6187971"/>
              <a:gd name="connsiteY1329" fmla="*/ 2021830 h 5955635"/>
              <a:gd name="connsiteX1330" fmla="*/ 901179 w 6187971"/>
              <a:gd name="connsiteY1330" fmla="*/ 2018288 h 5955635"/>
              <a:gd name="connsiteX1331" fmla="*/ 890505 w 6187971"/>
              <a:gd name="connsiteY1331" fmla="*/ 2048238 h 5955635"/>
              <a:gd name="connsiteX1332" fmla="*/ 877626 w 6187971"/>
              <a:gd name="connsiteY1332" fmla="*/ 2072031 h 5955635"/>
              <a:gd name="connsiteX1333" fmla="*/ 952342 w 6187971"/>
              <a:gd name="connsiteY1333" fmla="*/ 1891751 h 5955635"/>
              <a:gd name="connsiteX1334" fmla="*/ 959967 w 6187971"/>
              <a:gd name="connsiteY1334" fmla="*/ 1872523 h 5955635"/>
              <a:gd name="connsiteX1335" fmla="*/ 968004 w 6187971"/>
              <a:gd name="connsiteY1335" fmla="*/ 1863229 h 5955635"/>
              <a:gd name="connsiteX1336" fmla="*/ 4343712 w 6187971"/>
              <a:gd name="connsiteY1336" fmla="*/ 1135297 h 5955635"/>
              <a:gd name="connsiteX1337" fmla="*/ 4388447 w 6187971"/>
              <a:gd name="connsiteY1337" fmla="*/ 1168954 h 5955635"/>
              <a:gd name="connsiteX1338" fmla="*/ 4474271 w 6187971"/>
              <a:gd name="connsiteY1338" fmla="*/ 1238784 h 5955635"/>
              <a:gd name="connsiteX1339" fmla="*/ 4471193 w 6187971"/>
              <a:gd name="connsiteY1339" fmla="*/ 1238219 h 5955635"/>
              <a:gd name="connsiteX1340" fmla="*/ 4461959 w 6187971"/>
              <a:gd name="connsiteY1340" fmla="*/ 1236526 h 5955635"/>
              <a:gd name="connsiteX1341" fmla="*/ 4467551 w 6187971"/>
              <a:gd name="connsiteY1341" fmla="*/ 1240734 h 5955635"/>
              <a:gd name="connsiteX1342" fmla="*/ 4368285 w 6187971"/>
              <a:gd name="connsiteY1342" fmla="*/ 1174804 h 5955635"/>
              <a:gd name="connsiteX1343" fmla="*/ 4302825 w 6187971"/>
              <a:gd name="connsiteY1343" fmla="*/ 1150076 h 5955635"/>
              <a:gd name="connsiteX1344" fmla="*/ 4474219 w 6187971"/>
              <a:gd name="connsiteY1344" fmla="*/ 1273777 h 5955635"/>
              <a:gd name="connsiteX1345" fmla="*/ 4527622 w 6187971"/>
              <a:gd name="connsiteY1345" fmla="*/ 1312207 h 5955635"/>
              <a:gd name="connsiteX1346" fmla="*/ 4519208 w 6187971"/>
              <a:gd name="connsiteY1346" fmla="*/ 1323392 h 5955635"/>
              <a:gd name="connsiteX1347" fmla="*/ 4535984 w 6187971"/>
              <a:gd name="connsiteY1347" fmla="*/ 1336014 h 5955635"/>
              <a:gd name="connsiteX1348" fmla="*/ 4543833 w 6187971"/>
              <a:gd name="connsiteY1348" fmla="*/ 1327907 h 5955635"/>
              <a:gd name="connsiteX1349" fmla="*/ 4631607 w 6187971"/>
              <a:gd name="connsiteY1349" fmla="*/ 1404458 h 5955635"/>
              <a:gd name="connsiteX1350" fmla="*/ 4674083 w 6187971"/>
              <a:gd name="connsiteY1350" fmla="*/ 1450430 h 5955635"/>
              <a:gd name="connsiteX1351" fmla="*/ 4719073 w 6187971"/>
              <a:gd name="connsiteY1351" fmla="*/ 1500045 h 5955635"/>
              <a:gd name="connsiteX1352" fmla="*/ 4701734 w 6187971"/>
              <a:gd name="connsiteY1352" fmla="*/ 1490503 h 5955635"/>
              <a:gd name="connsiteX1353" fmla="*/ 4700605 w 6187971"/>
              <a:gd name="connsiteY1353" fmla="*/ 1496660 h 5955635"/>
              <a:gd name="connsiteX1354" fmla="*/ 4734976 w 6187971"/>
              <a:gd name="connsiteY1354" fmla="*/ 1534781 h 5955635"/>
              <a:gd name="connsiteX1355" fmla="*/ 4743645 w 6187971"/>
              <a:gd name="connsiteY1355" fmla="*/ 1539553 h 5955635"/>
              <a:gd name="connsiteX1356" fmla="*/ 4748981 w 6187971"/>
              <a:gd name="connsiteY1356" fmla="*/ 1527803 h 5955635"/>
              <a:gd name="connsiteX1357" fmla="*/ 4787814 w 6187971"/>
              <a:gd name="connsiteY1357" fmla="*/ 1576290 h 5955635"/>
              <a:gd name="connsiteX1358" fmla="*/ 4835318 w 6187971"/>
              <a:gd name="connsiteY1358" fmla="*/ 1629548 h 5955635"/>
              <a:gd name="connsiteX1359" fmla="*/ 4841474 w 6187971"/>
              <a:gd name="connsiteY1359" fmla="*/ 1630676 h 5955635"/>
              <a:gd name="connsiteX1360" fmla="*/ 4867175 w 6187971"/>
              <a:gd name="connsiteY1360" fmla="*/ 1664027 h 5955635"/>
              <a:gd name="connsiteX1361" fmla="*/ 4885335 w 6187971"/>
              <a:gd name="connsiteY1361" fmla="*/ 1686449 h 5955635"/>
              <a:gd name="connsiteX1362" fmla="*/ 4983932 w 6187971"/>
              <a:gd name="connsiteY1362" fmla="*/ 1825444 h 5955635"/>
              <a:gd name="connsiteX1363" fmla="*/ 4997064 w 6187971"/>
              <a:gd name="connsiteY1363" fmla="*/ 1840580 h 5955635"/>
              <a:gd name="connsiteX1364" fmla="*/ 5000399 w 6187971"/>
              <a:gd name="connsiteY1364" fmla="*/ 1857102 h 5955635"/>
              <a:gd name="connsiteX1365" fmla="*/ 4978032 w 6187971"/>
              <a:gd name="connsiteY1365" fmla="*/ 1840273 h 5955635"/>
              <a:gd name="connsiteX1366" fmla="*/ 4997577 w 6187971"/>
              <a:gd name="connsiteY1366" fmla="*/ 1872495 h 5955635"/>
              <a:gd name="connsiteX1367" fmla="*/ 4998962 w 6187971"/>
              <a:gd name="connsiteY1367" fmla="*/ 1882295 h 5955635"/>
              <a:gd name="connsiteX1368" fmla="*/ 4997577 w 6187971"/>
              <a:gd name="connsiteY1368" fmla="*/ 1872495 h 5955635"/>
              <a:gd name="connsiteX1369" fmla="*/ 5021329 w 6187971"/>
              <a:gd name="connsiteY1369" fmla="*/ 1899124 h 5955635"/>
              <a:gd name="connsiteX1370" fmla="*/ 5021072 w 6187971"/>
              <a:gd name="connsiteY1370" fmla="*/ 1883167 h 5955635"/>
              <a:gd name="connsiteX1371" fmla="*/ 5029742 w 6187971"/>
              <a:gd name="connsiteY1371" fmla="*/ 1887937 h 5955635"/>
              <a:gd name="connsiteX1372" fmla="*/ 5038977 w 6187971"/>
              <a:gd name="connsiteY1372" fmla="*/ 1889630 h 5955635"/>
              <a:gd name="connsiteX1373" fmla="*/ 5036463 w 6187971"/>
              <a:gd name="connsiteY1373" fmla="*/ 1885988 h 5955635"/>
              <a:gd name="connsiteX1374" fmla="*/ 5035898 w 6187971"/>
              <a:gd name="connsiteY1374" fmla="*/ 1889066 h 5955635"/>
              <a:gd name="connsiteX1375" fmla="*/ 5035334 w 6187971"/>
              <a:gd name="connsiteY1375" fmla="*/ 1892145 h 5955635"/>
              <a:gd name="connsiteX1376" fmla="*/ 5040926 w 6187971"/>
              <a:gd name="connsiteY1376" fmla="*/ 1896352 h 5955635"/>
              <a:gd name="connsiteX1377" fmla="*/ 5052930 w 6187971"/>
              <a:gd name="connsiteY1377" fmla="*/ 1917645 h 5955635"/>
              <a:gd name="connsiteX1378" fmla="*/ 5057957 w 6187971"/>
              <a:gd name="connsiteY1378" fmla="*/ 1924931 h 5955635"/>
              <a:gd name="connsiteX1379" fmla="*/ 5056008 w 6187971"/>
              <a:gd name="connsiteY1379" fmla="*/ 1918210 h 5955635"/>
              <a:gd name="connsiteX1380" fmla="*/ 5056572 w 6187971"/>
              <a:gd name="connsiteY1380" fmla="*/ 1915131 h 5955635"/>
              <a:gd name="connsiteX1381" fmla="*/ 5100125 w 6187971"/>
              <a:gd name="connsiteY1381" fmla="*/ 1989940 h 5955635"/>
              <a:gd name="connsiteX1382" fmla="*/ 5074115 w 6187971"/>
              <a:gd name="connsiteY1382" fmla="*/ 1975625 h 5955635"/>
              <a:gd name="connsiteX1383" fmla="*/ 5074372 w 6187971"/>
              <a:gd name="connsiteY1383" fmla="*/ 1991583 h 5955635"/>
              <a:gd name="connsiteX1384" fmla="*/ 5095301 w 6187971"/>
              <a:gd name="connsiteY1384" fmla="*/ 2033605 h 5955635"/>
              <a:gd name="connsiteX1385" fmla="*/ 5098943 w 6187971"/>
              <a:gd name="connsiteY1385" fmla="*/ 2031091 h 5955635"/>
              <a:gd name="connsiteX1386" fmla="*/ 5116231 w 6187971"/>
              <a:gd name="connsiteY1386" fmla="*/ 2075627 h 5955635"/>
              <a:gd name="connsiteX1387" fmla="*/ 5153627 w 6187971"/>
              <a:gd name="connsiteY1387" fmla="*/ 2149306 h 5955635"/>
              <a:gd name="connsiteX1388" fmla="*/ 5149420 w 6187971"/>
              <a:gd name="connsiteY1388" fmla="*/ 2154900 h 5955635"/>
              <a:gd name="connsiteX1389" fmla="*/ 5179788 w 6187971"/>
              <a:gd name="connsiteY1389" fmla="*/ 2249565 h 5955635"/>
              <a:gd name="connsiteX1390" fmla="*/ 5208206 w 6187971"/>
              <a:gd name="connsiteY1390" fmla="*/ 2337510 h 5955635"/>
              <a:gd name="connsiteX1391" fmla="*/ 5214363 w 6187971"/>
              <a:gd name="connsiteY1391" fmla="*/ 2338638 h 5955635"/>
              <a:gd name="connsiteX1392" fmla="*/ 5216568 w 6187971"/>
              <a:gd name="connsiteY1392" fmla="*/ 2361317 h 5955635"/>
              <a:gd name="connsiteX1393" fmla="*/ 5236624 w 6187971"/>
              <a:gd name="connsiteY1393" fmla="*/ 2425454 h 5955635"/>
              <a:gd name="connsiteX1394" fmla="*/ 5235187 w 6187971"/>
              <a:gd name="connsiteY1394" fmla="*/ 2450647 h 5955635"/>
              <a:gd name="connsiteX1395" fmla="*/ 5243805 w 6187971"/>
              <a:gd name="connsiteY1395" fmla="*/ 2490413 h 5955635"/>
              <a:gd name="connsiteX1396" fmla="*/ 5256629 w 6187971"/>
              <a:gd name="connsiteY1396" fmla="*/ 2524584 h 5955635"/>
              <a:gd name="connsiteX1397" fmla="*/ 5251963 w 6187971"/>
              <a:gd name="connsiteY1397" fmla="*/ 2463269 h 5955635"/>
              <a:gd name="connsiteX1398" fmla="*/ 5233034 w 6187971"/>
              <a:gd name="connsiteY1398" fmla="*/ 2392975 h 5955635"/>
              <a:gd name="connsiteX1399" fmla="*/ 5229701 w 6187971"/>
              <a:gd name="connsiteY1399" fmla="*/ 2376453 h 5955635"/>
              <a:gd name="connsiteX1400" fmla="*/ 5206362 w 6187971"/>
              <a:gd name="connsiteY1400" fmla="*/ 2260801 h 5955635"/>
              <a:gd name="connsiteX1401" fmla="*/ 5137469 w 6187971"/>
              <a:gd name="connsiteY1401" fmla="*/ 2098614 h 5955635"/>
              <a:gd name="connsiteX1402" fmla="*/ 5143369 w 6187971"/>
              <a:gd name="connsiteY1402" fmla="*/ 2083784 h 5955635"/>
              <a:gd name="connsiteX1403" fmla="*/ 5128031 w 6187971"/>
              <a:gd name="connsiteY1403" fmla="*/ 2045969 h 5955635"/>
              <a:gd name="connsiteX1404" fmla="*/ 5130544 w 6187971"/>
              <a:gd name="connsiteY1404" fmla="*/ 2049612 h 5955635"/>
              <a:gd name="connsiteX1405" fmla="*/ 5133058 w 6187971"/>
              <a:gd name="connsiteY1405" fmla="*/ 2053255 h 5955635"/>
              <a:gd name="connsiteX1406" fmla="*/ 5131109 w 6187971"/>
              <a:gd name="connsiteY1406" fmla="*/ 2046534 h 5955635"/>
              <a:gd name="connsiteX1407" fmla="*/ 5128595 w 6187971"/>
              <a:gd name="connsiteY1407" fmla="*/ 2042891 h 5955635"/>
              <a:gd name="connsiteX1408" fmla="*/ 5129159 w 6187971"/>
              <a:gd name="connsiteY1408" fmla="*/ 2039812 h 5955635"/>
              <a:gd name="connsiteX1409" fmla="*/ 5099868 w 6187971"/>
              <a:gd name="connsiteY1409" fmla="*/ 1973982 h 5955635"/>
              <a:gd name="connsiteX1410" fmla="*/ 5039284 w 6187971"/>
              <a:gd name="connsiteY1410" fmla="*/ 1870595 h 5955635"/>
              <a:gd name="connsiteX1411" fmla="*/ 5022818 w 6187971"/>
              <a:gd name="connsiteY1411" fmla="*/ 1838937 h 5955635"/>
              <a:gd name="connsiteX1412" fmla="*/ 4949357 w 6187971"/>
              <a:gd name="connsiteY1412" fmla="*/ 1736371 h 5955635"/>
              <a:gd name="connsiteX1413" fmla="*/ 4937353 w 6187971"/>
              <a:gd name="connsiteY1413" fmla="*/ 1715077 h 5955635"/>
              <a:gd name="connsiteX1414" fmla="*/ 4939867 w 6187971"/>
              <a:gd name="connsiteY1414" fmla="*/ 1718720 h 5955635"/>
              <a:gd name="connsiteX1415" fmla="*/ 4942945 w 6187971"/>
              <a:gd name="connsiteY1415" fmla="*/ 1719285 h 5955635"/>
              <a:gd name="connsiteX1416" fmla="*/ 4937918 w 6187971"/>
              <a:gd name="connsiteY1416" fmla="*/ 1711999 h 5955635"/>
              <a:gd name="connsiteX1417" fmla="*/ 4935404 w 6187971"/>
              <a:gd name="connsiteY1417" fmla="*/ 1708356 h 5955635"/>
              <a:gd name="connsiteX1418" fmla="*/ 4962234 w 6187971"/>
              <a:gd name="connsiteY1418" fmla="*/ 1735550 h 5955635"/>
              <a:gd name="connsiteX1419" fmla="*/ 4950794 w 6187971"/>
              <a:gd name="connsiteY1419" fmla="*/ 1711178 h 5955635"/>
              <a:gd name="connsiteX1420" fmla="*/ 4953873 w 6187971"/>
              <a:gd name="connsiteY1420" fmla="*/ 1711742 h 5955635"/>
              <a:gd name="connsiteX1421" fmla="*/ 4956387 w 6187971"/>
              <a:gd name="connsiteY1421" fmla="*/ 1715384 h 5955635"/>
              <a:gd name="connsiteX1422" fmla="*/ 4954437 w 6187971"/>
              <a:gd name="connsiteY1422" fmla="*/ 1708663 h 5955635"/>
              <a:gd name="connsiteX1423" fmla="*/ 4951924 w 6187971"/>
              <a:gd name="connsiteY1423" fmla="*/ 1705020 h 5955635"/>
              <a:gd name="connsiteX1424" fmla="*/ 4963107 w 6187971"/>
              <a:gd name="connsiteY1424" fmla="*/ 1713436 h 5955635"/>
              <a:gd name="connsiteX1425" fmla="*/ 4922888 w 6187971"/>
              <a:gd name="connsiteY1425" fmla="*/ 1655149 h 5955635"/>
              <a:gd name="connsiteX1426" fmla="*/ 4892416 w 6187971"/>
              <a:gd name="connsiteY1426" fmla="*/ 1630469 h 5955635"/>
              <a:gd name="connsiteX1427" fmla="*/ 4889903 w 6187971"/>
              <a:gd name="connsiteY1427" fmla="*/ 1626826 h 5955635"/>
              <a:gd name="connsiteX1428" fmla="*/ 4884876 w 6187971"/>
              <a:gd name="connsiteY1428" fmla="*/ 1619540 h 5955635"/>
              <a:gd name="connsiteX1429" fmla="*/ 4884310 w 6187971"/>
              <a:gd name="connsiteY1429" fmla="*/ 1622619 h 5955635"/>
              <a:gd name="connsiteX1430" fmla="*/ 4886824 w 6187971"/>
              <a:gd name="connsiteY1430" fmla="*/ 1626263 h 5955635"/>
              <a:gd name="connsiteX1431" fmla="*/ 4870050 w 6187971"/>
              <a:gd name="connsiteY1431" fmla="*/ 1613640 h 5955635"/>
              <a:gd name="connsiteX1432" fmla="*/ 4856608 w 6187971"/>
              <a:gd name="connsiteY1432" fmla="*/ 1617541 h 5955635"/>
              <a:gd name="connsiteX1433" fmla="*/ 4794023 w 6187971"/>
              <a:gd name="connsiteY1433" fmla="*/ 1542425 h 5955635"/>
              <a:gd name="connsiteX1434" fmla="*/ 4774734 w 6187971"/>
              <a:gd name="connsiteY1434" fmla="*/ 1526160 h 5955635"/>
              <a:gd name="connsiteX1435" fmla="*/ 4686704 w 6187971"/>
              <a:gd name="connsiteY1435" fmla="*/ 1433652 h 5955635"/>
              <a:gd name="connsiteX1436" fmla="*/ 4598109 w 6187971"/>
              <a:gd name="connsiteY1436" fmla="*/ 1344221 h 5955635"/>
              <a:gd name="connsiteX1437" fmla="*/ 4601187 w 6187971"/>
              <a:gd name="connsiteY1437" fmla="*/ 1344786 h 5955635"/>
              <a:gd name="connsiteX1438" fmla="*/ 4606779 w 6187971"/>
              <a:gd name="connsiteY1438" fmla="*/ 1348993 h 5955635"/>
              <a:gd name="connsiteX1439" fmla="*/ 4601751 w 6187971"/>
              <a:gd name="connsiteY1439" fmla="*/ 1341707 h 5955635"/>
              <a:gd name="connsiteX1440" fmla="*/ 4596160 w 6187971"/>
              <a:gd name="connsiteY1440" fmla="*/ 1337500 h 5955635"/>
              <a:gd name="connsiteX1441" fmla="*/ 4602316 w 6187971"/>
              <a:gd name="connsiteY1441" fmla="*/ 1338629 h 5955635"/>
              <a:gd name="connsiteX1442" fmla="*/ 4687012 w 6187971"/>
              <a:gd name="connsiteY1442" fmla="*/ 1414615 h 5955635"/>
              <a:gd name="connsiteX1443" fmla="*/ 4688706 w 6187971"/>
              <a:gd name="connsiteY1443" fmla="*/ 1405380 h 5955635"/>
              <a:gd name="connsiteX1444" fmla="*/ 4663260 w 6187971"/>
              <a:gd name="connsiteY1444" fmla="*/ 1387986 h 5955635"/>
              <a:gd name="connsiteX1445" fmla="*/ 4628326 w 6187971"/>
              <a:gd name="connsiteY1445" fmla="*/ 1352943 h 5955635"/>
              <a:gd name="connsiteX1446" fmla="*/ 4505052 w 6187971"/>
              <a:gd name="connsiteY1446" fmla="*/ 1244426 h 5955635"/>
              <a:gd name="connsiteX1447" fmla="*/ 4490790 w 6187971"/>
              <a:gd name="connsiteY1447" fmla="*/ 1235448 h 5955635"/>
              <a:gd name="connsiteX1448" fmla="*/ 4434308 w 6187971"/>
              <a:gd name="connsiteY1448" fmla="*/ 1196454 h 5955635"/>
              <a:gd name="connsiteX1449" fmla="*/ 4430410 w 6187971"/>
              <a:gd name="connsiteY1449" fmla="*/ 1183012 h 5955635"/>
              <a:gd name="connsiteX1450" fmla="*/ 4400759 w 6187971"/>
              <a:gd name="connsiteY1450" fmla="*/ 1171212 h 5955635"/>
              <a:gd name="connsiteX1451" fmla="*/ 4407479 w 6187971"/>
              <a:gd name="connsiteY1451" fmla="*/ 1169261 h 5955635"/>
              <a:gd name="connsiteX1452" fmla="*/ 4343712 w 6187971"/>
              <a:gd name="connsiteY1452" fmla="*/ 1135297 h 5955635"/>
              <a:gd name="connsiteX1453" fmla="*/ 1318845 w 6187971"/>
              <a:gd name="connsiteY1453" fmla="*/ 1535771 h 5955635"/>
              <a:gd name="connsiteX1454" fmla="*/ 1298829 w 6187971"/>
              <a:gd name="connsiteY1454" fmla="*/ 1573056 h 5955635"/>
              <a:gd name="connsiteX1455" fmla="*/ 1293203 w 6187971"/>
              <a:gd name="connsiteY1455" fmla="*/ 1595921 h 5955635"/>
              <a:gd name="connsiteX1456" fmla="*/ 1293532 w 6187971"/>
              <a:gd name="connsiteY1456" fmla="*/ 1599724 h 5955635"/>
              <a:gd name="connsiteX1457" fmla="*/ 1289333 w 6187971"/>
              <a:gd name="connsiteY1457" fmla="*/ 1608630 h 5955635"/>
              <a:gd name="connsiteX1458" fmla="*/ 1270060 w 6187971"/>
              <a:gd name="connsiteY1458" fmla="*/ 1628642 h 5955635"/>
              <a:gd name="connsiteX1459" fmla="*/ 1238185 w 6187971"/>
              <a:gd name="connsiteY1459" fmla="*/ 1677840 h 5955635"/>
              <a:gd name="connsiteX1460" fmla="*/ 1233025 w 6187971"/>
              <a:gd name="connsiteY1460" fmla="*/ 1697780 h 5955635"/>
              <a:gd name="connsiteX1461" fmla="*/ 1232063 w 6187971"/>
              <a:gd name="connsiteY1461" fmla="*/ 1693276 h 5955635"/>
              <a:gd name="connsiteX1462" fmla="*/ 1231100 w 6187971"/>
              <a:gd name="connsiteY1462" fmla="*/ 1688772 h 5955635"/>
              <a:gd name="connsiteX1463" fmla="*/ 1226596 w 6187971"/>
              <a:gd name="connsiteY1463" fmla="*/ 1689735 h 5955635"/>
              <a:gd name="connsiteX1464" fmla="*/ 1223055 w 6187971"/>
              <a:gd name="connsiteY1464" fmla="*/ 1695201 h 5955635"/>
              <a:gd name="connsiteX1465" fmla="*/ 1225942 w 6187971"/>
              <a:gd name="connsiteY1465" fmla="*/ 1708713 h 5955635"/>
              <a:gd name="connsiteX1466" fmla="*/ 1219820 w 6187971"/>
              <a:gd name="connsiteY1466" fmla="*/ 1724150 h 5955635"/>
              <a:gd name="connsiteX1467" fmla="*/ 1210812 w 6187971"/>
              <a:gd name="connsiteY1467" fmla="*/ 1726074 h 5955635"/>
              <a:gd name="connsiteX1468" fmla="*/ 1209850 w 6187971"/>
              <a:gd name="connsiteY1468" fmla="*/ 1721570 h 5955635"/>
              <a:gd name="connsiteX1469" fmla="*/ 1205346 w 6187971"/>
              <a:gd name="connsiteY1469" fmla="*/ 1722532 h 5955635"/>
              <a:gd name="connsiteX1470" fmla="*/ 1206308 w 6187971"/>
              <a:gd name="connsiteY1470" fmla="*/ 1727037 h 5955635"/>
              <a:gd name="connsiteX1471" fmla="*/ 1207270 w 6187971"/>
              <a:gd name="connsiteY1471" fmla="*/ 1731541 h 5955635"/>
              <a:gd name="connsiteX1472" fmla="*/ 1204690 w 6187971"/>
              <a:gd name="connsiteY1472" fmla="*/ 1741511 h 5955635"/>
              <a:gd name="connsiteX1473" fmla="*/ 1201149 w 6187971"/>
              <a:gd name="connsiteY1473" fmla="*/ 1746977 h 5955635"/>
              <a:gd name="connsiteX1474" fmla="*/ 1196645 w 6187971"/>
              <a:gd name="connsiteY1474" fmla="*/ 1747940 h 5955635"/>
              <a:gd name="connsiteX1475" fmla="*/ 1193103 w 6187971"/>
              <a:gd name="connsiteY1475" fmla="*/ 1753405 h 5955635"/>
              <a:gd name="connsiteX1476" fmla="*/ 1197607 w 6187971"/>
              <a:gd name="connsiteY1476" fmla="*/ 1752443 h 5955635"/>
              <a:gd name="connsiteX1477" fmla="*/ 1194065 w 6187971"/>
              <a:gd name="connsiteY1477" fmla="*/ 1757910 h 5955635"/>
              <a:gd name="connsiteX1478" fmla="*/ 1155105 w 6187971"/>
              <a:gd name="connsiteY1478" fmla="*/ 1818040 h 5955635"/>
              <a:gd name="connsiteX1479" fmla="*/ 1150601 w 6187971"/>
              <a:gd name="connsiteY1479" fmla="*/ 1819002 h 5955635"/>
              <a:gd name="connsiteX1480" fmla="*/ 1151563 w 6187971"/>
              <a:gd name="connsiteY1480" fmla="*/ 1823506 h 5955635"/>
              <a:gd name="connsiteX1481" fmla="*/ 1148022 w 6187971"/>
              <a:gd name="connsiteY1481" fmla="*/ 1828972 h 5955635"/>
              <a:gd name="connsiteX1482" fmla="*/ 1148984 w 6187971"/>
              <a:gd name="connsiteY1482" fmla="*/ 1833476 h 5955635"/>
              <a:gd name="connsiteX1483" fmla="*/ 1142555 w 6187971"/>
              <a:gd name="connsiteY1483" fmla="*/ 1825430 h 5955635"/>
              <a:gd name="connsiteX1484" fmla="*/ 1128388 w 6187971"/>
              <a:gd name="connsiteY1484" fmla="*/ 1847295 h 5955635"/>
              <a:gd name="connsiteX1485" fmla="*/ 1123884 w 6187971"/>
              <a:gd name="connsiteY1485" fmla="*/ 1848258 h 5955635"/>
              <a:gd name="connsiteX1486" fmla="*/ 1121709 w 6187971"/>
              <a:gd name="connsiteY1486" fmla="*/ 1845626 h 5955635"/>
              <a:gd name="connsiteX1487" fmla="*/ 1123442 w 6187971"/>
              <a:gd name="connsiteY1487" fmla="*/ 1842951 h 5955635"/>
              <a:gd name="connsiteX1488" fmla="*/ 1125256 w 6187971"/>
              <a:gd name="connsiteY1488" fmla="*/ 1840901 h 5955635"/>
              <a:gd name="connsiteX1489" fmla="*/ 1130005 w 6187971"/>
              <a:gd name="connsiteY1489" fmla="*/ 1832821 h 5955635"/>
              <a:gd name="connsiteX1490" fmla="*/ 1123442 w 6187971"/>
              <a:gd name="connsiteY1490" fmla="*/ 1842951 h 5955635"/>
              <a:gd name="connsiteX1491" fmla="*/ 1121403 w 6187971"/>
              <a:gd name="connsiteY1491" fmla="*/ 1845256 h 5955635"/>
              <a:gd name="connsiteX1492" fmla="*/ 1121709 w 6187971"/>
              <a:gd name="connsiteY1492" fmla="*/ 1845626 h 5955635"/>
              <a:gd name="connsiteX1493" fmla="*/ 1105213 w 6187971"/>
              <a:gd name="connsiteY1493" fmla="*/ 1871085 h 5955635"/>
              <a:gd name="connsiteX1494" fmla="*/ 1087503 w 6187971"/>
              <a:gd name="connsiteY1494" fmla="*/ 1898417 h 5955635"/>
              <a:gd name="connsiteX1495" fmla="*/ 1074299 w 6187971"/>
              <a:gd name="connsiteY1495" fmla="*/ 1924786 h 5955635"/>
              <a:gd name="connsiteX1496" fmla="*/ 1042423 w 6187971"/>
              <a:gd name="connsiteY1496" fmla="*/ 1973983 h 5955635"/>
              <a:gd name="connsiteX1497" fmla="*/ 1036301 w 6187971"/>
              <a:gd name="connsiteY1497" fmla="*/ 1989420 h 5955635"/>
              <a:gd name="connsiteX1498" fmla="*/ 1028255 w 6187971"/>
              <a:gd name="connsiteY1498" fmla="*/ 1995849 h 5955635"/>
              <a:gd name="connsiteX1499" fmla="*/ 1024713 w 6187971"/>
              <a:gd name="connsiteY1499" fmla="*/ 2001315 h 5955635"/>
              <a:gd name="connsiteX1500" fmla="*/ 1015050 w 6187971"/>
              <a:gd name="connsiteY1500" fmla="*/ 2022217 h 5955635"/>
              <a:gd name="connsiteX1501" fmla="*/ 1008928 w 6187971"/>
              <a:gd name="connsiteY1501" fmla="*/ 2037654 h 5955635"/>
              <a:gd name="connsiteX1502" fmla="*/ 998303 w 6187971"/>
              <a:gd name="connsiteY1502" fmla="*/ 2054054 h 5955635"/>
              <a:gd name="connsiteX1503" fmla="*/ 910066 w 6187971"/>
              <a:gd name="connsiteY1503" fmla="*/ 2214194 h 5955635"/>
              <a:gd name="connsiteX1504" fmla="*/ 907117 w 6187971"/>
              <a:gd name="connsiteY1504" fmla="*/ 2214824 h 5955635"/>
              <a:gd name="connsiteX1505" fmla="*/ 908116 w 6187971"/>
              <a:gd name="connsiteY1505" fmla="*/ 2211343 h 5955635"/>
              <a:gd name="connsiteX1506" fmla="*/ 972795 w 6187971"/>
              <a:gd name="connsiteY1506" fmla="*/ 2040882 h 5955635"/>
              <a:gd name="connsiteX1507" fmla="*/ 979961 w 6187971"/>
              <a:gd name="connsiteY1507" fmla="*/ 2024343 h 5955635"/>
              <a:gd name="connsiteX1508" fmla="*/ 983522 w 6187971"/>
              <a:gd name="connsiteY1508" fmla="*/ 2028953 h 5955635"/>
              <a:gd name="connsiteX1509" fmla="*/ 986429 w 6187971"/>
              <a:gd name="connsiteY1509" fmla="*/ 2010313 h 5955635"/>
              <a:gd name="connsiteX1510" fmla="*/ 991511 w 6187971"/>
              <a:gd name="connsiteY1510" fmla="*/ 1999574 h 5955635"/>
              <a:gd name="connsiteX1511" fmla="*/ 994802 w 6187971"/>
              <a:gd name="connsiteY1511" fmla="*/ 1993577 h 5955635"/>
              <a:gd name="connsiteX1512" fmla="*/ 999306 w 6187971"/>
              <a:gd name="connsiteY1512" fmla="*/ 1992615 h 5955635"/>
              <a:gd name="connsiteX1513" fmla="*/ 1000115 w 6187971"/>
              <a:gd name="connsiteY1513" fmla="*/ 1985377 h 5955635"/>
              <a:gd name="connsiteX1514" fmla="*/ 1000698 w 6187971"/>
              <a:gd name="connsiteY1514" fmla="*/ 1980161 h 5955635"/>
              <a:gd name="connsiteX1515" fmla="*/ 1001566 w 6187971"/>
              <a:gd name="connsiteY1515" fmla="*/ 1978326 h 5955635"/>
              <a:gd name="connsiteX1516" fmla="*/ 1004140 w 6187971"/>
              <a:gd name="connsiteY1516" fmla="*/ 1979072 h 5955635"/>
              <a:gd name="connsiteX1517" fmla="*/ 1018633 w 6187971"/>
              <a:gd name="connsiteY1517" fmla="*/ 1950808 h 5955635"/>
              <a:gd name="connsiteX1518" fmla="*/ 1038266 w 6187971"/>
              <a:gd name="connsiteY1518" fmla="*/ 1932485 h 5955635"/>
              <a:gd name="connsiteX1519" fmla="*/ 1099132 w 6187971"/>
              <a:gd name="connsiteY1519" fmla="*/ 1820578 h 5955635"/>
              <a:gd name="connsiteX1520" fmla="*/ 1113299 w 6187971"/>
              <a:gd name="connsiteY1520" fmla="*/ 1798714 h 5955635"/>
              <a:gd name="connsiteX1521" fmla="*/ 1204731 w 6187971"/>
              <a:gd name="connsiteY1521" fmla="*/ 1675567 h 5955635"/>
              <a:gd name="connsiteX1522" fmla="*/ 1226944 w 6187971"/>
              <a:gd name="connsiteY1522" fmla="*/ 1647273 h 5955635"/>
              <a:gd name="connsiteX1523" fmla="*/ 1225982 w 6187971"/>
              <a:gd name="connsiteY1523" fmla="*/ 1642769 h 5955635"/>
              <a:gd name="connsiteX1524" fmla="*/ 1231449 w 6187971"/>
              <a:gd name="connsiteY1524" fmla="*/ 1646311 h 5955635"/>
              <a:gd name="connsiteX1525" fmla="*/ 1238532 w 6187971"/>
              <a:gd name="connsiteY1525" fmla="*/ 1635378 h 5955635"/>
              <a:gd name="connsiteX1526" fmla="*/ 1242074 w 6187971"/>
              <a:gd name="connsiteY1526" fmla="*/ 1629913 h 5955635"/>
              <a:gd name="connsiteX1527" fmla="*/ 1237570 w 6187971"/>
              <a:gd name="connsiteY1527" fmla="*/ 1630875 h 5955635"/>
              <a:gd name="connsiteX1528" fmla="*/ 1290042 w 6187971"/>
              <a:gd name="connsiteY1528" fmla="*/ 1567858 h 5955635"/>
              <a:gd name="connsiteX1529" fmla="*/ 1314235 w 6187971"/>
              <a:gd name="connsiteY1529" fmla="*/ 1540908 h 5955635"/>
              <a:gd name="connsiteX1530" fmla="*/ 4439702 w 6187971"/>
              <a:gd name="connsiteY1530" fmla="*/ 857271 h 5955635"/>
              <a:gd name="connsiteX1531" fmla="*/ 4444206 w 6187971"/>
              <a:gd name="connsiteY1531" fmla="*/ 856309 h 5955635"/>
              <a:gd name="connsiteX1532" fmla="*/ 4445168 w 6187971"/>
              <a:gd name="connsiteY1532" fmla="*/ 860813 h 5955635"/>
              <a:gd name="connsiteX1533" fmla="*/ 4439702 w 6187971"/>
              <a:gd name="connsiteY1533" fmla="*/ 857271 h 5955635"/>
              <a:gd name="connsiteX1534" fmla="*/ 4439395 w 6187971"/>
              <a:gd name="connsiteY1534" fmla="*/ 833789 h 5955635"/>
              <a:gd name="connsiteX1535" fmla="*/ 4444862 w 6187971"/>
              <a:gd name="connsiteY1535" fmla="*/ 837331 h 5955635"/>
              <a:gd name="connsiteX1536" fmla="*/ 4440357 w 6187971"/>
              <a:gd name="connsiteY1536" fmla="*/ 838293 h 5955635"/>
              <a:gd name="connsiteX1537" fmla="*/ 4439395 w 6187971"/>
              <a:gd name="connsiteY1537" fmla="*/ 833789 h 5955635"/>
              <a:gd name="connsiteX1538" fmla="*/ 3878041 w 6187971"/>
              <a:gd name="connsiteY1538" fmla="*/ 775787 h 5955635"/>
              <a:gd name="connsiteX1539" fmla="*/ 3885822 w 6187971"/>
              <a:gd name="connsiteY1539" fmla="*/ 777801 h 5955635"/>
              <a:gd name="connsiteX1540" fmla="*/ 3881318 w 6187971"/>
              <a:gd name="connsiteY1540" fmla="*/ 778763 h 5955635"/>
              <a:gd name="connsiteX1541" fmla="*/ 1104676 w 6187971"/>
              <a:gd name="connsiteY1541" fmla="*/ 1330248 h 5955635"/>
              <a:gd name="connsiteX1542" fmla="*/ 1094527 w 6187971"/>
              <a:gd name="connsiteY1542" fmla="*/ 1352482 h 5955635"/>
              <a:gd name="connsiteX1543" fmla="*/ 1064045 w 6187971"/>
              <a:gd name="connsiteY1543" fmla="*/ 1398591 h 5955635"/>
              <a:gd name="connsiteX1544" fmla="*/ 578456 w 6187971"/>
              <a:gd name="connsiteY1544" fmla="*/ 2585624 h 5955635"/>
              <a:gd name="connsiteX1545" fmla="*/ 575225 w 6187971"/>
              <a:gd name="connsiteY1545" fmla="*/ 2625422 h 5955635"/>
              <a:gd name="connsiteX1546" fmla="*/ 589292 w 6187971"/>
              <a:gd name="connsiteY1546" fmla="*/ 2984165 h 5955635"/>
              <a:gd name="connsiteX1547" fmla="*/ 621678 w 6187971"/>
              <a:gd name="connsiteY1547" fmla="*/ 3309663 h 5955635"/>
              <a:gd name="connsiteX1548" fmla="*/ 637489 w 6187971"/>
              <a:gd name="connsiteY1548" fmla="*/ 3228070 h 5955635"/>
              <a:gd name="connsiteX1549" fmla="*/ 616036 w 6187971"/>
              <a:gd name="connsiteY1549" fmla="*/ 2935433 h 5955635"/>
              <a:gd name="connsiteX1550" fmla="*/ 887499 w 6187971"/>
              <a:gd name="connsiteY1550" fmla="*/ 1780458 h 5955635"/>
              <a:gd name="connsiteX1551" fmla="*/ 997109 w 6187971"/>
              <a:gd name="connsiteY1551" fmla="*/ 1643628 h 5955635"/>
              <a:gd name="connsiteX1552" fmla="*/ 1014774 w 6187971"/>
              <a:gd name="connsiteY1552" fmla="*/ 1589014 h 5955635"/>
              <a:gd name="connsiteX1553" fmla="*/ 1051413 w 6187971"/>
              <a:gd name="connsiteY1553" fmla="*/ 1522524 h 5955635"/>
              <a:gd name="connsiteX1554" fmla="*/ 1104050 w 6187971"/>
              <a:gd name="connsiteY1554" fmla="*/ 1503457 h 5955635"/>
              <a:gd name="connsiteX1555" fmla="*/ 1050162 w 6187971"/>
              <a:gd name="connsiteY1555" fmla="*/ 1599052 h 5955635"/>
              <a:gd name="connsiteX1556" fmla="*/ 889954 w 6187971"/>
              <a:gd name="connsiteY1556" fmla="*/ 1910945 h 5955635"/>
              <a:gd name="connsiteX1557" fmla="*/ 871201 w 6187971"/>
              <a:gd name="connsiteY1557" fmla="*/ 1997079 h 5955635"/>
              <a:gd name="connsiteX1558" fmla="*/ 857404 w 6187971"/>
              <a:gd name="connsiteY1558" fmla="*/ 2060644 h 5955635"/>
              <a:gd name="connsiteX1559" fmla="*/ 753411 w 6187971"/>
              <a:gd name="connsiteY1559" fmla="*/ 2397680 h 5955635"/>
              <a:gd name="connsiteX1560" fmla="*/ 756336 w 6187971"/>
              <a:gd name="connsiteY1560" fmla="*/ 2420520 h 5955635"/>
              <a:gd name="connsiteX1561" fmla="*/ 764421 w 6187971"/>
              <a:gd name="connsiteY1561" fmla="*/ 2415547 h 5955635"/>
              <a:gd name="connsiteX1562" fmla="*/ 761396 w 6187971"/>
              <a:gd name="connsiteY1562" fmla="*/ 2433165 h 5955635"/>
              <a:gd name="connsiteX1563" fmla="*/ 760478 w 6187971"/>
              <a:gd name="connsiteY1563" fmla="*/ 2435480 h 5955635"/>
              <a:gd name="connsiteX1564" fmla="*/ 760592 w 6187971"/>
              <a:gd name="connsiteY1564" fmla="*/ 2432158 h 5955635"/>
              <a:gd name="connsiteX1565" fmla="*/ 757460 w 6187971"/>
              <a:gd name="connsiteY1565" fmla="*/ 2425764 h 5955635"/>
              <a:gd name="connsiteX1566" fmla="*/ 750377 w 6187971"/>
              <a:gd name="connsiteY1566" fmla="*/ 2436696 h 5955635"/>
              <a:gd name="connsiteX1567" fmla="*/ 751339 w 6187971"/>
              <a:gd name="connsiteY1567" fmla="*/ 2441200 h 5955635"/>
              <a:gd name="connsiteX1568" fmla="*/ 751994 w 6187971"/>
              <a:gd name="connsiteY1568" fmla="*/ 2422222 h 5955635"/>
              <a:gd name="connsiteX1569" fmla="*/ 742023 w 6187971"/>
              <a:gd name="connsiteY1569" fmla="*/ 2419642 h 5955635"/>
              <a:gd name="connsiteX1570" fmla="*/ 729781 w 6187971"/>
              <a:gd name="connsiteY1570" fmla="*/ 2450515 h 5955635"/>
              <a:gd name="connsiteX1571" fmla="*/ 730743 w 6187971"/>
              <a:gd name="connsiteY1571" fmla="*/ 2455019 h 5955635"/>
              <a:gd name="connsiteX1572" fmla="*/ 726239 w 6187971"/>
              <a:gd name="connsiteY1572" fmla="*/ 2455982 h 5955635"/>
              <a:gd name="connsiteX1573" fmla="*/ 727201 w 6187971"/>
              <a:gd name="connsiteY1573" fmla="*/ 2460486 h 5955635"/>
              <a:gd name="connsiteX1574" fmla="*/ 728163 w 6187971"/>
              <a:gd name="connsiteY1574" fmla="*/ 2464990 h 5955635"/>
              <a:gd name="connsiteX1575" fmla="*/ 731705 w 6187971"/>
              <a:gd name="connsiteY1575" fmla="*/ 2459524 h 5955635"/>
              <a:gd name="connsiteX1576" fmla="*/ 731050 w 6187971"/>
              <a:gd name="connsiteY1576" fmla="*/ 2478502 h 5955635"/>
              <a:gd name="connsiteX1577" fmla="*/ 735554 w 6187971"/>
              <a:gd name="connsiteY1577" fmla="*/ 2477540 h 5955635"/>
              <a:gd name="connsiteX1578" fmla="*/ 745218 w 6187971"/>
              <a:gd name="connsiteY1578" fmla="*/ 2456637 h 5955635"/>
              <a:gd name="connsiteX1579" fmla="*/ 749722 w 6187971"/>
              <a:gd name="connsiteY1579" fmla="*/ 2455675 h 5955635"/>
              <a:gd name="connsiteX1580" fmla="*/ 746180 w 6187971"/>
              <a:gd name="connsiteY1580" fmla="*/ 2461140 h 5955635"/>
              <a:gd name="connsiteX1581" fmla="*/ 752609 w 6187971"/>
              <a:gd name="connsiteY1581" fmla="*/ 2469187 h 5955635"/>
              <a:gd name="connsiteX1582" fmla="*/ 755188 w 6187971"/>
              <a:gd name="connsiteY1582" fmla="*/ 2459216 h 5955635"/>
              <a:gd name="connsiteX1583" fmla="*/ 754226 w 6187971"/>
              <a:gd name="connsiteY1583" fmla="*/ 2454712 h 5955635"/>
              <a:gd name="connsiteX1584" fmla="*/ 757767 w 6187971"/>
              <a:gd name="connsiteY1584" fmla="*/ 2449246 h 5955635"/>
              <a:gd name="connsiteX1585" fmla="*/ 748411 w 6187971"/>
              <a:gd name="connsiteY1585" fmla="*/ 2493631 h 5955635"/>
              <a:gd name="connsiteX1586" fmla="*/ 759344 w 6187971"/>
              <a:gd name="connsiteY1586" fmla="*/ 2500715 h 5955635"/>
              <a:gd name="connsiteX1587" fmla="*/ 760307 w 6187971"/>
              <a:gd name="connsiteY1587" fmla="*/ 2505219 h 5955635"/>
              <a:gd name="connsiteX1588" fmla="*/ 754840 w 6187971"/>
              <a:gd name="connsiteY1588" fmla="*/ 2501678 h 5955635"/>
              <a:gd name="connsiteX1589" fmla="*/ 753878 w 6187971"/>
              <a:gd name="connsiteY1589" fmla="*/ 2497173 h 5955635"/>
              <a:gd name="connsiteX1590" fmla="*/ 749373 w 6187971"/>
              <a:gd name="connsiteY1590" fmla="*/ 2498135 h 5955635"/>
              <a:gd name="connsiteX1591" fmla="*/ 746794 w 6187971"/>
              <a:gd name="connsiteY1591" fmla="*/ 2508105 h 5955635"/>
              <a:gd name="connsiteX1592" fmla="*/ 747757 w 6187971"/>
              <a:gd name="connsiteY1592" fmla="*/ 2512610 h 5955635"/>
              <a:gd name="connsiteX1593" fmla="*/ 740673 w 6187971"/>
              <a:gd name="connsiteY1593" fmla="*/ 2523542 h 5955635"/>
              <a:gd name="connsiteX1594" fmla="*/ 738748 w 6187971"/>
              <a:gd name="connsiteY1594" fmla="*/ 2514534 h 5955635"/>
              <a:gd name="connsiteX1595" fmla="*/ 734245 w 6187971"/>
              <a:gd name="connsiteY1595" fmla="*/ 2515496 h 5955635"/>
              <a:gd name="connsiteX1596" fmla="*/ 731665 w 6187971"/>
              <a:gd name="connsiteY1596" fmla="*/ 2525466 h 5955635"/>
              <a:gd name="connsiteX1597" fmla="*/ 733590 w 6187971"/>
              <a:gd name="connsiteY1597" fmla="*/ 2534475 h 5955635"/>
              <a:gd name="connsiteX1598" fmla="*/ 745484 w 6187971"/>
              <a:gd name="connsiteY1598" fmla="*/ 2546063 h 5955635"/>
              <a:gd name="connsiteX1599" fmla="*/ 743868 w 6187971"/>
              <a:gd name="connsiteY1599" fmla="*/ 2560537 h 5955635"/>
              <a:gd name="connsiteX1600" fmla="*/ 726773 w 6187971"/>
              <a:gd name="connsiteY1600" fmla="*/ 2634833 h 5955635"/>
              <a:gd name="connsiteX1601" fmla="*/ 721306 w 6187971"/>
              <a:gd name="connsiteY1601" fmla="*/ 2631292 h 5955635"/>
              <a:gd name="connsiteX1602" fmla="*/ 722269 w 6187971"/>
              <a:gd name="connsiteY1602" fmla="*/ 2635796 h 5955635"/>
              <a:gd name="connsiteX1603" fmla="*/ 717764 w 6187971"/>
              <a:gd name="connsiteY1603" fmla="*/ 2636758 h 5955635"/>
              <a:gd name="connsiteX1604" fmla="*/ 712298 w 6187971"/>
              <a:gd name="connsiteY1604" fmla="*/ 2633217 h 5955635"/>
              <a:gd name="connsiteX1605" fmla="*/ 717150 w 6187971"/>
              <a:gd name="connsiteY1605" fmla="*/ 2589793 h 5955635"/>
              <a:gd name="connsiteX1606" fmla="*/ 722616 w 6187971"/>
              <a:gd name="connsiteY1606" fmla="*/ 2593335 h 5955635"/>
              <a:gd name="connsiteX1607" fmla="*/ 727775 w 6187971"/>
              <a:gd name="connsiteY1607" fmla="*/ 2573394 h 5955635"/>
              <a:gd name="connsiteX1608" fmla="*/ 720691 w 6187971"/>
              <a:gd name="connsiteY1608" fmla="*/ 2584327 h 5955635"/>
              <a:gd name="connsiteX1609" fmla="*/ 721347 w 6187971"/>
              <a:gd name="connsiteY1609" fmla="*/ 2565348 h 5955635"/>
              <a:gd name="connsiteX1610" fmla="*/ 720385 w 6187971"/>
              <a:gd name="connsiteY1610" fmla="*/ 2560844 h 5955635"/>
              <a:gd name="connsiteX1611" fmla="*/ 723927 w 6187971"/>
              <a:gd name="connsiteY1611" fmla="*/ 2555379 h 5955635"/>
              <a:gd name="connsiteX1612" fmla="*/ 722964 w 6187971"/>
              <a:gd name="connsiteY1612" fmla="*/ 2550874 h 5955635"/>
              <a:gd name="connsiteX1613" fmla="*/ 722002 w 6187971"/>
              <a:gd name="connsiteY1613" fmla="*/ 2546370 h 5955635"/>
              <a:gd name="connsiteX1614" fmla="*/ 713956 w 6187971"/>
              <a:gd name="connsiteY1614" fmla="*/ 2552799 h 5955635"/>
              <a:gd name="connsiteX1615" fmla="*/ 711377 w 6187971"/>
              <a:gd name="connsiteY1615" fmla="*/ 2562769 h 5955635"/>
              <a:gd name="connsiteX1616" fmla="*/ 712339 w 6187971"/>
              <a:gd name="connsiteY1616" fmla="*/ 2567273 h 5955635"/>
              <a:gd name="connsiteX1617" fmla="*/ 716842 w 6187971"/>
              <a:gd name="connsiteY1617" fmla="*/ 2566311 h 5955635"/>
              <a:gd name="connsiteX1618" fmla="*/ 707794 w 6187971"/>
              <a:gd name="connsiteY1618" fmla="*/ 2634179 h 5955635"/>
              <a:gd name="connsiteX1619" fmla="*/ 704252 w 6187971"/>
              <a:gd name="connsiteY1619" fmla="*/ 2639645 h 5955635"/>
              <a:gd name="connsiteX1620" fmla="*/ 701673 w 6187971"/>
              <a:gd name="connsiteY1620" fmla="*/ 2649616 h 5955635"/>
              <a:gd name="connsiteX1621" fmla="*/ 706177 w 6187971"/>
              <a:gd name="connsiteY1621" fmla="*/ 2648653 h 5955635"/>
              <a:gd name="connsiteX1622" fmla="*/ 698438 w 6187971"/>
              <a:gd name="connsiteY1622" fmla="*/ 2678565 h 5955635"/>
              <a:gd name="connsiteX1623" fmla="*/ 695858 w 6187971"/>
              <a:gd name="connsiteY1623" fmla="*/ 2688534 h 5955635"/>
              <a:gd name="connsiteX1624" fmla="*/ 696821 w 6187971"/>
              <a:gd name="connsiteY1624" fmla="*/ 2693039 h 5955635"/>
              <a:gd name="connsiteX1625" fmla="*/ 701325 w 6187971"/>
              <a:gd name="connsiteY1625" fmla="*/ 2692076 h 5955635"/>
              <a:gd name="connsiteX1626" fmla="*/ 690967 w 6187971"/>
              <a:gd name="connsiteY1626" fmla="*/ 2797901 h 5955635"/>
              <a:gd name="connsiteX1627" fmla="*/ 687424 w 6187971"/>
              <a:gd name="connsiteY1627" fmla="*/ 2803368 h 5955635"/>
              <a:gd name="connsiteX1628" fmla="*/ 688387 w 6187971"/>
              <a:gd name="connsiteY1628" fmla="*/ 2807872 h 5955635"/>
              <a:gd name="connsiteX1629" fmla="*/ 689349 w 6187971"/>
              <a:gd name="connsiteY1629" fmla="*/ 2812375 h 5955635"/>
              <a:gd name="connsiteX1630" fmla="*/ 685152 w 6187971"/>
              <a:gd name="connsiteY1630" fmla="*/ 2836821 h 5955635"/>
              <a:gd name="connsiteX1631" fmla="*/ 681611 w 6187971"/>
              <a:gd name="connsiteY1631" fmla="*/ 2842288 h 5955635"/>
              <a:gd name="connsiteX1632" fmla="*/ 683535 w 6187971"/>
              <a:gd name="connsiteY1632" fmla="*/ 2851295 h 5955635"/>
              <a:gd name="connsiteX1633" fmla="*/ 684497 w 6187971"/>
              <a:gd name="connsiteY1633" fmla="*/ 2855799 h 5955635"/>
              <a:gd name="connsiteX1634" fmla="*/ 680955 w 6187971"/>
              <a:gd name="connsiteY1634" fmla="*/ 2861265 h 5955635"/>
              <a:gd name="connsiteX1635" fmla="*/ 681918 w 6187971"/>
              <a:gd name="connsiteY1635" fmla="*/ 2865770 h 5955635"/>
              <a:gd name="connsiteX1636" fmla="*/ 687691 w 6187971"/>
              <a:gd name="connsiteY1636" fmla="*/ 2892794 h 5955635"/>
              <a:gd name="connsiteX1637" fmla="*/ 684149 w 6187971"/>
              <a:gd name="connsiteY1637" fmla="*/ 2898260 h 5955635"/>
              <a:gd name="connsiteX1638" fmla="*/ 685112 w 6187971"/>
              <a:gd name="connsiteY1638" fmla="*/ 2902765 h 5955635"/>
              <a:gd name="connsiteX1639" fmla="*/ 683495 w 6187971"/>
              <a:gd name="connsiteY1639" fmla="*/ 2917239 h 5955635"/>
              <a:gd name="connsiteX1640" fmla="*/ 684457 w 6187971"/>
              <a:gd name="connsiteY1640" fmla="*/ 2921742 h 5955635"/>
              <a:gd name="connsiteX1641" fmla="*/ 678642 w 6187971"/>
              <a:gd name="connsiteY1641" fmla="*/ 2960662 h 5955635"/>
              <a:gd name="connsiteX1642" fmla="*/ 679604 w 6187971"/>
              <a:gd name="connsiteY1642" fmla="*/ 2965165 h 5955635"/>
              <a:gd name="connsiteX1643" fmla="*/ 675101 w 6187971"/>
              <a:gd name="connsiteY1643" fmla="*/ 2966128 h 5955635"/>
              <a:gd name="connsiteX1644" fmla="*/ 676063 w 6187971"/>
              <a:gd name="connsiteY1644" fmla="*/ 2970632 h 5955635"/>
              <a:gd name="connsiteX1645" fmla="*/ 677026 w 6187971"/>
              <a:gd name="connsiteY1645" fmla="*/ 2975136 h 5955635"/>
              <a:gd name="connsiteX1646" fmla="*/ 681529 w 6187971"/>
              <a:gd name="connsiteY1646" fmla="*/ 2974174 h 5955635"/>
              <a:gd name="connsiteX1647" fmla="*/ 679912 w 6187971"/>
              <a:gd name="connsiteY1647" fmla="*/ 2988648 h 5955635"/>
              <a:gd name="connsiteX1648" fmla="*/ 678950 w 6187971"/>
              <a:gd name="connsiteY1648" fmla="*/ 2984144 h 5955635"/>
              <a:gd name="connsiteX1649" fmla="*/ 678295 w 6187971"/>
              <a:gd name="connsiteY1649" fmla="*/ 3003123 h 5955635"/>
              <a:gd name="connsiteX1650" fmla="*/ 681182 w 6187971"/>
              <a:gd name="connsiteY1650" fmla="*/ 3016635 h 5955635"/>
              <a:gd name="connsiteX1651" fmla="*/ 677640 w 6187971"/>
              <a:gd name="connsiteY1651" fmla="*/ 3022102 h 5955635"/>
              <a:gd name="connsiteX1652" fmla="*/ 678602 w 6187971"/>
              <a:gd name="connsiteY1652" fmla="*/ 3026605 h 5955635"/>
              <a:gd name="connsiteX1653" fmla="*/ 675061 w 6187971"/>
              <a:gd name="connsiteY1653" fmla="*/ 3032071 h 5955635"/>
              <a:gd name="connsiteX1654" fmla="*/ 676023 w 6187971"/>
              <a:gd name="connsiteY1654" fmla="*/ 3036576 h 5955635"/>
              <a:gd name="connsiteX1655" fmla="*/ 680527 w 6187971"/>
              <a:gd name="connsiteY1655" fmla="*/ 3035613 h 5955635"/>
              <a:gd name="connsiteX1656" fmla="*/ 689187 w 6187971"/>
              <a:gd name="connsiteY1656" fmla="*/ 3076150 h 5955635"/>
              <a:gd name="connsiteX1657" fmla="*/ 683721 w 6187971"/>
              <a:gd name="connsiteY1657" fmla="*/ 3072608 h 5955635"/>
              <a:gd name="connsiteX1658" fmla="*/ 679217 w 6187971"/>
              <a:gd name="connsiteY1658" fmla="*/ 3073570 h 5955635"/>
              <a:gd name="connsiteX1659" fmla="*/ 681142 w 6187971"/>
              <a:gd name="connsiteY1659" fmla="*/ 3082578 h 5955635"/>
              <a:gd name="connsiteX1660" fmla="*/ 682104 w 6187971"/>
              <a:gd name="connsiteY1660" fmla="*/ 3087082 h 5955635"/>
              <a:gd name="connsiteX1661" fmla="*/ 682718 w 6187971"/>
              <a:gd name="connsiteY1661" fmla="*/ 3134047 h 5955635"/>
              <a:gd name="connsiteX1662" fmla="*/ 687222 w 6187971"/>
              <a:gd name="connsiteY1662" fmla="*/ 3133085 h 5955635"/>
              <a:gd name="connsiteX1663" fmla="*/ 683680 w 6187971"/>
              <a:gd name="connsiteY1663" fmla="*/ 3138551 h 5955635"/>
              <a:gd name="connsiteX1664" fmla="*/ 684642 w 6187971"/>
              <a:gd name="connsiteY1664" fmla="*/ 3143056 h 5955635"/>
              <a:gd name="connsiteX1665" fmla="*/ 690416 w 6187971"/>
              <a:gd name="connsiteY1665" fmla="*/ 3170080 h 5955635"/>
              <a:gd name="connsiteX1666" fmla="*/ 694395 w 6187971"/>
              <a:gd name="connsiteY1666" fmla="*/ 3173203 h 5955635"/>
              <a:gd name="connsiteX1667" fmla="*/ 697712 w 6187971"/>
              <a:gd name="connsiteY1667" fmla="*/ 3182366 h 5955635"/>
              <a:gd name="connsiteX1668" fmla="*/ 697129 w 6187971"/>
              <a:gd name="connsiteY1668" fmla="*/ 3182651 h 5955635"/>
              <a:gd name="connsiteX1669" fmla="*/ 691373 w 6187971"/>
              <a:gd name="connsiteY1669" fmla="*/ 3182827 h 5955635"/>
              <a:gd name="connsiteX1670" fmla="*/ 689762 w 6187971"/>
              <a:gd name="connsiteY1670" fmla="*/ 3189059 h 5955635"/>
              <a:gd name="connsiteX1671" fmla="*/ 696682 w 6187971"/>
              <a:gd name="connsiteY1671" fmla="*/ 3182870 h 5955635"/>
              <a:gd name="connsiteX1672" fmla="*/ 697129 w 6187971"/>
              <a:gd name="connsiteY1672" fmla="*/ 3182651 h 5955635"/>
              <a:gd name="connsiteX1673" fmla="*/ 697807 w 6187971"/>
              <a:gd name="connsiteY1673" fmla="*/ 3182630 h 5955635"/>
              <a:gd name="connsiteX1674" fmla="*/ 697712 w 6187971"/>
              <a:gd name="connsiteY1674" fmla="*/ 3182366 h 5955635"/>
              <a:gd name="connsiteX1675" fmla="*/ 698813 w 6187971"/>
              <a:gd name="connsiteY1675" fmla="*/ 3181826 h 5955635"/>
              <a:gd name="connsiteX1676" fmla="*/ 699731 w 6187971"/>
              <a:gd name="connsiteY1676" fmla="*/ 3191637 h 5955635"/>
              <a:gd name="connsiteX1677" fmla="*/ 696189 w 6187971"/>
              <a:gd name="connsiteY1677" fmla="*/ 3197104 h 5955635"/>
              <a:gd name="connsiteX1678" fmla="*/ 697152 w 6187971"/>
              <a:gd name="connsiteY1678" fmla="*/ 3201608 h 5955635"/>
              <a:gd name="connsiteX1679" fmla="*/ 693610 w 6187971"/>
              <a:gd name="connsiteY1679" fmla="*/ 3207074 h 5955635"/>
              <a:gd name="connsiteX1680" fmla="*/ 694573 w 6187971"/>
              <a:gd name="connsiteY1680" fmla="*/ 3211578 h 5955635"/>
              <a:gd name="connsiteX1681" fmla="*/ 696497 w 6187971"/>
              <a:gd name="connsiteY1681" fmla="*/ 3220587 h 5955635"/>
              <a:gd name="connsiteX1682" fmla="*/ 698422 w 6187971"/>
              <a:gd name="connsiteY1682" fmla="*/ 3229595 h 5955635"/>
              <a:gd name="connsiteX1683" fmla="*/ 695842 w 6187971"/>
              <a:gd name="connsiteY1683" fmla="*/ 3239565 h 5955635"/>
              <a:gd name="connsiteX1684" fmla="*/ 693262 w 6187971"/>
              <a:gd name="connsiteY1684" fmla="*/ 3249536 h 5955635"/>
              <a:gd name="connsiteX1685" fmla="*/ 694224 w 6187971"/>
              <a:gd name="connsiteY1685" fmla="*/ 3254039 h 5955635"/>
              <a:gd name="connsiteX1686" fmla="*/ 695187 w 6187971"/>
              <a:gd name="connsiteY1686" fmla="*/ 3258543 h 5955635"/>
              <a:gd name="connsiteX1687" fmla="*/ 690683 w 6187971"/>
              <a:gd name="connsiteY1687" fmla="*/ 3259506 h 5955635"/>
              <a:gd name="connsiteX1688" fmla="*/ 687141 w 6187971"/>
              <a:gd name="connsiteY1688" fmla="*/ 3264972 h 5955635"/>
              <a:gd name="connsiteX1689" fmla="*/ 688103 w 6187971"/>
              <a:gd name="connsiteY1689" fmla="*/ 3269476 h 5955635"/>
              <a:gd name="connsiteX1690" fmla="*/ 693569 w 6187971"/>
              <a:gd name="connsiteY1690" fmla="*/ 3273018 h 5955635"/>
              <a:gd name="connsiteX1691" fmla="*/ 694532 w 6187971"/>
              <a:gd name="connsiteY1691" fmla="*/ 3277522 h 5955635"/>
              <a:gd name="connsiteX1692" fmla="*/ 695494 w 6187971"/>
              <a:gd name="connsiteY1692" fmla="*/ 3282027 h 5955635"/>
              <a:gd name="connsiteX1693" fmla="*/ 698381 w 6187971"/>
              <a:gd name="connsiteY1693" fmla="*/ 3295539 h 5955635"/>
              <a:gd name="connsiteX1694" fmla="*/ 696764 w 6187971"/>
              <a:gd name="connsiteY1694" fmla="*/ 3310013 h 5955635"/>
              <a:gd name="connsiteX1695" fmla="*/ 697726 w 6187971"/>
              <a:gd name="connsiteY1695" fmla="*/ 3314516 h 5955635"/>
              <a:gd name="connsiteX1696" fmla="*/ 699651 w 6187971"/>
              <a:gd name="connsiteY1696" fmla="*/ 3323525 h 5955635"/>
              <a:gd name="connsiteX1697" fmla="*/ 704154 w 6187971"/>
              <a:gd name="connsiteY1697" fmla="*/ 3322563 h 5955635"/>
              <a:gd name="connsiteX1698" fmla="*/ 700613 w 6187971"/>
              <a:gd name="connsiteY1698" fmla="*/ 3328029 h 5955635"/>
              <a:gd name="connsiteX1699" fmla="*/ 702538 w 6187971"/>
              <a:gd name="connsiteY1699" fmla="*/ 3337037 h 5955635"/>
              <a:gd name="connsiteX1700" fmla="*/ 711198 w 6187971"/>
              <a:gd name="connsiteY1700" fmla="*/ 3377573 h 5955635"/>
              <a:gd name="connsiteX1701" fmla="*/ 707656 w 6187971"/>
              <a:gd name="connsiteY1701" fmla="*/ 3383040 h 5955635"/>
              <a:gd name="connsiteX1702" fmla="*/ 708618 w 6187971"/>
              <a:gd name="connsiteY1702" fmla="*/ 3387543 h 5955635"/>
              <a:gd name="connsiteX1703" fmla="*/ 713122 w 6187971"/>
              <a:gd name="connsiteY1703" fmla="*/ 3386581 h 5955635"/>
              <a:gd name="connsiteX1704" fmla="*/ 713430 w 6187971"/>
              <a:gd name="connsiteY1704" fmla="*/ 3410064 h 5955635"/>
              <a:gd name="connsiteX1705" fmla="*/ 714392 w 6187971"/>
              <a:gd name="connsiteY1705" fmla="*/ 3414569 h 5955635"/>
              <a:gd name="connsiteX1706" fmla="*/ 719858 w 6187971"/>
              <a:gd name="connsiteY1706" fmla="*/ 3418109 h 5955635"/>
              <a:gd name="connsiteX1707" fmla="*/ 722090 w 6187971"/>
              <a:gd name="connsiteY1707" fmla="*/ 3450600 h 5955635"/>
              <a:gd name="connsiteX1708" fmla="*/ 726594 w 6187971"/>
              <a:gd name="connsiteY1708" fmla="*/ 3449638 h 5955635"/>
              <a:gd name="connsiteX1709" fmla="*/ 730443 w 6187971"/>
              <a:gd name="connsiteY1709" fmla="*/ 3467654 h 5955635"/>
              <a:gd name="connsiteX1710" fmla="*/ 726902 w 6187971"/>
              <a:gd name="connsiteY1710" fmla="*/ 3473121 h 5955635"/>
              <a:gd name="connsiteX1711" fmla="*/ 716932 w 6187971"/>
              <a:gd name="connsiteY1711" fmla="*/ 3470541 h 5955635"/>
              <a:gd name="connsiteX1712" fmla="*/ 729788 w 6187971"/>
              <a:gd name="connsiteY1712" fmla="*/ 3486633 h 5955635"/>
              <a:gd name="connsiteX1713" fmla="*/ 749689 w 6187971"/>
              <a:gd name="connsiteY1713" fmla="*/ 3557735 h 5955635"/>
              <a:gd name="connsiteX1714" fmla="*/ 745185 w 6187971"/>
              <a:gd name="connsiteY1714" fmla="*/ 3558698 h 5955635"/>
              <a:gd name="connsiteX1715" fmla="*/ 747109 w 6187971"/>
              <a:gd name="connsiteY1715" fmla="*/ 3567705 h 5955635"/>
              <a:gd name="connsiteX1716" fmla="*/ 758656 w 6187971"/>
              <a:gd name="connsiteY1716" fmla="*/ 3621755 h 5955635"/>
              <a:gd name="connsiteX1717" fmla="*/ 759619 w 6187971"/>
              <a:gd name="connsiteY1717" fmla="*/ 3626258 h 5955635"/>
              <a:gd name="connsiteX1718" fmla="*/ 760581 w 6187971"/>
              <a:gd name="connsiteY1718" fmla="*/ 3630762 h 5955635"/>
              <a:gd name="connsiteX1719" fmla="*/ 773438 w 6187971"/>
              <a:gd name="connsiteY1719" fmla="*/ 3646854 h 5955635"/>
              <a:gd name="connsiteX1720" fmla="*/ 770859 w 6187971"/>
              <a:gd name="connsiteY1720" fmla="*/ 3656824 h 5955635"/>
              <a:gd name="connsiteX1721" fmla="*/ 771821 w 6187971"/>
              <a:gd name="connsiteY1721" fmla="*/ 3661329 h 5955635"/>
              <a:gd name="connsiteX1722" fmla="*/ 772783 w 6187971"/>
              <a:gd name="connsiteY1722" fmla="*/ 3665832 h 5955635"/>
              <a:gd name="connsiteX1723" fmla="*/ 773745 w 6187971"/>
              <a:gd name="connsiteY1723" fmla="*/ 3670336 h 5955635"/>
              <a:gd name="connsiteX1724" fmla="*/ 768586 w 6187971"/>
              <a:gd name="connsiteY1724" fmla="*/ 3690277 h 5955635"/>
              <a:gd name="connsiteX1725" fmla="*/ 779826 w 6187971"/>
              <a:gd name="connsiteY1725" fmla="*/ 3720843 h 5955635"/>
              <a:gd name="connsiteX1726" fmla="*/ 798149 w 6187971"/>
              <a:gd name="connsiteY1726" fmla="*/ 3740476 h 5955635"/>
              <a:gd name="connsiteX1727" fmla="*/ 793953 w 6187971"/>
              <a:gd name="connsiteY1727" fmla="*/ 3764922 h 5955635"/>
              <a:gd name="connsiteX1728" fmla="*/ 803268 w 6187971"/>
              <a:gd name="connsiteY1728" fmla="*/ 3786479 h 5955635"/>
              <a:gd name="connsiteX1729" fmla="*/ 815163 w 6187971"/>
              <a:gd name="connsiteY1729" fmla="*/ 3798067 h 5955635"/>
              <a:gd name="connsiteX1730" fmla="*/ 832177 w 6187971"/>
              <a:gd name="connsiteY1730" fmla="*/ 3855657 h 5955635"/>
              <a:gd name="connsiteX1731" fmla="*/ 823168 w 6187971"/>
              <a:gd name="connsiteY1731" fmla="*/ 3857582 h 5955635"/>
              <a:gd name="connsiteX1732" fmla="*/ 835064 w 6187971"/>
              <a:gd name="connsiteY1732" fmla="*/ 3869169 h 5955635"/>
              <a:gd name="connsiteX1733" fmla="*/ 834409 w 6187971"/>
              <a:gd name="connsiteY1733" fmla="*/ 3888148 h 5955635"/>
              <a:gd name="connsiteX1734" fmla="*/ 849190 w 6187971"/>
              <a:gd name="connsiteY1734" fmla="*/ 3913248 h 5955635"/>
              <a:gd name="connsiteX1735" fmla="*/ 845537 w 6187971"/>
              <a:gd name="connsiteY1735" fmla="*/ 3910175 h 5955635"/>
              <a:gd name="connsiteX1736" fmla="*/ 841800 w 6187971"/>
              <a:gd name="connsiteY1736" fmla="*/ 3900698 h 5955635"/>
              <a:gd name="connsiteX1737" fmla="*/ 844166 w 6187971"/>
              <a:gd name="connsiteY1737" fmla="*/ 3909023 h 5955635"/>
              <a:gd name="connsiteX1738" fmla="*/ 845537 w 6187971"/>
              <a:gd name="connsiteY1738" fmla="*/ 3910175 h 5955635"/>
              <a:gd name="connsiteX1739" fmla="*/ 852077 w 6187971"/>
              <a:gd name="connsiteY1739" fmla="*/ 3926760 h 5955635"/>
              <a:gd name="connsiteX1740" fmla="*/ 838565 w 6187971"/>
              <a:gd name="connsiteY1740" fmla="*/ 3929646 h 5955635"/>
              <a:gd name="connsiteX1741" fmla="*/ 808694 w 6187971"/>
              <a:gd name="connsiteY1741" fmla="*/ 3855965 h 5955635"/>
              <a:gd name="connsiteX1742" fmla="*/ 782980 w 6187971"/>
              <a:gd name="connsiteY1742" fmla="*/ 3823781 h 5955635"/>
              <a:gd name="connsiteX1743" fmla="*/ 773664 w 6187971"/>
              <a:gd name="connsiteY1743" fmla="*/ 3802224 h 5955635"/>
              <a:gd name="connsiteX1744" fmla="*/ 769815 w 6187971"/>
              <a:gd name="connsiteY1744" fmla="*/ 3784208 h 5955635"/>
              <a:gd name="connsiteX1745" fmla="*/ 756958 w 6187971"/>
              <a:gd name="connsiteY1745" fmla="*/ 3768116 h 5955635"/>
              <a:gd name="connsiteX1746" fmla="*/ 750222 w 6187971"/>
              <a:gd name="connsiteY1746" fmla="*/ 3736587 h 5955635"/>
              <a:gd name="connsiteX1747" fmla="*/ 751840 w 6187971"/>
              <a:gd name="connsiteY1747" fmla="*/ 3722113 h 5955635"/>
              <a:gd name="connsiteX1748" fmla="*/ 748953 w 6187971"/>
              <a:gd name="connsiteY1748" fmla="*/ 3708601 h 5955635"/>
              <a:gd name="connsiteX1749" fmla="*/ 747991 w 6187971"/>
              <a:gd name="connsiteY1749" fmla="*/ 3704096 h 5955635"/>
              <a:gd name="connsiteX1750" fmla="*/ 747028 w 6187971"/>
              <a:gd name="connsiteY1750" fmla="*/ 3699593 h 5955635"/>
              <a:gd name="connsiteX1751" fmla="*/ 752494 w 6187971"/>
              <a:gd name="connsiteY1751" fmla="*/ 3703134 h 5955635"/>
              <a:gd name="connsiteX1752" fmla="*/ 744142 w 6187971"/>
              <a:gd name="connsiteY1752" fmla="*/ 3686081 h 5955635"/>
              <a:gd name="connsiteX1753" fmla="*/ 747683 w 6187971"/>
              <a:gd name="connsiteY1753" fmla="*/ 3680614 h 5955635"/>
              <a:gd name="connsiteX1754" fmla="*/ 746720 w 6187971"/>
              <a:gd name="connsiteY1754" fmla="*/ 3676110 h 5955635"/>
              <a:gd name="connsiteX1755" fmla="*/ 745758 w 6187971"/>
              <a:gd name="connsiteY1755" fmla="*/ 3671606 h 5955635"/>
              <a:gd name="connsiteX1756" fmla="*/ 740292 w 6187971"/>
              <a:gd name="connsiteY1756" fmla="*/ 3668064 h 5955635"/>
              <a:gd name="connsiteX1757" fmla="*/ 734519 w 6187971"/>
              <a:gd name="connsiteY1757" fmla="*/ 3641040 h 5955635"/>
              <a:gd name="connsiteX1758" fmla="*/ 729052 w 6187971"/>
              <a:gd name="connsiteY1758" fmla="*/ 3637498 h 5955635"/>
              <a:gd name="connsiteX1759" fmla="*/ 723279 w 6187971"/>
              <a:gd name="connsiteY1759" fmla="*/ 3610474 h 5955635"/>
              <a:gd name="connsiteX1760" fmla="*/ 722316 w 6187971"/>
              <a:gd name="connsiteY1760" fmla="*/ 3605970 h 5955635"/>
              <a:gd name="connsiteX1761" fmla="*/ 721354 w 6187971"/>
              <a:gd name="connsiteY1761" fmla="*/ 3601465 h 5955635"/>
              <a:gd name="connsiteX1762" fmla="*/ 717812 w 6187971"/>
              <a:gd name="connsiteY1762" fmla="*/ 3606932 h 5955635"/>
              <a:gd name="connsiteX1763" fmla="*/ 707227 w 6187971"/>
              <a:gd name="connsiteY1763" fmla="*/ 3557387 h 5955635"/>
              <a:gd name="connsiteX1764" fmla="*/ 710114 w 6187971"/>
              <a:gd name="connsiteY1764" fmla="*/ 3570900 h 5955635"/>
              <a:gd name="connsiteX1765" fmla="*/ 702723 w 6187971"/>
              <a:gd name="connsiteY1765" fmla="*/ 3558350 h 5955635"/>
              <a:gd name="connsiteX1766" fmla="*/ 705610 w 6187971"/>
              <a:gd name="connsiteY1766" fmla="*/ 3571863 h 5955635"/>
              <a:gd name="connsiteX1767" fmla="*/ 700144 w 6187971"/>
              <a:gd name="connsiteY1767" fmla="*/ 3568320 h 5955635"/>
              <a:gd name="connsiteX1768" fmla="*/ 702068 w 6187971"/>
              <a:gd name="connsiteY1768" fmla="*/ 3577328 h 5955635"/>
              <a:gd name="connsiteX1769" fmla="*/ 703031 w 6187971"/>
              <a:gd name="connsiteY1769" fmla="*/ 3581832 h 5955635"/>
              <a:gd name="connsiteX1770" fmla="*/ 695599 w 6187971"/>
              <a:gd name="connsiteY1770" fmla="*/ 3635226 h 5955635"/>
              <a:gd name="connsiteX1771" fmla="*/ 697524 w 6187971"/>
              <a:gd name="connsiteY1771" fmla="*/ 3644234 h 5955635"/>
              <a:gd name="connsiteX1772" fmla="*/ 687553 w 6187971"/>
              <a:gd name="connsiteY1772" fmla="*/ 3641655 h 5955635"/>
              <a:gd name="connsiteX1773" fmla="*/ 685628 w 6187971"/>
              <a:gd name="connsiteY1773" fmla="*/ 3632647 h 5955635"/>
              <a:gd name="connsiteX1774" fmla="*/ 681125 w 6187971"/>
              <a:gd name="connsiteY1774" fmla="*/ 3633609 h 5955635"/>
              <a:gd name="connsiteX1775" fmla="*/ 682087 w 6187971"/>
              <a:gd name="connsiteY1775" fmla="*/ 3638113 h 5955635"/>
              <a:gd name="connsiteX1776" fmla="*/ 660262 w 6187971"/>
              <a:gd name="connsiteY1776" fmla="*/ 3558002 h 5955635"/>
              <a:gd name="connsiteX1777" fmla="*/ 665729 w 6187971"/>
              <a:gd name="connsiteY1777" fmla="*/ 3561544 h 5955635"/>
              <a:gd name="connsiteX1778" fmla="*/ 669270 w 6187971"/>
              <a:gd name="connsiteY1778" fmla="*/ 3556078 h 5955635"/>
              <a:gd name="connsiteX1779" fmla="*/ 671194 w 6187971"/>
              <a:gd name="connsiteY1779" fmla="*/ 3565085 h 5955635"/>
              <a:gd name="connsiteX1780" fmla="*/ 660609 w 6187971"/>
              <a:gd name="connsiteY1780" fmla="*/ 3515542 h 5955635"/>
              <a:gd name="connsiteX1781" fmla="*/ 665114 w 6187971"/>
              <a:gd name="connsiteY1781" fmla="*/ 3514579 h 5955635"/>
              <a:gd name="connsiteX1782" fmla="*/ 664152 w 6187971"/>
              <a:gd name="connsiteY1782" fmla="*/ 3510075 h 5955635"/>
              <a:gd name="connsiteX1783" fmla="*/ 662227 w 6187971"/>
              <a:gd name="connsiteY1783" fmla="*/ 3501067 h 5955635"/>
              <a:gd name="connsiteX1784" fmla="*/ 655491 w 6187971"/>
              <a:gd name="connsiteY1784" fmla="*/ 3469539 h 5955635"/>
              <a:gd name="connsiteX1785" fmla="*/ 654529 w 6187971"/>
              <a:gd name="connsiteY1785" fmla="*/ 3465034 h 5955635"/>
              <a:gd name="connsiteX1786" fmla="*/ 653567 w 6187971"/>
              <a:gd name="connsiteY1786" fmla="*/ 3460530 h 5955635"/>
              <a:gd name="connsiteX1787" fmla="*/ 639439 w 6187971"/>
              <a:gd name="connsiteY1787" fmla="*/ 3416453 h 5955635"/>
              <a:gd name="connsiteX1788" fmla="*/ 638477 w 6187971"/>
              <a:gd name="connsiteY1788" fmla="*/ 3411948 h 5955635"/>
              <a:gd name="connsiteX1789" fmla="*/ 637515 w 6187971"/>
              <a:gd name="connsiteY1789" fmla="*/ 3407444 h 5955635"/>
              <a:gd name="connsiteX1790" fmla="*/ 635590 w 6187971"/>
              <a:gd name="connsiteY1790" fmla="*/ 3398436 h 5955635"/>
              <a:gd name="connsiteX1791" fmla="*/ 633012 w 6187971"/>
              <a:gd name="connsiteY1791" fmla="*/ 3408406 h 5955635"/>
              <a:gd name="connsiteX1792" fmla="*/ 629469 w 6187971"/>
              <a:gd name="connsiteY1792" fmla="*/ 3413873 h 5955635"/>
              <a:gd name="connsiteX1793" fmla="*/ 625620 w 6187971"/>
              <a:gd name="connsiteY1793" fmla="*/ 3395856 h 5955635"/>
              <a:gd name="connsiteX1794" fmla="*/ 630125 w 6187971"/>
              <a:gd name="connsiteY1794" fmla="*/ 3394894 h 5955635"/>
              <a:gd name="connsiteX1795" fmla="*/ 629163 w 6187971"/>
              <a:gd name="connsiteY1795" fmla="*/ 3390391 h 5955635"/>
              <a:gd name="connsiteX1796" fmla="*/ 628200 w 6187971"/>
              <a:gd name="connsiteY1796" fmla="*/ 3385887 h 5955635"/>
              <a:gd name="connsiteX1797" fmla="*/ 623696 w 6187971"/>
              <a:gd name="connsiteY1797" fmla="*/ 3386849 h 5955635"/>
              <a:gd name="connsiteX1798" fmla="*/ 627892 w 6187971"/>
              <a:gd name="connsiteY1798" fmla="*/ 3362404 h 5955635"/>
              <a:gd name="connsiteX1799" fmla="*/ 615998 w 6187971"/>
              <a:gd name="connsiteY1799" fmla="*/ 3350816 h 5955635"/>
              <a:gd name="connsiteX1800" fmla="*/ 618229 w 6187971"/>
              <a:gd name="connsiteY1800" fmla="*/ 3383307 h 5955635"/>
              <a:gd name="connsiteX1801" fmla="*/ 623696 w 6187971"/>
              <a:gd name="connsiteY1801" fmla="*/ 3386849 h 5955635"/>
              <a:gd name="connsiteX1802" fmla="*/ 619192 w 6187971"/>
              <a:gd name="connsiteY1802" fmla="*/ 3387811 h 5955635"/>
              <a:gd name="connsiteX1803" fmla="*/ 620154 w 6187971"/>
              <a:gd name="connsiteY1803" fmla="*/ 3392315 h 5955635"/>
              <a:gd name="connsiteX1804" fmla="*/ 621116 w 6187971"/>
              <a:gd name="connsiteY1804" fmla="*/ 3396819 h 5955635"/>
              <a:gd name="connsiteX1805" fmla="*/ 625620 w 6187971"/>
              <a:gd name="connsiteY1805" fmla="*/ 3395856 h 5955635"/>
              <a:gd name="connsiteX1806" fmla="*/ 628026 w 6187971"/>
              <a:gd name="connsiteY1806" fmla="*/ 3407116 h 5955635"/>
              <a:gd name="connsiteX1807" fmla="*/ 629469 w 6187971"/>
              <a:gd name="connsiteY1807" fmla="*/ 3413873 h 5955635"/>
              <a:gd name="connsiteX1808" fmla="*/ 630432 w 6187971"/>
              <a:gd name="connsiteY1808" fmla="*/ 3418377 h 5955635"/>
              <a:gd name="connsiteX1809" fmla="*/ 625927 w 6187971"/>
              <a:gd name="connsiteY1809" fmla="*/ 3419340 h 5955635"/>
              <a:gd name="connsiteX1810" fmla="*/ 626889 w 6187971"/>
              <a:gd name="connsiteY1810" fmla="*/ 3423843 h 5955635"/>
              <a:gd name="connsiteX1811" fmla="*/ 627852 w 6187971"/>
              <a:gd name="connsiteY1811" fmla="*/ 3428347 h 5955635"/>
              <a:gd name="connsiteX1812" fmla="*/ 654488 w 6187971"/>
              <a:gd name="connsiteY1812" fmla="*/ 3530978 h 5955635"/>
              <a:gd name="connsiteX1813" fmla="*/ 649984 w 6187971"/>
              <a:gd name="connsiteY1813" fmla="*/ 3531940 h 5955635"/>
              <a:gd name="connsiteX1814" fmla="*/ 651908 w 6187971"/>
              <a:gd name="connsiteY1814" fmla="*/ 3540948 h 5955635"/>
              <a:gd name="connsiteX1815" fmla="*/ 655758 w 6187971"/>
              <a:gd name="connsiteY1815" fmla="*/ 3558965 h 5955635"/>
              <a:gd name="connsiteX1816" fmla="*/ 671154 w 6187971"/>
              <a:gd name="connsiteY1816" fmla="*/ 3631029 h 5955635"/>
              <a:gd name="connsiteX1817" fmla="*/ 691054 w 6187971"/>
              <a:gd name="connsiteY1817" fmla="*/ 3702132 h 5955635"/>
              <a:gd name="connsiteX1818" fmla="*/ 695211 w 6187971"/>
              <a:gd name="connsiteY1818" fmla="*/ 3743630 h 5955635"/>
              <a:gd name="connsiteX1819" fmla="*/ 689090 w 6187971"/>
              <a:gd name="connsiteY1819" fmla="*/ 3759068 h 5955635"/>
              <a:gd name="connsiteX1820" fmla="*/ 700289 w 6187971"/>
              <a:gd name="connsiteY1820" fmla="*/ 3855577 h 5955635"/>
              <a:gd name="connsiteX1821" fmla="*/ 693861 w 6187971"/>
              <a:gd name="connsiteY1821" fmla="*/ 3847531 h 5955635"/>
              <a:gd name="connsiteX1822" fmla="*/ 687392 w 6187971"/>
              <a:gd name="connsiteY1822" fmla="*/ 3905429 h 5955635"/>
              <a:gd name="connsiteX1823" fmla="*/ 680963 w 6187971"/>
              <a:gd name="connsiteY1823" fmla="*/ 3897383 h 5955635"/>
              <a:gd name="connsiteX1824" fmla="*/ 682887 w 6187971"/>
              <a:gd name="connsiteY1824" fmla="*/ 3906391 h 5955635"/>
              <a:gd name="connsiteX1825" fmla="*/ 655904 w 6187971"/>
              <a:gd name="connsiteY1825" fmla="*/ 3846221 h 5955635"/>
              <a:gd name="connsiteX1826" fmla="*/ 647550 w 6187971"/>
              <a:gd name="connsiteY1826" fmla="*/ 3829168 h 5955635"/>
              <a:gd name="connsiteX1827" fmla="*/ 646588 w 6187971"/>
              <a:gd name="connsiteY1827" fmla="*/ 3824663 h 5955635"/>
              <a:gd name="connsiteX1828" fmla="*/ 642083 w 6187971"/>
              <a:gd name="connsiteY1828" fmla="*/ 3825626 h 5955635"/>
              <a:gd name="connsiteX1829" fmla="*/ 637272 w 6187971"/>
              <a:gd name="connsiteY1829" fmla="*/ 3803105 h 5955635"/>
              <a:gd name="connsiteX1830" fmla="*/ 628264 w 6187971"/>
              <a:gd name="connsiteY1830" fmla="*/ 3805029 h 5955635"/>
              <a:gd name="connsiteX1831" fmla="*/ 631151 w 6187971"/>
              <a:gd name="connsiteY1831" fmla="*/ 3818541 h 5955635"/>
              <a:gd name="connsiteX1832" fmla="*/ 641429 w 6187971"/>
              <a:gd name="connsiteY1832" fmla="*/ 3844604 h 5955635"/>
              <a:gd name="connsiteX1833" fmla="*/ 653897 w 6187971"/>
              <a:gd name="connsiteY1833" fmla="*/ 3969100 h 5955635"/>
              <a:gd name="connsiteX1834" fmla="*/ 646814 w 6187971"/>
              <a:gd name="connsiteY1834" fmla="*/ 3980033 h 5955635"/>
              <a:gd name="connsiteX1835" fmla="*/ 639423 w 6187971"/>
              <a:gd name="connsiteY1835" fmla="*/ 3967483 h 5955635"/>
              <a:gd name="connsiteX1836" fmla="*/ 638461 w 6187971"/>
              <a:gd name="connsiteY1836" fmla="*/ 3962979 h 5955635"/>
              <a:gd name="connsiteX1837" fmla="*/ 632995 w 6187971"/>
              <a:gd name="connsiteY1837" fmla="*/ 3959436 h 5955635"/>
              <a:gd name="connsiteX1838" fmla="*/ 633958 w 6187971"/>
              <a:gd name="connsiteY1838" fmla="*/ 3963941 h 5955635"/>
              <a:gd name="connsiteX1839" fmla="*/ 634920 w 6187971"/>
              <a:gd name="connsiteY1839" fmla="*/ 3968445 h 5955635"/>
              <a:gd name="connsiteX1840" fmla="*/ 628491 w 6187971"/>
              <a:gd name="connsiteY1840" fmla="*/ 3960399 h 5955635"/>
              <a:gd name="connsiteX1841" fmla="*/ 623679 w 6187971"/>
              <a:gd name="connsiteY1841" fmla="*/ 3937879 h 5955635"/>
              <a:gd name="connsiteX1842" fmla="*/ 631167 w 6187971"/>
              <a:gd name="connsiteY1842" fmla="*/ 3950879 h 5955635"/>
              <a:gd name="connsiteX1843" fmla="*/ 632033 w 6187971"/>
              <a:gd name="connsiteY1843" fmla="*/ 3954933 h 5955635"/>
              <a:gd name="connsiteX1844" fmla="*/ 633038 w 6187971"/>
              <a:gd name="connsiteY1844" fmla="*/ 3954129 h 5955635"/>
              <a:gd name="connsiteX1845" fmla="*/ 631167 w 6187971"/>
              <a:gd name="connsiteY1845" fmla="*/ 3950879 h 5955635"/>
              <a:gd name="connsiteX1846" fmla="*/ 629507 w 6187971"/>
              <a:gd name="connsiteY1846" fmla="*/ 3943110 h 5955635"/>
              <a:gd name="connsiteX1847" fmla="*/ 629146 w 6187971"/>
              <a:gd name="connsiteY1847" fmla="*/ 3941420 h 5955635"/>
              <a:gd name="connsiteX1848" fmla="*/ 633649 w 6187971"/>
              <a:gd name="connsiteY1848" fmla="*/ 3940458 h 5955635"/>
              <a:gd name="connsiteX1849" fmla="*/ 632687 w 6187971"/>
              <a:gd name="connsiteY1849" fmla="*/ 3935955 h 5955635"/>
              <a:gd name="connsiteX1850" fmla="*/ 631725 w 6187971"/>
              <a:gd name="connsiteY1850" fmla="*/ 3931450 h 5955635"/>
              <a:gd name="connsiteX1851" fmla="*/ 627222 w 6187971"/>
              <a:gd name="connsiteY1851" fmla="*/ 3932412 h 5955635"/>
              <a:gd name="connsiteX1852" fmla="*/ 620793 w 6187971"/>
              <a:gd name="connsiteY1852" fmla="*/ 3924367 h 5955635"/>
              <a:gd name="connsiteX1853" fmla="*/ 619830 w 6187971"/>
              <a:gd name="connsiteY1853" fmla="*/ 3919863 h 5955635"/>
              <a:gd name="connsiteX1854" fmla="*/ 618868 w 6187971"/>
              <a:gd name="connsiteY1854" fmla="*/ 3915358 h 5955635"/>
              <a:gd name="connsiteX1855" fmla="*/ 614177 w 6187971"/>
              <a:gd name="connsiteY1855" fmla="*/ 3893402 h 5955635"/>
              <a:gd name="connsiteX1856" fmla="*/ 613094 w 6187971"/>
              <a:gd name="connsiteY1856" fmla="*/ 3888334 h 5955635"/>
              <a:gd name="connsiteX1857" fmla="*/ 613401 w 6187971"/>
              <a:gd name="connsiteY1857" fmla="*/ 3911817 h 5955635"/>
              <a:gd name="connsiteX1858" fmla="*/ 600237 w 6187971"/>
              <a:gd name="connsiteY1858" fmla="*/ 3872242 h 5955635"/>
              <a:gd name="connsiteX1859" fmla="*/ 579335 w 6187971"/>
              <a:gd name="connsiteY1859" fmla="*/ 3862579 h 5955635"/>
              <a:gd name="connsiteX1860" fmla="*/ 556854 w 6187971"/>
              <a:gd name="connsiteY1860" fmla="*/ 3801448 h 5955635"/>
              <a:gd name="connsiteX1861" fmla="*/ 558123 w 6187971"/>
              <a:gd name="connsiteY1861" fmla="*/ 3829434 h 5955635"/>
              <a:gd name="connsiteX1862" fmla="*/ 546884 w 6187971"/>
              <a:gd name="connsiteY1862" fmla="*/ 3798868 h 5955635"/>
              <a:gd name="connsiteX1863" fmla="*/ 542686 w 6187971"/>
              <a:gd name="connsiteY1863" fmla="*/ 3823313 h 5955635"/>
              <a:gd name="connsiteX1864" fmla="*/ 541724 w 6187971"/>
              <a:gd name="connsiteY1864" fmla="*/ 3818809 h 5955635"/>
              <a:gd name="connsiteX1865" fmla="*/ 488144 w 6187971"/>
              <a:gd name="connsiteY1865" fmla="*/ 3590064 h 5955635"/>
              <a:gd name="connsiteX1866" fmla="*/ 482371 w 6187971"/>
              <a:gd name="connsiteY1866" fmla="*/ 3563040 h 5955635"/>
              <a:gd name="connsiteX1867" fmla="*/ 578133 w 6187971"/>
              <a:gd name="connsiteY1867" fmla="*/ 2267918 h 5955635"/>
              <a:gd name="connsiteX1868" fmla="*/ 592980 w 6187971"/>
              <a:gd name="connsiteY1868" fmla="*/ 2227702 h 5955635"/>
              <a:gd name="connsiteX1869" fmla="*/ 600194 w 6187971"/>
              <a:gd name="connsiteY1869" fmla="*/ 2211410 h 5955635"/>
              <a:gd name="connsiteX1870" fmla="*/ 638131 w 6187971"/>
              <a:gd name="connsiteY1870" fmla="*/ 2105404 h 5955635"/>
              <a:gd name="connsiteX1871" fmla="*/ 652761 w 6187971"/>
              <a:gd name="connsiteY1871" fmla="*/ 2065777 h 5955635"/>
              <a:gd name="connsiteX1872" fmla="*/ 1102577 w 6187971"/>
              <a:gd name="connsiteY1872" fmla="*/ 1332509 h 5955635"/>
              <a:gd name="connsiteX1873" fmla="*/ 1683816 w 6187971"/>
              <a:gd name="connsiteY1873" fmla="*/ 1083716 h 5955635"/>
              <a:gd name="connsiteX1874" fmla="*/ 1679236 w 6187971"/>
              <a:gd name="connsiteY1874" fmla="*/ 1086770 h 5955635"/>
              <a:gd name="connsiteX1875" fmla="*/ 1682424 w 6187971"/>
              <a:gd name="connsiteY1875" fmla="*/ 1084298 h 5955635"/>
              <a:gd name="connsiteX1876" fmla="*/ 3808051 w 6187971"/>
              <a:gd name="connsiteY1876" fmla="*/ 599460 h 5955635"/>
              <a:gd name="connsiteX1877" fmla="*/ 3814670 w 6187971"/>
              <a:gd name="connsiteY1877" fmla="*/ 600728 h 5955635"/>
              <a:gd name="connsiteX1878" fmla="*/ 3819307 w 6187971"/>
              <a:gd name="connsiteY1878" fmla="*/ 603027 h 5955635"/>
              <a:gd name="connsiteX1879" fmla="*/ 1626222 w 6187971"/>
              <a:gd name="connsiteY1879" fmla="*/ 1047191 h 5955635"/>
              <a:gd name="connsiteX1880" fmla="*/ 1626514 w 6187971"/>
              <a:gd name="connsiteY1880" fmla="*/ 1048557 h 5955635"/>
              <a:gd name="connsiteX1881" fmla="*/ 1622009 w 6187971"/>
              <a:gd name="connsiteY1881" fmla="*/ 1049520 h 5955635"/>
              <a:gd name="connsiteX1882" fmla="*/ 3198980 w 6187971"/>
              <a:gd name="connsiteY1882" fmla="*/ 688397 h 5955635"/>
              <a:gd name="connsiteX1883" fmla="*/ 3202634 w 6187971"/>
              <a:gd name="connsiteY1883" fmla="*/ 688279 h 5955635"/>
              <a:gd name="connsiteX1884" fmla="*/ 3199068 w 6187971"/>
              <a:gd name="connsiteY1884" fmla="*/ 688412 h 5955635"/>
              <a:gd name="connsiteX1885" fmla="*/ 1688956 w 6187971"/>
              <a:gd name="connsiteY1885" fmla="*/ 988120 h 5955635"/>
              <a:gd name="connsiteX1886" fmla="*/ 1697964 w 6187971"/>
              <a:gd name="connsiteY1886" fmla="*/ 986196 h 5955635"/>
              <a:gd name="connsiteX1887" fmla="*/ 1694422 w 6187971"/>
              <a:gd name="connsiteY1887" fmla="*/ 991662 h 5955635"/>
              <a:gd name="connsiteX1888" fmla="*/ 1703431 w 6187971"/>
              <a:gd name="connsiteY1888" fmla="*/ 989738 h 5955635"/>
              <a:gd name="connsiteX1889" fmla="*/ 1668870 w 6187971"/>
              <a:gd name="connsiteY1889" fmla="*/ 1023613 h 5955635"/>
              <a:gd name="connsiteX1890" fmla="*/ 1626222 w 6187971"/>
              <a:gd name="connsiteY1890" fmla="*/ 1047191 h 5955635"/>
              <a:gd name="connsiteX1891" fmla="*/ 1625552 w 6187971"/>
              <a:gd name="connsiteY1891" fmla="*/ 1044054 h 5955635"/>
              <a:gd name="connsiteX1892" fmla="*/ 1622009 w 6187971"/>
              <a:gd name="connsiteY1892" fmla="*/ 1049520 h 5955635"/>
              <a:gd name="connsiteX1893" fmla="*/ 1604955 w 6187971"/>
              <a:gd name="connsiteY1893" fmla="*/ 1057873 h 5955635"/>
              <a:gd name="connsiteX1894" fmla="*/ 1600452 w 6187971"/>
              <a:gd name="connsiteY1894" fmla="*/ 1058835 h 5955635"/>
              <a:gd name="connsiteX1895" fmla="*/ 1601414 w 6187971"/>
              <a:gd name="connsiteY1895" fmla="*/ 1063339 h 5955635"/>
              <a:gd name="connsiteX1896" fmla="*/ 1596910 w 6187971"/>
              <a:gd name="connsiteY1896" fmla="*/ 1064302 h 5955635"/>
              <a:gd name="connsiteX1897" fmla="*/ 1568524 w 6187971"/>
              <a:gd name="connsiteY1897" fmla="*/ 1077178 h 5955635"/>
              <a:gd name="connsiteX1898" fmla="*/ 1633720 w 6187971"/>
              <a:gd name="connsiteY1898" fmla="*/ 1022132 h 5955635"/>
              <a:gd name="connsiteX1899" fmla="*/ 1644223 w 6187971"/>
              <a:gd name="connsiteY1899" fmla="*/ 1021226 h 5955635"/>
              <a:gd name="connsiteX1900" fmla="*/ 1688956 w 6187971"/>
              <a:gd name="connsiteY1900" fmla="*/ 988120 h 5955635"/>
              <a:gd name="connsiteX1901" fmla="*/ 1987536 w 6187971"/>
              <a:gd name="connsiteY1901" fmla="*/ 886654 h 5955635"/>
              <a:gd name="connsiteX1902" fmla="*/ 2023568 w 6187971"/>
              <a:gd name="connsiteY1902" fmla="*/ 878956 h 5955635"/>
              <a:gd name="connsiteX1903" fmla="*/ 1940222 w 6187971"/>
              <a:gd name="connsiteY1903" fmla="*/ 929729 h 5955635"/>
              <a:gd name="connsiteX1904" fmla="*/ 1864697 w 6187971"/>
              <a:gd name="connsiteY1904" fmla="*/ 973018 h 5955635"/>
              <a:gd name="connsiteX1905" fmla="*/ 1854248 w 6187971"/>
              <a:gd name="connsiteY1905" fmla="*/ 982182 h 5955635"/>
              <a:gd name="connsiteX1906" fmla="*/ 1798385 w 6187971"/>
              <a:gd name="connsiteY1906" fmla="*/ 1012071 h 5955635"/>
              <a:gd name="connsiteX1907" fmla="*/ 1797668 w 6187971"/>
              <a:gd name="connsiteY1907" fmla="*/ 1011991 h 5955635"/>
              <a:gd name="connsiteX1908" fmla="*/ 1797543 w 6187971"/>
              <a:gd name="connsiteY1908" fmla="*/ 1012522 h 5955635"/>
              <a:gd name="connsiteX1909" fmla="*/ 1762279 w 6187971"/>
              <a:gd name="connsiteY1909" fmla="*/ 1031390 h 5955635"/>
              <a:gd name="connsiteX1910" fmla="*/ 1729692 w 6187971"/>
              <a:gd name="connsiteY1910" fmla="*/ 1053121 h 5955635"/>
              <a:gd name="connsiteX1911" fmla="*/ 1751010 w 6187971"/>
              <a:gd name="connsiteY1911" fmla="*/ 1036088 h 5955635"/>
              <a:gd name="connsiteX1912" fmla="*/ 1930252 w 6187971"/>
              <a:gd name="connsiteY1912" fmla="*/ 927150 h 5955635"/>
              <a:gd name="connsiteX1913" fmla="*/ 1987536 w 6187971"/>
              <a:gd name="connsiteY1913" fmla="*/ 886654 h 5955635"/>
              <a:gd name="connsiteX1914" fmla="*/ 2481059 w 6187971"/>
              <a:gd name="connsiteY1914" fmla="*/ 771795 h 5955635"/>
              <a:gd name="connsiteX1915" fmla="*/ 2477517 w 6187971"/>
              <a:gd name="connsiteY1915" fmla="*/ 777261 h 5955635"/>
              <a:gd name="connsiteX1916" fmla="*/ 2473014 w 6187971"/>
              <a:gd name="connsiteY1916" fmla="*/ 778224 h 5955635"/>
              <a:gd name="connsiteX1917" fmla="*/ 2454997 w 6187971"/>
              <a:gd name="connsiteY1917" fmla="*/ 782073 h 5955635"/>
              <a:gd name="connsiteX1918" fmla="*/ 2432476 w 6187971"/>
              <a:gd name="connsiteY1918" fmla="*/ 786884 h 5955635"/>
              <a:gd name="connsiteX1919" fmla="*/ 2427973 w 6187971"/>
              <a:gd name="connsiteY1919" fmla="*/ 787846 h 5955635"/>
              <a:gd name="connsiteX1920" fmla="*/ 2484601 w 6187971"/>
              <a:gd name="connsiteY1920" fmla="*/ 766329 h 5955635"/>
              <a:gd name="connsiteX1921" fmla="*/ 2489106 w 6187971"/>
              <a:gd name="connsiteY1921" fmla="*/ 765367 h 5955635"/>
              <a:gd name="connsiteX1922" fmla="*/ 2565675 w 6187971"/>
              <a:gd name="connsiteY1922" fmla="*/ 749008 h 5955635"/>
              <a:gd name="connsiteX1923" fmla="*/ 2513550 w 6187971"/>
              <a:gd name="connsiteY1923" fmla="*/ 769563 h 5955635"/>
              <a:gd name="connsiteX1924" fmla="*/ 2509046 w 6187971"/>
              <a:gd name="connsiteY1924" fmla="*/ 770525 h 5955635"/>
              <a:gd name="connsiteX1925" fmla="*/ 2491030 w 6187971"/>
              <a:gd name="connsiteY1925" fmla="*/ 774374 h 5955635"/>
              <a:gd name="connsiteX1926" fmla="*/ 2487488 w 6187971"/>
              <a:gd name="connsiteY1926" fmla="*/ 779841 h 5955635"/>
              <a:gd name="connsiteX1927" fmla="*/ 2492955 w 6187971"/>
              <a:gd name="connsiteY1927" fmla="*/ 783383 h 5955635"/>
              <a:gd name="connsiteX1928" fmla="*/ 2497458 w 6187971"/>
              <a:gd name="connsiteY1928" fmla="*/ 782421 h 5955635"/>
              <a:gd name="connsiteX1929" fmla="*/ 2501000 w 6187971"/>
              <a:gd name="connsiteY1929" fmla="*/ 776954 h 5955635"/>
              <a:gd name="connsiteX1930" fmla="*/ 2505504 w 6187971"/>
              <a:gd name="connsiteY1930" fmla="*/ 775992 h 5955635"/>
              <a:gd name="connsiteX1931" fmla="*/ 2523521 w 6187971"/>
              <a:gd name="connsiteY1931" fmla="*/ 772143 h 5955635"/>
              <a:gd name="connsiteX1932" fmla="*/ 2533491 w 6187971"/>
              <a:gd name="connsiteY1932" fmla="*/ 774723 h 5955635"/>
              <a:gd name="connsiteX1933" fmla="*/ 2565982 w 6187971"/>
              <a:gd name="connsiteY1933" fmla="*/ 772490 h 5955635"/>
              <a:gd name="connsiteX1934" fmla="*/ 2568561 w 6187971"/>
              <a:gd name="connsiteY1934" fmla="*/ 762520 h 5955635"/>
              <a:gd name="connsiteX1935" fmla="*/ 2578532 w 6187971"/>
              <a:gd name="connsiteY1935" fmla="*/ 765100 h 5955635"/>
              <a:gd name="connsiteX1936" fmla="*/ 2600090 w 6187971"/>
              <a:gd name="connsiteY1936" fmla="*/ 755784 h 5955635"/>
              <a:gd name="connsiteX1937" fmla="*/ 2631618 w 6187971"/>
              <a:gd name="connsiteY1937" fmla="*/ 749048 h 5955635"/>
              <a:gd name="connsiteX1938" fmla="*/ 2635160 w 6187971"/>
              <a:gd name="connsiteY1938" fmla="*/ 743582 h 5955635"/>
              <a:gd name="connsiteX1939" fmla="*/ 2650597 w 6187971"/>
              <a:gd name="connsiteY1939" fmla="*/ 749704 h 5955635"/>
              <a:gd name="connsiteX1940" fmla="*/ 2684705 w 6187971"/>
              <a:gd name="connsiteY1940" fmla="*/ 732997 h 5955635"/>
              <a:gd name="connsiteX1941" fmla="*/ 2726204 w 6187971"/>
              <a:gd name="connsiteY1941" fmla="*/ 728841 h 5955635"/>
              <a:gd name="connsiteX1942" fmla="*/ 2739716 w 6187971"/>
              <a:gd name="connsiteY1942" fmla="*/ 725954 h 5955635"/>
              <a:gd name="connsiteX1943" fmla="*/ 2768666 w 6187971"/>
              <a:gd name="connsiteY1943" fmla="*/ 729188 h 5955635"/>
              <a:gd name="connsiteX1944" fmla="*/ 2858747 w 6187971"/>
              <a:gd name="connsiteY1944" fmla="*/ 709942 h 5955635"/>
              <a:gd name="connsiteX1945" fmla="*/ 2860999 w 6187971"/>
              <a:gd name="connsiteY1945" fmla="*/ 709461 h 5955635"/>
              <a:gd name="connsiteX1946" fmla="*/ 2876763 w 6187971"/>
              <a:gd name="connsiteY1946" fmla="*/ 706093 h 5955635"/>
              <a:gd name="connsiteX1947" fmla="*/ 2881267 w 6187971"/>
              <a:gd name="connsiteY1947" fmla="*/ 705131 h 5955635"/>
              <a:gd name="connsiteX1948" fmla="*/ 2890275 w 6187971"/>
              <a:gd name="connsiteY1948" fmla="*/ 703207 h 5955635"/>
              <a:gd name="connsiteX1949" fmla="*/ 3013155 w 6187971"/>
              <a:gd name="connsiteY1949" fmla="*/ 705211 h 5955635"/>
              <a:gd name="connsiteX1950" fmla="*/ 3063662 w 6187971"/>
              <a:gd name="connsiteY1950" fmla="*/ 699131 h 5955635"/>
              <a:gd name="connsiteX1951" fmla="*/ 3095191 w 6187971"/>
              <a:gd name="connsiteY1951" fmla="*/ 692395 h 5955635"/>
              <a:gd name="connsiteX1952" fmla="*/ 3087145 w 6187971"/>
              <a:gd name="connsiteY1952" fmla="*/ 698824 h 5955635"/>
              <a:gd name="connsiteX1953" fmla="*/ 3142478 w 6187971"/>
              <a:gd name="connsiteY1953" fmla="*/ 690534 h 5955635"/>
              <a:gd name="connsiteX1954" fmla="*/ 3199068 w 6187971"/>
              <a:gd name="connsiteY1954" fmla="*/ 688412 h 5955635"/>
              <a:gd name="connsiteX1955" fmla="*/ 3205247 w 6187971"/>
              <a:gd name="connsiteY1955" fmla="*/ 689487 h 5955635"/>
              <a:gd name="connsiteX1956" fmla="*/ 3220650 w 6187971"/>
              <a:gd name="connsiteY1956" fmla="*/ 684430 h 5955635"/>
              <a:gd name="connsiteX1957" fmla="*/ 3249599 w 6187971"/>
              <a:gd name="connsiteY1957" fmla="*/ 687664 h 5955635"/>
              <a:gd name="connsiteX1958" fmla="*/ 3250561 w 6187971"/>
              <a:gd name="connsiteY1958" fmla="*/ 692168 h 5955635"/>
              <a:gd name="connsiteX1959" fmla="*/ 3326476 w 6187971"/>
              <a:gd name="connsiteY1959" fmla="*/ 694788 h 5955635"/>
              <a:gd name="connsiteX1960" fmla="*/ 3358004 w 6187971"/>
              <a:gd name="connsiteY1960" fmla="*/ 688052 h 5955635"/>
              <a:gd name="connsiteX1961" fmla="*/ 3349958 w 6187971"/>
              <a:gd name="connsiteY1961" fmla="*/ 694480 h 5955635"/>
              <a:gd name="connsiteX1962" fmla="*/ 3421368 w 6187971"/>
              <a:gd name="connsiteY1962" fmla="*/ 698063 h 5955635"/>
              <a:gd name="connsiteX1963" fmla="*/ 3507253 w 6187971"/>
              <a:gd name="connsiteY1963" fmla="*/ 703262 h 5955635"/>
              <a:gd name="connsiteX1964" fmla="*/ 3513682 w 6187971"/>
              <a:gd name="connsiteY1964" fmla="*/ 711308 h 5955635"/>
              <a:gd name="connsiteX1965" fmla="*/ 3526232 w 6187971"/>
              <a:gd name="connsiteY1965" fmla="*/ 703917 h 5955635"/>
              <a:gd name="connsiteX1966" fmla="*/ 3569656 w 6187971"/>
              <a:gd name="connsiteY1966" fmla="*/ 708768 h 5955635"/>
              <a:gd name="connsiteX1967" fmla="*/ 3587017 w 6187971"/>
              <a:gd name="connsiteY1967" fmla="*/ 723898 h 5955635"/>
              <a:gd name="connsiteX1968" fmla="*/ 3614041 w 6187971"/>
              <a:gd name="connsiteY1968" fmla="*/ 718124 h 5955635"/>
              <a:gd name="connsiteX1969" fmla="*/ 3610499 w 6187971"/>
              <a:gd name="connsiteY1969" fmla="*/ 723591 h 5955635"/>
              <a:gd name="connsiteX1970" fmla="*/ 3687376 w 6187971"/>
              <a:gd name="connsiteY1970" fmla="*/ 730714 h 5955635"/>
              <a:gd name="connsiteX1971" fmla="*/ 3669360 w 6187971"/>
              <a:gd name="connsiteY1971" fmla="*/ 734563 h 5955635"/>
              <a:gd name="connsiteX1972" fmla="*/ 3729182 w 6187971"/>
              <a:gd name="connsiteY1972" fmla="*/ 750040 h 5955635"/>
              <a:gd name="connsiteX1973" fmla="*/ 3731761 w 6187971"/>
              <a:gd name="connsiteY1973" fmla="*/ 740070 h 5955635"/>
              <a:gd name="connsiteX1974" fmla="*/ 3748161 w 6187971"/>
              <a:gd name="connsiteY1974" fmla="*/ 750695 h 5955635"/>
              <a:gd name="connsiteX1975" fmla="*/ 3786118 w 6187971"/>
              <a:gd name="connsiteY1975" fmla="*/ 752006 h 5955635"/>
              <a:gd name="connsiteX1976" fmla="*/ 3797051 w 6187971"/>
              <a:gd name="connsiteY1976" fmla="*/ 759089 h 5955635"/>
              <a:gd name="connsiteX1977" fmla="*/ 3802517 w 6187971"/>
              <a:gd name="connsiteY1977" fmla="*/ 762631 h 5955635"/>
              <a:gd name="connsiteX1978" fmla="*/ 3801555 w 6187971"/>
              <a:gd name="connsiteY1978" fmla="*/ 758127 h 5955635"/>
              <a:gd name="connsiteX1979" fmla="*/ 3791584 w 6187971"/>
              <a:gd name="connsiteY1979" fmla="*/ 755547 h 5955635"/>
              <a:gd name="connsiteX1980" fmla="*/ 3832428 w 6187971"/>
              <a:gd name="connsiteY1980" fmla="*/ 770370 h 5955635"/>
              <a:gd name="connsiteX1981" fmla="*/ 3852369 w 6187971"/>
              <a:gd name="connsiteY1981" fmla="*/ 775528 h 5955635"/>
              <a:gd name="connsiteX1982" fmla="*/ 3848520 w 6187971"/>
              <a:gd name="connsiteY1982" fmla="*/ 757512 h 5955635"/>
              <a:gd name="connsiteX1983" fmla="*/ 3875019 w 6187971"/>
              <a:gd name="connsiteY1983" fmla="*/ 773044 h 5955635"/>
              <a:gd name="connsiteX1984" fmla="*/ 3878041 w 6187971"/>
              <a:gd name="connsiteY1984" fmla="*/ 775787 h 5955635"/>
              <a:gd name="connsiteX1985" fmla="*/ 3875851 w 6187971"/>
              <a:gd name="connsiteY1985" fmla="*/ 775221 h 5955635"/>
              <a:gd name="connsiteX1986" fmla="*/ 3866844 w 6187971"/>
              <a:gd name="connsiteY1986" fmla="*/ 777146 h 5955635"/>
              <a:gd name="connsiteX1987" fmla="*/ 3872310 w 6187971"/>
              <a:gd name="connsiteY1987" fmla="*/ 780688 h 5955635"/>
              <a:gd name="connsiteX1988" fmla="*/ 3886784 w 6187971"/>
              <a:gd name="connsiteY1988" fmla="*/ 782304 h 5955635"/>
              <a:gd name="connsiteX1989" fmla="*/ 3912191 w 6187971"/>
              <a:gd name="connsiteY1989" fmla="*/ 791005 h 5955635"/>
              <a:gd name="connsiteX1990" fmla="*/ 3991955 w 6187971"/>
              <a:gd name="connsiteY1990" fmla="*/ 811642 h 5955635"/>
              <a:gd name="connsiteX1991" fmla="*/ 3996459 w 6187971"/>
              <a:gd name="connsiteY1991" fmla="*/ 810679 h 5955635"/>
              <a:gd name="connsiteX1992" fmla="*/ 3988413 w 6187971"/>
              <a:gd name="connsiteY1992" fmla="*/ 817108 h 5955635"/>
              <a:gd name="connsiteX1993" fmla="*/ 3993879 w 6187971"/>
              <a:gd name="connsiteY1993" fmla="*/ 820649 h 5955635"/>
              <a:gd name="connsiteX1994" fmla="*/ 3997422 w 6187971"/>
              <a:gd name="connsiteY1994" fmla="*/ 815183 h 5955635"/>
              <a:gd name="connsiteX1995" fmla="*/ 4029257 w 6187971"/>
              <a:gd name="connsiteY1995" fmla="*/ 831930 h 5955635"/>
              <a:gd name="connsiteX1996" fmla="*/ 4075568 w 6187971"/>
              <a:gd name="connsiteY1996" fmla="*/ 850293 h 5955635"/>
              <a:gd name="connsiteX1997" fmla="*/ 4079109 w 6187971"/>
              <a:gd name="connsiteY1997" fmla="*/ 844827 h 5955635"/>
              <a:gd name="connsiteX1998" fmla="*/ 4094547 w 6187971"/>
              <a:gd name="connsiteY1998" fmla="*/ 850949 h 5955635"/>
              <a:gd name="connsiteX1999" fmla="*/ 4102899 w 6187971"/>
              <a:gd name="connsiteY1999" fmla="*/ 868003 h 5955635"/>
              <a:gd name="connsiteX2000" fmla="*/ 4130886 w 6187971"/>
              <a:gd name="connsiteY2000" fmla="*/ 866732 h 5955635"/>
              <a:gd name="connsiteX2001" fmla="*/ 4131849 w 6187971"/>
              <a:gd name="connsiteY2001" fmla="*/ 871237 h 5955635"/>
              <a:gd name="connsiteX2002" fmla="*/ 4143743 w 6187971"/>
              <a:gd name="connsiteY2002" fmla="*/ 882824 h 5955635"/>
              <a:gd name="connsiteX2003" fmla="*/ 4158217 w 6187971"/>
              <a:gd name="connsiteY2003" fmla="*/ 884442 h 5955635"/>
              <a:gd name="connsiteX2004" fmla="*/ 4163684 w 6187971"/>
              <a:gd name="connsiteY2004" fmla="*/ 887983 h 5955635"/>
              <a:gd name="connsiteX2005" fmla="*/ 4164646 w 6187971"/>
              <a:gd name="connsiteY2005" fmla="*/ 892487 h 5955635"/>
              <a:gd name="connsiteX2006" fmla="*/ 4169151 w 6187971"/>
              <a:gd name="connsiteY2006" fmla="*/ 891525 h 5955635"/>
              <a:gd name="connsiteX2007" fmla="*/ 4167226 w 6187971"/>
              <a:gd name="connsiteY2007" fmla="*/ 882517 h 5955635"/>
              <a:gd name="connsiteX2008" fmla="*/ 4188129 w 6187971"/>
              <a:gd name="connsiteY2008" fmla="*/ 892180 h 5955635"/>
              <a:gd name="connsiteX2009" fmla="*/ 4192633 w 6187971"/>
              <a:gd name="connsiteY2009" fmla="*/ 891218 h 5955635"/>
              <a:gd name="connsiteX2010" fmla="*/ 4195520 w 6187971"/>
              <a:gd name="connsiteY2010" fmla="*/ 904730 h 5955635"/>
              <a:gd name="connsiteX2011" fmla="*/ 4236364 w 6187971"/>
              <a:gd name="connsiteY2011" fmla="*/ 919552 h 5955635"/>
              <a:gd name="connsiteX2012" fmla="*/ 4241830 w 6187971"/>
              <a:gd name="connsiteY2012" fmla="*/ 923094 h 5955635"/>
              <a:gd name="connsiteX2013" fmla="*/ 4237326 w 6187971"/>
              <a:gd name="connsiteY2013" fmla="*/ 924056 h 5955635"/>
              <a:gd name="connsiteX2014" fmla="*/ 4227356 w 6187971"/>
              <a:gd name="connsiteY2014" fmla="*/ 921476 h 5955635"/>
              <a:gd name="connsiteX2015" fmla="*/ 4228318 w 6187971"/>
              <a:gd name="connsiteY2015" fmla="*/ 925981 h 5955635"/>
              <a:gd name="connsiteX2016" fmla="*/ 4242793 w 6187971"/>
              <a:gd name="connsiteY2016" fmla="*/ 927598 h 5955635"/>
              <a:gd name="connsiteX2017" fmla="*/ 4284599 w 6187971"/>
              <a:gd name="connsiteY2017" fmla="*/ 946924 h 5955635"/>
              <a:gd name="connsiteX2018" fmla="*/ 4288140 w 6187971"/>
              <a:gd name="connsiteY2018" fmla="*/ 941457 h 5955635"/>
              <a:gd name="connsiteX2019" fmla="*/ 4300036 w 6187971"/>
              <a:gd name="connsiteY2019" fmla="*/ 953045 h 5955635"/>
              <a:gd name="connsiteX2020" fmla="*/ 4310968 w 6187971"/>
              <a:gd name="connsiteY2020" fmla="*/ 960129 h 5955635"/>
              <a:gd name="connsiteX2021" fmla="*/ 4331871 w 6187971"/>
              <a:gd name="connsiteY2021" fmla="*/ 969792 h 5955635"/>
              <a:gd name="connsiteX2022" fmla="*/ 4358241 w 6187971"/>
              <a:gd name="connsiteY2022" fmla="*/ 982997 h 5955635"/>
              <a:gd name="connsiteX2023" fmla="*/ 4360165 w 6187971"/>
              <a:gd name="connsiteY2023" fmla="*/ 992005 h 5955635"/>
              <a:gd name="connsiteX2024" fmla="*/ 4365632 w 6187971"/>
              <a:gd name="connsiteY2024" fmla="*/ 995547 h 5955635"/>
              <a:gd name="connsiteX2025" fmla="*/ 4375602 w 6187971"/>
              <a:gd name="connsiteY2025" fmla="*/ 998126 h 5955635"/>
              <a:gd name="connsiteX2026" fmla="*/ 4380106 w 6187971"/>
              <a:gd name="connsiteY2026" fmla="*/ 997163 h 5955635"/>
              <a:gd name="connsiteX2027" fmla="*/ 4401972 w 6187971"/>
              <a:gd name="connsiteY2027" fmla="*/ 1011331 h 5955635"/>
              <a:gd name="connsiteX2028" fmla="*/ 4406475 w 6187971"/>
              <a:gd name="connsiteY2028" fmla="*/ 1010369 h 5955635"/>
              <a:gd name="connsiteX2029" fmla="*/ 4466605 w 6187971"/>
              <a:gd name="connsiteY2029" fmla="*/ 1049328 h 5955635"/>
              <a:gd name="connsiteX2030" fmla="*/ 4467567 w 6187971"/>
              <a:gd name="connsiteY2030" fmla="*/ 1053832 h 5955635"/>
              <a:gd name="connsiteX2031" fmla="*/ 4472072 w 6187971"/>
              <a:gd name="connsiteY2031" fmla="*/ 1052869 h 5955635"/>
              <a:gd name="connsiteX2032" fmla="*/ 4585248 w 6187971"/>
              <a:gd name="connsiteY2032" fmla="*/ 1141721 h 5955635"/>
              <a:gd name="connsiteX2033" fmla="*/ 4665626 w 6187971"/>
              <a:gd name="connsiteY2033" fmla="*/ 1209323 h 5955635"/>
              <a:gd name="connsiteX2034" fmla="*/ 4690378 w 6187971"/>
              <a:gd name="connsiteY2034" fmla="*/ 1237001 h 5955635"/>
              <a:gd name="connsiteX2035" fmla="*/ 4825726 w 6187971"/>
              <a:gd name="connsiteY2035" fmla="*/ 1363503 h 5955635"/>
              <a:gd name="connsiteX2036" fmla="*/ 4836660 w 6187971"/>
              <a:gd name="connsiteY2036" fmla="*/ 1370586 h 5955635"/>
              <a:gd name="connsiteX2037" fmla="*/ 4837622 w 6187971"/>
              <a:gd name="connsiteY2037" fmla="*/ 1375090 h 5955635"/>
              <a:gd name="connsiteX2038" fmla="*/ 4878773 w 6187971"/>
              <a:gd name="connsiteY2038" fmla="*/ 1413395 h 5955635"/>
              <a:gd name="connsiteX2039" fmla="*/ 4884239 w 6187971"/>
              <a:gd name="connsiteY2039" fmla="*/ 1416937 h 5955635"/>
              <a:gd name="connsiteX2040" fmla="*/ 4889705 w 6187971"/>
              <a:gd name="connsiteY2040" fmla="*/ 1420479 h 5955635"/>
              <a:gd name="connsiteX2041" fmla="*/ 4938248 w 6187971"/>
              <a:gd name="connsiteY2041" fmla="*/ 1471333 h 5955635"/>
              <a:gd name="connsiteX2042" fmla="*/ 4929894 w 6187971"/>
              <a:gd name="connsiteY2042" fmla="*/ 1454279 h 5955635"/>
              <a:gd name="connsiteX2043" fmla="*/ 4935361 w 6187971"/>
              <a:gd name="connsiteY2043" fmla="*/ 1457821 h 5955635"/>
              <a:gd name="connsiteX2044" fmla="*/ 4936323 w 6187971"/>
              <a:gd name="connsiteY2044" fmla="*/ 1462325 h 5955635"/>
              <a:gd name="connsiteX2045" fmla="*/ 4940827 w 6187971"/>
              <a:gd name="connsiteY2045" fmla="*/ 1461362 h 5955635"/>
              <a:gd name="connsiteX2046" fmla="*/ 4945331 w 6187971"/>
              <a:gd name="connsiteY2046" fmla="*/ 1460400 h 5955635"/>
              <a:gd name="connsiteX2047" fmla="*/ 4950797 w 6187971"/>
              <a:gd name="connsiteY2047" fmla="*/ 1463942 h 5955635"/>
              <a:gd name="connsiteX2048" fmla="*/ 4975550 w 6187971"/>
              <a:gd name="connsiteY2048" fmla="*/ 1491621 h 5955635"/>
              <a:gd name="connsiteX2049" fmla="*/ 4974587 w 6187971"/>
              <a:gd name="connsiteY2049" fmla="*/ 1487117 h 5955635"/>
              <a:gd name="connsiteX2050" fmla="*/ 4980054 w 6187971"/>
              <a:gd name="connsiteY2050" fmla="*/ 1490659 h 5955635"/>
              <a:gd name="connsiteX2051" fmla="*/ 4986482 w 6187971"/>
              <a:gd name="connsiteY2051" fmla="*/ 1498705 h 5955635"/>
              <a:gd name="connsiteX2052" fmla="*/ 4971045 w 6187971"/>
              <a:gd name="connsiteY2052" fmla="*/ 1492584 h 5955635"/>
              <a:gd name="connsiteX2053" fmla="*/ 4978437 w 6187971"/>
              <a:gd name="connsiteY2053" fmla="*/ 1505133 h 5955635"/>
              <a:gd name="connsiteX2054" fmla="*/ 4973932 w 6187971"/>
              <a:gd name="connsiteY2054" fmla="*/ 1506096 h 5955635"/>
              <a:gd name="connsiteX2055" fmla="*/ 4974894 w 6187971"/>
              <a:gd name="connsiteY2055" fmla="*/ 1510600 h 5955635"/>
              <a:gd name="connsiteX2056" fmla="*/ 4984865 w 6187971"/>
              <a:gd name="connsiteY2056" fmla="*/ 1513179 h 5955635"/>
              <a:gd name="connsiteX2057" fmla="*/ 4998684 w 6187971"/>
              <a:gd name="connsiteY2057" fmla="*/ 1533775 h 5955635"/>
              <a:gd name="connsiteX2058" fmla="*/ 4995142 w 6187971"/>
              <a:gd name="connsiteY2058" fmla="*/ 1539241 h 5955635"/>
              <a:gd name="connsiteX2059" fmla="*/ 5015391 w 6187971"/>
              <a:gd name="connsiteY2059" fmla="*/ 1567882 h 5955635"/>
              <a:gd name="connsiteX2060" fmla="*/ 5020857 w 6187971"/>
              <a:gd name="connsiteY2060" fmla="*/ 1571425 h 5955635"/>
              <a:gd name="connsiteX2061" fmla="*/ 5027286 w 6187971"/>
              <a:gd name="connsiteY2061" fmla="*/ 1579470 h 5955635"/>
              <a:gd name="connsiteX2062" fmla="*/ 5037257 w 6187971"/>
              <a:gd name="connsiteY2062" fmla="*/ 1582050 h 5955635"/>
              <a:gd name="connsiteX2063" fmla="*/ 5038219 w 6187971"/>
              <a:gd name="connsiteY2063" fmla="*/ 1586554 h 5955635"/>
              <a:gd name="connsiteX2064" fmla="*/ 5034677 w 6187971"/>
              <a:gd name="connsiteY2064" fmla="*/ 1592020 h 5955635"/>
              <a:gd name="connsiteX2065" fmla="*/ 5035639 w 6187971"/>
              <a:gd name="connsiteY2065" fmla="*/ 1596524 h 5955635"/>
              <a:gd name="connsiteX2066" fmla="*/ 5041106 w 6187971"/>
              <a:gd name="connsiteY2066" fmla="*/ 1600066 h 5955635"/>
              <a:gd name="connsiteX2067" fmla="*/ 5044647 w 6187971"/>
              <a:gd name="connsiteY2067" fmla="*/ 1594600 h 5955635"/>
              <a:gd name="connsiteX2068" fmla="*/ 5043685 w 6187971"/>
              <a:gd name="connsiteY2068" fmla="*/ 1590095 h 5955635"/>
              <a:gd name="connsiteX2069" fmla="*/ 5042723 w 6187971"/>
              <a:gd name="connsiteY2069" fmla="*/ 1585592 h 5955635"/>
              <a:gd name="connsiteX2070" fmla="*/ 5046264 w 6187971"/>
              <a:gd name="connsiteY2070" fmla="*/ 1580125 h 5955635"/>
              <a:gd name="connsiteX2071" fmla="*/ 5050769 w 6187971"/>
              <a:gd name="connsiteY2071" fmla="*/ 1579163 h 5955635"/>
              <a:gd name="connsiteX2072" fmla="*/ 5057197 w 6187971"/>
              <a:gd name="connsiteY2072" fmla="*/ 1587208 h 5955635"/>
              <a:gd name="connsiteX2073" fmla="*/ 5058159 w 6187971"/>
              <a:gd name="connsiteY2073" fmla="*/ 1591713 h 5955635"/>
              <a:gd name="connsiteX2074" fmla="*/ 5054618 w 6187971"/>
              <a:gd name="connsiteY2074" fmla="*/ 1597179 h 5955635"/>
              <a:gd name="connsiteX2075" fmla="*/ 5062008 w 6187971"/>
              <a:gd name="connsiteY2075" fmla="*/ 1609729 h 5955635"/>
              <a:gd name="connsiteX2076" fmla="*/ 5067475 w 6187971"/>
              <a:gd name="connsiteY2076" fmla="*/ 1613271 h 5955635"/>
              <a:gd name="connsiteX2077" fmla="*/ 5066513 w 6187971"/>
              <a:gd name="connsiteY2077" fmla="*/ 1608767 h 5955635"/>
              <a:gd name="connsiteX2078" fmla="*/ 5060083 w 6187971"/>
              <a:gd name="connsiteY2078" fmla="*/ 1600720 h 5955635"/>
              <a:gd name="connsiteX2079" fmla="*/ 5063626 w 6187971"/>
              <a:gd name="connsiteY2079" fmla="*/ 1595255 h 5955635"/>
              <a:gd name="connsiteX2080" fmla="*/ 5070054 w 6187971"/>
              <a:gd name="connsiteY2080" fmla="*/ 1603300 h 5955635"/>
              <a:gd name="connsiteX2081" fmla="*/ 5086760 w 6187971"/>
              <a:gd name="connsiteY2081" fmla="*/ 1637409 h 5955635"/>
              <a:gd name="connsiteX2082" fmla="*/ 5083219 w 6187971"/>
              <a:gd name="connsiteY2082" fmla="*/ 1642874 h 5955635"/>
              <a:gd name="connsiteX2083" fmla="*/ 5072286 w 6187971"/>
              <a:gd name="connsiteY2083" fmla="*/ 1635791 h 5955635"/>
              <a:gd name="connsiteX2084" fmla="*/ 5108279 w 6187971"/>
              <a:gd name="connsiteY2084" fmla="*/ 1694036 h 5955635"/>
              <a:gd name="connsiteX2085" fmla="*/ 5132069 w 6187971"/>
              <a:gd name="connsiteY2085" fmla="*/ 1717212 h 5955635"/>
              <a:gd name="connsiteX2086" fmla="*/ 5136572 w 6187971"/>
              <a:gd name="connsiteY2086" fmla="*/ 1716250 h 5955635"/>
              <a:gd name="connsiteX2087" fmla="*/ 5143963 w 6187971"/>
              <a:gd name="connsiteY2087" fmla="*/ 1728799 h 5955635"/>
              <a:gd name="connsiteX2088" fmla="*/ 5147505 w 6187971"/>
              <a:gd name="connsiteY2088" fmla="*/ 1723332 h 5955635"/>
              <a:gd name="connsiteX2089" fmla="*/ 5148468 w 6187971"/>
              <a:gd name="connsiteY2089" fmla="*/ 1727837 h 5955635"/>
              <a:gd name="connsiteX2090" fmla="*/ 5162286 w 6187971"/>
              <a:gd name="connsiteY2090" fmla="*/ 1748432 h 5955635"/>
              <a:gd name="connsiteX2091" fmla="*/ 5175144 w 6187971"/>
              <a:gd name="connsiteY2091" fmla="*/ 1764524 h 5955635"/>
              <a:gd name="connsiteX2092" fmla="*/ 5184459 w 6187971"/>
              <a:gd name="connsiteY2092" fmla="*/ 1786082 h 5955635"/>
              <a:gd name="connsiteX2093" fmla="*/ 5198934 w 6187971"/>
              <a:gd name="connsiteY2093" fmla="*/ 1787699 h 5955635"/>
              <a:gd name="connsiteX2094" fmla="*/ 5200859 w 6187971"/>
              <a:gd name="connsiteY2094" fmla="*/ 1796708 h 5955635"/>
              <a:gd name="connsiteX2095" fmla="*/ 5196355 w 6187971"/>
              <a:gd name="connsiteY2095" fmla="*/ 1797670 h 5955635"/>
              <a:gd name="connsiteX2096" fmla="*/ 5197317 w 6187971"/>
              <a:gd name="connsiteY2096" fmla="*/ 1802173 h 5955635"/>
              <a:gd name="connsiteX2097" fmla="*/ 5198279 w 6187971"/>
              <a:gd name="connsiteY2097" fmla="*/ 1806678 h 5955635"/>
              <a:gd name="connsiteX2098" fmla="*/ 5190233 w 6187971"/>
              <a:gd name="connsiteY2098" fmla="*/ 1813107 h 5955635"/>
              <a:gd name="connsiteX2099" fmla="*/ 5281503 w 6187971"/>
              <a:gd name="connsiteY2099" fmla="*/ 1953734 h 5955635"/>
              <a:gd name="connsiteX2100" fmla="*/ 5295322 w 6187971"/>
              <a:gd name="connsiteY2100" fmla="*/ 1974330 h 5955635"/>
              <a:gd name="connsiteX2101" fmla="*/ 5305600 w 6187971"/>
              <a:gd name="connsiteY2101" fmla="*/ 2000392 h 5955635"/>
              <a:gd name="connsiteX2102" fmla="*/ 5321344 w 6187971"/>
              <a:gd name="connsiteY2102" fmla="*/ 2029996 h 5955635"/>
              <a:gd name="connsiteX2103" fmla="*/ 5339975 w 6187971"/>
              <a:gd name="connsiteY2103" fmla="*/ 2073112 h 5955635"/>
              <a:gd name="connsiteX2104" fmla="*/ 5354757 w 6187971"/>
              <a:gd name="connsiteY2104" fmla="*/ 2098212 h 5955635"/>
              <a:gd name="connsiteX2105" fmla="*/ 5355719 w 6187971"/>
              <a:gd name="connsiteY2105" fmla="*/ 2102716 h 5955635"/>
              <a:gd name="connsiteX2106" fmla="*/ 5372426 w 6187971"/>
              <a:gd name="connsiteY2106" fmla="*/ 2136823 h 5955635"/>
              <a:gd name="connsiteX2107" fmla="*/ 5388169 w 6187971"/>
              <a:gd name="connsiteY2107" fmla="*/ 2166427 h 5955635"/>
              <a:gd name="connsiteX2108" fmla="*/ 5395560 w 6187971"/>
              <a:gd name="connsiteY2108" fmla="*/ 2178977 h 5955635"/>
              <a:gd name="connsiteX2109" fmla="*/ 5396523 w 6187971"/>
              <a:gd name="connsiteY2109" fmla="*/ 2183482 h 5955635"/>
              <a:gd name="connsiteX2110" fmla="*/ 5394905 w 6187971"/>
              <a:gd name="connsiteY2110" fmla="*/ 2197956 h 5955635"/>
              <a:gd name="connsiteX2111" fmla="*/ 5395867 w 6187971"/>
              <a:gd name="connsiteY2111" fmla="*/ 2202459 h 5955635"/>
              <a:gd name="connsiteX2112" fmla="*/ 5402296 w 6187971"/>
              <a:gd name="connsiteY2112" fmla="*/ 2210505 h 5955635"/>
              <a:gd name="connsiteX2113" fmla="*/ 5406801 w 6187971"/>
              <a:gd name="connsiteY2113" fmla="*/ 2209543 h 5955635"/>
              <a:gd name="connsiteX2114" fmla="*/ 5411612 w 6187971"/>
              <a:gd name="connsiteY2114" fmla="*/ 2232063 h 5955635"/>
              <a:gd name="connsiteX2115" fmla="*/ 5417078 w 6187971"/>
              <a:gd name="connsiteY2115" fmla="*/ 2235605 h 5955635"/>
              <a:gd name="connsiteX2116" fmla="*/ 5416115 w 6187971"/>
              <a:gd name="connsiteY2116" fmla="*/ 2231101 h 5955635"/>
              <a:gd name="connsiteX2117" fmla="*/ 5406801 w 6187971"/>
              <a:gd name="connsiteY2117" fmla="*/ 2209543 h 5955635"/>
              <a:gd name="connsiteX2118" fmla="*/ 5411304 w 6187971"/>
              <a:gd name="connsiteY2118" fmla="*/ 2208581 h 5955635"/>
              <a:gd name="connsiteX2119" fmla="*/ 5413229 w 6187971"/>
              <a:gd name="connsiteY2119" fmla="*/ 2217589 h 5955635"/>
              <a:gd name="connsiteX2120" fmla="*/ 5414191 w 6187971"/>
              <a:gd name="connsiteY2120" fmla="*/ 2222093 h 5955635"/>
              <a:gd name="connsiteX2121" fmla="*/ 5421582 w 6187971"/>
              <a:gd name="connsiteY2121" fmla="*/ 2234643 h 5955635"/>
              <a:gd name="connsiteX2122" fmla="*/ 5425431 w 6187971"/>
              <a:gd name="connsiteY2122" fmla="*/ 2252659 h 5955635"/>
              <a:gd name="connsiteX2123" fmla="*/ 5419964 w 6187971"/>
              <a:gd name="connsiteY2123" fmla="*/ 2249117 h 5955635"/>
              <a:gd name="connsiteX2124" fmla="*/ 5421889 w 6187971"/>
              <a:gd name="connsiteY2124" fmla="*/ 2258125 h 5955635"/>
              <a:gd name="connsiteX2125" fmla="*/ 5423814 w 6187971"/>
              <a:gd name="connsiteY2125" fmla="*/ 2267134 h 5955635"/>
              <a:gd name="connsiteX2126" fmla="*/ 5431205 w 6187971"/>
              <a:gd name="connsiteY2126" fmla="*/ 2279684 h 5955635"/>
              <a:gd name="connsiteX2127" fmla="*/ 5433129 w 6187971"/>
              <a:gd name="connsiteY2127" fmla="*/ 2288691 h 5955635"/>
              <a:gd name="connsiteX2128" fmla="*/ 5438596 w 6187971"/>
              <a:gd name="connsiteY2128" fmla="*/ 2292233 h 5955635"/>
              <a:gd name="connsiteX2129" fmla="*/ 5445987 w 6187971"/>
              <a:gd name="connsiteY2129" fmla="*/ 2304783 h 5955635"/>
              <a:gd name="connsiteX2130" fmla="*/ 5447912 w 6187971"/>
              <a:gd name="connsiteY2130" fmla="*/ 2313792 h 5955635"/>
              <a:gd name="connsiteX2131" fmla="*/ 5444369 w 6187971"/>
              <a:gd name="connsiteY2131" fmla="*/ 2319257 h 5955635"/>
              <a:gd name="connsiteX2132" fmla="*/ 5449836 w 6187971"/>
              <a:gd name="connsiteY2132" fmla="*/ 2322799 h 5955635"/>
              <a:gd name="connsiteX2133" fmla="*/ 5447256 w 6187971"/>
              <a:gd name="connsiteY2133" fmla="*/ 2332770 h 5955635"/>
              <a:gd name="connsiteX2134" fmla="*/ 5453685 w 6187971"/>
              <a:gd name="connsiteY2134" fmla="*/ 2340816 h 5955635"/>
              <a:gd name="connsiteX2135" fmla="*/ 5457226 w 6187971"/>
              <a:gd name="connsiteY2135" fmla="*/ 2335349 h 5955635"/>
              <a:gd name="connsiteX2136" fmla="*/ 5460113 w 6187971"/>
              <a:gd name="connsiteY2136" fmla="*/ 2348861 h 5955635"/>
              <a:gd name="connsiteX2137" fmla="*/ 5461075 w 6187971"/>
              <a:gd name="connsiteY2137" fmla="*/ 2353366 h 5955635"/>
              <a:gd name="connsiteX2138" fmla="*/ 5469429 w 6187971"/>
              <a:gd name="connsiteY2138" fmla="*/ 2370419 h 5955635"/>
              <a:gd name="connsiteX2139" fmla="*/ 5473278 w 6187971"/>
              <a:gd name="connsiteY2139" fmla="*/ 2388435 h 5955635"/>
              <a:gd name="connsiteX2140" fmla="*/ 5476165 w 6187971"/>
              <a:gd name="connsiteY2140" fmla="*/ 2401947 h 5955635"/>
              <a:gd name="connsiteX2141" fmla="*/ 5481938 w 6187971"/>
              <a:gd name="connsiteY2141" fmla="*/ 2428972 h 5955635"/>
              <a:gd name="connsiteX2142" fmla="*/ 5480321 w 6187971"/>
              <a:gd name="connsiteY2142" fmla="*/ 2443447 h 5955635"/>
              <a:gd name="connsiteX2143" fmla="*/ 5474855 w 6187971"/>
              <a:gd name="connsiteY2143" fmla="*/ 2439905 h 5955635"/>
              <a:gd name="connsiteX2144" fmla="*/ 5469388 w 6187971"/>
              <a:gd name="connsiteY2144" fmla="*/ 2436363 h 5955635"/>
              <a:gd name="connsiteX2145" fmla="*/ 5470351 w 6187971"/>
              <a:gd name="connsiteY2145" fmla="*/ 2440867 h 5955635"/>
              <a:gd name="connsiteX2146" fmla="*/ 5471313 w 6187971"/>
              <a:gd name="connsiteY2146" fmla="*/ 2445371 h 5955635"/>
              <a:gd name="connsiteX2147" fmla="*/ 5476780 w 6187971"/>
              <a:gd name="connsiteY2147" fmla="*/ 2448912 h 5955635"/>
              <a:gd name="connsiteX2148" fmla="*/ 5482245 w 6187971"/>
              <a:gd name="connsiteY2148" fmla="*/ 2452454 h 5955635"/>
              <a:gd name="connsiteX2149" fmla="*/ 5486750 w 6187971"/>
              <a:gd name="connsiteY2149" fmla="*/ 2451492 h 5955635"/>
              <a:gd name="connsiteX2150" fmla="*/ 5486443 w 6187971"/>
              <a:gd name="connsiteY2150" fmla="*/ 2428009 h 5955635"/>
              <a:gd name="connsiteX2151" fmla="*/ 5485480 w 6187971"/>
              <a:gd name="connsiteY2151" fmla="*/ 2423506 h 5955635"/>
              <a:gd name="connsiteX2152" fmla="*/ 5481631 w 6187971"/>
              <a:gd name="connsiteY2152" fmla="*/ 2405489 h 5955635"/>
              <a:gd name="connsiteX2153" fmla="*/ 5479707 w 6187971"/>
              <a:gd name="connsiteY2153" fmla="*/ 2396482 h 5955635"/>
              <a:gd name="connsiteX2154" fmla="*/ 5489021 w 6187971"/>
              <a:gd name="connsiteY2154" fmla="*/ 2418039 h 5955635"/>
              <a:gd name="connsiteX2155" fmla="*/ 5499299 w 6187971"/>
              <a:gd name="connsiteY2155" fmla="*/ 2444101 h 5955635"/>
              <a:gd name="connsiteX2156" fmla="*/ 5496720 w 6187971"/>
              <a:gd name="connsiteY2156" fmla="*/ 2454072 h 5955635"/>
              <a:gd name="connsiteX2157" fmla="*/ 5498644 w 6187971"/>
              <a:gd name="connsiteY2157" fmla="*/ 2463080 h 5955635"/>
              <a:gd name="connsiteX2158" fmla="*/ 5503455 w 6187971"/>
              <a:gd name="connsiteY2158" fmla="*/ 2485600 h 5955635"/>
              <a:gd name="connsiteX2159" fmla="*/ 5497990 w 6187971"/>
              <a:gd name="connsiteY2159" fmla="*/ 2482058 h 5955635"/>
              <a:gd name="connsiteX2160" fmla="*/ 5493486 w 6187971"/>
              <a:gd name="connsiteY2160" fmla="*/ 2483021 h 5955635"/>
              <a:gd name="connsiteX2161" fmla="*/ 5494448 w 6187971"/>
              <a:gd name="connsiteY2161" fmla="*/ 2487524 h 5955635"/>
              <a:gd name="connsiteX2162" fmla="*/ 5495410 w 6187971"/>
              <a:gd name="connsiteY2162" fmla="*/ 2492028 h 5955635"/>
              <a:gd name="connsiteX2163" fmla="*/ 5500877 w 6187971"/>
              <a:gd name="connsiteY2163" fmla="*/ 2495570 h 5955635"/>
              <a:gd name="connsiteX2164" fmla="*/ 5501839 w 6187971"/>
              <a:gd name="connsiteY2164" fmla="*/ 2500075 h 5955635"/>
              <a:gd name="connsiteX2165" fmla="*/ 5502801 w 6187971"/>
              <a:gd name="connsiteY2165" fmla="*/ 2504578 h 5955635"/>
              <a:gd name="connsiteX2166" fmla="*/ 5511154 w 6187971"/>
              <a:gd name="connsiteY2166" fmla="*/ 2521632 h 5955635"/>
              <a:gd name="connsiteX2167" fmla="*/ 5515965 w 6187971"/>
              <a:gd name="connsiteY2167" fmla="*/ 2544153 h 5955635"/>
              <a:gd name="connsiteX2168" fmla="*/ 5512424 w 6187971"/>
              <a:gd name="connsiteY2168" fmla="*/ 2549619 h 5955635"/>
              <a:gd name="connsiteX2169" fmla="*/ 5506957 w 6187971"/>
              <a:gd name="connsiteY2169" fmla="*/ 2546078 h 5955635"/>
              <a:gd name="connsiteX2170" fmla="*/ 5490906 w 6187971"/>
              <a:gd name="connsiteY2170" fmla="*/ 2492991 h 5955635"/>
              <a:gd name="connsiteX2171" fmla="*/ 5489943 w 6187971"/>
              <a:gd name="connsiteY2171" fmla="*/ 2488486 h 5955635"/>
              <a:gd name="connsiteX2172" fmla="*/ 5486402 w 6187971"/>
              <a:gd name="connsiteY2172" fmla="*/ 2493953 h 5955635"/>
              <a:gd name="connsiteX2173" fmla="*/ 5502453 w 6187971"/>
              <a:gd name="connsiteY2173" fmla="*/ 2547040 h 5955635"/>
              <a:gd name="connsiteX2174" fmla="*/ 5490865 w 6187971"/>
              <a:gd name="connsiteY2174" fmla="*/ 2558934 h 5955635"/>
              <a:gd name="connsiteX2175" fmla="*/ 5492443 w 6187971"/>
              <a:gd name="connsiteY2175" fmla="*/ 2610404 h 5955635"/>
              <a:gd name="connsiteX2176" fmla="*/ 5494900 w 6187971"/>
              <a:gd name="connsiteY2176" fmla="*/ 2798263 h 5955635"/>
              <a:gd name="connsiteX2177" fmla="*/ 5495863 w 6187971"/>
              <a:gd name="connsiteY2177" fmla="*/ 2802768 h 5955635"/>
              <a:gd name="connsiteX2178" fmla="*/ 5496825 w 6187971"/>
              <a:gd name="connsiteY2178" fmla="*/ 2807272 h 5955635"/>
              <a:gd name="connsiteX2179" fmla="*/ 5500367 w 6187971"/>
              <a:gd name="connsiteY2179" fmla="*/ 2801805 h 5955635"/>
              <a:gd name="connsiteX2180" fmla="*/ 5498871 w 6187971"/>
              <a:gd name="connsiteY2180" fmla="*/ 2618449 h 5955635"/>
              <a:gd name="connsiteX2181" fmla="*/ 5499833 w 6187971"/>
              <a:gd name="connsiteY2181" fmla="*/ 2622954 h 5955635"/>
              <a:gd name="connsiteX2182" fmla="*/ 5506917 w 6187971"/>
              <a:gd name="connsiteY2182" fmla="*/ 2612020 h 5955635"/>
              <a:gd name="connsiteX2183" fmla="*/ 5509804 w 6187971"/>
              <a:gd name="connsiteY2183" fmla="*/ 2625532 h 5955635"/>
              <a:gd name="connsiteX2184" fmla="*/ 5505299 w 6187971"/>
              <a:gd name="connsiteY2184" fmla="*/ 2626495 h 5955635"/>
              <a:gd name="connsiteX2185" fmla="*/ 5506262 w 6187971"/>
              <a:gd name="connsiteY2185" fmla="*/ 2630999 h 5955635"/>
              <a:gd name="connsiteX2186" fmla="*/ 5507224 w 6187971"/>
              <a:gd name="connsiteY2186" fmla="*/ 2635503 h 5955635"/>
              <a:gd name="connsiteX2187" fmla="*/ 5511728 w 6187971"/>
              <a:gd name="connsiteY2187" fmla="*/ 2634541 h 5955635"/>
              <a:gd name="connsiteX2188" fmla="*/ 5512035 w 6187971"/>
              <a:gd name="connsiteY2188" fmla="*/ 2658023 h 5955635"/>
              <a:gd name="connsiteX2189" fmla="*/ 5513960 w 6187971"/>
              <a:gd name="connsiteY2189" fmla="*/ 2667032 h 5955635"/>
              <a:gd name="connsiteX2190" fmla="*/ 5516847 w 6187971"/>
              <a:gd name="connsiteY2190" fmla="*/ 2680544 h 5955635"/>
              <a:gd name="connsiteX2191" fmla="*/ 5517809 w 6187971"/>
              <a:gd name="connsiteY2191" fmla="*/ 2685047 h 5955635"/>
              <a:gd name="connsiteX2192" fmla="*/ 5514267 w 6187971"/>
              <a:gd name="connsiteY2192" fmla="*/ 2690514 h 5955635"/>
              <a:gd name="connsiteX2193" fmla="*/ 5516191 w 6187971"/>
              <a:gd name="connsiteY2193" fmla="*/ 2699522 h 5955635"/>
              <a:gd name="connsiteX2194" fmla="*/ 5521658 w 6187971"/>
              <a:gd name="connsiteY2194" fmla="*/ 2703064 h 5955635"/>
              <a:gd name="connsiteX2195" fmla="*/ 5544752 w 6187971"/>
              <a:gd name="connsiteY2195" fmla="*/ 2811161 h 5955635"/>
              <a:gd name="connsiteX2196" fmla="*/ 5546330 w 6187971"/>
              <a:gd name="connsiteY2196" fmla="*/ 2862630 h 5955635"/>
              <a:gd name="connsiteX2197" fmla="*/ 5549871 w 6187971"/>
              <a:gd name="connsiteY2197" fmla="*/ 2857164 h 5955635"/>
              <a:gd name="connsiteX2198" fmla="*/ 5560108 w 6187971"/>
              <a:gd name="connsiteY2198" fmla="*/ 2949169 h 5955635"/>
              <a:gd name="connsiteX2199" fmla="*/ 5565575 w 6187971"/>
              <a:gd name="connsiteY2199" fmla="*/ 2952711 h 5955635"/>
              <a:gd name="connsiteX2200" fmla="*/ 5565882 w 6187971"/>
              <a:gd name="connsiteY2200" fmla="*/ 2976194 h 5955635"/>
              <a:gd name="connsiteX2201" fmla="*/ 5562340 w 6187971"/>
              <a:gd name="connsiteY2201" fmla="*/ 2981660 h 5955635"/>
              <a:gd name="connsiteX2202" fmla="*/ 5568769 w 6187971"/>
              <a:gd name="connsiteY2202" fmla="*/ 2989706 h 5955635"/>
              <a:gd name="connsiteX2203" fmla="*/ 5570038 w 6187971"/>
              <a:gd name="connsiteY2203" fmla="*/ 3017692 h 5955635"/>
              <a:gd name="connsiteX2204" fmla="*/ 5571000 w 6187971"/>
              <a:gd name="connsiteY2204" fmla="*/ 3022197 h 5955635"/>
              <a:gd name="connsiteX2205" fmla="*/ 5569384 w 6187971"/>
              <a:gd name="connsiteY2205" fmla="*/ 3036671 h 5955635"/>
              <a:gd name="connsiteX2206" fmla="*/ 5570346 w 6187971"/>
              <a:gd name="connsiteY2206" fmla="*/ 3041174 h 5955635"/>
              <a:gd name="connsiteX2207" fmla="*/ 5571308 w 6187971"/>
              <a:gd name="connsiteY2207" fmla="*/ 3045679 h 5955635"/>
              <a:gd name="connsiteX2208" fmla="*/ 5569650 w 6187971"/>
              <a:gd name="connsiteY2208" fmla="*/ 3126097 h 5955635"/>
              <a:gd name="connsiteX2209" fmla="*/ 5572537 w 6187971"/>
              <a:gd name="connsiteY2209" fmla="*/ 3139609 h 5955635"/>
              <a:gd name="connsiteX2210" fmla="*/ 5573500 w 6187971"/>
              <a:gd name="connsiteY2210" fmla="*/ 3144113 h 5955635"/>
              <a:gd name="connsiteX2211" fmla="*/ 5577349 w 6187971"/>
              <a:gd name="connsiteY2211" fmla="*/ 3162129 h 5955635"/>
              <a:gd name="connsiteX2212" fmla="*/ 5569917 w 6187971"/>
              <a:gd name="connsiteY2212" fmla="*/ 3215523 h 5955635"/>
              <a:gd name="connsiteX2213" fmla="*/ 5551779 w 6187971"/>
              <a:gd name="connsiteY2213" fmla="*/ 3417202 h 5955635"/>
              <a:gd name="connsiteX2214" fmla="*/ 5552741 w 6187971"/>
              <a:gd name="connsiteY2214" fmla="*/ 3421707 h 5955635"/>
              <a:gd name="connsiteX2215" fmla="*/ 5549200 w 6187971"/>
              <a:gd name="connsiteY2215" fmla="*/ 3427172 h 5955635"/>
              <a:gd name="connsiteX2216" fmla="*/ 5528169 w 6187971"/>
              <a:gd name="connsiteY2216" fmla="*/ 3494068 h 5955635"/>
              <a:gd name="connsiteX2217" fmla="*/ 5510688 w 6187971"/>
              <a:gd name="connsiteY2217" fmla="*/ 3559800 h 5955635"/>
              <a:gd name="connsiteX2218" fmla="*/ 5510930 w 6187971"/>
              <a:gd name="connsiteY2218" fmla="*/ 3558388 h 5955635"/>
              <a:gd name="connsiteX2219" fmla="*/ 5512778 w 6187971"/>
              <a:gd name="connsiteY2219" fmla="*/ 3543275 h 5955635"/>
              <a:gd name="connsiteX2220" fmla="*/ 5515358 w 6187971"/>
              <a:gd name="connsiteY2220" fmla="*/ 3533305 h 5955635"/>
              <a:gd name="connsiteX2221" fmla="*/ 5522135 w 6187971"/>
              <a:gd name="connsiteY2221" fmla="*/ 3498890 h 5955635"/>
              <a:gd name="connsiteX2222" fmla="*/ 5533108 w 6187971"/>
              <a:gd name="connsiteY2222" fmla="*/ 3440030 h 5955635"/>
              <a:gd name="connsiteX2223" fmla="*/ 5535687 w 6187971"/>
              <a:gd name="connsiteY2223" fmla="*/ 3430059 h 5955635"/>
              <a:gd name="connsiteX2224" fmla="*/ 5538267 w 6187971"/>
              <a:gd name="connsiteY2224" fmla="*/ 3420089 h 5955635"/>
              <a:gd name="connsiteX2225" fmla="*/ 5532800 w 6187971"/>
              <a:gd name="connsiteY2225" fmla="*/ 3416547 h 5955635"/>
              <a:gd name="connsiteX2226" fmla="*/ 5523137 w 6187971"/>
              <a:gd name="connsiteY2226" fmla="*/ 3437450 h 5955635"/>
              <a:gd name="connsiteX2227" fmla="*/ 5524099 w 6187971"/>
              <a:gd name="connsiteY2227" fmla="*/ 3441955 h 5955635"/>
              <a:gd name="connsiteX2228" fmla="*/ 5505387 w 6187971"/>
              <a:gd name="connsiteY2228" fmla="*/ 3530725 h 5955635"/>
              <a:gd name="connsiteX2229" fmla="*/ 5506350 w 6187971"/>
              <a:gd name="connsiteY2229" fmla="*/ 3535230 h 5955635"/>
              <a:gd name="connsiteX2230" fmla="*/ 5493145 w 6187971"/>
              <a:gd name="connsiteY2230" fmla="*/ 3561598 h 5955635"/>
              <a:gd name="connsiteX2231" fmla="*/ 5485406 w 6187971"/>
              <a:gd name="connsiteY2231" fmla="*/ 3591510 h 5955635"/>
              <a:gd name="connsiteX2232" fmla="*/ 5472745 w 6187971"/>
              <a:gd name="connsiteY2232" fmla="*/ 3650731 h 5955635"/>
              <a:gd name="connsiteX2233" fmla="*/ 5453639 w 6187971"/>
              <a:gd name="connsiteY2233" fmla="*/ 3702176 h 5955635"/>
              <a:gd name="connsiteX2234" fmla="*/ 5451565 w 6187971"/>
              <a:gd name="connsiteY2234" fmla="*/ 3697642 h 5955635"/>
              <a:gd name="connsiteX2235" fmla="*/ 5369715 w 6187971"/>
              <a:gd name="connsiteY2235" fmla="*/ 3931772 h 5955635"/>
              <a:gd name="connsiteX2236" fmla="*/ 5365212 w 6187971"/>
              <a:gd name="connsiteY2236" fmla="*/ 3932734 h 5955635"/>
              <a:gd name="connsiteX2237" fmla="*/ 5366174 w 6187971"/>
              <a:gd name="connsiteY2237" fmla="*/ 3937239 h 5955635"/>
              <a:gd name="connsiteX2238" fmla="*/ 5367136 w 6187971"/>
              <a:gd name="connsiteY2238" fmla="*/ 3941742 h 5955635"/>
              <a:gd name="connsiteX2239" fmla="*/ 5352006 w 6187971"/>
              <a:gd name="connsiteY2239" fmla="*/ 3959103 h 5955635"/>
              <a:gd name="connsiteX2240" fmla="*/ 5329445 w 6187971"/>
              <a:gd name="connsiteY2240" fmla="*/ 4029858 h 5955635"/>
              <a:gd name="connsiteX2241" fmla="*/ 5326559 w 6187971"/>
              <a:gd name="connsiteY2241" fmla="*/ 4016346 h 5955635"/>
              <a:gd name="connsiteX2242" fmla="*/ 5319782 w 6187971"/>
              <a:gd name="connsiteY2242" fmla="*/ 4050762 h 5955635"/>
              <a:gd name="connsiteX2243" fmla="*/ 5314316 w 6187971"/>
              <a:gd name="connsiteY2243" fmla="*/ 4047220 h 5955635"/>
              <a:gd name="connsiteX2244" fmla="*/ 5276625 w 6187971"/>
              <a:gd name="connsiteY2244" fmla="*/ 4135336 h 5955635"/>
              <a:gd name="connsiteX2245" fmla="*/ 5272122 w 6187971"/>
              <a:gd name="connsiteY2245" fmla="*/ 4136298 h 5955635"/>
              <a:gd name="connsiteX2246" fmla="*/ 5234124 w 6187971"/>
              <a:gd name="connsiteY2246" fmla="*/ 4200931 h 5955635"/>
              <a:gd name="connsiteX2247" fmla="*/ 5190005 w 6187971"/>
              <a:gd name="connsiteY2247" fmla="*/ 4281002 h 5955635"/>
              <a:gd name="connsiteX2248" fmla="*/ 5161796 w 6187971"/>
              <a:gd name="connsiteY2248" fmla="*/ 4317053 h 5955635"/>
              <a:gd name="connsiteX2249" fmla="*/ 5135887 w 6187971"/>
              <a:gd name="connsiteY2249" fmla="*/ 4358358 h 5955635"/>
              <a:gd name="connsiteX2250" fmla="*/ 5134954 w 6187971"/>
              <a:gd name="connsiteY2250" fmla="*/ 4353989 h 5955635"/>
              <a:gd name="connsiteX2251" fmla="*/ 5131412 w 6187971"/>
              <a:gd name="connsiteY2251" fmla="*/ 4359456 h 5955635"/>
              <a:gd name="connsiteX2252" fmla="*/ 5128832 w 6187971"/>
              <a:gd name="connsiteY2252" fmla="*/ 4369426 h 5955635"/>
              <a:gd name="connsiteX2253" fmla="*/ 5127869 w 6187971"/>
              <a:gd name="connsiteY2253" fmla="*/ 4364921 h 5955635"/>
              <a:gd name="connsiteX2254" fmla="*/ 5106619 w 6187971"/>
              <a:gd name="connsiteY2254" fmla="*/ 4397719 h 5955635"/>
              <a:gd name="connsiteX2255" fmla="*/ 5107581 w 6187971"/>
              <a:gd name="connsiteY2255" fmla="*/ 4402224 h 5955635"/>
              <a:gd name="connsiteX2256" fmla="*/ 5105001 w 6187971"/>
              <a:gd name="connsiteY2256" fmla="*/ 4412194 h 5955635"/>
              <a:gd name="connsiteX2257" fmla="*/ 5103077 w 6187971"/>
              <a:gd name="connsiteY2257" fmla="*/ 4403186 h 5955635"/>
              <a:gd name="connsiteX2258" fmla="*/ 5092452 w 6187971"/>
              <a:gd name="connsiteY2258" fmla="*/ 4419585 h 5955635"/>
              <a:gd name="connsiteX2259" fmla="*/ 5091489 w 6187971"/>
              <a:gd name="connsiteY2259" fmla="*/ 4415080 h 5955635"/>
              <a:gd name="connsiteX2260" fmla="*/ 5090527 w 6187971"/>
              <a:gd name="connsiteY2260" fmla="*/ 4410577 h 5955635"/>
              <a:gd name="connsiteX2261" fmla="*/ 5086023 w 6187971"/>
              <a:gd name="connsiteY2261" fmla="*/ 4411539 h 5955635"/>
              <a:gd name="connsiteX2262" fmla="*/ 5087947 w 6187971"/>
              <a:gd name="connsiteY2262" fmla="*/ 4420547 h 5955635"/>
              <a:gd name="connsiteX2263" fmla="*/ 5088910 w 6187971"/>
              <a:gd name="connsiteY2263" fmla="*/ 4425051 h 5955635"/>
              <a:gd name="connsiteX2264" fmla="*/ 5085368 w 6187971"/>
              <a:gd name="connsiteY2264" fmla="*/ 4430518 h 5955635"/>
              <a:gd name="connsiteX2265" fmla="*/ 5080864 w 6187971"/>
              <a:gd name="connsiteY2265" fmla="*/ 4431480 h 5955635"/>
              <a:gd name="connsiteX2266" fmla="*/ 5076360 w 6187971"/>
              <a:gd name="connsiteY2266" fmla="*/ 4432443 h 5955635"/>
              <a:gd name="connsiteX2267" fmla="*/ 5077322 w 6187971"/>
              <a:gd name="connsiteY2267" fmla="*/ 4436946 h 5955635"/>
              <a:gd name="connsiteX2268" fmla="*/ 5078284 w 6187971"/>
              <a:gd name="connsiteY2268" fmla="*/ 4441450 h 5955635"/>
              <a:gd name="connsiteX2269" fmla="*/ 5066697 w 6187971"/>
              <a:gd name="connsiteY2269" fmla="*/ 4453345 h 5955635"/>
              <a:gd name="connsiteX2270" fmla="*/ 5065735 w 6187971"/>
              <a:gd name="connsiteY2270" fmla="*/ 4448841 h 5955635"/>
              <a:gd name="connsiteX2271" fmla="*/ 5062192 w 6187971"/>
              <a:gd name="connsiteY2271" fmla="*/ 4454307 h 5955635"/>
              <a:gd name="connsiteX2272" fmla="*/ 5058650 w 6187971"/>
              <a:gd name="connsiteY2272" fmla="*/ 4459774 h 5955635"/>
              <a:gd name="connsiteX2273" fmla="*/ 5056071 w 6187971"/>
              <a:gd name="connsiteY2273" fmla="*/ 4469744 h 5955635"/>
              <a:gd name="connsiteX2274" fmla="*/ 5055109 w 6187971"/>
              <a:gd name="connsiteY2274" fmla="*/ 4465240 h 5955635"/>
              <a:gd name="connsiteX2275" fmla="*/ 5039017 w 6187971"/>
              <a:gd name="connsiteY2275" fmla="*/ 4478097 h 5955635"/>
              <a:gd name="connsiteX2276" fmla="*/ 5037093 w 6187971"/>
              <a:gd name="connsiteY2276" fmla="*/ 4469089 h 5955635"/>
              <a:gd name="connsiteX2277" fmla="*/ 5021963 w 6187971"/>
              <a:gd name="connsiteY2277" fmla="*/ 4486451 h 5955635"/>
              <a:gd name="connsiteX2278" fmla="*/ 5021001 w 6187971"/>
              <a:gd name="connsiteY2278" fmla="*/ 4481946 h 5955635"/>
              <a:gd name="connsiteX2279" fmla="*/ 5024543 w 6187971"/>
              <a:gd name="connsiteY2279" fmla="*/ 4476480 h 5955635"/>
              <a:gd name="connsiteX2280" fmla="*/ 5023581 w 6187971"/>
              <a:gd name="connsiteY2280" fmla="*/ 4471976 h 5955635"/>
              <a:gd name="connsiteX2281" fmla="*/ 5020039 w 6187971"/>
              <a:gd name="connsiteY2281" fmla="*/ 4477442 h 5955635"/>
              <a:gd name="connsiteX2282" fmla="*/ 5016497 w 6187971"/>
              <a:gd name="connsiteY2282" fmla="*/ 4482909 h 5955635"/>
              <a:gd name="connsiteX2283" fmla="*/ 5013917 w 6187971"/>
              <a:gd name="connsiteY2283" fmla="*/ 4492879 h 5955635"/>
              <a:gd name="connsiteX2284" fmla="*/ 5022925 w 6187971"/>
              <a:gd name="connsiteY2284" fmla="*/ 4490954 h 5955635"/>
              <a:gd name="connsiteX2285" fmla="*/ 5019383 w 6187971"/>
              <a:gd name="connsiteY2285" fmla="*/ 4496421 h 5955635"/>
              <a:gd name="connsiteX2286" fmla="*/ 5002636 w 6187971"/>
              <a:gd name="connsiteY2286" fmla="*/ 4528256 h 5955635"/>
              <a:gd name="connsiteX2287" fmla="*/ 5019690 w 6187971"/>
              <a:gd name="connsiteY2287" fmla="*/ 4519904 h 5955635"/>
              <a:gd name="connsiteX2288" fmla="*/ 5004561 w 6187971"/>
              <a:gd name="connsiteY2288" fmla="*/ 4537265 h 5955635"/>
              <a:gd name="connsiteX2289" fmla="*/ 4993936 w 6187971"/>
              <a:gd name="connsiteY2289" fmla="*/ 4553664 h 5955635"/>
              <a:gd name="connsiteX2290" fmla="*/ 4985890 w 6187971"/>
              <a:gd name="connsiteY2290" fmla="*/ 4560092 h 5955635"/>
              <a:gd name="connsiteX2291" fmla="*/ 4983966 w 6187971"/>
              <a:gd name="connsiteY2291" fmla="*/ 4551084 h 5955635"/>
              <a:gd name="connsiteX2292" fmla="*/ 4969798 w 6187971"/>
              <a:gd name="connsiteY2292" fmla="*/ 4572949 h 5955635"/>
              <a:gd name="connsiteX2293" fmla="*/ 4964332 w 6187971"/>
              <a:gd name="connsiteY2293" fmla="*/ 4569407 h 5955635"/>
              <a:gd name="connsiteX2294" fmla="*/ 4967874 w 6187971"/>
              <a:gd name="connsiteY2294" fmla="*/ 4563941 h 5955635"/>
              <a:gd name="connsiteX2295" fmla="*/ 4966911 w 6187971"/>
              <a:gd name="connsiteY2295" fmla="*/ 4559437 h 5955635"/>
              <a:gd name="connsiteX2296" fmla="*/ 4962407 w 6187971"/>
              <a:gd name="connsiteY2296" fmla="*/ 4560400 h 5955635"/>
              <a:gd name="connsiteX2297" fmla="*/ 4958866 w 6187971"/>
              <a:gd name="connsiteY2297" fmla="*/ 4565865 h 5955635"/>
              <a:gd name="connsiteX2298" fmla="*/ 4959828 w 6187971"/>
              <a:gd name="connsiteY2298" fmla="*/ 4570370 h 5955635"/>
              <a:gd name="connsiteX2299" fmla="*/ 4956286 w 6187971"/>
              <a:gd name="connsiteY2299" fmla="*/ 4575836 h 5955635"/>
              <a:gd name="connsiteX2300" fmla="*/ 4952744 w 6187971"/>
              <a:gd name="connsiteY2300" fmla="*/ 4581303 h 5955635"/>
              <a:gd name="connsiteX2301" fmla="*/ 4948240 w 6187971"/>
              <a:gd name="connsiteY2301" fmla="*/ 4582265 h 5955635"/>
              <a:gd name="connsiteX2302" fmla="*/ 4949202 w 6187971"/>
              <a:gd name="connsiteY2302" fmla="*/ 4586769 h 5955635"/>
              <a:gd name="connsiteX2303" fmla="*/ 4944698 w 6187971"/>
              <a:gd name="connsiteY2303" fmla="*/ 4587731 h 5955635"/>
              <a:gd name="connsiteX2304" fmla="*/ 4943735 w 6187971"/>
              <a:gd name="connsiteY2304" fmla="*/ 4583228 h 5955635"/>
              <a:gd name="connsiteX2305" fmla="*/ 4946315 w 6187971"/>
              <a:gd name="connsiteY2305" fmla="*/ 4573257 h 5955635"/>
              <a:gd name="connsiteX2306" fmla="*/ 4953399 w 6187971"/>
              <a:gd name="connsiteY2306" fmla="*/ 4562324 h 5955635"/>
              <a:gd name="connsiteX2307" fmla="*/ 4948895 w 6187971"/>
              <a:gd name="connsiteY2307" fmla="*/ 4563286 h 5955635"/>
              <a:gd name="connsiteX2308" fmla="*/ 4945353 w 6187971"/>
              <a:gd name="connsiteY2308" fmla="*/ 4568752 h 5955635"/>
              <a:gd name="connsiteX2309" fmla="*/ 4934728 w 6187971"/>
              <a:gd name="connsiteY2309" fmla="*/ 4585152 h 5955635"/>
              <a:gd name="connsiteX2310" fmla="*/ 4935690 w 6187971"/>
              <a:gd name="connsiteY2310" fmla="*/ 4589655 h 5955635"/>
              <a:gd name="connsiteX2311" fmla="*/ 4929569 w 6187971"/>
              <a:gd name="connsiteY2311" fmla="*/ 4605092 h 5955635"/>
              <a:gd name="connsiteX2312" fmla="*/ 4880638 w 6187971"/>
              <a:gd name="connsiteY2312" fmla="*/ 4662642 h 5955635"/>
              <a:gd name="connsiteX2313" fmla="*/ 4876134 w 6187971"/>
              <a:gd name="connsiteY2313" fmla="*/ 4663604 h 5955635"/>
              <a:gd name="connsiteX2314" fmla="*/ 4872593 w 6187971"/>
              <a:gd name="connsiteY2314" fmla="*/ 4669071 h 5955635"/>
              <a:gd name="connsiteX2315" fmla="*/ 4861005 w 6187971"/>
              <a:gd name="connsiteY2315" fmla="*/ 4680965 h 5955635"/>
              <a:gd name="connsiteX2316" fmla="*/ 4857463 w 6187971"/>
              <a:gd name="connsiteY2316" fmla="*/ 4686432 h 5955635"/>
              <a:gd name="connsiteX2317" fmla="*/ 4845875 w 6187971"/>
              <a:gd name="connsiteY2317" fmla="*/ 4698327 h 5955635"/>
              <a:gd name="connsiteX2318" fmla="*/ 4834288 w 6187971"/>
              <a:gd name="connsiteY2318" fmla="*/ 4710222 h 5955635"/>
              <a:gd name="connsiteX2319" fmla="*/ 4798562 w 6187971"/>
              <a:gd name="connsiteY2319" fmla="*/ 4741402 h 5955635"/>
              <a:gd name="connsiteX2320" fmla="*/ 4762182 w 6187971"/>
              <a:gd name="connsiteY2320" fmla="*/ 4791561 h 5955635"/>
              <a:gd name="connsiteX2321" fmla="*/ 4750594 w 6187971"/>
              <a:gd name="connsiteY2321" fmla="*/ 4803457 h 5955635"/>
              <a:gd name="connsiteX2322" fmla="*/ 4761527 w 6187971"/>
              <a:gd name="connsiteY2322" fmla="*/ 4810540 h 5955635"/>
              <a:gd name="connsiteX2323" fmla="*/ 4792748 w 6187971"/>
              <a:gd name="connsiteY2323" fmla="*/ 4780322 h 5955635"/>
              <a:gd name="connsiteX2324" fmla="*/ 4825586 w 6187971"/>
              <a:gd name="connsiteY2324" fmla="*/ 4735629 h 5955635"/>
              <a:gd name="connsiteX2325" fmla="*/ 4840716 w 6187971"/>
              <a:gd name="connsiteY2325" fmla="*/ 4718268 h 5955635"/>
              <a:gd name="connsiteX2326" fmla="*/ 4841678 w 6187971"/>
              <a:gd name="connsiteY2326" fmla="*/ 4722772 h 5955635"/>
              <a:gd name="connsiteX2327" fmla="*/ 4837175 w 6187971"/>
              <a:gd name="connsiteY2327" fmla="*/ 4723734 h 5955635"/>
              <a:gd name="connsiteX2328" fmla="*/ 4838137 w 6187971"/>
              <a:gd name="connsiteY2328" fmla="*/ 4728239 h 5955635"/>
              <a:gd name="connsiteX2329" fmla="*/ 4842641 w 6187971"/>
              <a:gd name="connsiteY2329" fmla="*/ 4727276 h 5955635"/>
              <a:gd name="connsiteX2330" fmla="*/ 4846183 w 6187971"/>
              <a:gd name="connsiteY2330" fmla="*/ 4721810 h 5955635"/>
              <a:gd name="connsiteX2331" fmla="*/ 4843296 w 6187971"/>
              <a:gd name="connsiteY2331" fmla="*/ 4708298 h 5955635"/>
              <a:gd name="connsiteX2332" fmla="*/ 4854883 w 6187971"/>
              <a:gd name="connsiteY2332" fmla="*/ 4696402 h 5955635"/>
              <a:gd name="connsiteX2333" fmla="*/ 4863892 w 6187971"/>
              <a:gd name="connsiteY2333" fmla="*/ 4694478 h 5955635"/>
              <a:gd name="connsiteX2334" fmla="*/ 4864854 w 6187971"/>
              <a:gd name="connsiteY2334" fmla="*/ 4698982 h 5955635"/>
              <a:gd name="connsiteX2335" fmla="*/ 4868395 w 6187971"/>
              <a:gd name="connsiteY2335" fmla="*/ 4693515 h 5955635"/>
              <a:gd name="connsiteX2336" fmla="*/ 4867433 w 6187971"/>
              <a:gd name="connsiteY2336" fmla="*/ 4689012 h 5955635"/>
              <a:gd name="connsiteX2337" fmla="*/ 4870013 w 6187971"/>
              <a:gd name="connsiteY2337" fmla="*/ 4679041 h 5955635"/>
              <a:gd name="connsiteX2338" fmla="*/ 4878058 w 6187971"/>
              <a:gd name="connsiteY2338" fmla="*/ 4672613 h 5955635"/>
              <a:gd name="connsiteX2339" fmla="*/ 4882563 w 6187971"/>
              <a:gd name="connsiteY2339" fmla="*/ 4671651 h 5955635"/>
              <a:gd name="connsiteX2340" fmla="*/ 4881600 w 6187971"/>
              <a:gd name="connsiteY2340" fmla="*/ 4667146 h 5955635"/>
              <a:gd name="connsiteX2341" fmla="*/ 4885142 w 6187971"/>
              <a:gd name="connsiteY2341" fmla="*/ 4661680 h 5955635"/>
              <a:gd name="connsiteX2342" fmla="*/ 4935035 w 6187971"/>
              <a:gd name="connsiteY2342" fmla="*/ 4608634 h 5955635"/>
              <a:gd name="connsiteX2343" fmla="*/ 4938577 w 6187971"/>
              <a:gd name="connsiteY2343" fmla="*/ 4603167 h 5955635"/>
              <a:gd name="connsiteX2344" fmla="*/ 4937615 w 6187971"/>
              <a:gd name="connsiteY2344" fmla="*/ 4598664 h 5955635"/>
              <a:gd name="connsiteX2345" fmla="*/ 4942119 w 6187971"/>
              <a:gd name="connsiteY2345" fmla="*/ 4597702 h 5955635"/>
              <a:gd name="connsiteX2346" fmla="*/ 4943081 w 6187971"/>
              <a:gd name="connsiteY2346" fmla="*/ 4602205 h 5955635"/>
              <a:gd name="connsiteX2347" fmla="*/ 4963677 w 6187971"/>
              <a:gd name="connsiteY2347" fmla="*/ 4588386 h 5955635"/>
              <a:gd name="connsiteX2348" fmla="*/ 4962715 w 6187971"/>
              <a:gd name="connsiteY2348" fmla="*/ 4583882 h 5955635"/>
              <a:gd name="connsiteX2349" fmla="*/ 4961097 w 6187971"/>
              <a:gd name="connsiteY2349" fmla="*/ 4598356 h 5955635"/>
              <a:gd name="connsiteX2350" fmla="*/ 4991357 w 6187971"/>
              <a:gd name="connsiteY2350" fmla="*/ 4563634 h 5955635"/>
              <a:gd name="connsiteX2351" fmla="*/ 5010027 w 6187971"/>
              <a:gd name="connsiteY2351" fmla="*/ 4540806 h 5955635"/>
              <a:gd name="connsiteX2352" fmla="*/ 5028699 w 6187971"/>
              <a:gd name="connsiteY2352" fmla="*/ 4517979 h 5955635"/>
              <a:gd name="connsiteX2353" fmla="*/ 5061537 w 6187971"/>
              <a:gd name="connsiteY2353" fmla="*/ 4473286 h 5955635"/>
              <a:gd name="connsiteX2354" fmla="*/ 5073126 w 6187971"/>
              <a:gd name="connsiteY2354" fmla="*/ 4461391 h 5955635"/>
              <a:gd name="connsiteX2355" fmla="*/ 5080209 w 6187971"/>
              <a:gd name="connsiteY2355" fmla="*/ 4450458 h 5955635"/>
              <a:gd name="connsiteX2356" fmla="*/ 5088254 w 6187971"/>
              <a:gd name="connsiteY2356" fmla="*/ 4444030 h 5955635"/>
              <a:gd name="connsiteX2357" fmla="*/ 5098881 w 6187971"/>
              <a:gd name="connsiteY2357" fmla="*/ 4427631 h 5955635"/>
              <a:gd name="connsiteX2358" fmla="*/ 5110468 w 6187971"/>
              <a:gd name="connsiteY2358" fmla="*/ 4415736 h 5955635"/>
              <a:gd name="connsiteX2359" fmla="*/ 5116589 w 6187971"/>
              <a:gd name="connsiteY2359" fmla="*/ 4400299 h 5955635"/>
              <a:gd name="connsiteX2360" fmla="*/ 5121093 w 6187971"/>
              <a:gd name="connsiteY2360" fmla="*/ 4399337 h 5955635"/>
              <a:gd name="connsiteX2361" fmla="*/ 5231197 w 6187971"/>
              <a:gd name="connsiteY2361" fmla="*/ 4253363 h 5955635"/>
              <a:gd name="connsiteX2362" fmla="*/ 5235700 w 6187971"/>
              <a:gd name="connsiteY2362" fmla="*/ 4252401 h 5955635"/>
              <a:gd name="connsiteX2363" fmla="*/ 5240205 w 6187971"/>
              <a:gd name="connsiteY2363" fmla="*/ 4251439 h 5955635"/>
              <a:gd name="connsiteX2364" fmla="*/ 5233121 w 6187971"/>
              <a:gd name="connsiteY2364" fmla="*/ 4262371 h 5955635"/>
              <a:gd name="connsiteX2365" fmla="*/ 5226037 w 6187971"/>
              <a:gd name="connsiteY2365" fmla="*/ 4273304 h 5955635"/>
              <a:gd name="connsiteX2366" fmla="*/ 5218954 w 6187971"/>
              <a:gd name="connsiteY2366" fmla="*/ 4284236 h 5955635"/>
              <a:gd name="connsiteX2367" fmla="*/ 5219916 w 6187971"/>
              <a:gd name="connsiteY2367" fmla="*/ 4288741 h 5955635"/>
              <a:gd name="connsiteX2368" fmla="*/ 5202207 w 6187971"/>
              <a:gd name="connsiteY2368" fmla="*/ 4316072 h 5955635"/>
              <a:gd name="connsiteX2369" fmla="*/ 5203169 w 6187971"/>
              <a:gd name="connsiteY2369" fmla="*/ 4320576 h 5955635"/>
              <a:gd name="connsiteX2370" fmla="*/ 5207674 w 6187971"/>
              <a:gd name="connsiteY2370" fmla="*/ 4319614 h 5955635"/>
              <a:gd name="connsiteX2371" fmla="*/ 5211216 w 6187971"/>
              <a:gd name="connsiteY2371" fmla="*/ 4314147 h 5955635"/>
              <a:gd name="connsiteX2372" fmla="*/ 5214757 w 6187971"/>
              <a:gd name="connsiteY2372" fmla="*/ 4308682 h 5955635"/>
              <a:gd name="connsiteX2373" fmla="*/ 5218299 w 6187971"/>
              <a:gd name="connsiteY2373" fmla="*/ 4303215 h 5955635"/>
              <a:gd name="connsiteX2374" fmla="*/ 5225382 w 6187971"/>
              <a:gd name="connsiteY2374" fmla="*/ 4292283 h 5955635"/>
              <a:gd name="connsiteX2375" fmla="*/ 5214073 w 6187971"/>
              <a:gd name="connsiteY2375" fmla="*/ 4310299 h 5955635"/>
              <a:gd name="connsiteX2376" fmla="*/ 5204204 w 6187971"/>
              <a:gd name="connsiteY2376" fmla="*/ 4325020 h 5955635"/>
              <a:gd name="connsiteX2377" fmla="*/ 5204132 w 6187971"/>
              <a:gd name="connsiteY2377" fmla="*/ 4325081 h 5955635"/>
              <a:gd name="connsiteX2378" fmla="*/ 5204128 w 6187971"/>
              <a:gd name="connsiteY2378" fmla="*/ 4325131 h 5955635"/>
              <a:gd name="connsiteX2379" fmla="*/ 5203246 w 6187971"/>
              <a:gd name="connsiteY2379" fmla="*/ 4326447 h 5955635"/>
              <a:gd name="connsiteX2380" fmla="*/ 5194162 w 6187971"/>
              <a:gd name="connsiteY2380" fmla="*/ 4322501 h 5955635"/>
              <a:gd name="connsiteX2381" fmla="*/ 5159705 w 6187971"/>
              <a:gd name="connsiteY2381" fmla="*/ 4381669 h 5955635"/>
              <a:gd name="connsiteX2382" fmla="*/ 5164209 w 6187971"/>
              <a:gd name="connsiteY2382" fmla="*/ 4380706 h 5955635"/>
              <a:gd name="connsiteX2383" fmla="*/ 5153584 w 6187971"/>
              <a:gd name="connsiteY2383" fmla="*/ 4397105 h 5955635"/>
              <a:gd name="connsiteX2384" fmla="*/ 5149080 w 6187971"/>
              <a:gd name="connsiteY2384" fmla="*/ 4398068 h 5955635"/>
              <a:gd name="connsiteX2385" fmla="*/ 5150042 w 6187971"/>
              <a:gd name="connsiteY2385" fmla="*/ 4402571 h 5955635"/>
              <a:gd name="connsiteX2386" fmla="*/ 5145539 w 6187971"/>
              <a:gd name="connsiteY2386" fmla="*/ 4403533 h 5955635"/>
              <a:gd name="connsiteX2387" fmla="*/ 5138455 w 6187971"/>
              <a:gd name="connsiteY2387" fmla="*/ 4414466 h 5955635"/>
              <a:gd name="connsiteX2388" fmla="*/ 5135875 w 6187971"/>
              <a:gd name="connsiteY2388" fmla="*/ 4424436 h 5955635"/>
              <a:gd name="connsiteX2389" fmla="*/ 5132334 w 6187971"/>
              <a:gd name="connsiteY2389" fmla="*/ 4429903 h 5955635"/>
              <a:gd name="connsiteX2390" fmla="*/ 5121707 w 6187971"/>
              <a:gd name="connsiteY2390" fmla="*/ 4446302 h 5955635"/>
              <a:gd name="connsiteX2391" fmla="*/ 5122670 w 6187971"/>
              <a:gd name="connsiteY2391" fmla="*/ 4450806 h 5955635"/>
              <a:gd name="connsiteX2392" fmla="*/ 5119128 w 6187971"/>
              <a:gd name="connsiteY2392" fmla="*/ 4456272 h 5955635"/>
              <a:gd name="connsiteX2393" fmla="*/ 5086289 w 6187971"/>
              <a:gd name="connsiteY2393" fmla="*/ 4500965 h 5955635"/>
              <a:gd name="connsiteX2394" fmla="*/ 5080824 w 6187971"/>
              <a:gd name="connsiteY2394" fmla="*/ 4497423 h 5955635"/>
              <a:gd name="connsiteX2395" fmla="*/ 5084365 w 6187971"/>
              <a:gd name="connsiteY2395" fmla="*/ 4491957 h 5955635"/>
              <a:gd name="connsiteX2396" fmla="*/ 5087907 w 6187971"/>
              <a:gd name="connsiteY2396" fmla="*/ 4486491 h 5955635"/>
              <a:gd name="connsiteX2397" fmla="*/ 5083403 w 6187971"/>
              <a:gd name="connsiteY2397" fmla="*/ 4487453 h 5955635"/>
              <a:gd name="connsiteX2398" fmla="*/ 5079862 w 6187971"/>
              <a:gd name="connsiteY2398" fmla="*/ 4492920 h 5955635"/>
              <a:gd name="connsiteX2399" fmla="*/ 5076319 w 6187971"/>
              <a:gd name="connsiteY2399" fmla="*/ 4498385 h 5955635"/>
              <a:gd name="connsiteX2400" fmla="*/ 5077282 w 6187971"/>
              <a:gd name="connsiteY2400" fmla="*/ 4502890 h 5955635"/>
              <a:gd name="connsiteX2401" fmla="*/ 5078244 w 6187971"/>
              <a:gd name="connsiteY2401" fmla="*/ 4507394 h 5955635"/>
              <a:gd name="connsiteX2402" fmla="*/ 5044443 w 6187971"/>
              <a:gd name="connsiteY2402" fmla="*/ 4547582 h 5955635"/>
              <a:gd name="connsiteX2403" fmla="*/ 5045405 w 6187971"/>
              <a:gd name="connsiteY2403" fmla="*/ 4552086 h 5955635"/>
              <a:gd name="connsiteX2404" fmla="*/ 4968796 w 6187971"/>
              <a:gd name="connsiteY2404" fmla="*/ 4634389 h 5955635"/>
              <a:gd name="connsiteX2405" fmla="*/ 4860964 w 6187971"/>
              <a:gd name="connsiteY2405" fmla="*/ 4746909 h 5955635"/>
              <a:gd name="connsiteX2406" fmla="*/ 4837789 w 6187971"/>
              <a:gd name="connsiteY2406" fmla="*/ 4770699 h 5955635"/>
              <a:gd name="connsiteX2407" fmla="*/ 4833284 w 6187971"/>
              <a:gd name="connsiteY2407" fmla="*/ 4771662 h 5955635"/>
              <a:gd name="connsiteX2408" fmla="*/ 4820735 w 6187971"/>
              <a:gd name="connsiteY2408" fmla="*/ 4779052 h 5955635"/>
              <a:gd name="connsiteX2409" fmla="*/ 4817192 w 6187971"/>
              <a:gd name="connsiteY2409" fmla="*/ 4784519 h 5955635"/>
              <a:gd name="connsiteX2410" fmla="*/ 4821697 w 6187971"/>
              <a:gd name="connsiteY2410" fmla="*/ 4783556 h 5955635"/>
              <a:gd name="connsiteX2411" fmla="*/ 4762796 w 6187971"/>
              <a:gd name="connsiteY2411" fmla="*/ 4838527 h 5955635"/>
              <a:gd name="connsiteX2412" fmla="*/ 4715484 w 6187971"/>
              <a:gd name="connsiteY2412" fmla="*/ 4881602 h 5955635"/>
              <a:gd name="connsiteX2413" fmla="*/ 4699392 w 6187971"/>
              <a:gd name="connsiteY2413" fmla="*/ 4894460 h 5955635"/>
              <a:gd name="connsiteX2414" fmla="*/ 4654658 w 6187971"/>
              <a:gd name="connsiteY2414" fmla="*/ 4927565 h 5955635"/>
              <a:gd name="connsiteX2415" fmla="*/ 4623437 w 6187971"/>
              <a:gd name="connsiteY2415" fmla="*/ 4957784 h 5955635"/>
              <a:gd name="connsiteX2416" fmla="*/ 4440960 w 6187971"/>
              <a:gd name="connsiteY2416" fmla="*/ 5095671 h 5955635"/>
              <a:gd name="connsiteX2417" fmla="*/ 4291323 w 6187971"/>
              <a:gd name="connsiteY2417" fmla="*/ 5188865 h 5955635"/>
              <a:gd name="connsiteX2418" fmla="*/ 4134296 w 6187971"/>
              <a:gd name="connsiteY2418" fmla="*/ 5269510 h 5955635"/>
              <a:gd name="connsiteX2419" fmla="*/ 4117242 w 6187971"/>
              <a:gd name="connsiteY2419" fmla="*/ 5277863 h 5955635"/>
              <a:gd name="connsiteX2420" fmla="*/ 3802571 w 6187971"/>
              <a:gd name="connsiteY2420" fmla="*/ 5392188 h 5955635"/>
              <a:gd name="connsiteX2421" fmla="*/ 3637806 w 6187971"/>
              <a:gd name="connsiteY2421" fmla="*/ 5433865 h 5955635"/>
              <a:gd name="connsiteX2422" fmla="*/ 3560810 w 6187971"/>
              <a:gd name="connsiteY2422" fmla="*/ 5445094 h 5955635"/>
              <a:gd name="connsiteX2423" fmla="*/ 3576039 w 6187971"/>
              <a:gd name="connsiteY2423" fmla="*/ 5442351 h 5955635"/>
              <a:gd name="connsiteX2424" fmla="*/ 3617903 w 6187971"/>
              <a:gd name="connsiteY2424" fmla="*/ 5431641 h 5955635"/>
              <a:gd name="connsiteX2425" fmla="*/ 3622408 w 6187971"/>
              <a:gd name="connsiteY2425" fmla="*/ 5430679 h 5955635"/>
              <a:gd name="connsiteX2426" fmla="*/ 3756567 w 6187971"/>
              <a:gd name="connsiteY2426" fmla="*/ 5397306 h 5955635"/>
              <a:gd name="connsiteX2427" fmla="*/ 3761071 w 6187971"/>
              <a:gd name="connsiteY2427" fmla="*/ 5396344 h 5955635"/>
              <a:gd name="connsiteX2428" fmla="*/ 3764613 w 6187971"/>
              <a:gd name="connsiteY2428" fmla="*/ 5390877 h 5955635"/>
              <a:gd name="connsiteX2429" fmla="*/ 3755605 w 6187971"/>
              <a:gd name="connsiteY2429" fmla="*/ 5392802 h 5955635"/>
              <a:gd name="connsiteX2430" fmla="*/ 3756567 w 6187971"/>
              <a:gd name="connsiteY2430" fmla="*/ 5397306 h 5955635"/>
              <a:gd name="connsiteX2431" fmla="*/ 3621445 w 6187971"/>
              <a:gd name="connsiteY2431" fmla="*/ 5426174 h 5955635"/>
              <a:gd name="connsiteX2432" fmla="*/ 3615016 w 6187971"/>
              <a:gd name="connsiteY2432" fmla="*/ 5418129 h 5955635"/>
              <a:gd name="connsiteX2433" fmla="*/ 3610512 w 6187971"/>
              <a:gd name="connsiteY2433" fmla="*/ 5419091 h 5955635"/>
              <a:gd name="connsiteX2434" fmla="*/ 3611474 w 6187971"/>
              <a:gd name="connsiteY2434" fmla="*/ 5423595 h 5955635"/>
              <a:gd name="connsiteX2435" fmla="*/ 3516889 w 6187971"/>
              <a:gd name="connsiteY2435" fmla="*/ 5443802 h 5955635"/>
              <a:gd name="connsiteX2436" fmla="*/ 3517851 w 6187971"/>
              <a:gd name="connsiteY2436" fmla="*/ 5448307 h 5955635"/>
              <a:gd name="connsiteX2437" fmla="*/ 3498872 w 6187971"/>
              <a:gd name="connsiteY2437" fmla="*/ 5447651 h 5955635"/>
              <a:gd name="connsiteX2438" fmla="*/ 3489865 w 6187971"/>
              <a:gd name="connsiteY2438" fmla="*/ 5449576 h 5955635"/>
              <a:gd name="connsiteX2439" fmla="*/ 3490519 w 6187971"/>
              <a:gd name="connsiteY2439" fmla="*/ 5430598 h 5955635"/>
              <a:gd name="connsiteX2440" fmla="*/ 3508535 w 6187971"/>
              <a:gd name="connsiteY2440" fmla="*/ 5426749 h 5955635"/>
              <a:gd name="connsiteX2441" fmla="*/ 3535561 w 6187971"/>
              <a:gd name="connsiteY2441" fmla="*/ 5420975 h 5955635"/>
              <a:gd name="connsiteX2442" fmla="*/ 3540064 w 6187971"/>
              <a:gd name="connsiteY2442" fmla="*/ 5420013 h 5955635"/>
              <a:gd name="connsiteX2443" fmla="*/ 3544568 w 6187971"/>
              <a:gd name="connsiteY2443" fmla="*/ 5419051 h 5955635"/>
              <a:gd name="connsiteX2444" fmla="*/ 3553577 w 6187971"/>
              <a:gd name="connsiteY2444" fmla="*/ 5417126 h 5955635"/>
              <a:gd name="connsiteX2445" fmla="*/ 3558080 w 6187971"/>
              <a:gd name="connsiteY2445" fmla="*/ 5416164 h 5955635"/>
              <a:gd name="connsiteX2446" fmla="*/ 3552615 w 6187971"/>
              <a:gd name="connsiteY2446" fmla="*/ 5412622 h 5955635"/>
              <a:gd name="connsiteX2447" fmla="*/ 3543606 w 6187971"/>
              <a:gd name="connsiteY2447" fmla="*/ 5414547 h 5955635"/>
              <a:gd name="connsiteX2448" fmla="*/ 3539102 w 6187971"/>
              <a:gd name="connsiteY2448" fmla="*/ 5415509 h 5955635"/>
              <a:gd name="connsiteX2449" fmla="*/ 3538139 w 6187971"/>
              <a:gd name="connsiteY2449" fmla="*/ 5411005 h 5955635"/>
              <a:gd name="connsiteX2450" fmla="*/ 3533636 w 6187971"/>
              <a:gd name="connsiteY2450" fmla="*/ 5411967 h 5955635"/>
              <a:gd name="connsiteX2451" fmla="*/ 3529132 w 6187971"/>
              <a:gd name="connsiteY2451" fmla="*/ 5412929 h 5955635"/>
              <a:gd name="connsiteX2452" fmla="*/ 3530094 w 6187971"/>
              <a:gd name="connsiteY2452" fmla="*/ 5417433 h 5955635"/>
              <a:gd name="connsiteX2453" fmla="*/ 3507573 w 6187971"/>
              <a:gd name="connsiteY2453" fmla="*/ 5422245 h 5955635"/>
              <a:gd name="connsiteX2454" fmla="*/ 3489557 w 6187971"/>
              <a:gd name="connsiteY2454" fmla="*/ 5426094 h 5955635"/>
              <a:gd name="connsiteX2455" fmla="*/ 3462533 w 6187971"/>
              <a:gd name="connsiteY2455" fmla="*/ 5431868 h 5955635"/>
              <a:gd name="connsiteX2456" fmla="*/ 3458028 w 6187971"/>
              <a:gd name="connsiteY2456" fmla="*/ 5432830 h 5955635"/>
              <a:gd name="connsiteX2457" fmla="*/ 3463495 w 6187971"/>
              <a:gd name="connsiteY2457" fmla="*/ 5436372 h 5955635"/>
              <a:gd name="connsiteX2458" fmla="*/ 3481511 w 6187971"/>
              <a:gd name="connsiteY2458" fmla="*/ 5432523 h 5955635"/>
              <a:gd name="connsiteX2459" fmla="*/ 3476352 w 6187971"/>
              <a:gd name="connsiteY2459" fmla="*/ 5452463 h 5955635"/>
              <a:gd name="connsiteX2460" fmla="*/ 3467344 w 6187971"/>
              <a:gd name="connsiteY2460" fmla="*/ 5454387 h 5955635"/>
              <a:gd name="connsiteX2461" fmla="*/ 3462839 w 6187971"/>
              <a:gd name="connsiteY2461" fmla="*/ 5455350 h 5955635"/>
              <a:gd name="connsiteX2462" fmla="*/ 3466382 w 6187971"/>
              <a:gd name="connsiteY2462" fmla="*/ 5449884 h 5955635"/>
              <a:gd name="connsiteX2463" fmla="*/ 3460915 w 6187971"/>
              <a:gd name="connsiteY2463" fmla="*/ 5446342 h 5955635"/>
              <a:gd name="connsiteX2464" fmla="*/ 3452870 w 6187971"/>
              <a:gd name="connsiteY2464" fmla="*/ 5452771 h 5955635"/>
              <a:gd name="connsiteX2465" fmla="*/ 3448365 w 6187971"/>
              <a:gd name="connsiteY2465" fmla="*/ 5453733 h 5955635"/>
              <a:gd name="connsiteX2466" fmla="*/ 3429387 w 6187971"/>
              <a:gd name="connsiteY2466" fmla="*/ 5453078 h 5955635"/>
              <a:gd name="connsiteX2467" fmla="*/ 3418454 w 6187971"/>
              <a:gd name="connsiteY2467" fmla="*/ 5445995 h 5955635"/>
              <a:gd name="connsiteX2468" fmla="*/ 3385964 w 6187971"/>
              <a:gd name="connsiteY2468" fmla="*/ 5448226 h 5955635"/>
              <a:gd name="connsiteX2469" fmla="*/ 3383384 w 6187971"/>
              <a:gd name="connsiteY2469" fmla="*/ 5458196 h 5955635"/>
              <a:gd name="connsiteX2470" fmla="*/ 3376955 w 6187971"/>
              <a:gd name="connsiteY2470" fmla="*/ 5450151 h 5955635"/>
              <a:gd name="connsiteX2471" fmla="*/ 3350893 w 6187971"/>
              <a:gd name="connsiteY2471" fmla="*/ 5460429 h 5955635"/>
              <a:gd name="connsiteX2472" fmla="*/ 3318402 w 6187971"/>
              <a:gd name="connsiteY2472" fmla="*/ 5462660 h 5955635"/>
              <a:gd name="connsiteX2473" fmla="*/ 3313898 w 6187971"/>
              <a:gd name="connsiteY2473" fmla="*/ 5463623 h 5955635"/>
              <a:gd name="connsiteX2474" fmla="*/ 3298461 w 6187971"/>
              <a:gd name="connsiteY2474" fmla="*/ 5457501 h 5955635"/>
              <a:gd name="connsiteX2475" fmla="*/ 3263391 w 6187971"/>
              <a:gd name="connsiteY2475" fmla="*/ 5469703 h 5955635"/>
              <a:gd name="connsiteX2476" fmla="*/ 3225433 w 6187971"/>
              <a:gd name="connsiteY2476" fmla="*/ 5468394 h 5955635"/>
              <a:gd name="connsiteX2477" fmla="*/ 3206456 w 6187971"/>
              <a:gd name="connsiteY2477" fmla="*/ 5467738 h 5955635"/>
              <a:gd name="connsiteX2478" fmla="*/ 3181048 w 6187971"/>
              <a:gd name="connsiteY2478" fmla="*/ 5459038 h 5955635"/>
              <a:gd name="connsiteX2479" fmla="*/ 3088079 w 6187971"/>
              <a:gd name="connsiteY2479" fmla="*/ 5464771 h 5955635"/>
              <a:gd name="connsiteX2480" fmla="*/ 3070064 w 6187971"/>
              <a:gd name="connsiteY2480" fmla="*/ 5468620 h 5955635"/>
              <a:gd name="connsiteX2481" fmla="*/ 3056551 w 6187971"/>
              <a:gd name="connsiteY2481" fmla="*/ 5471507 h 5955635"/>
              <a:gd name="connsiteX2482" fmla="*/ 2934326 w 6187971"/>
              <a:gd name="connsiteY2482" fmla="*/ 5450524 h 5955635"/>
              <a:gd name="connsiteX2483" fmla="*/ 2882857 w 6187971"/>
              <a:gd name="connsiteY2483" fmla="*/ 5452101 h 5955635"/>
              <a:gd name="connsiteX2484" fmla="*/ 2853908 w 6187971"/>
              <a:gd name="connsiteY2484" fmla="*/ 5448866 h 5955635"/>
              <a:gd name="connsiteX2485" fmla="*/ 2858412 w 6187971"/>
              <a:gd name="connsiteY2485" fmla="*/ 5447903 h 5955635"/>
              <a:gd name="connsiteX2486" fmla="*/ 2748082 w 6187971"/>
              <a:gd name="connsiteY2486" fmla="*/ 5438507 h 5955635"/>
              <a:gd name="connsiteX2487" fmla="*/ 2730066 w 6187971"/>
              <a:gd name="connsiteY2487" fmla="*/ 5442356 h 5955635"/>
              <a:gd name="connsiteX2488" fmla="*/ 2695651 w 6187971"/>
              <a:gd name="connsiteY2488" fmla="*/ 5435580 h 5955635"/>
              <a:gd name="connsiteX2489" fmla="*/ 2699193 w 6187971"/>
              <a:gd name="connsiteY2489" fmla="*/ 5430115 h 5955635"/>
              <a:gd name="connsiteX2490" fmla="*/ 2625858 w 6187971"/>
              <a:gd name="connsiteY2490" fmla="*/ 5417524 h 5955635"/>
              <a:gd name="connsiteX2491" fmla="*/ 2592405 w 6187971"/>
              <a:gd name="connsiteY2491" fmla="*/ 5415252 h 5955635"/>
              <a:gd name="connsiteX2492" fmla="*/ 2601413 w 6187971"/>
              <a:gd name="connsiteY2492" fmla="*/ 5413327 h 5955635"/>
              <a:gd name="connsiteX2493" fmla="*/ 2528079 w 6187971"/>
              <a:gd name="connsiteY2493" fmla="*/ 5400737 h 5955635"/>
              <a:gd name="connsiteX2494" fmla="*/ 2448315 w 6187971"/>
              <a:gd name="connsiteY2494" fmla="*/ 5380101 h 5955635"/>
              <a:gd name="connsiteX2495" fmla="*/ 2442848 w 6187971"/>
              <a:gd name="connsiteY2495" fmla="*/ 5376560 h 5955635"/>
              <a:gd name="connsiteX2496" fmla="*/ 2429336 w 6187971"/>
              <a:gd name="connsiteY2496" fmla="*/ 5379447 h 5955635"/>
              <a:gd name="connsiteX2497" fmla="*/ 2384951 w 6187971"/>
              <a:gd name="connsiteY2497" fmla="*/ 5370091 h 5955635"/>
              <a:gd name="connsiteX2498" fmla="*/ 2372093 w 6187971"/>
              <a:gd name="connsiteY2498" fmla="*/ 5353999 h 5955635"/>
              <a:gd name="connsiteX2499" fmla="*/ 2344107 w 6187971"/>
              <a:gd name="connsiteY2499" fmla="*/ 5355268 h 5955635"/>
              <a:gd name="connsiteX2500" fmla="*/ 2343144 w 6187971"/>
              <a:gd name="connsiteY2500" fmla="*/ 5350765 h 5955635"/>
              <a:gd name="connsiteX2501" fmla="*/ 2273352 w 6187971"/>
              <a:gd name="connsiteY2501" fmla="*/ 5332708 h 5955635"/>
              <a:gd name="connsiteX2502" fmla="*/ 2292330 w 6187971"/>
              <a:gd name="connsiteY2502" fmla="*/ 5333363 h 5955635"/>
              <a:gd name="connsiteX2503" fmla="*/ 2235087 w 6187971"/>
              <a:gd name="connsiteY2503" fmla="*/ 5307915 h 5955635"/>
              <a:gd name="connsiteX2504" fmla="*/ 2231545 w 6187971"/>
              <a:gd name="connsiteY2504" fmla="*/ 5313382 h 5955635"/>
              <a:gd name="connsiteX2505" fmla="*/ 2215146 w 6187971"/>
              <a:gd name="connsiteY2505" fmla="*/ 5302757 h 5955635"/>
              <a:gd name="connsiteX2506" fmla="*/ 2180731 w 6187971"/>
              <a:gd name="connsiteY2506" fmla="*/ 5295981 h 5955635"/>
              <a:gd name="connsiteX2507" fmla="*/ 2164331 w 6187971"/>
              <a:gd name="connsiteY2507" fmla="*/ 5285355 h 5955635"/>
              <a:gd name="connsiteX2508" fmla="*/ 2159828 w 6187971"/>
              <a:gd name="connsiteY2508" fmla="*/ 5286317 h 5955635"/>
              <a:gd name="connsiteX2509" fmla="*/ 2170760 w 6187971"/>
              <a:gd name="connsiteY2509" fmla="*/ 5293401 h 5955635"/>
              <a:gd name="connsiteX2510" fmla="*/ 2132496 w 6187971"/>
              <a:gd name="connsiteY2510" fmla="*/ 5268608 h 5955635"/>
              <a:gd name="connsiteX2511" fmla="*/ 2117059 w 6187971"/>
              <a:gd name="connsiteY2511" fmla="*/ 5262487 h 5955635"/>
              <a:gd name="connsiteX2512" fmla="*/ 2119946 w 6187971"/>
              <a:gd name="connsiteY2512" fmla="*/ 5276000 h 5955635"/>
              <a:gd name="connsiteX2513" fmla="*/ 2115441 w 6187971"/>
              <a:gd name="connsiteY2513" fmla="*/ 5276962 h 5955635"/>
              <a:gd name="connsiteX2514" fmla="*/ 2083606 w 6187971"/>
              <a:gd name="connsiteY2514" fmla="*/ 5260215 h 5955635"/>
              <a:gd name="connsiteX2515" fmla="*/ 2082644 w 6187971"/>
              <a:gd name="connsiteY2515" fmla="*/ 5255711 h 5955635"/>
              <a:gd name="connsiteX2516" fmla="*/ 2092614 w 6187971"/>
              <a:gd name="connsiteY2516" fmla="*/ 5258290 h 5955635"/>
              <a:gd name="connsiteX2517" fmla="*/ 2098080 w 6187971"/>
              <a:gd name="connsiteY2517" fmla="*/ 5261832 h 5955635"/>
              <a:gd name="connsiteX2518" fmla="*/ 2097118 w 6187971"/>
              <a:gd name="connsiteY2518" fmla="*/ 5257328 h 5955635"/>
              <a:gd name="connsiteX2519" fmla="*/ 2081681 w 6187971"/>
              <a:gd name="connsiteY2519" fmla="*/ 5251207 h 5955635"/>
              <a:gd name="connsiteX2520" fmla="*/ 2059816 w 6187971"/>
              <a:gd name="connsiteY2520" fmla="*/ 5237040 h 5955635"/>
              <a:gd name="connsiteX2521" fmla="*/ 2014467 w 6187971"/>
              <a:gd name="connsiteY2521" fmla="*/ 5223180 h 5955635"/>
              <a:gd name="connsiteX2522" fmla="*/ 1987136 w 6187971"/>
              <a:gd name="connsiteY2522" fmla="*/ 5205471 h 5955635"/>
              <a:gd name="connsiteX2523" fmla="*/ 1981670 w 6187971"/>
              <a:gd name="connsiteY2523" fmla="*/ 5201929 h 5955635"/>
              <a:gd name="connsiteX2524" fmla="*/ 1977165 w 6187971"/>
              <a:gd name="connsiteY2524" fmla="*/ 5202891 h 5955635"/>
              <a:gd name="connsiteX2525" fmla="*/ 1895171 w 6187971"/>
              <a:gd name="connsiteY2525" fmla="*/ 5149765 h 5955635"/>
              <a:gd name="connsiteX2526" fmla="*/ 1865914 w 6187971"/>
              <a:gd name="connsiteY2526" fmla="*/ 5123048 h 5955635"/>
              <a:gd name="connsiteX2527" fmla="*/ 1715436 w 6187971"/>
              <a:gd name="connsiteY2527" fmla="*/ 5013908 h 5955635"/>
              <a:gd name="connsiteX2528" fmla="*/ 1588748 w 6187971"/>
              <a:gd name="connsiteY2528" fmla="*/ 4927943 h 5955635"/>
              <a:gd name="connsiteX2529" fmla="*/ 1598064 w 6187971"/>
              <a:gd name="connsiteY2529" fmla="*/ 4949501 h 5955635"/>
              <a:gd name="connsiteX2530" fmla="*/ 1564303 w 6187971"/>
              <a:gd name="connsiteY2530" fmla="*/ 4923746 h 5955635"/>
              <a:gd name="connsiteX2531" fmla="*/ 1547904 w 6187971"/>
              <a:gd name="connsiteY2531" fmla="*/ 4913121 h 5955635"/>
              <a:gd name="connsiteX2532" fmla="*/ 1545979 w 6187971"/>
              <a:gd name="connsiteY2532" fmla="*/ 4904113 h 5955635"/>
              <a:gd name="connsiteX2533" fmla="*/ 1541475 w 6187971"/>
              <a:gd name="connsiteY2533" fmla="*/ 4905075 h 5955635"/>
              <a:gd name="connsiteX2534" fmla="*/ 1523807 w 6187971"/>
              <a:gd name="connsiteY2534" fmla="*/ 4866464 h 5955635"/>
              <a:gd name="connsiteX2535" fmla="*/ 1517378 w 6187971"/>
              <a:gd name="connsiteY2535" fmla="*/ 4858417 h 5955635"/>
              <a:gd name="connsiteX2536" fmla="*/ 1511912 w 6187971"/>
              <a:gd name="connsiteY2536" fmla="*/ 4854876 h 5955635"/>
              <a:gd name="connsiteX2537" fmla="*/ 1506446 w 6187971"/>
              <a:gd name="connsiteY2537" fmla="*/ 4851334 h 5955635"/>
              <a:gd name="connsiteX2538" fmla="*/ 1483618 w 6187971"/>
              <a:gd name="connsiteY2538" fmla="*/ 4832662 h 5955635"/>
              <a:gd name="connsiteX2539" fmla="*/ 1478151 w 6187971"/>
              <a:gd name="connsiteY2539" fmla="*/ 4829121 h 5955635"/>
              <a:gd name="connsiteX2540" fmla="*/ 1479114 w 6187971"/>
              <a:gd name="connsiteY2540" fmla="*/ 4833625 h 5955635"/>
              <a:gd name="connsiteX2541" fmla="*/ 1485543 w 6187971"/>
              <a:gd name="connsiteY2541" fmla="*/ 4841671 h 5955635"/>
              <a:gd name="connsiteX2542" fmla="*/ 1462060 w 6187971"/>
              <a:gd name="connsiteY2542" fmla="*/ 4841978 h 5955635"/>
              <a:gd name="connsiteX2543" fmla="*/ 1461097 w 6187971"/>
              <a:gd name="connsiteY2543" fmla="*/ 4837474 h 5955635"/>
              <a:gd name="connsiteX2544" fmla="*/ 1435076 w 6187971"/>
              <a:gd name="connsiteY2544" fmla="*/ 4781808 h 5955635"/>
              <a:gd name="connsiteX2545" fmla="*/ 1429609 w 6187971"/>
              <a:gd name="connsiteY2545" fmla="*/ 4778267 h 5955635"/>
              <a:gd name="connsiteX2546" fmla="*/ 1428647 w 6187971"/>
              <a:gd name="connsiteY2546" fmla="*/ 4773763 h 5955635"/>
              <a:gd name="connsiteX2547" fmla="*/ 1391038 w 6187971"/>
              <a:gd name="connsiteY2547" fmla="*/ 4729991 h 5955635"/>
              <a:gd name="connsiteX2548" fmla="*/ 1363706 w 6187971"/>
              <a:gd name="connsiteY2548" fmla="*/ 4712283 h 5955635"/>
              <a:gd name="connsiteX2549" fmla="*/ 1362744 w 6187971"/>
              <a:gd name="connsiteY2549" fmla="*/ 4707779 h 5955635"/>
              <a:gd name="connsiteX2550" fmla="*/ 1358239 w 6187971"/>
              <a:gd name="connsiteY2550" fmla="*/ 4708741 h 5955635"/>
              <a:gd name="connsiteX2551" fmla="*/ 1347307 w 6187971"/>
              <a:gd name="connsiteY2551" fmla="*/ 4701658 h 5955635"/>
              <a:gd name="connsiteX2552" fmla="*/ 1348269 w 6187971"/>
              <a:gd name="connsiteY2552" fmla="*/ 4706162 h 5955635"/>
              <a:gd name="connsiteX2553" fmla="*/ 1354698 w 6187971"/>
              <a:gd name="connsiteY2553" fmla="*/ 4714207 h 5955635"/>
              <a:gd name="connsiteX2554" fmla="*/ 1338299 w 6187971"/>
              <a:gd name="connsiteY2554" fmla="*/ 4703582 h 5955635"/>
              <a:gd name="connsiteX2555" fmla="*/ 1318358 w 6187971"/>
              <a:gd name="connsiteY2555" fmla="*/ 4698423 h 5955635"/>
              <a:gd name="connsiteX2556" fmla="*/ 1303576 w 6187971"/>
              <a:gd name="connsiteY2556" fmla="*/ 4673323 h 5955635"/>
              <a:gd name="connsiteX2557" fmla="*/ 1308080 w 6187971"/>
              <a:gd name="connsiteY2557" fmla="*/ 4672361 h 5955635"/>
              <a:gd name="connsiteX2558" fmla="*/ 1307118 w 6187971"/>
              <a:gd name="connsiteY2558" fmla="*/ 4667857 h 5955635"/>
              <a:gd name="connsiteX2559" fmla="*/ 1301651 w 6187971"/>
              <a:gd name="connsiteY2559" fmla="*/ 4664315 h 5955635"/>
              <a:gd name="connsiteX2560" fmla="*/ 1294261 w 6187971"/>
              <a:gd name="connsiteY2560" fmla="*/ 4651766 h 5955635"/>
              <a:gd name="connsiteX2561" fmla="*/ 1288794 w 6187971"/>
              <a:gd name="connsiteY2561" fmla="*/ 4648223 h 5955635"/>
              <a:gd name="connsiteX2562" fmla="*/ 1284945 w 6187971"/>
              <a:gd name="connsiteY2562" fmla="*/ 4630207 h 5955635"/>
              <a:gd name="connsiteX2563" fmla="*/ 1303269 w 6187971"/>
              <a:gd name="connsiteY2563" fmla="*/ 4649841 h 5955635"/>
              <a:gd name="connsiteX2564" fmla="*/ 1300382 w 6187971"/>
              <a:gd name="connsiteY2564" fmla="*/ 4636329 h 5955635"/>
              <a:gd name="connsiteX2565" fmla="*/ 1288488 w 6187971"/>
              <a:gd name="connsiteY2565" fmla="*/ 4624741 h 5955635"/>
              <a:gd name="connsiteX2566" fmla="*/ 1225818 w 6187971"/>
              <a:gd name="connsiteY2566" fmla="*/ 4529809 h 5955635"/>
              <a:gd name="connsiteX2567" fmla="*/ 1185629 w 6187971"/>
              <a:gd name="connsiteY2567" fmla="*/ 4496009 h 5955635"/>
              <a:gd name="connsiteX2568" fmla="*/ 1189171 w 6187971"/>
              <a:gd name="connsiteY2568" fmla="*/ 4490542 h 5955635"/>
              <a:gd name="connsiteX2569" fmla="*/ 1182742 w 6187971"/>
              <a:gd name="connsiteY2569" fmla="*/ 4482495 h 5955635"/>
              <a:gd name="connsiteX2570" fmla="*/ 1177276 w 6187971"/>
              <a:gd name="connsiteY2570" fmla="*/ 4478954 h 5955635"/>
              <a:gd name="connsiteX2571" fmla="*/ 1178238 w 6187971"/>
              <a:gd name="connsiteY2571" fmla="*/ 4483458 h 5955635"/>
              <a:gd name="connsiteX2572" fmla="*/ 1166343 w 6187971"/>
              <a:gd name="connsiteY2572" fmla="*/ 4471870 h 5955635"/>
              <a:gd name="connsiteX2573" fmla="*/ 1169885 w 6187971"/>
              <a:gd name="connsiteY2573" fmla="*/ 4466405 h 5955635"/>
              <a:gd name="connsiteX2574" fmla="*/ 1139667 w 6187971"/>
              <a:gd name="connsiteY2574" fmla="*/ 4435183 h 5955635"/>
              <a:gd name="connsiteX2575" fmla="*/ 1138704 w 6187971"/>
              <a:gd name="connsiteY2575" fmla="*/ 4430679 h 5955635"/>
              <a:gd name="connsiteX2576" fmla="*/ 1134200 w 6187971"/>
              <a:gd name="connsiteY2576" fmla="*/ 4431641 h 5955635"/>
              <a:gd name="connsiteX2577" fmla="*/ 1129696 w 6187971"/>
              <a:gd name="connsiteY2577" fmla="*/ 4432603 h 5955635"/>
              <a:gd name="connsiteX2578" fmla="*/ 1128734 w 6187971"/>
              <a:gd name="connsiteY2578" fmla="*/ 4428100 h 5955635"/>
              <a:gd name="connsiteX2579" fmla="*/ 1118764 w 6187971"/>
              <a:gd name="connsiteY2579" fmla="*/ 4425520 h 5955635"/>
              <a:gd name="connsiteX2580" fmla="*/ 1120688 w 6187971"/>
              <a:gd name="connsiteY2580" fmla="*/ 4434529 h 5955635"/>
              <a:gd name="connsiteX2581" fmla="*/ 1115221 w 6187971"/>
              <a:gd name="connsiteY2581" fmla="*/ 4430987 h 5955635"/>
              <a:gd name="connsiteX2582" fmla="*/ 1091431 w 6187971"/>
              <a:gd name="connsiteY2582" fmla="*/ 4407812 h 5955635"/>
              <a:gd name="connsiteX2583" fmla="*/ 1073763 w 6187971"/>
              <a:gd name="connsiteY2583" fmla="*/ 4369199 h 5955635"/>
              <a:gd name="connsiteX2584" fmla="*/ 1063792 w 6187971"/>
              <a:gd name="connsiteY2584" fmla="*/ 4366620 h 5955635"/>
              <a:gd name="connsiteX2585" fmla="*/ 1058981 w 6187971"/>
              <a:gd name="connsiteY2585" fmla="*/ 4344100 h 5955635"/>
              <a:gd name="connsiteX2586" fmla="*/ 1050936 w 6187971"/>
              <a:gd name="connsiteY2586" fmla="*/ 4350528 h 5955635"/>
              <a:gd name="connsiteX2587" fmla="*/ 1048049 w 6187971"/>
              <a:gd name="connsiteY2587" fmla="*/ 4337016 h 5955635"/>
              <a:gd name="connsiteX2588" fmla="*/ 988922 w 6187971"/>
              <a:gd name="connsiteY2588" fmla="*/ 4236617 h 5955635"/>
              <a:gd name="connsiteX2589" fmla="*/ 981224 w 6187971"/>
              <a:gd name="connsiteY2589" fmla="*/ 4200585 h 5955635"/>
              <a:gd name="connsiteX2590" fmla="*/ 970291 w 6187971"/>
              <a:gd name="connsiteY2590" fmla="*/ 4193501 h 5955635"/>
              <a:gd name="connsiteX2591" fmla="*/ 953584 w 6187971"/>
              <a:gd name="connsiteY2591" fmla="*/ 4159394 h 5955635"/>
              <a:gd name="connsiteX2592" fmla="*/ 943614 w 6187971"/>
              <a:gd name="connsiteY2592" fmla="*/ 4156814 h 5955635"/>
              <a:gd name="connsiteX2593" fmla="*/ 947156 w 6187971"/>
              <a:gd name="connsiteY2593" fmla="*/ 4151347 h 5955635"/>
              <a:gd name="connsiteX2594" fmla="*/ 918555 w 6187971"/>
              <a:gd name="connsiteY2594" fmla="*/ 4105652 h 5955635"/>
              <a:gd name="connsiteX2595" fmla="*/ 910857 w 6187971"/>
              <a:gd name="connsiteY2595" fmla="*/ 4069620 h 5955635"/>
              <a:gd name="connsiteX2596" fmla="*/ 892533 w 6187971"/>
              <a:gd name="connsiteY2596" fmla="*/ 4049987 h 5955635"/>
              <a:gd name="connsiteX2597" fmla="*/ 891263 w 6187971"/>
              <a:gd name="connsiteY2597" fmla="*/ 4022000 h 5955635"/>
              <a:gd name="connsiteX2598" fmla="*/ 869091 w 6187971"/>
              <a:gd name="connsiteY2598" fmla="*/ 3984350 h 5955635"/>
              <a:gd name="connsiteX2599" fmla="*/ 873595 w 6187971"/>
              <a:gd name="connsiteY2599" fmla="*/ 3983387 h 5955635"/>
              <a:gd name="connsiteX2600" fmla="*/ 852077 w 6187971"/>
              <a:gd name="connsiteY2600" fmla="*/ 3926760 h 5955635"/>
              <a:gd name="connsiteX2601" fmla="*/ 863010 w 6187971"/>
              <a:gd name="connsiteY2601" fmla="*/ 3933844 h 5955635"/>
              <a:gd name="connsiteX2602" fmla="*/ 869247 w 6187971"/>
              <a:gd name="connsiteY2602" fmla="*/ 3944432 h 5955635"/>
              <a:gd name="connsiteX2603" fmla="*/ 868668 w 6187971"/>
              <a:gd name="connsiteY2603" fmla="*/ 3952062 h 5955635"/>
              <a:gd name="connsiteX2604" fmla="*/ 862355 w 6187971"/>
              <a:gd name="connsiteY2604" fmla="*/ 3952821 h 5955635"/>
              <a:gd name="connsiteX2605" fmla="*/ 875212 w 6187971"/>
              <a:gd name="connsiteY2605" fmla="*/ 3968913 h 5955635"/>
              <a:gd name="connsiteX2606" fmla="*/ 890956 w 6187971"/>
              <a:gd name="connsiteY2606" fmla="*/ 3998517 h 5955635"/>
              <a:gd name="connsiteX2607" fmla="*/ 891918 w 6187971"/>
              <a:gd name="connsiteY2607" fmla="*/ 4003022 h 5955635"/>
              <a:gd name="connsiteX2608" fmla="*/ 892881 w 6187971"/>
              <a:gd name="connsiteY2608" fmla="*/ 4007525 h 5955635"/>
              <a:gd name="connsiteX2609" fmla="*/ 897385 w 6187971"/>
              <a:gd name="connsiteY2609" fmla="*/ 4006563 h 5955635"/>
              <a:gd name="connsiteX2610" fmla="*/ 897077 w 6187971"/>
              <a:gd name="connsiteY2610" fmla="*/ 3983081 h 5955635"/>
              <a:gd name="connsiteX2611" fmla="*/ 891611 w 6187971"/>
              <a:gd name="connsiteY2611" fmla="*/ 3979538 h 5955635"/>
              <a:gd name="connsiteX2612" fmla="*/ 890649 w 6187971"/>
              <a:gd name="connsiteY2612" fmla="*/ 3975035 h 5955635"/>
              <a:gd name="connsiteX2613" fmla="*/ 885183 w 6187971"/>
              <a:gd name="connsiteY2613" fmla="*/ 3971493 h 5955635"/>
              <a:gd name="connsiteX2614" fmla="*/ 878447 w 6187971"/>
              <a:gd name="connsiteY2614" fmla="*/ 3939965 h 5955635"/>
              <a:gd name="connsiteX2615" fmla="*/ 890034 w 6187971"/>
              <a:gd name="connsiteY2615" fmla="*/ 3928070 h 5955635"/>
              <a:gd name="connsiteX2616" fmla="*/ 879449 w 6187971"/>
              <a:gd name="connsiteY2616" fmla="*/ 3878525 h 5955635"/>
              <a:gd name="connsiteX2617" fmla="*/ 852546 w 6187971"/>
              <a:gd name="connsiteY2617" fmla="*/ 3686468 h 5955635"/>
              <a:gd name="connsiteX2618" fmla="*/ 847081 w 6187971"/>
              <a:gd name="connsiteY2618" fmla="*/ 3682926 h 5955635"/>
              <a:gd name="connsiteX2619" fmla="*/ 843539 w 6187971"/>
              <a:gd name="connsiteY2619" fmla="*/ 3688393 h 5955635"/>
              <a:gd name="connsiteX2620" fmla="*/ 872058 w 6187971"/>
              <a:gd name="connsiteY2620" fmla="*/ 3865975 h 5955635"/>
              <a:gd name="connsiteX2621" fmla="*/ 867555 w 6187971"/>
              <a:gd name="connsiteY2621" fmla="*/ 3866938 h 5955635"/>
              <a:gd name="connsiteX2622" fmla="*/ 861126 w 6187971"/>
              <a:gd name="connsiteY2622" fmla="*/ 3858892 h 5955635"/>
              <a:gd name="connsiteX2623" fmla="*/ 868517 w 6187971"/>
              <a:gd name="connsiteY2623" fmla="*/ 3871442 h 5955635"/>
              <a:gd name="connsiteX2624" fmla="*/ 864975 w 6187971"/>
              <a:gd name="connsiteY2624" fmla="*/ 3876908 h 5955635"/>
              <a:gd name="connsiteX2625" fmla="*/ 849886 w 6187971"/>
              <a:gd name="connsiteY2625" fmla="*/ 3828326 h 5955635"/>
              <a:gd name="connsiteX2626" fmla="*/ 848269 w 6187971"/>
              <a:gd name="connsiteY2626" fmla="*/ 3842800 h 5955635"/>
              <a:gd name="connsiteX2627" fmla="*/ 832524 w 6187971"/>
              <a:gd name="connsiteY2627" fmla="*/ 3813196 h 5955635"/>
              <a:gd name="connsiteX2628" fmla="*/ 822902 w 6187971"/>
              <a:gd name="connsiteY2628" fmla="*/ 3768156 h 5955635"/>
              <a:gd name="connsiteX2629" fmla="*/ 812624 w 6187971"/>
              <a:gd name="connsiteY2629" fmla="*/ 3742094 h 5955635"/>
              <a:gd name="connsiteX2630" fmla="*/ 789529 w 6187971"/>
              <a:gd name="connsiteY2630" fmla="*/ 3633997 h 5955635"/>
              <a:gd name="connsiteX2631" fmla="*/ 786951 w 6187971"/>
              <a:gd name="connsiteY2631" fmla="*/ 3643967 h 5955635"/>
              <a:gd name="connsiteX2632" fmla="*/ 785988 w 6187971"/>
              <a:gd name="connsiteY2632" fmla="*/ 3639463 h 5955635"/>
              <a:gd name="connsiteX2633" fmla="*/ 785026 w 6187971"/>
              <a:gd name="connsiteY2633" fmla="*/ 3634959 h 5955635"/>
              <a:gd name="connsiteX2634" fmla="*/ 783101 w 6187971"/>
              <a:gd name="connsiteY2634" fmla="*/ 3625951 h 5955635"/>
              <a:gd name="connsiteX2635" fmla="*/ 765126 w 6187971"/>
              <a:gd name="connsiteY2635" fmla="*/ 3563856 h 5955635"/>
              <a:gd name="connsiteX2636" fmla="*/ 763201 w 6187971"/>
              <a:gd name="connsiteY2636" fmla="*/ 3554849 h 5955635"/>
              <a:gd name="connsiteX2637" fmla="*/ 760314 w 6187971"/>
              <a:gd name="connsiteY2637" fmla="*/ 3541336 h 5955635"/>
              <a:gd name="connsiteX2638" fmla="*/ 754541 w 6187971"/>
              <a:gd name="connsiteY2638" fmla="*/ 3514312 h 5955635"/>
              <a:gd name="connsiteX2639" fmla="*/ 753578 w 6187971"/>
              <a:gd name="connsiteY2639" fmla="*/ 3509808 h 5955635"/>
              <a:gd name="connsiteX2640" fmla="*/ 752616 w 6187971"/>
              <a:gd name="connsiteY2640" fmla="*/ 3505304 h 5955635"/>
              <a:gd name="connsiteX2641" fmla="*/ 748111 w 6187971"/>
              <a:gd name="connsiteY2641" fmla="*/ 3506266 h 5955635"/>
              <a:gd name="connsiteX2642" fmla="*/ 756158 w 6187971"/>
              <a:gd name="connsiteY2642" fmla="*/ 3499837 h 5955635"/>
              <a:gd name="connsiteX2643" fmla="*/ 748767 w 6187971"/>
              <a:gd name="connsiteY2643" fmla="*/ 3487287 h 5955635"/>
              <a:gd name="connsiteX2644" fmla="*/ 745225 w 6187971"/>
              <a:gd name="connsiteY2644" fmla="*/ 3492754 h 5955635"/>
              <a:gd name="connsiteX2645" fmla="*/ 743300 w 6187971"/>
              <a:gd name="connsiteY2645" fmla="*/ 3483746 h 5955635"/>
              <a:gd name="connsiteX2646" fmla="*/ 735295 w 6187971"/>
              <a:gd name="connsiteY2646" fmla="*/ 3424231 h 5955635"/>
              <a:gd name="connsiteX2647" fmla="*/ 735950 w 6187971"/>
              <a:gd name="connsiteY2647" fmla="*/ 3405253 h 5955635"/>
              <a:gd name="connsiteX2648" fmla="*/ 734026 w 6187971"/>
              <a:gd name="connsiteY2648" fmla="*/ 3396245 h 5955635"/>
              <a:gd name="connsiteX2649" fmla="*/ 736605 w 6187971"/>
              <a:gd name="connsiteY2649" fmla="*/ 3386274 h 5955635"/>
              <a:gd name="connsiteX2650" fmla="*/ 742071 w 6187971"/>
              <a:gd name="connsiteY2650" fmla="*/ 3389816 h 5955635"/>
              <a:gd name="connsiteX2651" fmla="*/ 747538 w 6187971"/>
              <a:gd name="connsiteY2651" fmla="*/ 3393358 h 5955635"/>
              <a:gd name="connsiteX2652" fmla="*/ 746576 w 6187971"/>
              <a:gd name="connsiteY2652" fmla="*/ 3388854 h 5955635"/>
              <a:gd name="connsiteX2653" fmla="*/ 751080 w 6187971"/>
              <a:gd name="connsiteY2653" fmla="*/ 3387891 h 5955635"/>
              <a:gd name="connsiteX2654" fmla="*/ 744651 w 6187971"/>
              <a:gd name="connsiteY2654" fmla="*/ 3379845 h 5955635"/>
              <a:gd name="connsiteX2655" fmla="*/ 733718 w 6187971"/>
              <a:gd name="connsiteY2655" fmla="*/ 3372762 h 5955635"/>
              <a:gd name="connsiteX2656" fmla="*/ 730177 w 6187971"/>
              <a:gd name="connsiteY2656" fmla="*/ 3378228 h 5955635"/>
              <a:gd name="connsiteX2657" fmla="*/ 722786 w 6187971"/>
              <a:gd name="connsiteY2657" fmla="*/ 3365679 h 5955635"/>
              <a:gd name="connsiteX2658" fmla="*/ 722479 w 6187971"/>
              <a:gd name="connsiteY2658" fmla="*/ 3342196 h 5955635"/>
              <a:gd name="connsiteX2659" fmla="*/ 727944 w 6187971"/>
              <a:gd name="connsiteY2659" fmla="*/ 3345738 h 5955635"/>
              <a:gd name="connsiteX2660" fmla="*/ 726982 w 6187971"/>
              <a:gd name="connsiteY2660" fmla="*/ 3341234 h 5955635"/>
              <a:gd name="connsiteX2661" fmla="*/ 725057 w 6187971"/>
              <a:gd name="connsiteY2661" fmla="*/ 3332226 h 5955635"/>
              <a:gd name="connsiteX2662" fmla="*/ 724095 w 6187971"/>
              <a:gd name="connsiteY2662" fmla="*/ 3327721 h 5955635"/>
              <a:gd name="connsiteX2663" fmla="*/ 723133 w 6187971"/>
              <a:gd name="connsiteY2663" fmla="*/ 3323218 h 5955635"/>
              <a:gd name="connsiteX2664" fmla="*/ 719284 w 6187971"/>
              <a:gd name="connsiteY2664" fmla="*/ 3305202 h 5955635"/>
              <a:gd name="connsiteX2665" fmla="*/ 716397 w 6187971"/>
              <a:gd name="connsiteY2665" fmla="*/ 3291690 h 5955635"/>
              <a:gd name="connsiteX2666" fmla="*/ 718015 w 6187971"/>
              <a:gd name="connsiteY2666" fmla="*/ 3277215 h 5955635"/>
              <a:gd name="connsiteX2667" fmla="*/ 716438 w 6187971"/>
              <a:gd name="connsiteY2667" fmla="*/ 3225746 h 5955635"/>
              <a:gd name="connsiteX2668" fmla="*/ 711934 w 6187971"/>
              <a:gd name="connsiteY2668" fmla="*/ 3226708 h 5955635"/>
              <a:gd name="connsiteX2669" fmla="*/ 710705 w 6187971"/>
              <a:gd name="connsiteY2669" fmla="*/ 3132778 h 5955635"/>
              <a:gd name="connsiteX2670" fmla="*/ 713284 w 6187971"/>
              <a:gd name="connsiteY2670" fmla="*/ 3122808 h 5955635"/>
              <a:gd name="connsiteX2671" fmla="*/ 712322 w 6187971"/>
              <a:gd name="connsiteY2671" fmla="*/ 3118304 h 5955635"/>
              <a:gd name="connsiteX2672" fmla="*/ 708780 w 6187971"/>
              <a:gd name="connsiteY2672" fmla="*/ 3123770 h 5955635"/>
              <a:gd name="connsiteX2673" fmla="*/ 708472 w 6187971"/>
              <a:gd name="connsiteY2673" fmla="*/ 3100287 h 5955635"/>
              <a:gd name="connsiteX2674" fmla="*/ 712015 w 6187971"/>
              <a:gd name="connsiteY2674" fmla="*/ 3094821 h 5955635"/>
              <a:gd name="connsiteX2675" fmla="*/ 706548 w 6187971"/>
              <a:gd name="connsiteY2675" fmla="*/ 3091280 h 5955635"/>
              <a:gd name="connsiteX2676" fmla="*/ 709128 w 6187971"/>
              <a:gd name="connsiteY2676" fmla="*/ 3081309 h 5955635"/>
              <a:gd name="connsiteX2677" fmla="*/ 709783 w 6187971"/>
              <a:gd name="connsiteY2677" fmla="*/ 3062331 h 5955635"/>
              <a:gd name="connsiteX2678" fmla="*/ 708821 w 6187971"/>
              <a:gd name="connsiteY2678" fmla="*/ 3057826 h 5955635"/>
              <a:gd name="connsiteX2679" fmla="*/ 705934 w 6187971"/>
              <a:gd name="connsiteY2679" fmla="*/ 3044314 h 5955635"/>
              <a:gd name="connsiteX2680" fmla="*/ 710439 w 6187971"/>
              <a:gd name="connsiteY2680" fmla="*/ 3043352 h 5955635"/>
              <a:gd name="connsiteX2681" fmla="*/ 717295 w 6187971"/>
              <a:gd name="connsiteY2681" fmla="*/ 2877050 h 5955635"/>
              <a:gd name="connsiteX2682" fmla="*/ 721799 w 6187971"/>
              <a:gd name="connsiteY2682" fmla="*/ 2876088 h 5955635"/>
              <a:gd name="connsiteX2683" fmla="*/ 722107 w 6187971"/>
              <a:gd name="connsiteY2683" fmla="*/ 2899570 h 5955635"/>
              <a:gd name="connsiteX2684" fmla="*/ 723376 w 6187971"/>
              <a:gd name="connsiteY2684" fmla="*/ 2927557 h 5955635"/>
              <a:gd name="connsiteX2685" fmla="*/ 719487 w 6187971"/>
              <a:gd name="connsiteY2685" fmla="*/ 2975484 h 5955635"/>
              <a:gd name="connsiteX2686" fmla="*/ 727759 w 6187971"/>
              <a:gd name="connsiteY2686" fmla="*/ 3124424 h 5955635"/>
              <a:gd name="connsiteX2687" fmla="*/ 724217 w 6187971"/>
              <a:gd name="connsiteY2687" fmla="*/ 3129891 h 5955635"/>
              <a:gd name="connsiteX2688" fmla="*/ 726142 w 6187971"/>
              <a:gd name="connsiteY2688" fmla="*/ 3138899 h 5955635"/>
              <a:gd name="connsiteX2689" fmla="*/ 724524 w 6187971"/>
              <a:gd name="connsiteY2689" fmla="*/ 3153374 h 5955635"/>
              <a:gd name="connsiteX2690" fmla="*/ 728066 w 6187971"/>
              <a:gd name="connsiteY2690" fmla="*/ 3147907 h 5955635"/>
              <a:gd name="connsiteX2691" fmla="*/ 726449 w 6187971"/>
              <a:gd name="connsiteY2691" fmla="*/ 3162382 h 5955635"/>
              <a:gd name="connsiteX2692" fmla="*/ 729335 w 6187971"/>
              <a:gd name="connsiteY2692" fmla="*/ 3175894 h 5955635"/>
              <a:gd name="connsiteX2693" fmla="*/ 732878 w 6187971"/>
              <a:gd name="connsiteY2693" fmla="*/ 3170427 h 5955635"/>
              <a:gd name="connsiteX2694" fmla="*/ 735458 w 6187971"/>
              <a:gd name="connsiteY2694" fmla="*/ 3160457 h 5955635"/>
              <a:gd name="connsiteX2695" fmla="*/ 731608 w 6187971"/>
              <a:gd name="connsiteY2695" fmla="*/ 3142441 h 5955635"/>
              <a:gd name="connsiteX2696" fmla="*/ 735149 w 6187971"/>
              <a:gd name="connsiteY2696" fmla="*/ 3136974 h 5955635"/>
              <a:gd name="connsiteX2697" fmla="*/ 739654 w 6187971"/>
              <a:gd name="connsiteY2697" fmla="*/ 3136012 h 5955635"/>
              <a:gd name="connsiteX2698" fmla="*/ 738691 w 6187971"/>
              <a:gd name="connsiteY2698" fmla="*/ 3131509 h 5955635"/>
              <a:gd name="connsiteX2699" fmla="*/ 737729 w 6187971"/>
              <a:gd name="connsiteY2699" fmla="*/ 3127004 h 5955635"/>
              <a:gd name="connsiteX2700" fmla="*/ 731301 w 6187971"/>
              <a:gd name="connsiteY2700" fmla="*/ 3118959 h 5955635"/>
              <a:gd name="connsiteX2701" fmla="*/ 730338 w 6187971"/>
              <a:gd name="connsiteY2701" fmla="*/ 3114455 h 5955635"/>
              <a:gd name="connsiteX2702" fmla="*/ 729376 w 6187971"/>
              <a:gd name="connsiteY2702" fmla="*/ 3109950 h 5955635"/>
              <a:gd name="connsiteX2703" fmla="*/ 729069 w 6187971"/>
              <a:gd name="connsiteY2703" fmla="*/ 3086468 h 5955635"/>
              <a:gd name="connsiteX2704" fmla="*/ 733265 w 6187971"/>
              <a:gd name="connsiteY2704" fmla="*/ 3062023 h 5955635"/>
              <a:gd name="connsiteX2705" fmla="*/ 733987 w 6187971"/>
              <a:gd name="connsiteY2705" fmla="*/ 3065401 h 5955635"/>
              <a:gd name="connsiteX2706" fmla="*/ 734227 w 6187971"/>
              <a:gd name="connsiteY2706" fmla="*/ 3066527 h 5955635"/>
              <a:gd name="connsiteX2707" fmla="*/ 735190 w 6187971"/>
              <a:gd name="connsiteY2707" fmla="*/ 3071031 h 5955635"/>
              <a:gd name="connsiteX2708" fmla="*/ 738732 w 6187971"/>
              <a:gd name="connsiteY2708" fmla="*/ 3065565 h 5955635"/>
              <a:gd name="connsiteX2709" fmla="*/ 735845 w 6187971"/>
              <a:gd name="connsiteY2709" fmla="*/ 3052053 h 5955635"/>
              <a:gd name="connsiteX2710" fmla="*/ 733921 w 6187971"/>
              <a:gd name="connsiteY2710" fmla="*/ 3043045 h 5955635"/>
              <a:gd name="connsiteX2711" fmla="*/ 736541 w 6187971"/>
              <a:gd name="connsiteY2711" fmla="*/ 2967131 h 5955635"/>
              <a:gd name="connsiteX2712" fmla="*/ 735578 w 6187971"/>
              <a:gd name="connsiteY2712" fmla="*/ 2962627 h 5955635"/>
              <a:gd name="connsiteX2713" fmla="*/ 744279 w 6187971"/>
              <a:gd name="connsiteY2713" fmla="*/ 2937219 h 5955635"/>
              <a:gd name="connsiteX2714" fmla="*/ 747514 w 6187971"/>
              <a:gd name="connsiteY2714" fmla="*/ 2908270 h 5955635"/>
              <a:gd name="connsiteX2715" fmla="*/ 767536 w 6187971"/>
              <a:gd name="connsiteY2715" fmla="*/ 2781543 h 5955635"/>
              <a:gd name="connsiteX2716" fmla="*/ 767175 w 6187971"/>
              <a:gd name="connsiteY2716" fmla="*/ 2788737 h 5955635"/>
              <a:gd name="connsiteX2717" fmla="*/ 765918 w 6187971"/>
              <a:gd name="connsiteY2717" fmla="*/ 2796017 h 5955635"/>
              <a:gd name="connsiteX2718" fmla="*/ 767088 w 6187971"/>
              <a:gd name="connsiteY2718" fmla="*/ 2790469 h 5955635"/>
              <a:gd name="connsiteX2719" fmla="*/ 767175 w 6187971"/>
              <a:gd name="connsiteY2719" fmla="*/ 2788737 h 5955635"/>
              <a:gd name="connsiteX2720" fmla="*/ 777228 w 6187971"/>
              <a:gd name="connsiteY2720" fmla="*/ 2730482 h 5955635"/>
              <a:gd name="connsiteX2721" fmla="*/ 774987 w 6187971"/>
              <a:gd name="connsiteY2721" fmla="*/ 2827750 h 5955635"/>
              <a:gd name="connsiteX2722" fmla="*/ 824931 w 6187971"/>
              <a:gd name="connsiteY2722" fmla="*/ 3364010 h 5955635"/>
              <a:gd name="connsiteX2723" fmla="*/ 829326 w 6187971"/>
              <a:gd name="connsiteY2723" fmla="*/ 3384580 h 5955635"/>
              <a:gd name="connsiteX2724" fmla="*/ 837369 w 6187971"/>
              <a:gd name="connsiteY2724" fmla="*/ 3339843 h 5955635"/>
              <a:gd name="connsiteX2725" fmla="*/ 819665 w 6187971"/>
              <a:gd name="connsiteY2725" fmla="*/ 2577354 h 5955635"/>
              <a:gd name="connsiteX2726" fmla="*/ 843923 w 6187971"/>
              <a:gd name="connsiteY2726" fmla="*/ 2454020 h 5955635"/>
              <a:gd name="connsiteX2727" fmla="*/ 844696 w 6187971"/>
              <a:gd name="connsiteY2727" fmla="*/ 2456577 h 5955635"/>
              <a:gd name="connsiteX2728" fmla="*/ 850081 w 6187971"/>
              <a:gd name="connsiteY2728" fmla="*/ 2462491 h 5955635"/>
              <a:gd name="connsiteX2729" fmla="*/ 847719 w 6187971"/>
              <a:gd name="connsiteY2729" fmla="*/ 2445923 h 5955635"/>
              <a:gd name="connsiteX2730" fmla="*/ 846151 w 6187971"/>
              <a:gd name="connsiteY2730" fmla="*/ 2442693 h 5955635"/>
              <a:gd name="connsiteX2731" fmla="*/ 847411 w 6187971"/>
              <a:gd name="connsiteY2731" fmla="*/ 2436286 h 5955635"/>
              <a:gd name="connsiteX2732" fmla="*/ 851391 w 6187971"/>
              <a:gd name="connsiteY2732" fmla="*/ 2424533 h 5955635"/>
              <a:gd name="connsiteX2733" fmla="*/ 853316 w 6187971"/>
              <a:gd name="connsiteY2733" fmla="*/ 2433542 h 5955635"/>
              <a:gd name="connsiteX2734" fmla="*/ 879111 w 6187971"/>
              <a:gd name="connsiteY2734" fmla="*/ 2333838 h 5955635"/>
              <a:gd name="connsiteX2735" fmla="*/ 884578 w 6187971"/>
              <a:gd name="connsiteY2735" fmla="*/ 2337381 h 5955635"/>
              <a:gd name="connsiteX2736" fmla="*/ 911642 w 6187971"/>
              <a:gd name="connsiteY2736" fmla="*/ 2265663 h 5955635"/>
              <a:gd name="connsiteX2737" fmla="*/ 944828 w 6187971"/>
              <a:gd name="connsiteY2737" fmla="*/ 2178509 h 5955635"/>
              <a:gd name="connsiteX2738" fmla="*/ 987023 w 6187971"/>
              <a:gd name="connsiteY2738" fmla="*/ 2089431 h 5955635"/>
              <a:gd name="connsiteX2739" fmla="*/ 991527 w 6187971"/>
              <a:gd name="connsiteY2739" fmla="*/ 2088468 h 5955635"/>
              <a:gd name="connsiteX2740" fmla="*/ 988948 w 6187971"/>
              <a:gd name="connsiteY2740" fmla="*/ 2098439 h 5955635"/>
              <a:gd name="connsiteX2741" fmla="*/ 993452 w 6187971"/>
              <a:gd name="connsiteY2741" fmla="*/ 2097477 h 5955635"/>
              <a:gd name="connsiteX2742" fmla="*/ 992489 w 6187971"/>
              <a:gd name="connsiteY2742" fmla="*/ 2092973 h 5955635"/>
              <a:gd name="connsiteX2743" fmla="*/ 996031 w 6187971"/>
              <a:gd name="connsiteY2743" fmla="*/ 2087506 h 5955635"/>
              <a:gd name="connsiteX2744" fmla="*/ 1012778 w 6187971"/>
              <a:gd name="connsiteY2744" fmla="*/ 2055671 h 5955635"/>
              <a:gd name="connsiteX2745" fmla="*/ 1010853 w 6187971"/>
              <a:gd name="connsiteY2745" fmla="*/ 2046663 h 5955635"/>
              <a:gd name="connsiteX2746" fmla="*/ 1014395 w 6187971"/>
              <a:gd name="connsiteY2746" fmla="*/ 2041196 h 5955635"/>
              <a:gd name="connsiteX2747" fmla="*/ 1016320 w 6187971"/>
              <a:gd name="connsiteY2747" fmla="*/ 2050205 h 5955635"/>
              <a:gd name="connsiteX2748" fmla="*/ 1021479 w 6187971"/>
              <a:gd name="connsiteY2748" fmla="*/ 2030264 h 5955635"/>
              <a:gd name="connsiteX2749" fmla="*/ 1022441 w 6187971"/>
              <a:gd name="connsiteY2749" fmla="*/ 2034767 h 5955635"/>
              <a:gd name="connsiteX2750" fmla="*/ 1023404 w 6187971"/>
              <a:gd name="connsiteY2750" fmla="*/ 2039271 h 5955635"/>
              <a:gd name="connsiteX2751" fmla="*/ 1027908 w 6187971"/>
              <a:gd name="connsiteY2751" fmla="*/ 2038309 h 5955635"/>
              <a:gd name="connsiteX2752" fmla="*/ 1026946 w 6187971"/>
              <a:gd name="connsiteY2752" fmla="*/ 2033805 h 5955635"/>
              <a:gd name="connsiteX2753" fmla="*/ 1025021 w 6187971"/>
              <a:gd name="connsiteY2753" fmla="*/ 2024797 h 5955635"/>
              <a:gd name="connsiteX2754" fmla="*/ 1027600 w 6187971"/>
              <a:gd name="connsiteY2754" fmla="*/ 2014827 h 5955635"/>
              <a:gd name="connsiteX2755" fmla="*/ 1032104 w 6187971"/>
              <a:gd name="connsiteY2755" fmla="*/ 2013865 h 5955635"/>
              <a:gd name="connsiteX2756" fmla="*/ 1035647 w 6187971"/>
              <a:gd name="connsiteY2756" fmla="*/ 2008398 h 5955635"/>
              <a:gd name="connsiteX2757" fmla="*/ 1034684 w 6187971"/>
              <a:gd name="connsiteY2757" fmla="*/ 2003894 h 5955635"/>
              <a:gd name="connsiteX2758" fmla="*/ 1041767 w 6187971"/>
              <a:gd name="connsiteY2758" fmla="*/ 1992962 h 5955635"/>
              <a:gd name="connsiteX2759" fmla="*/ 1045309 w 6187971"/>
              <a:gd name="connsiteY2759" fmla="*/ 1987495 h 5955635"/>
              <a:gd name="connsiteX2760" fmla="*/ 1046272 w 6187971"/>
              <a:gd name="connsiteY2760" fmla="*/ 1991999 h 5955635"/>
              <a:gd name="connsiteX2761" fmla="*/ 1049813 w 6187971"/>
              <a:gd name="connsiteY2761" fmla="*/ 1986533 h 5955635"/>
              <a:gd name="connsiteX2762" fmla="*/ 1052393 w 6187971"/>
              <a:gd name="connsiteY2762" fmla="*/ 1976563 h 5955635"/>
              <a:gd name="connsiteX2763" fmla="*/ 1063980 w 6187971"/>
              <a:gd name="connsiteY2763" fmla="*/ 1964667 h 5955635"/>
              <a:gd name="connsiteX2764" fmla="*/ 1070409 w 6187971"/>
              <a:gd name="connsiteY2764" fmla="*/ 1972714 h 5955635"/>
              <a:gd name="connsiteX2765" fmla="*/ 1080072 w 6187971"/>
              <a:gd name="connsiteY2765" fmla="*/ 1951811 h 5955635"/>
              <a:gd name="connsiteX2766" fmla="*/ 1084576 w 6187971"/>
              <a:gd name="connsiteY2766" fmla="*/ 1950848 h 5955635"/>
              <a:gd name="connsiteX2767" fmla="*/ 1085539 w 6187971"/>
              <a:gd name="connsiteY2767" fmla="*/ 1955353 h 5955635"/>
              <a:gd name="connsiteX2768" fmla="*/ 1081997 w 6187971"/>
              <a:gd name="connsiteY2768" fmla="*/ 1960818 h 5955635"/>
              <a:gd name="connsiteX2769" fmla="*/ 1082959 w 6187971"/>
              <a:gd name="connsiteY2769" fmla="*/ 1965323 h 5955635"/>
              <a:gd name="connsiteX2770" fmla="*/ 1087463 w 6187971"/>
              <a:gd name="connsiteY2770" fmla="*/ 1964361 h 5955635"/>
              <a:gd name="connsiteX2771" fmla="*/ 1086501 w 6187971"/>
              <a:gd name="connsiteY2771" fmla="*/ 1959856 h 5955635"/>
              <a:gd name="connsiteX2772" fmla="*/ 1090043 w 6187971"/>
              <a:gd name="connsiteY2772" fmla="*/ 1954390 h 5955635"/>
              <a:gd name="connsiteX2773" fmla="*/ 1088118 w 6187971"/>
              <a:gd name="connsiteY2773" fmla="*/ 1945382 h 5955635"/>
              <a:gd name="connsiteX2774" fmla="*/ 1083614 w 6187971"/>
              <a:gd name="connsiteY2774" fmla="*/ 1946344 h 5955635"/>
              <a:gd name="connsiteX2775" fmla="*/ 1094895 w 6187971"/>
              <a:gd name="connsiteY2775" fmla="*/ 1910966 h 5955635"/>
              <a:gd name="connsiteX2776" fmla="*/ 1082345 w 6187971"/>
              <a:gd name="connsiteY2776" fmla="*/ 1918358 h 5955635"/>
              <a:gd name="connsiteX2777" fmla="*/ 1092970 w 6187971"/>
              <a:gd name="connsiteY2777" fmla="*/ 1901959 h 5955635"/>
              <a:gd name="connsiteX2778" fmla="*/ 1103595 w 6187971"/>
              <a:gd name="connsiteY2778" fmla="*/ 1885560 h 5955635"/>
              <a:gd name="connsiteX2779" fmla="*/ 1110679 w 6187971"/>
              <a:gd name="connsiteY2779" fmla="*/ 1874628 h 5955635"/>
              <a:gd name="connsiteX2780" fmla="*/ 1112603 w 6187971"/>
              <a:gd name="connsiteY2780" fmla="*/ 1883635 h 5955635"/>
              <a:gd name="connsiteX2781" fmla="*/ 1122267 w 6187971"/>
              <a:gd name="connsiteY2781" fmla="*/ 1862732 h 5955635"/>
              <a:gd name="connsiteX2782" fmla="*/ 1126770 w 6187971"/>
              <a:gd name="connsiteY2782" fmla="*/ 1861770 h 5955635"/>
              <a:gd name="connsiteX2783" fmla="*/ 1128695 w 6187971"/>
              <a:gd name="connsiteY2783" fmla="*/ 1870778 h 5955635"/>
              <a:gd name="connsiteX2784" fmla="*/ 1133200 w 6187971"/>
              <a:gd name="connsiteY2784" fmla="*/ 1869816 h 5955635"/>
              <a:gd name="connsiteX2785" fmla="*/ 1132237 w 6187971"/>
              <a:gd name="connsiteY2785" fmla="*/ 1865312 h 5955635"/>
              <a:gd name="connsiteX2786" fmla="*/ 1136741 w 6187971"/>
              <a:gd name="connsiteY2786" fmla="*/ 1864349 h 5955635"/>
              <a:gd name="connsiteX2787" fmla="*/ 1134817 w 6187971"/>
              <a:gd name="connsiteY2787" fmla="*/ 1855341 h 5955635"/>
              <a:gd name="connsiteX2788" fmla="*/ 1138359 w 6187971"/>
              <a:gd name="connsiteY2788" fmla="*/ 1849875 h 5955635"/>
              <a:gd name="connsiteX2789" fmla="*/ 1141900 w 6187971"/>
              <a:gd name="connsiteY2789" fmla="*/ 1844409 h 5955635"/>
              <a:gd name="connsiteX2790" fmla="*/ 1146404 w 6187971"/>
              <a:gd name="connsiteY2790" fmla="*/ 1843446 h 5955635"/>
              <a:gd name="connsiteX2791" fmla="*/ 1147367 w 6187971"/>
              <a:gd name="connsiteY2791" fmla="*/ 1847951 h 5955635"/>
              <a:gd name="connsiteX2792" fmla="*/ 1144787 w 6187971"/>
              <a:gd name="connsiteY2792" fmla="*/ 1857921 h 5955635"/>
              <a:gd name="connsiteX2793" fmla="*/ 1142208 w 6187971"/>
              <a:gd name="connsiteY2793" fmla="*/ 1867891 h 5955635"/>
              <a:gd name="connsiteX2794" fmla="*/ 1150253 w 6187971"/>
              <a:gd name="connsiteY2794" fmla="*/ 1861463 h 5955635"/>
              <a:gd name="connsiteX2795" fmla="*/ 1155412 w 6187971"/>
              <a:gd name="connsiteY2795" fmla="*/ 1841522 h 5955635"/>
              <a:gd name="connsiteX2796" fmla="*/ 1154450 w 6187971"/>
              <a:gd name="connsiteY2796" fmla="*/ 1837018 h 5955635"/>
              <a:gd name="connsiteX2797" fmla="*/ 1156068 w 6187971"/>
              <a:gd name="connsiteY2797" fmla="*/ 1822543 h 5955635"/>
              <a:gd name="connsiteX2798" fmla="*/ 1160572 w 6187971"/>
              <a:gd name="connsiteY2798" fmla="*/ 1821581 h 5955635"/>
              <a:gd name="connsiteX2799" fmla="*/ 1199532 w 6187971"/>
              <a:gd name="connsiteY2799" fmla="*/ 1761452 h 5955635"/>
              <a:gd name="connsiteX2800" fmla="*/ 1203074 w 6187971"/>
              <a:gd name="connsiteY2800" fmla="*/ 1755985 h 5955635"/>
              <a:gd name="connsiteX2801" fmla="*/ 1206615 w 6187971"/>
              <a:gd name="connsiteY2801" fmla="*/ 1750519 h 5955635"/>
              <a:gd name="connsiteX2802" fmla="*/ 1213699 w 6187971"/>
              <a:gd name="connsiteY2802" fmla="*/ 1739586 h 5955635"/>
              <a:gd name="connsiteX2803" fmla="*/ 1217240 w 6187971"/>
              <a:gd name="connsiteY2803" fmla="*/ 1734120 h 5955635"/>
              <a:gd name="connsiteX2804" fmla="*/ 1227866 w 6187971"/>
              <a:gd name="connsiteY2804" fmla="*/ 1717721 h 5955635"/>
              <a:gd name="connsiteX2805" fmla="*/ 1234950 w 6187971"/>
              <a:gd name="connsiteY2805" fmla="*/ 1706789 h 5955635"/>
              <a:gd name="connsiteX2806" fmla="*/ 1239454 w 6187971"/>
              <a:gd name="connsiteY2806" fmla="*/ 1705826 h 5955635"/>
              <a:gd name="connsiteX2807" fmla="*/ 1268751 w 6187971"/>
              <a:gd name="connsiteY2807" fmla="*/ 1666599 h 5955635"/>
              <a:gd name="connsiteX2808" fmla="*/ 1280989 w 6187971"/>
              <a:gd name="connsiteY2808" fmla="*/ 1643969 h 5955635"/>
              <a:gd name="connsiteX2809" fmla="*/ 1294822 w 6187971"/>
              <a:gd name="connsiteY2809" fmla="*/ 1614580 h 5955635"/>
              <a:gd name="connsiteX2810" fmla="*/ 1295376 w 6187971"/>
              <a:gd name="connsiteY2810" fmla="*/ 1620968 h 5955635"/>
              <a:gd name="connsiteX2811" fmla="*/ 1280397 w 6187971"/>
              <a:gd name="connsiteY2811" fmla="*/ 1651544 h 5955635"/>
              <a:gd name="connsiteX2812" fmla="*/ 1150037 w 6187971"/>
              <a:gd name="connsiteY2812" fmla="*/ 1865158 h 5955635"/>
              <a:gd name="connsiteX2813" fmla="*/ 1157500 w 6187971"/>
              <a:gd name="connsiteY2813" fmla="*/ 1890938 h 5955635"/>
              <a:gd name="connsiteX2814" fmla="*/ 1155212 w 6187971"/>
              <a:gd name="connsiteY2814" fmla="*/ 1916847 h 5955635"/>
              <a:gd name="connsiteX2815" fmla="*/ 966688 w 6187971"/>
              <a:gd name="connsiteY2815" fmla="*/ 2444019 h 5955635"/>
              <a:gd name="connsiteX2816" fmla="*/ 940585 w 6187971"/>
              <a:gd name="connsiteY2816" fmla="*/ 3173091 h 5955635"/>
              <a:gd name="connsiteX2817" fmla="*/ 947522 w 6187971"/>
              <a:gd name="connsiteY2817" fmla="*/ 3187253 h 5955635"/>
              <a:gd name="connsiteX2818" fmla="*/ 961347 w 6187971"/>
              <a:gd name="connsiteY2818" fmla="*/ 2867525 h 5955635"/>
              <a:gd name="connsiteX2819" fmla="*/ 983906 w 6187971"/>
              <a:gd name="connsiteY2819" fmla="*/ 3101263 h 5955635"/>
              <a:gd name="connsiteX2820" fmla="*/ 992151 w 6187971"/>
              <a:gd name="connsiteY2820" fmla="*/ 3158164 h 5955635"/>
              <a:gd name="connsiteX2821" fmla="*/ 1014015 w 6187971"/>
              <a:gd name="connsiteY2821" fmla="*/ 3223887 h 5955635"/>
              <a:gd name="connsiteX2822" fmla="*/ 1162759 w 6187971"/>
              <a:gd name="connsiteY2822" fmla="*/ 3727888 h 5955635"/>
              <a:gd name="connsiteX2823" fmla="*/ 1178341 w 6187971"/>
              <a:gd name="connsiteY2823" fmla="*/ 3800819 h 5955635"/>
              <a:gd name="connsiteX2824" fmla="*/ 1193412 w 6187971"/>
              <a:gd name="connsiteY2824" fmla="*/ 3834752 h 5955635"/>
              <a:gd name="connsiteX2825" fmla="*/ 1287744 w 6187971"/>
              <a:gd name="connsiteY2825" fmla="*/ 3992539 h 5955635"/>
              <a:gd name="connsiteX2826" fmla="*/ 1330979 w 6187971"/>
              <a:gd name="connsiteY2826" fmla="*/ 4057607 h 5955635"/>
              <a:gd name="connsiteX2827" fmla="*/ 1343653 w 6187971"/>
              <a:gd name="connsiteY2827" fmla="*/ 4080319 h 5955635"/>
              <a:gd name="connsiteX2828" fmla="*/ 1369002 w 6187971"/>
              <a:gd name="connsiteY2828" fmla="*/ 4125744 h 5955635"/>
              <a:gd name="connsiteX2829" fmla="*/ 1538651 w 6187971"/>
              <a:gd name="connsiteY2829" fmla="*/ 4306548 h 5955635"/>
              <a:gd name="connsiteX2830" fmla="*/ 2686262 w 6187971"/>
              <a:gd name="connsiteY2830" fmla="*/ 4927608 h 5955635"/>
              <a:gd name="connsiteX2831" fmla="*/ 3070633 w 6187971"/>
              <a:gd name="connsiteY2831" fmla="*/ 4978456 h 5955635"/>
              <a:gd name="connsiteX2832" fmla="*/ 3564597 w 6187971"/>
              <a:gd name="connsiteY2832" fmla="*/ 4919852 h 5955635"/>
              <a:gd name="connsiteX2833" fmla="*/ 3668800 w 6187971"/>
              <a:gd name="connsiteY2833" fmla="*/ 4885857 h 5955635"/>
              <a:gd name="connsiteX2834" fmla="*/ 3697923 w 6187971"/>
              <a:gd name="connsiteY2834" fmla="*/ 4875725 h 5955635"/>
              <a:gd name="connsiteX2835" fmla="*/ 3859302 w 6187971"/>
              <a:gd name="connsiteY2835" fmla="*/ 4825603 h 5955635"/>
              <a:gd name="connsiteX2836" fmla="*/ 4218717 w 6187971"/>
              <a:gd name="connsiteY2836" fmla="*/ 4631492 h 5955635"/>
              <a:gd name="connsiteX2837" fmla="*/ 5136420 w 6187971"/>
              <a:gd name="connsiteY2837" fmla="*/ 3187886 h 5955635"/>
              <a:gd name="connsiteX2838" fmla="*/ 5095093 w 6187971"/>
              <a:gd name="connsiteY2838" fmla="*/ 2637473 h 5955635"/>
              <a:gd name="connsiteX2839" fmla="*/ 4552027 w 6187971"/>
              <a:gd name="connsiteY2839" fmla="*/ 1550927 h 5955635"/>
              <a:gd name="connsiteX2840" fmla="*/ 4206285 w 6187971"/>
              <a:gd name="connsiteY2840" fmla="*/ 1241535 h 5955635"/>
              <a:gd name="connsiteX2841" fmla="*/ 4017916 w 6187971"/>
              <a:gd name="connsiteY2841" fmla="*/ 1092106 h 5955635"/>
              <a:gd name="connsiteX2842" fmla="*/ 3766634 w 6187971"/>
              <a:gd name="connsiteY2842" fmla="*/ 950252 h 5955635"/>
              <a:gd name="connsiteX2843" fmla="*/ 2533034 w 6187971"/>
              <a:gd name="connsiteY2843" fmla="*/ 924406 h 5955635"/>
              <a:gd name="connsiteX2844" fmla="*/ 2362177 w 6187971"/>
              <a:gd name="connsiteY2844" fmla="*/ 966775 h 5955635"/>
              <a:gd name="connsiteX2845" fmla="*/ 2692688 w 6187971"/>
              <a:gd name="connsiteY2845" fmla="*/ 857055 h 5955635"/>
              <a:gd name="connsiteX2846" fmla="*/ 2526787 w 6187971"/>
              <a:gd name="connsiteY2846" fmla="*/ 876855 h 5955635"/>
              <a:gd name="connsiteX2847" fmla="*/ 2357128 w 6187971"/>
              <a:gd name="connsiteY2847" fmla="*/ 924834 h 5955635"/>
              <a:gd name="connsiteX2848" fmla="*/ 2195476 w 6187971"/>
              <a:gd name="connsiteY2848" fmla="*/ 982835 h 5955635"/>
              <a:gd name="connsiteX2849" fmla="*/ 2038892 w 6187971"/>
              <a:gd name="connsiteY2849" fmla="*/ 1055397 h 5955635"/>
              <a:gd name="connsiteX2850" fmla="*/ 2051328 w 6187971"/>
              <a:gd name="connsiteY2850" fmla="*/ 1031230 h 5955635"/>
              <a:gd name="connsiteX2851" fmla="*/ 2044919 w 6187971"/>
              <a:gd name="connsiteY2851" fmla="*/ 1028689 h 5955635"/>
              <a:gd name="connsiteX2852" fmla="*/ 1942714 w 6187971"/>
              <a:gd name="connsiteY2852" fmla="*/ 1072034 h 5955635"/>
              <a:gd name="connsiteX2853" fmla="*/ 1659433 w 6187971"/>
              <a:gd name="connsiteY2853" fmla="*/ 1265523 h 5955635"/>
              <a:gd name="connsiteX2854" fmla="*/ 1591162 w 6187971"/>
              <a:gd name="connsiteY2854" fmla="*/ 1293796 h 5955635"/>
              <a:gd name="connsiteX2855" fmla="*/ 1530900 w 6187971"/>
              <a:gd name="connsiteY2855" fmla="*/ 1332091 h 5955635"/>
              <a:gd name="connsiteX2856" fmla="*/ 1480860 w 6187971"/>
              <a:gd name="connsiteY2856" fmla="*/ 1363313 h 5955635"/>
              <a:gd name="connsiteX2857" fmla="*/ 1469896 w 6187971"/>
              <a:gd name="connsiteY2857" fmla="*/ 1366433 h 5955635"/>
              <a:gd name="connsiteX2858" fmla="*/ 1485917 w 6187971"/>
              <a:gd name="connsiteY2858" fmla="*/ 1349400 h 5955635"/>
              <a:gd name="connsiteX2859" fmla="*/ 1574268 w 6187971"/>
              <a:gd name="connsiteY2859" fmla="*/ 1266943 h 5955635"/>
              <a:gd name="connsiteX2860" fmla="*/ 1710085 w 6187971"/>
              <a:gd name="connsiteY2860" fmla="*/ 1153153 h 5955635"/>
              <a:gd name="connsiteX2861" fmla="*/ 1853295 w 6187971"/>
              <a:gd name="connsiteY2861" fmla="*/ 1051913 h 5955635"/>
              <a:gd name="connsiteX2862" fmla="*/ 1870349 w 6187971"/>
              <a:gd name="connsiteY2862" fmla="*/ 1043559 h 5955635"/>
              <a:gd name="connsiteX2863" fmla="*/ 2165426 w 6187971"/>
              <a:gd name="connsiteY2863" fmla="*/ 881616 h 5955635"/>
              <a:gd name="connsiteX2864" fmla="*/ 2321799 w 6187971"/>
              <a:gd name="connsiteY2864" fmla="*/ 819950 h 5955635"/>
              <a:gd name="connsiteX2865" fmla="*/ 2427971 w 6187971"/>
              <a:gd name="connsiteY2865" fmla="*/ 787847 h 5955635"/>
              <a:gd name="connsiteX2866" fmla="*/ 2380636 w 6187971"/>
              <a:gd name="connsiteY2866" fmla="*/ 803258 h 5955635"/>
              <a:gd name="connsiteX2867" fmla="*/ 2340778 w 6187971"/>
              <a:gd name="connsiteY2867" fmla="*/ 820604 h 5955635"/>
              <a:gd name="connsiteX2868" fmla="*/ 2336273 w 6187971"/>
              <a:gd name="connsiteY2868" fmla="*/ 821566 h 5955635"/>
              <a:gd name="connsiteX2869" fmla="*/ 2205963 w 6187971"/>
              <a:gd name="connsiteY2869" fmla="*/ 872955 h 5955635"/>
              <a:gd name="connsiteX2870" fmla="*/ 2201459 w 6187971"/>
              <a:gd name="connsiteY2870" fmla="*/ 873917 h 5955635"/>
              <a:gd name="connsiteX2871" fmla="*/ 2202421 w 6187971"/>
              <a:gd name="connsiteY2871" fmla="*/ 878421 h 5955635"/>
              <a:gd name="connsiteX2872" fmla="*/ 2211429 w 6187971"/>
              <a:gd name="connsiteY2872" fmla="*/ 876496 h 5955635"/>
              <a:gd name="connsiteX2873" fmla="*/ 2337236 w 6187971"/>
              <a:gd name="connsiteY2873" fmla="*/ 826071 h 5955635"/>
              <a:gd name="connsiteX2874" fmla="*/ 2342703 w 6187971"/>
              <a:gd name="connsiteY2874" fmla="*/ 829613 h 5955635"/>
              <a:gd name="connsiteX2875" fmla="*/ 2347207 w 6187971"/>
              <a:gd name="connsiteY2875" fmla="*/ 828650 h 5955635"/>
              <a:gd name="connsiteX2876" fmla="*/ 2346245 w 6187971"/>
              <a:gd name="connsiteY2876" fmla="*/ 824146 h 5955635"/>
              <a:gd name="connsiteX2877" fmla="*/ 2437943 w 6187971"/>
              <a:gd name="connsiteY2877" fmla="*/ 790426 h 5955635"/>
              <a:gd name="connsiteX2878" fmla="*/ 2455960 w 6187971"/>
              <a:gd name="connsiteY2878" fmla="*/ 786577 h 5955635"/>
              <a:gd name="connsiteX2879" fmla="*/ 2464967 w 6187971"/>
              <a:gd name="connsiteY2879" fmla="*/ 784653 h 5955635"/>
              <a:gd name="connsiteX2880" fmla="*/ 2464313 w 6187971"/>
              <a:gd name="connsiteY2880" fmla="*/ 803631 h 5955635"/>
              <a:gd name="connsiteX2881" fmla="*/ 2450800 w 6187971"/>
              <a:gd name="connsiteY2881" fmla="*/ 806518 h 5955635"/>
              <a:gd name="connsiteX2882" fmla="*/ 2420234 w 6187971"/>
              <a:gd name="connsiteY2882" fmla="*/ 817758 h 5955635"/>
              <a:gd name="connsiteX2883" fmla="*/ 2415730 w 6187971"/>
              <a:gd name="connsiteY2883" fmla="*/ 818720 h 5955635"/>
              <a:gd name="connsiteX2884" fmla="*/ 2403180 w 6187971"/>
              <a:gd name="connsiteY2884" fmla="*/ 826111 h 5955635"/>
              <a:gd name="connsiteX2885" fmla="*/ 2398676 w 6187971"/>
              <a:gd name="connsiteY2885" fmla="*/ 827073 h 5955635"/>
              <a:gd name="connsiteX2886" fmla="*/ 2404142 w 6187971"/>
              <a:gd name="connsiteY2886" fmla="*/ 830615 h 5955635"/>
              <a:gd name="connsiteX2887" fmla="*/ 2416693 w 6187971"/>
              <a:gd name="connsiteY2887" fmla="*/ 823224 h 5955635"/>
              <a:gd name="connsiteX2888" fmla="*/ 2421196 w 6187971"/>
              <a:gd name="connsiteY2888" fmla="*/ 822262 h 5955635"/>
              <a:gd name="connsiteX2889" fmla="*/ 2417655 w 6187971"/>
              <a:gd name="connsiteY2889" fmla="*/ 827728 h 5955635"/>
              <a:gd name="connsiteX2890" fmla="*/ 2422158 w 6187971"/>
              <a:gd name="connsiteY2890" fmla="*/ 826766 h 5955635"/>
              <a:gd name="connsiteX2891" fmla="*/ 2431167 w 6187971"/>
              <a:gd name="connsiteY2891" fmla="*/ 824841 h 5955635"/>
              <a:gd name="connsiteX2892" fmla="*/ 2430205 w 6187971"/>
              <a:gd name="connsiteY2892" fmla="*/ 820337 h 5955635"/>
              <a:gd name="connsiteX2893" fmla="*/ 2447259 w 6187971"/>
              <a:gd name="connsiteY2893" fmla="*/ 811984 h 5955635"/>
              <a:gd name="connsiteX2894" fmla="*/ 2469779 w 6187971"/>
              <a:gd name="connsiteY2894" fmla="*/ 807172 h 5955635"/>
              <a:gd name="connsiteX2895" fmla="*/ 2492299 w 6187971"/>
              <a:gd name="connsiteY2895" fmla="*/ 802361 h 5955635"/>
              <a:gd name="connsiteX2896" fmla="*/ 2500345 w 6187971"/>
              <a:gd name="connsiteY2896" fmla="*/ 795933 h 5955635"/>
              <a:gd name="connsiteX2897" fmla="*/ 2491337 w 6187971"/>
              <a:gd name="connsiteY2897" fmla="*/ 797858 h 5955635"/>
              <a:gd name="connsiteX2898" fmla="*/ 2473321 w 6187971"/>
              <a:gd name="connsiteY2898" fmla="*/ 801707 h 5955635"/>
              <a:gd name="connsiteX2899" fmla="*/ 2478479 w 6187971"/>
              <a:gd name="connsiteY2899" fmla="*/ 781766 h 5955635"/>
              <a:gd name="connsiteX2900" fmla="*/ 2477517 w 6187971"/>
              <a:gd name="connsiteY2900" fmla="*/ 777261 h 5955635"/>
              <a:gd name="connsiteX2901" fmla="*/ 2486526 w 6187971"/>
              <a:gd name="connsiteY2901" fmla="*/ 775337 h 5955635"/>
              <a:gd name="connsiteX2902" fmla="*/ 2490068 w 6187971"/>
              <a:gd name="connsiteY2902" fmla="*/ 769870 h 5955635"/>
              <a:gd name="connsiteX2903" fmla="*/ 2484601 w 6187971"/>
              <a:gd name="connsiteY2903" fmla="*/ 766329 h 5955635"/>
              <a:gd name="connsiteX2904" fmla="*/ 4722193 w 6187971"/>
              <a:gd name="connsiteY2904" fmla="*/ 185911 h 5955635"/>
              <a:gd name="connsiteX2905" fmla="*/ 4809446 w 6187971"/>
              <a:gd name="connsiteY2905" fmla="*/ 213679 h 5955635"/>
              <a:gd name="connsiteX2906" fmla="*/ 4801514 w 6187971"/>
              <a:gd name="connsiteY2906" fmla="*/ 217645 h 5955635"/>
              <a:gd name="connsiteX2907" fmla="*/ 4841174 w 6187971"/>
              <a:gd name="connsiteY2907" fmla="*/ 225579 h 5955635"/>
              <a:gd name="connsiteX2908" fmla="*/ 4849106 w 6187971"/>
              <a:gd name="connsiteY2908" fmla="*/ 241446 h 5955635"/>
              <a:gd name="connsiteX2909" fmla="*/ 4928427 w 6187971"/>
              <a:gd name="connsiteY2909" fmla="*/ 277147 h 5955635"/>
              <a:gd name="connsiteX2910" fmla="*/ 4948258 w 6187971"/>
              <a:gd name="connsiteY2910" fmla="*/ 285081 h 5955635"/>
              <a:gd name="connsiteX2911" fmla="*/ 5126730 w 6187971"/>
              <a:gd name="connsiteY2911" fmla="*/ 392184 h 5955635"/>
              <a:gd name="connsiteX2912" fmla="*/ 5178288 w 6187971"/>
              <a:gd name="connsiteY2912" fmla="*/ 427885 h 5955635"/>
              <a:gd name="connsiteX2913" fmla="*/ 5213983 w 6187971"/>
              <a:gd name="connsiteY2913" fmla="*/ 443752 h 5955635"/>
              <a:gd name="connsiteX2914" fmla="*/ 5213984 w 6187971"/>
              <a:gd name="connsiteY2914" fmla="*/ 455652 h 5955635"/>
              <a:gd name="connsiteX2915" fmla="*/ 5091035 w 6187971"/>
              <a:gd name="connsiteY2915" fmla="*/ 380284 h 5955635"/>
              <a:gd name="connsiteX2916" fmla="*/ 5083103 w 6187971"/>
              <a:gd name="connsiteY2916" fmla="*/ 380284 h 5955635"/>
              <a:gd name="connsiteX2917" fmla="*/ 5091036 w 6187971"/>
              <a:gd name="connsiteY2917" fmla="*/ 384250 h 5955635"/>
              <a:gd name="connsiteX2918" fmla="*/ 5098968 w 6187971"/>
              <a:gd name="connsiteY2918" fmla="*/ 392184 h 5955635"/>
              <a:gd name="connsiteX2919" fmla="*/ 5091035 w 6187971"/>
              <a:gd name="connsiteY2919" fmla="*/ 388217 h 5955635"/>
              <a:gd name="connsiteX2920" fmla="*/ 5087069 w 6187971"/>
              <a:gd name="connsiteY2920" fmla="*/ 388217 h 5955635"/>
              <a:gd name="connsiteX2921" fmla="*/ 5217950 w 6187971"/>
              <a:gd name="connsiteY2921" fmla="*/ 479453 h 5955635"/>
              <a:gd name="connsiteX2922" fmla="*/ 5348829 w 6187971"/>
              <a:gd name="connsiteY2922" fmla="*/ 574656 h 5955635"/>
              <a:gd name="connsiteX2923" fmla="*/ 5376592 w 6187971"/>
              <a:gd name="connsiteY2923" fmla="*/ 590523 h 5955635"/>
              <a:gd name="connsiteX2924" fmla="*/ 5471777 w 6187971"/>
              <a:gd name="connsiteY2924" fmla="*/ 669858 h 5955635"/>
              <a:gd name="connsiteX2925" fmla="*/ 5487641 w 6187971"/>
              <a:gd name="connsiteY2925" fmla="*/ 661925 h 5955635"/>
              <a:gd name="connsiteX2926" fmla="*/ 5511437 w 6187971"/>
              <a:gd name="connsiteY2926" fmla="*/ 673825 h 5955635"/>
              <a:gd name="connsiteX2927" fmla="*/ 5507471 w 6187971"/>
              <a:gd name="connsiteY2927" fmla="*/ 669858 h 5955635"/>
              <a:gd name="connsiteX2928" fmla="*/ 5507471 w 6187971"/>
              <a:gd name="connsiteY2928" fmla="*/ 665891 h 5955635"/>
              <a:gd name="connsiteX2929" fmla="*/ 5515404 w 6187971"/>
              <a:gd name="connsiteY2929" fmla="*/ 673825 h 5955635"/>
              <a:gd name="connsiteX2930" fmla="*/ 5519369 w 6187971"/>
              <a:gd name="connsiteY2930" fmla="*/ 677792 h 5955635"/>
              <a:gd name="connsiteX2931" fmla="*/ 5562995 w 6187971"/>
              <a:gd name="connsiteY2931" fmla="*/ 701593 h 5955635"/>
              <a:gd name="connsiteX2932" fmla="*/ 5626452 w 6187971"/>
              <a:gd name="connsiteY2932" fmla="*/ 765061 h 5955635"/>
              <a:gd name="connsiteX2933" fmla="*/ 5610589 w 6187971"/>
              <a:gd name="connsiteY2933" fmla="*/ 757128 h 5955635"/>
              <a:gd name="connsiteX2934" fmla="*/ 5614555 w 6187971"/>
              <a:gd name="connsiteY2934" fmla="*/ 761094 h 5955635"/>
              <a:gd name="connsiteX2935" fmla="*/ 5618521 w 6187971"/>
              <a:gd name="connsiteY2935" fmla="*/ 769028 h 5955635"/>
              <a:gd name="connsiteX2936" fmla="*/ 5614555 w 6187971"/>
              <a:gd name="connsiteY2936" fmla="*/ 765061 h 5955635"/>
              <a:gd name="connsiteX2937" fmla="*/ 5610588 w 6187971"/>
              <a:gd name="connsiteY2937" fmla="*/ 765061 h 5955635"/>
              <a:gd name="connsiteX2938" fmla="*/ 5630418 w 6187971"/>
              <a:gd name="connsiteY2938" fmla="*/ 792829 h 5955635"/>
              <a:gd name="connsiteX2939" fmla="*/ 5590759 w 6187971"/>
              <a:gd name="connsiteY2939" fmla="*/ 765061 h 5955635"/>
              <a:gd name="connsiteX2940" fmla="*/ 5594724 w 6187971"/>
              <a:gd name="connsiteY2940" fmla="*/ 769028 h 5955635"/>
              <a:gd name="connsiteX2941" fmla="*/ 5602657 w 6187971"/>
              <a:gd name="connsiteY2941" fmla="*/ 776961 h 5955635"/>
              <a:gd name="connsiteX2942" fmla="*/ 5598690 w 6187971"/>
              <a:gd name="connsiteY2942" fmla="*/ 776961 h 5955635"/>
              <a:gd name="connsiteX2943" fmla="*/ 5594725 w 6187971"/>
              <a:gd name="connsiteY2943" fmla="*/ 772995 h 5955635"/>
              <a:gd name="connsiteX2944" fmla="*/ 5614555 w 6187971"/>
              <a:gd name="connsiteY2944" fmla="*/ 796795 h 5955635"/>
              <a:gd name="connsiteX2945" fmla="*/ 5729570 w 6187971"/>
              <a:gd name="connsiteY2945" fmla="*/ 907865 h 5955635"/>
              <a:gd name="connsiteX2946" fmla="*/ 5757333 w 6187971"/>
              <a:gd name="connsiteY2946" fmla="*/ 943566 h 5955635"/>
              <a:gd name="connsiteX2947" fmla="*/ 5856484 w 6187971"/>
              <a:gd name="connsiteY2947" fmla="*/ 1058602 h 5955635"/>
              <a:gd name="connsiteX2948" fmla="*/ 5908043 w 6187971"/>
              <a:gd name="connsiteY2948" fmla="*/ 1133972 h 5955635"/>
              <a:gd name="connsiteX2949" fmla="*/ 5908042 w 6187971"/>
              <a:gd name="connsiteY2949" fmla="*/ 1137938 h 5955635"/>
              <a:gd name="connsiteX2950" fmla="*/ 5912009 w 6187971"/>
              <a:gd name="connsiteY2950" fmla="*/ 1141905 h 5955635"/>
              <a:gd name="connsiteX2951" fmla="*/ 5915975 w 6187971"/>
              <a:gd name="connsiteY2951" fmla="*/ 1149838 h 5955635"/>
              <a:gd name="connsiteX2952" fmla="*/ 5912008 w 6187971"/>
              <a:gd name="connsiteY2952" fmla="*/ 1145872 h 5955635"/>
              <a:gd name="connsiteX2953" fmla="*/ 5908042 w 6187971"/>
              <a:gd name="connsiteY2953" fmla="*/ 1141905 h 5955635"/>
              <a:gd name="connsiteX2954" fmla="*/ 5935805 w 6187971"/>
              <a:gd name="connsiteY2954" fmla="*/ 1185539 h 5955635"/>
              <a:gd name="connsiteX2955" fmla="*/ 5931839 w 6187971"/>
              <a:gd name="connsiteY2955" fmla="*/ 1205373 h 5955635"/>
              <a:gd name="connsiteX2956" fmla="*/ 6054787 w 6187971"/>
              <a:gd name="connsiteY2956" fmla="*/ 1391812 h 5955635"/>
              <a:gd name="connsiteX2957" fmla="*/ 6110311 w 6187971"/>
              <a:gd name="connsiteY2957" fmla="*/ 1530649 h 5955635"/>
              <a:gd name="connsiteX2958" fmla="*/ 6118243 w 6187971"/>
              <a:gd name="connsiteY2958" fmla="*/ 1550483 h 5955635"/>
              <a:gd name="connsiteX2959" fmla="*/ 6157904 w 6187971"/>
              <a:gd name="connsiteY2959" fmla="*/ 1633786 h 5955635"/>
              <a:gd name="connsiteX2960" fmla="*/ 6177734 w 6187971"/>
              <a:gd name="connsiteY2960" fmla="*/ 1709154 h 5955635"/>
              <a:gd name="connsiteX2961" fmla="*/ 6153938 w 6187971"/>
              <a:gd name="connsiteY2961" fmla="*/ 1669486 h 5955635"/>
              <a:gd name="connsiteX2962" fmla="*/ 6134108 w 6187971"/>
              <a:gd name="connsiteY2962" fmla="*/ 1621885 h 5955635"/>
              <a:gd name="connsiteX2963" fmla="*/ 6130142 w 6187971"/>
              <a:gd name="connsiteY2963" fmla="*/ 1590151 h 5955635"/>
              <a:gd name="connsiteX2964" fmla="*/ 6090481 w 6187971"/>
              <a:gd name="connsiteY2964" fmla="*/ 1514782 h 5955635"/>
              <a:gd name="connsiteX2965" fmla="*/ 6082549 w 6187971"/>
              <a:gd name="connsiteY2965" fmla="*/ 1487014 h 5955635"/>
              <a:gd name="connsiteX2966" fmla="*/ 6074617 w 6187971"/>
              <a:gd name="connsiteY2966" fmla="*/ 1487014 h 5955635"/>
              <a:gd name="connsiteX2967" fmla="*/ 6019092 w 6187971"/>
              <a:gd name="connsiteY2967" fmla="*/ 1383878 h 5955635"/>
              <a:gd name="connsiteX2968" fmla="*/ 5959602 w 6187971"/>
              <a:gd name="connsiteY2968" fmla="*/ 1272808 h 5955635"/>
              <a:gd name="connsiteX2969" fmla="*/ 5963568 w 6187971"/>
              <a:gd name="connsiteY2969" fmla="*/ 1264875 h 5955635"/>
              <a:gd name="connsiteX2970" fmla="*/ 5900111 w 6187971"/>
              <a:gd name="connsiteY2970" fmla="*/ 1181572 h 5955635"/>
              <a:gd name="connsiteX2971" fmla="*/ 5868382 w 6187971"/>
              <a:gd name="connsiteY2971" fmla="*/ 1130005 h 5955635"/>
              <a:gd name="connsiteX2972" fmla="*/ 5864416 w 6187971"/>
              <a:gd name="connsiteY2972" fmla="*/ 1133972 h 5955635"/>
              <a:gd name="connsiteX2973" fmla="*/ 5828722 w 6187971"/>
              <a:gd name="connsiteY2973" fmla="*/ 1086370 h 5955635"/>
              <a:gd name="connsiteX2974" fmla="*/ 5824755 w 6187971"/>
              <a:gd name="connsiteY2974" fmla="*/ 1066536 h 5955635"/>
              <a:gd name="connsiteX2975" fmla="*/ 5860450 w 6187971"/>
              <a:gd name="connsiteY2975" fmla="*/ 1078437 h 5955635"/>
              <a:gd name="connsiteX2976" fmla="*/ 5789061 w 6187971"/>
              <a:gd name="connsiteY2976" fmla="*/ 995134 h 5955635"/>
              <a:gd name="connsiteX2977" fmla="*/ 5789061 w 6187971"/>
              <a:gd name="connsiteY2977" fmla="*/ 999101 h 5955635"/>
              <a:gd name="connsiteX2978" fmla="*/ 5793027 w 6187971"/>
              <a:gd name="connsiteY2978" fmla="*/ 1007034 h 5955635"/>
              <a:gd name="connsiteX2979" fmla="*/ 5785095 w 6187971"/>
              <a:gd name="connsiteY2979" fmla="*/ 999101 h 5955635"/>
              <a:gd name="connsiteX2980" fmla="*/ 5765264 w 6187971"/>
              <a:gd name="connsiteY2980" fmla="*/ 975300 h 5955635"/>
              <a:gd name="connsiteX2981" fmla="*/ 5757332 w 6187971"/>
              <a:gd name="connsiteY2981" fmla="*/ 971334 h 5955635"/>
              <a:gd name="connsiteX2982" fmla="*/ 5757333 w 6187971"/>
              <a:gd name="connsiteY2982" fmla="*/ 967367 h 5955635"/>
              <a:gd name="connsiteX2983" fmla="*/ 5757333 w 6187971"/>
              <a:gd name="connsiteY2983" fmla="*/ 963400 h 5955635"/>
              <a:gd name="connsiteX2984" fmla="*/ 5761298 w 6187971"/>
              <a:gd name="connsiteY2984" fmla="*/ 967367 h 5955635"/>
              <a:gd name="connsiteX2985" fmla="*/ 5749401 w 6187971"/>
              <a:gd name="connsiteY2985" fmla="*/ 967367 h 5955635"/>
              <a:gd name="connsiteX2986" fmla="*/ 5737502 w 6187971"/>
              <a:gd name="connsiteY2986" fmla="*/ 963400 h 5955635"/>
              <a:gd name="connsiteX2987" fmla="*/ 5741469 w 6187971"/>
              <a:gd name="connsiteY2987" fmla="*/ 983234 h 5955635"/>
              <a:gd name="connsiteX2988" fmla="*/ 5705773 w 6187971"/>
              <a:gd name="connsiteY2988" fmla="*/ 955466 h 5955635"/>
              <a:gd name="connsiteX2989" fmla="*/ 5674045 w 6187971"/>
              <a:gd name="connsiteY2989" fmla="*/ 919765 h 5955635"/>
              <a:gd name="connsiteX2990" fmla="*/ 5705774 w 6187971"/>
              <a:gd name="connsiteY2990" fmla="*/ 935633 h 5955635"/>
              <a:gd name="connsiteX2991" fmla="*/ 5697842 w 6187971"/>
              <a:gd name="connsiteY2991" fmla="*/ 915799 h 5955635"/>
              <a:gd name="connsiteX2992" fmla="*/ 5678012 w 6187971"/>
              <a:gd name="connsiteY2992" fmla="*/ 899931 h 5955635"/>
              <a:gd name="connsiteX2993" fmla="*/ 5523336 w 6187971"/>
              <a:gd name="connsiteY2993" fmla="*/ 749194 h 5955635"/>
              <a:gd name="connsiteX2994" fmla="*/ 5495573 w 6187971"/>
              <a:gd name="connsiteY2994" fmla="*/ 725393 h 5955635"/>
              <a:gd name="connsiteX2995" fmla="*/ 5455913 w 6187971"/>
              <a:gd name="connsiteY2995" fmla="*/ 689692 h 5955635"/>
              <a:gd name="connsiteX2996" fmla="*/ 5447981 w 6187971"/>
              <a:gd name="connsiteY2996" fmla="*/ 689692 h 5955635"/>
              <a:gd name="connsiteX2997" fmla="*/ 5376591 w 6187971"/>
              <a:gd name="connsiteY2997" fmla="*/ 634157 h 5955635"/>
              <a:gd name="connsiteX2998" fmla="*/ 5317100 w 6187971"/>
              <a:gd name="connsiteY2998" fmla="*/ 582589 h 5955635"/>
              <a:gd name="connsiteX2999" fmla="*/ 5313135 w 6187971"/>
              <a:gd name="connsiteY2999" fmla="*/ 598456 h 5955635"/>
              <a:gd name="connsiteX3000" fmla="*/ 5301237 w 6187971"/>
              <a:gd name="connsiteY3000" fmla="*/ 594489 h 5955635"/>
              <a:gd name="connsiteX3001" fmla="*/ 5249678 w 6187971"/>
              <a:gd name="connsiteY3001" fmla="*/ 554822 h 5955635"/>
              <a:gd name="connsiteX3002" fmla="*/ 5249677 w 6187971"/>
              <a:gd name="connsiteY3002" fmla="*/ 546888 h 5955635"/>
              <a:gd name="connsiteX3003" fmla="*/ 5273474 w 6187971"/>
              <a:gd name="connsiteY3003" fmla="*/ 554822 h 5955635"/>
              <a:gd name="connsiteX3004" fmla="*/ 5206051 w 6187971"/>
              <a:gd name="connsiteY3004" fmla="*/ 503254 h 5955635"/>
              <a:gd name="connsiteX3005" fmla="*/ 5142594 w 6187971"/>
              <a:gd name="connsiteY3005" fmla="*/ 455652 h 5955635"/>
              <a:gd name="connsiteX3006" fmla="*/ 5015681 w 6187971"/>
              <a:gd name="connsiteY3006" fmla="*/ 380283 h 5955635"/>
              <a:gd name="connsiteX3007" fmla="*/ 5007749 w 6187971"/>
              <a:gd name="connsiteY3007" fmla="*/ 392184 h 5955635"/>
              <a:gd name="connsiteX3008" fmla="*/ 4983952 w 6187971"/>
              <a:gd name="connsiteY3008" fmla="*/ 380284 h 5955635"/>
              <a:gd name="connsiteX3009" fmla="*/ 4991884 w 6187971"/>
              <a:gd name="connsiteY3009" fmla="*/ 364416 h 5955635"/>
              <a:gd name="connsiteX3010" fmla="*/ 4916529 w 6187971"/>
              <a:gd name="connsiteY3010" fmla="*/ 328715 h 5955635"/>
              <a:gd name="connsiteX3011" fmla="*/ 4674600 w 6187971"/>
              <a:gd name="connsiteY3011" fmla="*/ 213679 h 5955635"/>
              <a:gd name="connsiteX3012" fmla="*/ 4761853 w 6187971"/>
              <a:gd name="connsiteY3012" fmla="*/ 229546 h 5955635"/>
              <a:gd name="connsiteX3013" fmla="*/ 4900665 w 6187971"/>
              <a:gd name="connsiteY3013" fmla="*/ 289047 h 5955635"/>
              <a:gd name="connsiteX3014" fmla="*/ 4892733 w 6187971"/>
              <a:gd name="connsiteY3014" fmla="*/ 285081 h 5955635"/>
              <a:gd name="connsiteX3015" fmla="*/ 4904631 w 6187971"/>
              <a:gd name="connsiteY3015" fmla="*/ 285081 h 5955635"/>
              <a:gd name="connsiteX3016" fmla="*/ 4908597 w 6187971"/>
              <a:gd name="connsiteY3016" fmla="*/ 285081 h 5955635"/>
              <a:gd name="connsiteX3017" fmla="*/ 4785650 w 6187971"/>
              <a:gd name="connsiteY3017" fmla="*/ 217645 h 5955635"/>
              <a:gd name="connsiteX3018" fmla="*/ 4722193 w 6187971"/>
              <a:gd name="connsiteY3018" fmla="*/ 185911 h 5955635"/>
              <a:gd name="connsiteX3019" fmla="*/ 1947650 w 6187971"/>
              <a:gd name="connsiteY3019" fmla="*/ 777856 h 5955635"/>
              <a:gd name="connsiteX3020" fmla="*/ 1935362 w 6187971"/>
              <a:gd name="connsiteY3020" fmla="*/ 791245 h 5955635"/>
              <a:gd name="connsiteX3021" fmla="*/ 1909737 w 6187971"/>
              <a:gd name="connsiteY3021" fmla="*/ 809082 h 5955635"/>
              <a:gd name="connsiteX3022" fmla="*/ 1904271 w 6187971"/>
              <a:gd name="connsiteY3022" fmla="*/ 805540 h 5955635"/>
              <a:gd name="connsiteX3023" fmla="*/ 1846987 w 6187971"/>
              <a:gd name="connsiteY3023" fmla="*/ 846036 h 5955635"/>
              <a:gd name="connsiteX3024" fmla="*/ 1850529 w 6187971"/>
              <a:gd name="connsiteY3024" fmla="*/ 840570 h 5955635"/>
              <a:gd name="connsiteX3025" fmla="*/ 1787779 w 6187971"/>
              <a:gd name="connsiteY3025" fmla="*/ 877524 h 5955635"/>
              <a:gd name="connsiteX3026" fmla="*/ 1784238 w 6187971"/>
              <a:gd name="connsiteY3026" fmla="*/ 882991 h 5955635"/>
              <a:gd name="connsiteX3027" fmla="*/ 1797750 w 6187971"/>
              <a:gd name="connsiteY3027" fmla="*/ 880104 h 5955635"/>
              <a:gd name="connsiteX3028" fmla="*/ 1770316 w 6187971"/>
              <a:gd name="connsiteY3028" fmla="*/ 897739 h 5955635"/>
              <a:gd name="connsiteX3029" fmla="*/ 1753457 w 6187971"/>
              <a:gd name="connsiteY3029" fmla="*/ 912815 h 5955635"/>
              <a:gd name="connsiteX3030" fmla="*/ 1753020 w 6187971"/>
              <a:gd name="connsiteY3030" fmla="*/ 913030 h 5955635"/>
              <a:gd name="connsiteX3031" fmla="*/ 1753224 w 6187971"/>
              <a:gd name="connsiteY3031" fmla="*/ 903157 h 5955635"/>
              <a:gd name="connsiteX3032" fmla="*/ 1742083 w 6187971"/>
              <a:gd name="connsiteY3032" fmla="*/ 906126 h 5955635"/>
              <a:gd name="connsiteX3033" fmla="*/ 1743445 w 6187971"/>
              <a:gd name="connsiteY3033" fmla="*/ 915254 h 5955635"/>
              <a:gd name="connsiteX3034" fmla="*/ 1742879 w 6187971"/>
              <a:gd name="connsiteY3034" fmla="*/ 918021 h 5955635"/>
              <a:gd name="connsiteX3035" fmla="*/ 1735613 w 6187971"/>
              <a:gd name="connsiteY3035" fmla="*/ 921596 h 5955635"/>
              <a:gd name="connsiteX3036" fmla="*/ 1666447 w 6187971"/>
              <a:gd name="connsiteY3036" fmla="*/ 941384 h 5955635"/>
              <a:gd name="connsiteX3037" fmla="*/ 1730595 w 6187971"/>
              <a:gd name="connsiteY3037" fmla="*/ 884660 h 5955635"/>
              <a:gd name="connsiteX3038" fmla="*/ 1900144 w 6187971"/>
              <a:gd name="connsiteY3038" fmla="*/ 799552 h 5955635"/>
              <a:gd name="connsiteX3039" fmla="*/ 1932099 w 6187971"/>
              <a:gd name="connsiteY3039" fmla="*/ 782795 h 5955635"/>
              <a:gd name="connsiteX3040" fmla="*/ 2248188 w 6187971"/>
              <a:gd name="connsiteY3040" fmla="*/ 634910 h 5955635"/>
              <a:gd name="connsiteX3041" fmla="*/ 2249855 w 6187971"/>
              <a:gd name="connsiteY3041" fmla="*/ 637515 h 5955635"/>
              <a:gd name="connsiteX3042" fmla="*/ 2245351 w 6187971"/>
              <a:gd name="connsiteY3042" fmla="*/ 638477 h 5955635"/>
              <a:gd name="connsiteX3043" fmla="*/ 2237306 w 6187971"/>
              <a:gd name="connsiteY3043" fmla="*/ 644906 h 5955635"/>
              <a:gd name="connsiteX3044" fmla="*/ 2241810 w 6187971"/>
              <a:gd name="connsiteY3044" fmla="*/ 643944 h 5955635"/>
              <a:gd name="connsiteX3045" fmla="*/ 2246313 w 6187971"/>
              <a:gd name="connsiteY3045" fmla="*/ 642981 h 5955635"/>
              <a:gd name="connsiteX3046" fmla="*/ 2139485 w 6187971"/>
              <a:gd name="connsiteY3046" fmla="*/ 694062 h 5955635"/>
              <a:gd name="connsiteX3047" fmla="*/ 2105648 w 6187971"/>
              <a:gd name="connsiteY3047" fmla="*/ 704456 h 5955635"/>
              <a:gd name="connsiteX3048" fmla="*/ 2080196 w 6187971"/>
              <a:gd name="connsiteY3048" fmla="*/ 714942 h 5955635"/>
              <a:gd name="connsiteX3049" fmla="*/ 2084254 w 6187971"/>
              <a:gd name="connsiteY3049" fmla="*/ 709377 h 5955635"/>
              <a:gd name="connsiteX3050" fmla="*/ 2119532 w 6187971"/>
              <a:gd name="connsiteY3050" fmla="*/ 682286 h 5955635"/>
              <a:gd name="connsiteX3051" fmla="*/ 2411064 w 6187971"/>
              <a:gd name="connsiteY3051" fmla="*/ 586743 h 5955635"/>
              <a:gd name="connsiteX3052" fmla="*/ 2413620 w 6187971"/>
              <a:gd name="connsiteY3052" fmla="*/ 588398 h 5955635"/>
              <a:gd name="connsiteX3053" fmla="*/ 2392061 w 6187971"/>
              <a:gd name="connsiteY3053" fmla="*/ 597714 h 5955635"/>
              <a:gd name="connsiteX3054" fmla="*/ 2374045 w 6187971"/>
              <a:gd name="connsiteY3054" fmla="*/ 601563 h 5955635"/>
              <a:gd name="connsiteX3055" fmla="*/ 2338013 w 6187971"/>
              <a:gd name="connsiteY3055" fmla="*/ 609261 h 5955635"/>
              <a:gd name="connsiteX3056" fmla="*/ 2275917 w 6187971"/>
              <a:gd name="connsiteY3056" fmla="*/ 627238 h 5955635"/>
              <a:gd name="connsiteX3057" fmla="*/ 2276204 w 6187971"/>
              <a:gd name="connsiteY3057" fmla="*/ 626130 h 5955635"/>
              <a:gd name="connsiteX3058" fmla="*/ 2387086 w 6187971"/>
              <a:gd name="connsiteY3058" fmla="*/ 592524 h 5955635"/>
              <a:gd name="connsiteX3059" fmla="*/ 2522905 w 6187971"/>
              <a:gd name="connsiteY3059" fmla="*/ 559776 h 5955635"/>
              <a:gd name="connsiteX3060" fmla="*/ 2540871 w 6187971"/>
              <a:gd name="connsiteY3060" fmla="*/ 556503 h 5955635"/>
              <a:gd name="connsiteX3061" fmla="*/ 2502340 w 6187971"/>
              <a:gd name="connsiteY3061" fmla="*/ 564735 h 5955635"/>
              <a:gd name="connsiteX3062" fmla="*/ 2659387 w 6187971"/>
              <a:gd name="connsiteY3062" fmla="*/ 432280 h 5955635"/>
              <a:gd name="connsiteX3063" fmla="*/ 2798433 w 6187971"/>
              <a:gd name="connsiteY3063" fmla="*/ 411539 h 5955635"/>
              <a:gd name="connsiteX3064" fmla="*/ 2817780 w 6187971"/>
              <a:gd name="connsiteY3064" fmla="*/ 409701 h 5955635"/>
              <a:gd name="connsiteX3065" fmla="*/ 2950086 w 6187971"/>
              <a:gd name="connsiteY3065" fmla="*/ 405117 h 5955635"/>
              <a:gd name="connsiteX3066" fmla="*/ 2996187 w 6187971"/>
              <a:gd name="connsiteY3066" fmla="*/ 398934 h 5955635"/>
              <a:gd name="connsiteX3067" fmla="*/ 3005378 w 6187971"/>
              <a:gd name="connsiteY3067" fmla="*/ 391284 h 5955635"/>
              <a:gd name="connsiteX3068" fmla="*/ 3093771 w 6187971"/>
              <a:gd name="connsiteY3068" fmla="*/ 385395 h 5955635"/>
              <a:gd name="connsiteX3069" fmla="*/ 3939070 w 6187971"/>
              <a:gd name="connsiteY3069" fmla="*/ 497975 h 5955635"/>
              <a:gd name="connsiteX3070" fmla="*/ 3925558 w 6187971"/>
              <a:gd name="connsiteY3070" fmla="*/ 500862 h 5955635"/>
              <a:gd name="connsiteX3071" fmla="*/ 4005322 w 6187971"/>
              <a:gd name="connsiteY3071" fmla="*/ 521498 h 5955635"/>
              <a:gd name="connsiteX3072" fmla="*/ 4101485 w 6187971"/>
              <a:gd name="connsiteY3072" fmla="*/ 552759 h 5955635"/>
              <a:gd name="connsiteX3073" fmla="*/ 4157765 w 6187971"/>
              <a:gd name="connsiteY3073" fmla="*/ 573703 h 5955635"/>
              <a:gd name="connsiteX3074" fmla="*/ 4158727 w 6187971"/>
              <a:gd name="connsiteY3074" fmla="*/ 578207 h 5955635"/>
              <a:gd name="connsiteX3075" fmla="*/ 4163231 w 6187971"/>
              <a:gd name="connsiteY3075" fmla="*/ 577244 h 5955635"/>
              <a:gd name="connsiteX3076" fmla="*/ 4168698 w 6187971"/>
              <a:gd name="connsiteY3076" fmla="*/ 580786 h 5955635"/>
              <a:gd name="connsiteX3077" fmla="*/ 4178668 w 6187971"/>
              <a:gd name="connsiteY3077" fmla="*/ 583366 h 5955635"/>
              <a:gd name="connsiteX3078" fmla="*/ 4204075 w 6187971"/>
              <a:gd name="connsiteY3078" fmla="*/ 592066 h 5955635"/>
              <a:gd name="connsiteX3079" fmla="*/ 4286726 w 6187971"/>
              <a:gd name="connsiteY3079" fmla="*/ 626215 h 5955635"/>
              <a:gd name="connsiteX3080" fmla="*/ 4318562 w 6187971"/>
              <a:gd name="connsiteY3080" fmla="*/ 642961 h 5955635"/>
              <a:gd name="connsiteX3081" fmla="*/ 4392203 w 6187971"/>
              <a:gd name="connsiteY3081" fmla="*/ 679034 h 5955635"/>
              <a:gd name="connsiteX3082" fmla="*/ 4387699 w 6187971"/>
              <a:gd name="connsiteY3082" fmla="*/ 679996 h 5955635"/>
              <a:gd name="connsiteX3083" fmla="*/ 4403136 w 6187971"/>
              <a:gd name="connsiteY3083" fmla="*/ 686117 h 5955635"/>
              <a:gd name="connsiteX3084" fmla="*/ 5230091 w 6187971"/>
              <a:gd name="connsiteY3084" fmla="*/ 1338337 h 5955635"/>
              <a:gd name="connsiteX3085" fmla="*/ 5771121 w 6187971"/>
              <a:gd name="connsiteY3085" fmla="*/ 2437834 h 5955635"/>
              <a:gd name="connsiteX3086" fmla="*/ 5762112 w 6187971"/>
              <a:gd name="connsiteY3086" fmla="*/ 2439759 h 5955635"/>
              <a:gd name="connsiteX3087" fmla="*/ 5684663 w 6187971"/>
              <a:gd name="connsiteY3087" fmla="*/ 2319726 h 5955635"/>
              <a:gd name="connsiteX3088" fmla="*/ 5684007 w 6187971"/>
              <a:gd name="connsiteY3088" fmla="*/ 2338705 h 5955635"/>
              <a:gd name="connsiteX3089" fmla="*/ 5657678 w 6187971"/>
              <a:gd name="connsiteY3089" fmla="*/ 2259556 h 5955635"/>
              <a:gd name="connsiteX3090" fmla="*/ 5622648 w 6187971"/>
              <a:gd name="connsiteY3090" fmla="*/ 2205815 h 5955635"/>
              <a:gd name="connsiteX3091" fmla="*/ 5623262 w 6187971"/>
              <a:gd name="connsiteY3091" fmla="*/ 2252780 h 5955635"/>
              <a:gd name="connsiteX3092" fmla="*/ 5617796 w 6187971"/>
              <a:gd name="connsiteY3092" fmla="*/ 2249238 h 5955635"/>
              <a:gd name="connsiteX3093" fmla="*/ 5616834 w 6187971"/>
              <a:gd name="connsiteY3093" fmla="*/ 2244735 h 5955635"/>
              <a:gd name="connsiteX3094" fmla="*/ 5615871 w 6187971"/>
              <a:gd name="connsiteY3094" fmla="*/ 2240230 h 5955635"/>
              <a:gd name="connsiteX3095" fmla="*/ 5613947 w 6187971"/>
              <a:gd name="connsiteY3095" fmla="*/ 2231223 h 5955635"/>
              <a:gd name="connsiteX3096" fmla="*/ 5610406 w 6187971"/>
              <a:gd name="connsiteY3096" fmla="*/ 2236688 h 5955635"/>
              <a:gd name="connsiteX3097" fmla="*/ 5611368 w 6187971"/>
              <a:gd name="connsiteY3097" fmla="*/ 2241193 h 5955635"/>
              <a:gd name="connsiteX3098" fmla="*/ 5612330 w 6187971"/>
              <a:gd name="connsiteY3098" fmla="*/ 2245697 h 5955635"/>
              <a:gd name="connsiteX3099" fmla="*/ 5610713 w 6187971"/>
              <a:gd name="connsiteY3099" fmla="*/ 2260171 h 5955635"/>
              <a:gd name="connsiteX3100" fmla="*/ 5616179 w 6187971"/>
              <a:gd name="connsiteY3100" fmla="*/ 2263712 h 5955635"/>
              <a:gd name="connsiteX3101" fmla="*/ 5615217 w 6187971"/>
              <a:gd name="connsiteY3101" fmla="*/ 2259209 h 5955635"/>
              <a:gd name="connsiteX3102" fmla="*/ 5618758 w 6187971"/>
              <a:gd name="connsiteY3102" fmla="*/ 2253742 h 5955635"/>
              <a:gd name="connsiteX3103" fmla="*/ 5621645 w 6187971"/>
              <a:gd name="connsiteY3103" fmla="*/ 2267254 h 5955635"/>
              <a:gd name="connsiteX3104" fmla="*/ 5622607 w 6187971"/>
              <a:gd name="connsiteY3104" fmla="*/ 2271759 h 5955635"/>
              <a:gd name="connsiteX3105" fmla="*/ 5607785 w 6187971"/>
              <a:gd name="connsiteY3105" fmla="*/ 2312602 h 5955635"/>
              <a:gd name="connsiteX3106" fmla="*/ 5591734 w 6187971"/>
              <a:gd name="connsiteY3106" fmla="*/ 2259516 h 5955635"/>
              <a:gd name="connsiteX3107" fmla="*/ 5577568 w 6187971"/>
              <a:gd name="connsiteY3107" fmla="*/ 2281381 h 5955635"/>
              <a:gd name="connsiteX3108" fmla="*/ 5509432 w 6187971"/>
              <a:gd name="connsiteY3108" fmla="*/ 2182907 h 5955635"/>
              <a:gd name="connsiteX3109" fmla="*/ 5508469 w 6187971"/>
              <a:gd name="connsiteY3109" fmla="*/ 2178402 h 5955635"/>
              <a:gd name="connsiteX3110" fmla="*/ 5506545 w 6187971"/>
              <a:gd name="connsiteY3110" fmla="*/ 2169395 h 5955635"/>
              <a:gd name="connsiteX3111" fmla="*/ 5501079 w 6187971"/>
              <a:gd name="connsiteY3111" fmla="*/ 2165852 h 5955635"/>
              <a:gd name="connsiteX3112" fmla="*/ 5476981 w 6187971"/>
              <a:gd name="connsiteY3112" fmla="*/ 2119196 h 5955635"/>
              <a:gd name="connsiteX3113" fmla="*/ 5468629 w 6187971"/>
              <a:gd name="connsiteY3113" fmla="*/ 2102141 h 5955635"/>
              <a:gd name="connsiteX3114" fmla="*/ 5463162 w 6187971"/>
              <a:gd name="connsiteY3114" fmla="*/ 2098599 h 5955635"/>
              <a:gd name="connsiteX3115" fmla="*/ 5462200 w 6187971"/>
              <a:gd name="connsiteY3115" fmla="*/ 2094096 h 5955635"/>
              <a:gd name="connsiteX3116" fmla="*/ 5457696 w 6187971"/>
              <a:gd name="connsiteY3116" fmla="*/ 2095058 h 5955635"/>
              <a:gd name="connsiteX3117" fmla="*/ 5456733 w 6187971"/>
              <a:gd name="connsiteY3117" fmla="*/ 2090554 h 5955635"/>
              <a:gd name="connsiteX3118" fmla="*/ 5443876 w 6187971"/>
              <a:gd name="connsiteY3118" fmla="*/ 2074462 h 5955635"/>
              <a:gd name="connsiteX3119" fmla="*/ 5442259 w 6187971"/>
              <a:gd name="connsiteY3119" fmla="*/ 2088936 h 5955635"/>
              <a:gd name="connsiteX3120" fmla="*/ 5431327 w 6187971"/>
              <a:gd name="connsiteY3120" fmla="*/ 2081853 h 5955635"/>
              <a:gd name="connsiteX3121" fmla="*/ 5418162 w 6187971"/>
              <a:gd name="connsiteY3121" fmla="*/ 2042279 h 5955635"/>
              <a:gd name="connsiteX3122" fmla="*/ 5359035 w 6187971"/>
              <a:gd name="connsiteY3122" fmla="*/ 1941880 h 5955635"/>
              <a:gd name="connsiteX3123" fmla="*/ 5344253 w 6187971"/>
              <a:gd name="connsiteY3123" fmla="*/ 1916780 h 5955635"/>
              <a:gd name="connsiteX3124" fmla="*/ 5293479 w 6187971"/>
              <a:gd name="connsiteY3124" fmla="*/ 1833435 h 5955635"/>
              <a:gd name="connsiteX3125" fmla="*/ 5290593 w 6187971"/>
              <a:gd name="connsiteY3125" fmla="*/ 1819923 h 5955635"/>
              <a:gd name="connsiteX3126" fmla="*/ 5279659 w 6187971"/>
              <a:gd name="connsiteY3126" fmla="*/ 1812840 h 5955635"/>
              <a:gd name="connsiteX3127" fmla="*/ 5283202 w 6187971"/>
              <a:gd name="connsiteY3127" fmla="*/ 1807373 h 5955635"/>
              <a:gd name="connsiteX3128" fmla="*/ 5242706 w 6187971"/>
              <a:gd name="connsiteY3128" fmla="*/ 1750090 h 5955635"/>
              <a:gd name="connsiteX3129" fmla="*/ 5251713 w 6187971"/>
              <a:gd name="connsiteY3129" fmla="*/ 1748165 h 5955635"/>
              <a:gd name="connsiteX3130" fmla="*/ 5235314 w 6187971"/>
              <a:gd name="connsiteY3130" fmla="*/ 1737540 h 5955635"/>
              <a:gd name="connsiteX3131" fmla="*/ 5215066 w 6187971"/>
              <a:gd name="connsiteY3131" fmla="*/ 1708898 h 5955635"/>
              <a:gd name="connsiteX3132" fmla="*/ 5214104 w 6187971"/>
              <a:gd name="connsiteY3132" fmla="*/ 1704395 h 5955635"/>
              <a:gd name="connsiteX3133" fmla="*/ 5218608 w 6187971"/>
              <a:gd name="connsiteY3133" fmla="*/ 1703433 h 5955635"/>
              <a:gd name="connsiteX3134" fmla="*/ 5223112 w 6187971"/>
              <a:gd name="connsiteY3134" fmla="*/ 1702470 h 5955635"/>
              <a:gd name="connsiteX3135" fmla="*/ 5222150 w 6187971"/>
              <a:gd name="connsiteY3135" fmla="*/ 1697966 h 5955635"/>
              <a:gd name="connsiteX3136" fmla="*/ 5212834 w 6187971"/>
              <a:gd name="connsiteY3136" fmla="*/ 1676408 h 5955635"/>
              <a:gd name="connsiteX3137" fmla="*/ 5217338 w 6187971"/>
              <a:gd name="connsiteY3137" fmla="*/ 1675445 h 5955635"/>
              <a:gd name="connsiteX3138" fmla="*/ 5216376 w 6187971"/>
              <a:gd name="connsiteY3138" fmla="*/ 1670942 h 5955635"/>
              <a:gd name="connsiteX3139" fmla="*/ 5210910 w 6187971"/>
              <a:gd name="connsiteY3139" fmla="*/ 1667400 h 5955635"/>
              <a:gd name="connsiteX3140" fmla="*/ 5156595 w 6187971"/>
              <a:gd name="connsiteY3140" fmla="*/ 1589521 h 5955635"/>
              <a:gd name="connsiteX3141" fmla="*/ 5088767 w 6187971"/>
              <a:gd name="connsiteY3141" fmla="*/ 1514530 h 5955635"/>
              <a:gd name="connsiteX3142" fmla="*/ 5031871 w 6187971"/>
              <a:gd name="connsiteY3142" fmla="*/ 1446621 h 5955635"/>
              <a:gd name="connsiteX3143" fmla="*/ 4977555 w 6187971"/>
              <a:gd name="connsiteY3143" fmla="*/ 1368743 h 5955635"/>
              <a:gd name="connsiteX3144" fmla="*/ 4950224 w 6187971"/>
              <a:gd name="connsiteY3144" fmla="*/ 1351033 h 5955635"/>
              <a:gd name="connsiteX3145" fmla="*/ 4949261 w 6187971"/>
              <a:gd name="connsiteY3145" fmla="*/ 1346529 h 5955635"/>
              <a:gd name="connsiteX3146" fmla="*/ 4942833 w 6187971"/>
              <a:gd name="connsiteY3146" fmla="*/ 1338484 h 5955635"/>
              <a:gd name="connsiteX3147" fmla="*/ 4939291 w 6187971"/>
              <a:gd name="connsiteY3147" fmla="*/ 1343950 h 5955635"/>
              <a:gd name="connsiteX3148" fmla="*/ 4736115 w 6187971"/>
              <a:gd name="connsiteY3148" fmla="*/ 1142457 h 5955635"/>
              <a:gd name="connsiteX3149" fmla="*/ 4735152 w 6187971"/>
              <a:gd name="connsiteY3149" fmla="*/ 1137953 h 5955635"/>
              <a:gd name="connsiteX3150" fmla="*/ 4778882 w 6187971"/>
              <a:gd name="connsiteY3150" fmla="*/ 1166287 h 5955635"/>
              <a:gd name="connsiteX3151" fmla="*/ 4782731 w 6187971"/>
              <a:gd name="connsiteY3151" fmla="*/ 1184304 h 5955635"/>
              <a:gd name="connsiteX3152" fmla="*/ 4821959 w 6187971"/>
              <a:gd name="connsiteY3152" fmla="*/ 1213600 h 5955635"/>
              <a:gd name="connsiteX3153" fmla="*/ 4857643 w 6187971"/>
              <a:gd name="connsiteY3153" fmla="*/ 1248362 h 5955635"/>
              <a:gd name="connsiteX3154" fmla="*/ 4916156 w 6187971"/>
              <a:gd name="connsiteY3154" fmla="*/ 1301797 h 5955635"/>
              <a:gd name="connsiteX3155" fmla="*/ 4953765 w 6187971"/>
              <a:gd name="connsiteY3155" fmla="*/ 1345567 h 5955635"/>
              <a:gd name="connsiteX3156" fmla="*/ 5006812 w 6187971"/>
              <a:gd name="connsiteY3156" fmla="*/ 1395460 h 5955635"/>
              <a:gd name="connsiteX3157" fmla="*/ 5007774 w 6187971"/>
              <a:gd name="connsiteY3157" fmla="*/ 1399963 h 5955635"/>
              <a:gd name="connsiteX3158" fmla="*/ 5008736 w 6187971"/>
              <a:gd name="connsiteY3158" fmla="*/ 1404467 h 5955635"/>
              <a:gd name="connsiteX3159" fmla="*/ 5013240 w 6187971"/>
              <a:gd name="connsiteY3159" fmla="*/ 1403505 h 5955635"/>
              <a:gd name="connsiteX3160" fmla="*/ 5027059 w 6187971"/>
              <a:gd name="connsiteY3160" fmla="*/ 1424100 h 5955635"/>
              <a:gd name="connsiteX3161" fmla="*/ 5028022 w 6187971"/>
              <a:gd name="connsiteY3161" fmla="*/ 1428605 h 5955635"/>
              <a:gd name="connsiteX3162" fmla="*/ 5033488 w 6187971"/>
              <a:gd name="connsiteY3162" fmla="*/ 1432147 h 5955635"/>
              <a:gd name="connsiteX3163" fmla="*/ 5032526 w 6187971"/>
              <a:gd name="connsiteY3163" fmla="*/ 1427642 h 5955635"/>
              <a:gd name="connsiteX3164" fmla="*/ 5074640 w 6187971"/>
              <a:gd name="connsiteY3164" fmla="*/ 1470451 h 5955635"/>
              <a:gd name="connsiteX3165" fmla="*/ 5070135 w 6187971"/>
              <a:gd name="connsiteY3165" fmla="*/ 1471414 h 5955635"/>
              <a:gd name="connsiteX3166" fmla="*/ 5071097 w 6187971"/>
              <a:gd name="connsiteY3166" fmla="*/ 1475917 h 5955635"/>
              <a:gd name="connsiteX3167" fmla="*/ 5076564 w 6187971"/>
              <a:gd name="connsiteY3167" fmla="*/ 1479459 h 5955635"/>
              <a:gd name="connsiteX3168" fmla="*/ 5081068 w 6187971"/>
              <a:gd name="connsiteY3168" fmla="*/ 1478497 h 5955635"/>
              <a:gd name="connsiteX3169" fmla="*/ 5082031 w 6187971"/>
              <a:gd name="connsiteY3169" fmla="*/ 1483001 h 5955635"/>
              <a:gd name="connsiteX3170" fmla="*/ 5096812 w 6187971"/>
              <a:gd name="connsiteY3170" fmla="*/ 1508101 h 5955635"/>
              <a:gd name="connsiteX3171" fmla="*/ 5106783 w 6187971"/>
              <a:gd name="connsiteY3171" fmla="*/ 1510680 h 5955635"/>
              <a:gd name="connsiteX3172" fmla="*/ 5113211 w 6187971"/>
              <a:gd name="connsiteY3172" fmla="*/ 1518726 h 5955635"/>
              <a:gd name="connsiteX3173" fmla="*/ 5109670 w 6187971"/>
              <a:gd name="connsiteY3173" fmla="*/ 1524192 h 5955635"/>
              <a:gd name="connsiteX3174" fmla="*/ 5115135 w 6187971"/>
              <a:gd name="connsiteY3174" fmla="*/ 1527734 h 5955635"/>
              <a:gd name="connsiteX3175" fmla="*/ 5120602 w 6187971"/>
              <a:gd name="connsiteY3175" fmla="*/ 1531276 h 5955635"/>
              <a:gd name="connsiteX3176" fmla="*/ 5151783 w 6187971"/>
              <a:gd name="connsiteY3176" fmla="*/ 1567000 h 5955635"/>
              <a:gd name="connsiteX3177" fmla="*/ 5143430 w 6187971"/>
              <a:gd name="connsiteY3177" fmla="*/ 1549947 h 5955635"/>
              <a:gd name="connsiteX3178" fmla="*/ 5126069 w 6187971"/>
              <a:gd name="connsiteY3178" fmla="*/ 1534818 h 5955635"/>
              <a:gd name="connsiteX3179" fmla="*/ 5125106 w 6187971"/>
              <a:gd name="connsiteY3179" fmla="*/ 1530313 h 5955635"/>
              <a:gd name="connsiteX3180" fmla="*/ 5124144 w 6187971"/>
              <a:gd name="connsiteY3180" fmla="*/ 1525809 h 5955635"/>
              <a:gd name="connsiteX3181" fmla="*/ 5117715 w 6187971"/>
              <a:gd name="connsiteY3181" fmla="*/ 1517764 h 5955635"/>
              <a:gd name="connsiteX3182" fmla="*/ 5087496 w 6187971"/>
              <a:gd name="connsiteY3182" fmla="*/ 1486543 h 5955635"/>
              <a:gd name="connsiteX3183" fmla="*/ 5085572 w 6187971"/>
              <a:gd name="connsiteY3183" fmla="*/ 1477535 h 5955635"/>
              <a:gd name="connsiteX3184" fmla="*/ 5084609 w 6187971"/>
              <a:gd name="connsiteY3184" fmla="*/ 1473030 h 5955635"/>
              <a:gd name="connsiteX3185" fmla="*/ 5082685 w 6187971"/>
              <a:gd name="connsiteY3185" fmla="*/ 1464022 h 5955635"/>
              <a:gd name="connsiteX3186" fmla="*/ 5078182 w 6187971"/>
              <a:gd name="connsiteY3186" fmla="*/ 1464985 h 5955635"/>
              <a:gd name="connsiteX3187" fmla="*/ 5073677 w 6187971"/>
              <a:gd name="connsiteY3187" fmla="*/ 1465947 h 5955635"/>
              <a:gd name="connsiteX3188" fmla="*/ 5056316 w 6187971"/>
              <a:gd name="connsiteY3188" fmla="*/ 1450817 h 5955635"/>
              <a:gd name="connsiteX3189" fmla="*/ 5037030 w 6187971"/>
              <a:gd name="connsiteY3189" fmla="*/ 1426680 h 5955635"/>
              <a:gd name="connsiteX3190" fmla="*/ 5036068 w 6187971"/>
              <a:gd name="connsiteY3190" fmla="*/ 1422176 h 5955635"/>
              <a:gd name="connsiteX3191" fmla="*/ 5035106 w 6187971"/>
              <a:gd name="connsiteY3191" fmla="*/ 1417673 h 5955635"/>
              <a:gd name="connsiteX3192" fmla="*/ 5017744 w 6187971"/>
              <a:gd name="connsiteY3192" fmla="*/ 1402543 h 5955635"/>
              <a:gd name="connsiteX3193" fmla="*/ 5023210 w 6187971"/>
              <a:gd name="connsiteY3193" fmla="*/ 1406085 h 5955635"/>
              <a:gd name="connsiteX3194" fmla="*/ 5022248 w 6187971"/>
              <a:gd name="connsiteY3194" fmla="*/ 1401581 h 5955635"/>
              <a:gd name="connsiteX3195" fmla="*/ 5016781 w 6187971"/>
              <a:gd name="connsiteY3195" fmla="*/ 1398039 h 5955635"/>
              <a:gd name="connsiteX3196" fmla="*/ 5011316 w 6187971"/>
              <a:gd name="connsiteY3196" fmla="*/ 1394497 h 5955635"/>
              <a:gd name="connsiteX3197" fmla="*/ 5003925 w 6187971"/>
              <a:gd name="connsiteY3197" fmla="*/ 1381948 h 5955635"/>
              <a:gd name="connsiteX3198" fmla="*/ 4992992 w 6187971"/>
              <a:gd name="connsiteY3198" fmla="*/ 1374863 h 5955635"/>
              <a:gd name="connsiteX3199" fmla="*/ 5002962 w 6187971"/>
              <a:gd name="connsiteY3199" fmla="*/ 1377443 h 5955635"/>
              <a:gd name="connsiteX3200" fmla="*/ 4986564 w 6187971"/>
              <a:gd name="connsiteY3200" fmla="*/ 1366818 h 5955635"/>
              <a:gd name="connsiteX3201" fmla="*/ 4968240 w 6187971"/>
              <a:gd name="connsiteY3201" fmla="*/ 1347184 h 5955635"/>
              <a:gd name="connsiteX3202" fmla="*/ 4981752 w 6187971"/>
              <a:gd name="connsiteY3202" fmla="*/ 1344297 h 5955635"/>
              <a:gd name="connsiteX3203" fmla="*/ 4959887 w 6187971"/>
              <a:gd name="connsiteY3203" fmla="*/ 1330131 h 5955635"/>
              <a:gd name="connsiteX3204" fmla="*/ 4964391 w 6187971"/>
              <a:gd name="connsiteY3204" fmla="*/ 1329169 h 5955635"/>
              <a:gd name="connsiteX3205" fmla="*/ 4963429 w 6187971"/>
              <a:gd name="connsiteY3205" fmla="*/ 1324664 h 5955635"/>
              <a:gd name="connsiteX3206" fmla="*/ 4957962 w 6187971"/>
              <a:gd name="connsiteY3206" fmla="*/ 1321122 h 5955635"/>
              <a:gd name="connsiteX3207" fmla="*/ 4941563 w 6187971"/>
              <a:gd name="connsiteY3207" fmla="*/ 1310497 h 5955635"/>
              <a:gd name="connsiteX3208" fmla="*/ 4935134 w 6187971"/>
              <a:gd name="connsiteY3208" fmla="*/ 1302452 h 5955635"/>
              <a:gd name="connsiteX3209" fmla="*/ 4929668 w 6187971"/>
              <a:gd name="connsiteY3209" fmla="*/ 1298910 h 5955635"/>
              <a:gd name="connsiteX3210" fmla="*/ 4930630 w 6187971"/>
              <a:gd name="connsiteY3210" fmla="*/ 1303414 h 5955635"/>
              <a:gd name="connsiteX3211" fmla="*/ 4931592 w 6187971"/>
              <a:gd name="connsiteY3211" fmla="*/ 1307917 h 5955635"/>
              <a:gd name="connsiteX3212" fmla="*/ 4901375 w 6187971"/>
              <a:gd name="connsiteY3212" fmla="*/ 1276697 h 5955635"/>
              <a:gd name="connsiteX3213" fmla="*/ 4915849 w 6187971"/>
              <a:gd name="connsiteY3213" fmla="*/ 1278314 h 5955635"/>
              <a:gd name="connsiteX3214" fmla="*/ 4883050 w 6187971"/>
              <a:gd name="connsiteY3214" fmla="*/ 1257063 h 5955635"/>
              <a:gd name="connsiteX3215" fmla="*/ 4852832 w 6187971"/>
              <a:gd name="connsiteY3215" fmla="*/ 1225842 h 5955635"/>
              <a:gd name="connsiteX3216" fmla="*/ 4858299 w 6187971"/>
              <a:gd name="connsiteY3216" fmla="*/ 1229384 h 5955635"/>
              <a:gd name="connsiteX3217" fmla="*/ 4862802 w 6187971"/>
              <a:gd name="connsiteY3217" fmla="*/ 1228422 h 5955635"/>
              <a:gd name="connsiteX3218" fmla="*/ 4867307 w 6187971"/>
              <a:gd name="connsiteY3218" fmla="*/ 1227460 h 5955635"/>
              <a:gd name="connsiteX3219" fmla="*/ 4860878 w 6187971"/>
              <a:gd name="connsiteY3219" fmla="*/ 1219413 h 5955635"/>
              <a:gd name="connsiteX3220" fmla="*/ 4865382 w 6187971"/>
              <a:gd name="connsiteY3220" fmla="*/ 1218451 h 5955635"/>
              <a:gd name="connsiteX3221" fmla="*/ 4870849 w 6187971"/>
              <a:gd name="connsiteY3221" fmla="*/ 1221993 h 5955635"/>
              <a:gd name="connsiteX3222" fmla="*/ 4871811 w 6187971"/>
              <a:gd name="connsiteY3222" fmla="*/ 1226498 h 5955635"/>
              <a:gd name="connsiteX3223" fmla="*/ 4877276 w 6187971"/>
              <a:gd name="connsiteY3223" fmla="*/ 1230039 h 5955635"/>
              <a:gd name="connsiteX3224" fmla="*/ 4882743 w 6187971"/>
              <a:gd name="connsiteY3224" fmla="*/ 1233581 h 5955635"/>
              <a:gd name="connsiteX3225" fmla="*/ 5003618 w 6187971"/>
              <a:gd name="connsiteY3225" fmla="*/ 1358465 h 5955635"/>
              <a:gd name="connsiteX3226" fmla="*/ 5004580 w 6187971"/>
              <a:gd name="connsiteY3226" fmla="*/ 1362969 h 5955635"/>
              <a:gd name="connsiteX3227" fmla="*/ 5010045 w 6187971"/>
              <a:gd name="connsiteY3227" fmla="*/ 1366510 h 5955635"/>
              <a:gd name="connsiteX3228" fmla="*/ 5033836 w 6187971"/>
              <a:gd name="connsiteY3228" fmla="*/ 1389686 h 5955635"/>
              <a:gd name="connsiteX3229" fmla="*/ 5041227 w 6187971"/>
              <a:gd name="connsiteY3229" fmla="*/ 1402236 h 5955635"/>
              <a:gd name="connsiteX3230" fmla="*/ 5046693 w 6187971"/>
              <a:gd name="connsiteY3230" fmla="*/ 1405777 h 5955635"/>
              <a:gd name="connsiteX3231" fmla="*/ 5075949 w 6187971"/>
              <a:gd name="connsiteY3231" fmla="*/ 1432494 h 5955635"/>
              <a:gd name="connsiteX3232" fmla="*/ 5081416 w 6187971"/>
              <a:gd name="connsiteY3232" fmla="*/ 1436036 h 5955635"/>
              <a:gd name="connsiteX3233" fmla="*/ 5084302 w 6187971"/>
              <a:gd name="connsiteY3233" fmla="*/ 1449548 h 5955635"/>
              <a:gd name="connsiteX3234" fmla="*/ 5113559 w 6187971"/>
              <a:gd name="connsiteY3234" fmla="*/ 1476265 h 5955635"/>
              <a:gd name="connsiteX3235" fmla="*/ 5119025 w 6187971"/>
              <a:gd name="connsiteY3235" fmla="*/ 1479807 h 5955635"/>
              <a:gd name="connsiteX3236" fmla="*/ 5119987 w 6187971"/>
              <a:gd name="connsiteY3236" fmla="*/ 1484311 h 5955635"/>
              <a:gd name="connsiteX3237" fmla="*/ 5205484 w 6187971"/>
              <a:gd name="connsiteY3237" fmla="*/ 1597915 h 5955635"/>
              <a:gd name="connsiteX3238" fmla="*/ 5217379 w 6187971"/>
              <a:gd name="connsiteY3238" fmla="*/ 1609503 h 5955635"/>
              <a:gd name="connsiteX3239" fmla="*/ 5220266 w 6187971"/>
              <a:gd name="connsiteY3239" fmla="*/ 1623015 h 5955635"/>
              <a:gd name="connsiteX3240" fmla="*/ 5229274 w 6187971"/>
              <a:gd name="connsiteY3240" fmla="*/ 1621090 h 5955635"/>
              <a:gd name="connsiteX3241" fmla="*/ 5235702 w 6187971"/>
              <a:gd name="connsiteY3241" fmla="*/ 1629136 h 5955635"/>
              <a:gd name="connsiteX3242" fmla="*/ 5271695 w 6187971"/>
              <a:gd name="connsiteY3242" fmla="*/ 1687381 h 5955635"/>
              <a:gd name="connsiteX3243" fmla="*/ 5272657 w 6187971"/>
              <a:gd name="connsiteY3243" fmla="*/ 1691885 h 5955635"/>
              <a:gd name="connsiteX3244" fmla="*/ 5274581 w 6187971"/>
              <a:gd name="connsiteY3244" fmla="*/ 1700893 h 5955635"/>
              <a:gd name="connsiteX3245" fmla="*/ 5279086 w 6187971"/>
              <a:gd name="connsiteY3245" fmla="*/ 1699931 h 5955635"/>
              <a:gd name="connsiteX3246" fmla="*/ 5325048 w 6187971"/>
              <a:gd name="connsiteY3246" fmla="*/ 1760755 h 5955635"/>
              <a:gd name="connsiteX3247" fmla="*/ 5380326 w 6187971"/>
              <a:gd name="connsiteY3247" fmla="*/ 1843138 h 5955635"/>
              <a:gd name="connsiteX3248" fmla="*/ 5408928 w 6187971"/>
              <a:gd name="connsiteY3248" fmla="*/ 1888834 h 5955635"/>
              <a:gd name="connsiteX3249" fmla="*/ 5409890 w 6187971"/>
              <a:gd name="connsiteY3249" fmla="*/ 1893338 h 5955635"/>
              <a:gd name="connsiteX3250" fmla="*/ 5410852 w 6187971"/>
              <a:gd name="connsiteY3250" fmla="*/ 1897842 h 5955635"/>
              <a:gd name="connsiteX3251" fmla="*/ 5411815 w 6187971"/>
              <a:gd name="connsiteY3251" fmla="*/ 1902346 h 5955635"/>
              <a:gd name="connsiteX3252" fmla="*/ 5416318 w 6187971"/>
              <a:gd name="connsiteY3252" fmla="*/ 1901384 h 5955635"/>
              <a:gd name="connsiteX3253" fmla="*/ 5426289 w 6187971"/>
              <a:gd name="connsiteY3253" fmla="*/ 1903964 h 5955635"/>
              <a:gd name="connsiteX3254" fmla="*/ 5442032 w 6187971"/>
              <a:gd name="connsiteY3254" fmla="*/ 1933567 h 5955635"/>
              <a:gd name="connsiteX3255" fmla="*/ 5452966 w 6187971"/>
              <a:gd name="connsiteY3255" fmla="*/ 1940651 h 5955635"/>
              <a:gd name="connsiteX3256" fmla="*/ 5418898 w 6187971"/>
              <a:gd name="connsiteY3256" fmla="*/ 1891414 h 5955635"/>
              <a:gd name="connsiteX3257" fmla="*/ 5416973 w 6187971"/>
              <a:gd name="connsiteY3257" fmla="*/ 1882405 h 5955635"/>
              <a:gd name="connsiteX3258" fmla="*/ 5411507 w 6187971"/>
              <a:gd name="connsiteY3258" fmla="*/ 1878863 h 5955635"/>
              <a:gd name="connsiteX3259" fmla="*/ 5373590 w 6187971"/>
              <a:gd name="connsiteY3259" fmla="*/ 1811610 h 5955635"/>
              <a:gd name="connsiteX3260" fmla="*/ 5274930 w 6187971"/>
              <a:gd name="connsiteY3260" fmla="*/ 1658432 h 5955635"/>
              <a:gd name="connsiteX3261" fmla="*/ 5173689 w 6187971"/>
              <a:gd name="connsiteY3261" fmla="*/ 1515224 h 5955635"/>
              <a:gd name="connsiteX3262" fmla="*/ 5155366 w 6187971"/>
              <a:gd name="connsiteY3262" fmla="*/ 1495591 h 5955635"/>
              <a:gd name="connsiteX3263" fmla="*/ 5077260 w 6187971"/>
              <a:gd name="connsiteY3263" fmla="*/ 1394538 h 5955635"/>
              <a:gd name="connsiteX3264" fmla="*/ 5047041 w 6187971"/>
              <a:gd name="connsiteY3264" fmla="*/ 1363316 h 5955635"/>
              <a:gd name="connsiteX3265" fmla="*/ 4981137 w 6187971"/>
              <a:gd name="connsiteY3265" fmla="*/ 1297332 h 5955635"/>
              <a:gd name="connsiteX3266" fmla="*/ 4867654 w 6187971"/>
              <a:gd name="connsiteY3266" fmla="*/ 1184998 h 5955635"/>
              <a:gd name="connsiteX3267" fmla="*/ 4840323 w 6187971"/>
              <a:gd name="connsiteY3267" fmla="*/ 1167290 h 5955635"/>
              <a:gd name="connsiteX3268" fmla="*/ 4809142 w 6187971"/>
              <a:gd name="connsiteY3268" fmla="*/ 1131565 h 5955635"/>
              <a:gd name="connsiteX3269" fmla="*/ 4799171 w 6187971"/>
              <a:gd name="connsiteY3269" fmla="*/ 1128985 h 5955635"/>
              <a:gd name="connsiteX3270" fmla="*/ 4740659 w 6187971"/>
              <a:gd name="connsiteY3270" fmla="*/ 1075551 h 5955635"/>
              <a:gd name="connsiteX3271" fmla="*/ 4720718 w 6187971"/>
              <a:gd name="connsiteY3271" fmla="*/ 1070392 h 5955635"/>
              <a:gd name="connsiteX3272" fmla="*/ 4707860 w 6187971"/>
              <a:gd name="connsiteY3272" fmla="*/ 1054300 h 5955635"/>
              <a:gd name="connsiteX3273" fmla="*/ 4541946 w 6187971"/>
              <a:gd name="connsiteY3273" fmla="*/ 939039 h 5955635"/>
              <a:gd name="connsiteX3274" fmla="*/ 4469921 w 6187971"/>
              <a:gd name="connsiteY3274" fmla="*/ 888492 h 5955635"/>
              <a:gd name="connsiteX3275" fmla="*/ 4428114 w 6187971"/>
              <a:gd name="connsiteY3275" fmla="*/ 869166 h 5955635"/>
              <a:gd name="connsiteX3276" fmla="*/ 4416220 w 6187971"/>
              <a:gd name="connsiteY3276" fmla="*/ 857578 h 5955635"/>
              <a:gd name="connsiteX3277" fmla="*/ 4395317 w 6187971"/>
              <a:gd name="connsiteY3277" fmla="*/ 847916 h 5955635"/>
              <a:gd name="connsiteX3278" fmla="*/ 4394354 w 6187971"/>
              <a:gd name="connsiteY3278" fmla="*/ 843411 h 5955635"/>
              <a:gd name="connsiteX3279" fmla="*/ 4419762 w 6187971"/>
              <a:gd name="connsiteY3279" fmla="*/ 852112 h 5955635"/>
              <a:gd name="connsiteX3280" fmla="*/ 4420724 w 6187971"/>
              <a:gd name="connsiteY3280" fmla="*/ 856616 h 5955635"/>
              <a:gd name="connsiteX3281" fmla="*/ 4430694 w 6187971"/>
              <a:gd name="connsiteY3281" fmla="*/ 859196 h 5955635"/>
              <a:gd name="connsiteX3282" fmla="*/ 4435199 w 6187971"/>
              <a:gd name="connsiteY3282" fmla="*/ 858234 h 5955635"/>
              <a:gd name="connsiteX3283" fmla="*/ 4440664 w 6187971"/>
              <a:gd name="connsiteY3283" fmla="*/ 861775 h 5955635"/>
              <a:gd name="connsiteX3284" fmla="*/ 4445168 w 6187971"/>
              <a:gd name="connsiteY3284" fmla="*/ 860813 h 5955635"/>
              <a:gd name="connsiteX3285" fmla="*/ 4477005 w 6187971"/>
              <a:gd name="connsiteY3285" fmla="*/ 877560 h 5955635"/>
              <a:gd name="connsiteX3286" fmla="*/ 4482471 w 6187971"/>
              <a:gd name="connsiteY3286" fmla="*/ 881101 h 5955635"/>
              <a:gd name="connsiteX3287" fmla="*/ 4486975 w 6187971"/>
              <a:gd name="connsiteY3287" fmla="*/ 880139 h 5955635"/>
              <a:gd name="connsiteX3288" fmla="*/ 4487937 w 6187971"/>
              <a:gd name="connsiteY3288" fmla="*/ 884643 h 5955635"/>
              <a:gd name="connsiteX3289" fmla="*/ 4484395 w 6187971"/>
              <a:gd name="connsiteY3289" fmla="*/ 890110 h 5955635"/>
              <a:gd name="connsiteX3290" fmla="*/ 4507878 w 6187971"/>
              <a:gd name="connsiteY3290" fmla="*/ 889801 h 5955635"/>
              <a:gd name="connsiteX3291" fmla="*/ 4547105 w 6187971"/>
              <a:gd name="connsiteY3291" fmla="*/ 919098 h 5955635"/>
              <a:gd name="connsiteX3292" fmla="*/ 4542600 w 6187971"/>
              <a:gd name="connsiteY3292" fmla="*/ 920061 h 5955635"/>
              <a:gd name="connsiteX3293" fmla="*/ 4548067 w 6187971"/>
              <a:gd name="connsiteY3293" fmla="*/ 923603 h 5955635"/>
              <a:gd name="connsiteX3294" fmla="*/ 4533593 w 6187971"/>
              <a:gd name="connsiteY3294" fmla="*/ 921985 h 5955635"/>
              <a:gd name="connsiteX3295" fmla="*/ 4558999 w 6187971"/>
              <a:gd name="connsiteY3295" fmla="*/ 930686 h 5955635"/>
              <a:gd name="connsiteX3296" fmla="*/ 4565428 w 6187971"/>
              <a:gd name="connsiteY3296" fmla="*/ 938732 h 5955635"/>
              <a:gd name="connsiteX3297" fmla="*/ 4570895 w 6187971"/>
              <a:gd name="connsiteY3297" fmla="*/ 942274 h 5955635"/>
              <a:gd name="connsiteX3298" fmla="*/ 4574437 w 6187971"/>
              <a:gd name="connsiteY3298" fmla="*/ 936808 h 5955635"/>
              <a:gd name="connsiteX3299" fmla="*/ 4607235 w 6187971"/>
              <a:gd name="connsiteY3299" fmla="*/ 958058 h 5955635"/>
              <a:gd name="connsiteX3300" fmla="*/ 4612701 w 6187971"/>
              <a:gd name="connsiteY3300" fmla="*/ 961599 h 5955635"/>
              <a:gd name="connsiteX3301" fmla="*/ 4617205 w 6187971"/>
              <a:gd name="connsiteY3301" fmla="*/ 960637 h 5955635"/>
              <a:gd name="connsiteX3302" fmla="*/ 4721066 w 6187971"/>
              <a:gd name="connsiteY3302" fmla="*/ 1027932 h 5955635"/>
              <a:gd name="connsiteX3303" fmla="*/ 4728457 w 6187971"/>
              <a:gd name="connsiteY3303" fmla="*/ 1040481 h 5955635"/>
              <a:gd name="connsiteX3304" fmla="*/ 4738427 w 6187971"/>
              <a:gd name="connsiteY3304" fmla="*/ 1043060 h 5955635"/>
              <a:gd name="connsiteX3305" fmla="*/ 4817842 w 6187971"/>
              <a:gd name="connsiteY3305" fmla="*/ 1106158 h 5955635"/>
              <a:gd name="connsiteX3306" fmla="*/ 4898221 w 6187971"/>
              <a:gd name="connsiteY3306" fmla="*/ 1173759 h 5955635"/>
              <a:gd name="connsiteX3307" fmla="*/ 4905611 w 6187971"/>
              <a:gd name="connsiteY3307" fmla="*/ 1186309 h 5955635"/>
              <a:gd name="connsiteX3308" fmla="*/ 4909153 w 6187971"/>
              <a:gd name="connsiteY3308" fmla="*/ 1180842 h 5955635"/>
              <a:gd name="connsiteX3309" fmla="*/ 4951267 w 6187971"/>
              <a:gd name="connsiteY3309" fmla="*/ 1223651 h 5955635"/>
              <a:gd name="connsiteX3310" fmla="*/ 4980523 w 6187971"/>
              <a:gd name="connsiteY3310" fmla="*/ 1250367 h 5955635"/>
              <a:gd name="connsiteX3311" fmla="*/ 5028102 w 6187971"/>
              <a:gd name="connsiteY3311" fmla="*/ 1296718 h 5955635"/>
              <a:gd name="connsiteX3312" fmla="*/ 5088540 w 6187971"/>
              <a:gd name="connsiteY3312" fmla="*/ 1359160 h 5955635"/>
              <a:gd name="connsiteX3313" fmla="*/ 5090465 w 6187971"/>
              <a:gd name="connsiteY3313" fmla="*/ 1368168 h 5955635"/>
              <a:gd name="connsiteX3314" fmla="*/ 5152826 w 6187971"/>
              <a:gd name="connsiteY3314" fmla="*/ 1439619 h 5955635"/>
              <a:gd name="connsiteX3315" fmla="*/ 5163758 w 6187971"/>
              <a:gd name="connsiteY3315" fmla="*/ 1446702 h 5955635"/>
              <a:gd name="connsiteX3316" fmla="*/ 5190435 w 6187971"/>
              <a:gd name="connsiteY3316" fmla="*/ 1483389 h 5955635"/>
              <a:gd name="connsiteX3317" fmla="*/ 5213263 w 6187971"/>
              <a:gd name="connsiteY3317" fmla="*/ 1502060 h 5955635"/>
              <a:gd name="connsiteX3318" fmla="*/ 5270466 w 6187971"/>
              <a:gd name="connsiteY3318" fmla="*/ 1593451 h 5955635"/>
              <a:gd name="connsiteX3319" fmla="*/ 5352421 w 6187971"/>
              <a:gd name="connsiteY3319" fmla="*/ 1712521 h 5955635"/>
              <a:gd name="connsiteX3320" fmla="*/ 5378135 w 6187971"/>
              <a:gd name="connsiteY3320" fmla="*/ 1744704 h 5955635"/>
              <a:gd name="connsiteX3321" fmla="*/ 5372669 w 6187971"/>
              <a:gd name="connsiteY3321" fmla="*/ 1741162 h 5955635"/>
              <a:gd name="connsiteX3322" fmla="*/ 5401270 w 6187971"/>
              <a:gd name="connsiteY3322" fmla="*/ 1786858 h 5955635"/>
              <a:gd name="connsiteX3323" fmla="*/ 5404157 w 6187971"/>
              <a:gd name="connsiteY3323" fmla="*/ 1800370 h 5955635"/>
              <a:gd name="connsiteX3324" fmla="*/ 5479989 w 6187971"/>
              <a:gd name="connsiteY3324" fmla="*/ 1934877 h 5955635"/>
              <a:gd name="connsiteX3325" fmla="*/ 5475486 w 6187971"/>
              <a:gd name="connsiteY3325" fmla="*/ 1935839 h 5955635"/>
              <a:gd name="connsiteX3326" fmla="*/ 5476448 w 6187971"/>
              <a:gd name="connsiteY3326" fmla="*/ 1940343 h 5955635"/>
              <a:gd name="connsiteX3327" fmla="*/ 5481913 w 6187971"/>
              <a:gd name="connsiteY3327" fmla="*/ 1943885 h 5955635"/>
              <a:gd name="connsiteX3328" fmla="*/ 5506012 w 6187971"/>
              <a:gd name="connsiteY3328" fmla="*/ 1990543 h 5955635"/>
              <a:gd name="connsiteX3329" fmla="*/ 5506974 w 6187971"/>
              <a:gd name="connsiteY3329" fmla="*/ 1995046 h 5955635"/>
              <a:gd name="connsiteX3330" fmla="*/ 5507936 w 6187971"/>
              <a:gd name="connsiteY3330" fmla="*/ 1999551 h 5955635"/>
              <a:gd name="connsiteX3331" fmla="*/ 5512440 w 6187971"/>
              <a:gd name="connsiteY3331" fmla="*/ 1998588 h 5955635"/>
              <a:gd name="connsiteX3332" fmla="*/ 5511478 w 6187971"/>
              <a:gd name="connsiteY3332" fmla="*/ 1994084 h 5955635"/>
              <a:gd name="connsiteX3333" fmla="*/ 5519831 w 6187971"/>
              <a:gd name="connsiteY3333" fmla="*/ 2011138 h 5955635"/>
              <a:gd name="connsiteX3334" fmla="*/ 5528839 w 6187971"/>
              <a:gd name="connsiteY3334" fmla="*/ 2009213 h 5955635"/>
              <a:gd name="connsiteX3335" fmla="*/ 5521448 w 6187971"/>
              <a:gd name="connsiteY3335" fmla="*/ 1996664 h 5955635"/>
              <a:gd name="connsiteX3336" fmla="*/ 5525952 w 6187971"/>
              <a:gd name="connsiteY3336" fmla="*/ 1995701 h 5955635"/>
              <a:gd name="connsiteX3337" fmla="*/ 5500238 w 6187971"/>
              <a:gd name="connsiteY3337" fmla="*/ 1963519 h 5955635"/>
              <a:gd name="connsiteX3338" fmla="*/ 5498313 w 6187971"/>
              <a:gd name="connsiteY3338" fmla="*/ 1954510 h 5955635"/>
              <a:gd name="connsiteX3339" fmla="*/ 5497351 w 6187971"/>
              <a:gd name="connsiteY3339" fmla="*/ 1950007 h 5955635"/>
              <a:gd name="connsiteX3340" fmla="*/ 5496389 w 6187971"/>
              <a:gd name="connsiteY3340" fmla="*/ 1945502 h 5955635"/>
              <a:gd name="connsiteX3341" fmla="*/ 5491884 w 6187971"/>
              <a:gd name="connsiteY3341" fmla="*/ 1946465 h 5955635"/>
              <a:gd name="connsiteX3342" fmla="*/ 5489960 w 6187971"/>
              <a:gd name="connsiteY3342" fmla="*/ 1937456 h 5955635"/>
              <a:gd name="connsiteX3343" fmla="*/ 5499931 w 6187971"/>
              <a:gd name="connsiteY3343" fmla="*/ 1940036 h 5955635"/>
              <a:gd name="connsiteX3344" fmla="*/ 5492540 w 6187971"/>
              <a:gd name="connsiteY3344" fmla="*/ 1927486 h 5955635"/>
              <a:gd name="connsiteX3345" fmla="*/ 5491577 w 6187971"/>
              <a:gd name="connsiteY3345" fmla="*/ 1922981 h 5955635"/>
              <a:gd name="connsiteX3346" fmla="*/ 5490615 w 6187971"/>
              <a:gd name="connsiteY3346" fmla="*/ 1918478 h 5955635"/>
              <a:gd name="connsiteX3347" fmla="*/ 5489653 w 6187971"/>
              <a:gd name="connsiteY3347" fmla="*/ 1913974 h 5955635"/>
              <a:gd name="connsiteX3348" fmla="*/ 5481299 w 6187971"/>
              <a:gd name="connsiteY3348" fmla="*/ 1896920 h 5955635"/>
              <a:gd name="connsiteX3349" fmla="*/ 5475833 w 6187971"/>
              <a:gd name="connsiteY3349" fmla="*/ 1893379 h 5955635"/>
              <a:gd name="connsiteX3350" fmla="*/ 5474871 w 6187971"/>
              <a:gd name="connsiteY3350" fmla="*/ 1888874 h 5955635"/>
              <a:gd name="connsiteX3351" fmla="*/ 5475833 w 6187971"/>
              <a:gd name="connsiteY3351" fmla="*/ 1893379 h 5955635"/>
              <a:gd name="connsiteX3352" fmla="*/ 5452699 w 6187971"/>
              <a:gd name="connsiteY3352" fmla="*/ 1851225 h 5955635"/>
              <a:gd name="connsiteX3353" fmla="*/ 5450774 w 6187971"/>
              <a:gd name="connsiteY3353" fmla="*/ 1842216 h 5955635"/>
              <a:gd name="connsiteX3354" fmla="*/ 5446270 w 6187971"/>
              <a:gd name="connsiteY3354" fmla="*/ 1843178 h 5955635"/>
              <a:gd name="connsiteX3355" fmla="*/ 5424098 w 6187971"/>
              <a:gd name="connsiteY3355" fmla="*/ 1805529 h 5955635"/>
              <a:gd name="connsiteX3356" fmla="*/ 5419593 w 6187971"/>
              <a:gd name="connsiteY3356" fmla="*/ 1806491 h 5955635"/>
              <a:gd name="connsiteX3357" fmla="*/ 5418631 w 6187971"/>
              <a:gd name="connsiteY3357" fmla="*/ 1801987 h 5955635"/>
              <a:gd name="connsiteX3358" fmla="*/ 5423135 w 6187971"/>
              <a:gd name="connsiteY3358" fmla="*/ 1801025 h 5955635"/>
              <a:gd name="connsiteX3359" fmla="*/ 5422173 w 6187971"/>
              <a:gd name="connsiteY3359" fmla="*/ 1796521 h 5955635"/>
              <a:gd name="connsiteX3360" fmla="*/ 5416707 w 6187971"/>
              <a:gd name="connsiteY3360" fmla="*/ 1792979 h 5955635"/>
              <a:gd name="connsiteX3361" fmla="*/ 5349226 w 6187971"/>
              <a:gd name="connsiteY3361" fmla="*/ 1675527 h 5955635"/>
              <a:gd name="connsiteX3362" fmla="*/ 5332520 w 6187971"/>
              <a:gd name="connsiteY3362" fmla="*/ 1641419 h 5955635"/>
              <a:gd name="connsiteX3363" fmla="*/ 5314197 w 6187971"/>
              <a:gd name="connsiteY3363" fmla="*/ 1621785 h 5955635"/>
              <a:gd name="connsiteX3364" fmla="*/ 5288482 w 6187971"/>
              <a:gd name="connsiteY3364" fmla="*/ 1589602 h 5955635"/>
              <a:gd name="connsiteX3365" fmla="*/ 5106557 w 6187971"/>
              <a:gd name="connsiteY3365" fmla="*/ 1355311 h 5955635"/>
              <a:gd name="connsiteX3366" fmla="*/ 5109135 w 6187971"/>
              <a:gd name="connsiteY3366" fmla="*/ 1345340 h 5955635"/>
              <a:gd name="connsiteX3367" fmla="*/ 5110098 w 6187971"/>
              <a:gd name="connsiteY3367" fmla="*/ 1349844 h 5955635"/>
              <a:gd name="connsiteX3368" fmla="*/ 5114602 w 6187971"/>
              <a:gd name="connsiteY3368" fmla="*/ 1348882 h 5955635"/>
              <a:gd name="connsiteX3369" fmla="*/ 5108173 w 6187971"/>
              <a:gd name="connsiteY3369" fmla="*/ 1340837 h 5955635"/>
              <a:gd name="connsiteX3370" fmla="*/ 5105286 w 6187971"/>
              <a:gd name="connsiteY3370" fmla="*/ 1327325 h 5955635"/>
              <a:gd name="connsiteX3371" fmla="*/ 5084383 w 6187971"/>
              <a:gd name="connsiteY3371" fmla="*/ 1317661 h 5955635"/>
              <a:gd name="connsiteX3372" fmla="*/ 5083421 w 6187971"/>
              <a:gd name="connsiteY3372" fmla="*/ 1313158 h 5955635"/>
              <a:gd name="connsiteX3373" fmla="*/ 5077955 w 6187971"/>
              <a:gd name="connsiteY3373" fmla="*/ 1309615 h 5955635"/>
              <a:gd name="connsiteX3374" fmla="*/ 5076993 w 6187971"/>
              <a:gd name="connsiteY3374" fmla="*/ 1305112 h 5955635"/>
              <a:gd name="connsiteX3375" fmla="*/ 5072489 w 6187971"/>
              <a:gd name="connsiteY3375" fmla="*/ 1306074 h 5955635"/>
              <a:gd name="connsiteX3376" fmla="*/ 5066060 w 6187971"/>
              <a:gd name="connsiteY3376" fmla="*/ 1298028 h 5955635"/>
              <a:gd name="connsiteX3377" fmla="*/ 5052241 w 6187971"/>
              <a:gd name="connsiteY3377" fmla="*/ 1277432 h 5955635"/>
              <a:gd name="connsiteX3378" fmla="*/ 5056745 w 6187971"/>
              <a:gd name="connsiteY3378" fmla="*/ 1276470 h 5955635"/>
              <a:gd name="connsiteX3379" fmla="*/ 5062211 w 6187971"/>
              <a:gd name="connsiteY3379" fmla="*/ 1280011 h 5955635"/>
              <a:gd name="connsiteX3380" fmla="*/ 5055783 w 6187971"/>
              <a:gd name="connsiteY3380" fmla="*/ 1271966 h 5955635"/>
              <a:gd name="connsiteX3381" fmla="*/ 5050316 w 6187971"/>
              <a:gd name="connsiteY3381" fmla="*/ 1268424 h 5955635"/>
              <a:gd name="connsiteX3382" fmla="*/ 5032955 w 6187971"/>
              <a:gd name="connsiteY3382" fmla="*/ 1253295 h 5955635"/>
              <a:gd name="connsiteX3383" fmla="*/ 5031993 w 6187971"/>
              <a:gd name="connsiteY3383" fmla="*/ 1248791 h 5955635"/>
              <a:gd name="connsiteX3384" fmla="*/ 5025564 w 6187971"/>
              <a:gd name="connsiteY3384" fmla="*/ 1240744 h 5955635"/>
              <a:gd name="connsiteX3385" fmla="*/ 5021059 w 6187971"/>
              <a:gd name="connsiteY3385" fmla="*/ 1241707 h 5955635"/>
              <a:gd name="connsiteX3386" fmla="*/ 5022022 w 6187971"/>
              <a:gd name="connsiteY3386" fmla="*/ 1246211 h 5955635"/>
              <a:gd name="connsiteX3387" fmla="*/ 5014631 w 6187971"/>
              <a:gd name="connsiteY3387" fmla="*/ 1233661 h 5955635"/>
              <a:gd name="connsiteX3388" fmla="*/ 5005623 w 6187971"/>
              <a:gd name="connsiteY3388" fmla="*/ 1235586 h 5955635"/>
              <a:gd name="connsiteX3389" fmla="*/ 5003698 w 6187971"/>
              <a:gd name="connsiteY3389" fmla="*/ 1226578 h 5955635"/>
              <a:gd name="connsiteX3390" fmla="*/ 4998232 w 6187971"/>
              <a:gd name="connsiteY3390" fmla="*/ 1223036 h 5955635"/>
              <a:gd name="connsiteX3391" fmla="*/ 4997269 w 6187971"/>
              <a:gd name="connsiteY3391" fmla="*/ 1218532 h 5955635"/>
              <a:gd name="connsiteX3392" fmla="*/ 4992766 w 6187971"/>
              <a:gd name="connsiteY3392" fmla="*/ 1219494 h 5955635"/>
              <a:gd name="connsiteX3393" fmla="*/ 4993728 w 6187971"/>
              <a:gd name="connsiteY3393" fmla="*/ 1223998 h 5955635"/>
              <a:gd name="connsiteX3394" fmla="*/ 4947111 w 6187971"/>
              <a:gd name="connsiteY3394" fmla="*/ 1182152 h 5955635"/>
              <a:gd name="connsiteX3395" fmla="*/ 4940682 w 6187971"/>
              <a:gd name="connsiteY3395" fmla="*/ 1174106 h 5955635"/>
              <a:gd name="connsiteX3396" fmla="*/ 4930712 w 6187971"/>
              <a:gd name="connsiteY3396" fmla="*/ 1171526 h 5955635"/>
              <a:gd name="connsiteX3397" fmla="*/ 4931467 w 6187971"/>
              <a:gd name="connsiteY3397" fmla="*/ 1175063 h 5955635"/>
              <a:gd name="connsiteX3398" fmla="*/ 4916930 w 6187971"/>
              <a:gd name="connsiteY3398" fmla="*/ 1163507 h 5955635"/>
              <a:gd name="connsiteX3399" fmla="*/ 4867695 w 6187971"/>
              <a:gd name="connsiteY3399" fmla="*/ 1119055 h 5955635"/>
              <a:gd name="connsiteX3400" fmla="*/ 4842287 w 6187971"/>
              <a:gd name="connsiteY3400" fmla="*/ 1110354 h 5955635"/>
              <a:gd name="connsiteX3401" fmla="*/ 4839401 w 6187971"/>
              <a:gd name="connsiteY3401" fmla="*/ 1096842 h 5955635"/>
              <a:gd name="connsiteX3402" fmla="*/ 4811106 w 6187971"/>
              <a:gd name="connsiteY3402" fmla="*/ 1074629 h 5955635"/>
              <a:gd name="connsiteX3403" fmla="*/ 4791166 w 6187971"/>
              <a:gd name="connsiteY3403" fmla="*/ 1069470 h 5955635"/>
              <a:gd name="connsiteX3404" fmla="*/ 4772842 w 6187971"/>
              <a:gd name="connsiteY3404" fmla="*/ 1049837 h 5955635"/>
              <a:gd name="connsiteX3405" fmla="*/ 4777346 w 6187971"/>
              <a:gd name="connsiteY3405" fmla="*/ 1048874 h 5955635"/>
              <a:gd name="connsiteX3406" fmla="*/ 4787317 w 6187971"/>
              <a:gd name="connsiteY3406" fmla="*/ 1051454 h 5955635"/>
              <a:gd name="connsiteX3407" fmla="*/ 4780888 w 6187971"/>
              <a:gd name="connsiteY3407" fmla="*/ 1043408 h 5955635"/>
              <a:gd name="connsiteX3408" fmla="*/ 4775422 w 6187971"/>
              <a:gd name="connsiteY3408" fmla="*/ 1039866 h 5955635"/>
              <a:gd name="connsiteX3409" fmla="*/ 4790858 w 6187971"/>
              <a:gd name="connsiteY3409" fmla="*/ 1045987 h 5955635"/>
              <a:gd name="connsiteX3410" fmla="*/ 4768993 w 6187971"/>
              <a:gd name="connsiteY3410" fmla="*/ 1031821 h 5955635"/>
              <a:gd name="connsiteX3411" fmla="*/ 4763527 w 6187971"/>
              <a:gd name="connsiteY3411" fmla="*/ 1028279 h 5955635"/>
              <a:gd name="connsiteX3412" fmla="*/ 4748090 w 6187971"/>
              <a:gd name="connsiteY3412" fmla="*/ 1022158 h 5955635"/>
              <a:gd name="connsiteX3413" fmla="*/ 4754519 w 6187971"/>
              <a:gd name="connsiteY3413" fmla="*/ 1030204 h 5955635"/>
              <a:gd name="connsiteX3414" fmla="*/ 4755481 w 6187971"/>
              <a:gd name="connsiteY3414" fmla="*/ 1034708 h 5955635"/>
              <a:gd name="connsiteX3415" fmla="*/ 4739082 w 6187971"/>
              <a:gd name="connsiteY3415" fmla="*/ 1024083 h 5955635"/>
              <a:gd name="connsiteX3416" fmla="*/ 4747435 w 6187971"/>
              <a:gd name="connsiteY3416" fmla="*/ 1041136 h 5955635"/>
              <a:gd name="connsiteX3417" fmla="*/ 4722683 w 6187971"/>
              <a:gd name="connsiteY3417" fmla="*/ 1013457 h 5955635"/>
              <a:gd name="connsiteX3418" fmla="*/ 4728150 w 6187971"/>
              <a:gd name="connsiteY3418" fmla="*/ 1016998 h 5955635"/>
              <a:gd name="connsiteX3419" fmla="*/ 4737157 w 6187971"/>
              <a:gd name="connsiteY3419" fmla="*/ 1015074 h 5955635"/>
              <a:gd name="connsiteX3420" fmla="*/ 4726225 w 6187971"/>
              <a:gd name="connsiteY3420" fmla="*/ 1007991 h 5955635"/>
              <a:gd name="connsiteX3421" fmla="*/ 4725263 w 6187971"/>
              <a:gd name="connsiteY3421" fmla="*/ 1003486 h 5955635"/>
              <a:gd name="connsiteX3422" fmla="*/ 4724301 w 6187971"/>
              <a:gd name="connsiteY3422" fmla="*/ 998982 h 5955635"/>
              <a:gd name="connsiteX3423" fmla="*/ 4728804 w 6187971"/>
              <a:gd name="connsiteY3423" fmla="*/ 998020 h 5955635"/>
              <a:gd name="connsiteX3424" fmla="*/ 4718834 w 6187971"/>
              <a:gd name="connsiteY3424" fmla="*/ 995441 h 5955635"/>
              <a:gd name="connsiteX3425" fmla="*/ 4713367 w 6187971"/>
              <a:gd name="connsiteY3425" fmla="*/ 991899 h 5955635"/>
              <a:gd name="connsiteX3426" fmla="*/ 4700511 w 6187971"/>
              <a:gd name="connsiteY3426" fmla="*/ 975807 h 5955635"/>
              <a:gd name="connsiteX3427" fmla="*/ 4705976 w 6187971"/>
              <a:gd name="connsiteY3427" fmla="*/ 979349 h 5955635"/>
              <a:gd name="connsiteX3428" fmla="*/ 4715947 w 6187971"/>
              <a:gd name="connsiteY3428" fmla="*/ 981929 h 5955635"/>
              <a:gd name="connsiteX3429" fmla="*/ 4704052 w 6187971"/>
              <a:gd name="connsiteY3429" fmla="*/ 970341 h 5955635"/>
              <a:gd name="connsiteX3430" fmla="*/ 4698586 w 6187971"/>
              <a:gd name="connsiteY3430" fmla="*/ 966799 h 5955635"/>
              <a:gd name="connsiteX3431" fmla="*/ 4693119 w 6187971"/>
              <a:gd name="connsiteY3431" fmla="*/ 963257 h 5955635"/>
              <a:gd name="connsiteX3432" fmla="*/ 4684112 w 6187971"/>
              <a:gd name="connsiteY3432" fmla="*/ 965182 h 5955635"/>
              <a:gd name="connsiteX3433" fmla="*/ 4690540 w 6187971"/>
              <a:gd name="connsiteY3433" fmla="*/ 973228 h 5955635"/>
              <a:gd name="connsiteX3434" fmla="*/ 4695044 w 6187971"/>
              <a:gd name="connsiteY3434" fmla="*/ 972266 h 5955635"/>
              <a:gd name="connsiteX3435" fmla="*/ 4700511 w 6187971"/>
              <a:gd name="connsiteY3435" fmla="*/ 975807 h 5955635"/>
              <a:gd name="connsiteX3436" fmla="*/ 4708863 w 6187971"/>
              <a:gd name="connsiteY3436" fmla="*/ 992861 h 5955635"/>
              <a:gd name="connsiteX3437" fmla="*/ 4703397 w 6187971"/>
              <a:gd name="connsiteY3437" fmla="*/ 989319 h 5955635"/>
              <a:gd name="connsiteX3438" fmla="*/ 4704360 w 6187971"/>
              <a:gd name="connsiteY3438" fmla="*/ 993823 h 5955635"/>
              <a:gd name="connsiteX3439" fmla="*/ 4705322 w 6187971"/>
              <a:gd name="connsiteY3439" fmla="*/ 998327 h 5955635"/>
              <a:gd name="connsiteX3440" fmla="*/ 4709825 w 6187971"/>
              <a:gd name="connsiteY3440" fmla="*/ 997365 h 5955635"/>
              <a:gd name="connsiteX3441" fmla="*/ 4715292 w 6187971"/>
              <a:gd name="connsiteY3441" fmla="*/ 1000907 h 5955635"/>
              <a:gd name="connsiteX3442" fmla="*/ 4710787 w 6187971"/>
              <a:gd name="connsiteY3442" fmla="*/ 1001869 h 5955635"/>
              <a:gd name="connsiteX3443" fmla="*/ 4716254 w 6187971"/>
              <a:gd name="connsiteY3443" fmla="*/ 1005411 h 5955635"/>
              <a:gd name="connsiteX3444" fmla="*/ 4717216 w 6187971"/>
              <a:gd name="connsiteY3444" fmla="*/ 1009915 h 5955635"/>
              <a:gd name="connsiteX3445" fmla="*/ 4678952 w 6187971"/>
              <a:gd name="connsiteY3445" fmla="*/ 985123 h 5955635"/>
              <a:gd name="connsiteX3446" fmla="*/ 4683456 w 6187971"/>
              <a:gd name="connsiteY3446" fmla="*/ 984160 h 5955635"/>
              <a:gd name="connsiteX3447" fmla="*/ 4687961 w 6187971"/>
              <a:gd name="connsiteY3447" fmla="*/ 983198 h 5955635"/>
              <a:gd name="connsiteX3448" fmla="*/ 4682494 w 6187971"/>
              <a:gd name="connsiteY3448" fmla="*/ 979656 h 5955635"/>
              <a:gd name="connsiteX3449" fmla="*/ 4677990 w 6187971"/>
              <a:gd name="connsiteY3449" fmla="*/ 980618 h 5955635"/>
              <a:gd name="connsiteX3450" fmla="*/ 4672523 w 6187971"/>
              <a:gd name="connsiteY3450" fmla="*/ 977077 h 5955635"/>
              <a:gd name="connsiteX3451" fmla="*/ 4659666 w 6187971"/>
              <a:gd name="connsiteY3451" fmla="*/ 960985 h 5955635"/>
              <a:gd name="connsiteX3452" fmla="*/ 4658704 w 6187971"/>
              <a:gd name="connsiteY3452" fmla="*/ 956481 h 5955635"/>
              <a:gd name="connsiteX3453" fmla="*/ 4653237 w 6187971"/>
              <a:gd name="connsiteY3453" fmla="*/ 952939 h 5955635"/>
              <a:gd name="connsiteX3454" fmla="*/ 4648733 w 6187971"/>
              <a:gd name="connsiteY3454" fmla="*/ 953901 h 5955635"/>
              <a:gd name="connsiteX3455" fmla="*/ 4649695 w 6187971"/>
              <a:gd name="connsiteY3455" fmla="*/ 958406 h 5955635"/>
              <a:gd name="connsiteX3456" fmla="*/ 4626869 w 6187971"/>
              <a:gd name="connsiteY3456" fmla="*/ 939735 h 5955635"/>
              <a:gd name="connsiteX3457" fmla="*/ 4621402 w 6187971"/>
              <a:gd name="connsiteY3457" fmla="*/ 936193 h 5955635"/>
              <a:gd name="connsiteX3458" fmla="*/ 4616898 w 6187971"/>
              <a:gd name="connsiteY3458" fmla="*/ 937155 h 5955635"/>
              <a:gd name="connsiteX3459" fmla="*/ 4617860 w 6187971"/>
              <a:gd name="connsiteY3459" fmla="*/ 941660 h 5955635"/>
              <a:gd name="connsiteX3460" fmla="*/ 4597919 w 6187971"/>
              <a:gd name="connsiteY3460" fmla="*/ 936500 h 5955635"/>
              <a:gd name="connsiteX3461" fmla="*/ 4529437 w 6187971"/>
              <a:gd name="connsiteY3461" fmla="*/ 880487 h 5955635"/>
              <a:gd name="connsiteX3462" fmla="*/ 4525895 w 6187971"/>
              <a:gd name="connsiteY3462" fmla="*/ 885952 h 5955635"/>
              <a:gd name="connsiteX3463" fmla="*/ 4524932 w 6187971"/>
              <a:gd name="connsiteY3463" fmla="*/ 881449 h 5955635"/>
              <a:gd name="connsiteX3464" fmla="*/ 4519466 w 6187971"/>
              <a:gd name="connsiteY3464" fmla="*/ 877907 h 5955635"/>
              <a:gd name="connsiteX3465" fmla="*/ 4520428 w 6187971"/>
              <a:gd name="connsiteY3465" fmla="*/ 882411 h 5955635"/>
              <a:gd name="connsiteX3466" fmla="*/ 4484744 w 6187971"/>
              <a:gd name="connsiteY3466" fmla="*/ 847649 h 5955635"/>
              <a:gd name="connsiteX3467" fmla="*/ 4476697 w 6187971"/>
              <a:gd name="connsiteY3467" fmla="*/ 854077 h 5955635"/>
              <a:gd name="connsiteX3468" fmla="*/ 4470269 w 6187971"/>
              <a:gd name="connsiteY3468" fmla="*/ 846031 h 5955635"/>
              <a:gd name="connsiteX3469" fmla="*/ 4459336 w 6187971"/>
              <a:gd name="connsiteY3469" fmla="*/ 838948 h 5955635"/>
              <a:gd name="connsiteX3470" fmla="*/ 4463840 w 6187971"/>
              <a:gd name="connsiteY3470" fmla="*/ 837986 h 5955635"/>
              <a:gd name="connsiteX3471" fmla="*/ 4462878 w 6187971"/>
              <a:gd name="connsiteY3471" fmla="*/ 833481 h 5955635"/>
              <a:gd name="connsiteX3472" fmla="*/ 4452907 w 6187971"/>
              <a:gd name="connsiteY3472" fmla="*/ 830902 h 5955635"/>
              <a:gd name="connsiteX3473" fmla="*/ 4448404 w 6187971"/>
              <a:gd name="connsiteY3473" fmla="*/ 831864 h 5955635"/>
              <a:gd name="connsiteX3474" fmla="*/ 4411102 w 6187971"/>
              <a:gd name="connsiteY3474" fmla="*/ 811576 h 5955635"/>
              <a:gd name="connsiteX3475" fmla="*/ 4422996 w 6187971"/>
              <a:gd name="connsiteY3475" fmla="*/ 823163 h 5955635"/>
              <a:gd name="connsiteX3476" fmla="*/ 4442937 w 6187971"/>
              <a:gd name="connsiteY3476" fmla="*/ 828322 h 5955635"/>
              <a:gd name="connsiteX3477" fmla="*/ 4437470 w 6187971"/>
              <a:gd name="connsiteY3477" fmla="*/ 824781 h 5955635"/>
              <a:gd name="connsiteX3478" fmla="*/ 4432966 w 6187971"/>
              <a:gd name="connsiteY3478" fmla="*/ 825743 h 5955635"/>
              <a:gd name="connsiteX3479" fmla="*/ 4433928 w 6187971"/>
              <a:gd name="connsiteY3479" fmla="*/ 830246 h 5955635"/>
              <a:gd name="connsiteX3480" fmla="*/ 4439395 w 6187971"/>
              <a:gd name="connsiteY3480" fmla="*/ 833789 h 5955635"/>
              <a:gd name="connsiteX3481" fmla="*/ 4434891 w 6187971"/>
              <a:gd name="connsiteY3481" fmla="*/ 834751 h 5955635"/>
              <a:gd name="connsiteX3482" fmla="*/ 4429425 w 6187971"/>
              <a:gd name="connsiteY3482" fmla="*/ 831209 h 5955635"/>
              <a:gd name="connsiteX3483" fmla="*/ 4430387 w 6187971"/>
              <a:gd name="connsiteY3483" fmla="*/ 835713 h 5955635"/>
              <a:gd name="connsiteX3484" fmla="*/ 4435853 w 6187971"/>
              <a:gd name="connsiteY3484" fmla="*/ 839255 h 5955635"/>
              <a:gd name="connsiteX3485" fmla="*/ 4441320 w 6187971"/>
              <a:gd name="connsiteY3485" fmla="*/ 842797 h 5955635"/>
              <a:gd name="connsiteX3486" fmla="*/ 4431350 w 6187971"/>
              <a:gd name="connsiteY3486" fmla="*/ 840217 h 5955635"/>
              <a:gd name="connsiteX3487" fmla="*/ 4425883 w 6187971"/>
              <a:gd name="connsiteY3487" fmla="*/ 836675 h 5955635"/>
              <a:gd name="connsiteX3488" fmla="*/ 4420416 w 6187971"/>
              <a:gd name="connsiteY3488" fmla="*/ 833133 h 5955635"/>
              <a:gd name="connsiteX3489" fmla="*/ 4409484 w 6187971"/>
              <a:gd name="connsiteY3489" fmla="*/ 826050 h 5955635"/>
              <a:gd name="connsiteX3490" fmla="*/ 4411408 w 6187971"/>
              <a:gd name="connsiteY3490" fmla="*/ 835058 h 5955635"/>
              <a:gd name="connsiteX3491" fmla="*/ 4412371 w 6187971"/>
              <a:gd name="connsiteY3491" fmla="*/ 839562 h 5955635"/>
              <a:gd name="connsiteX3492" fmla="*/ 4389543 w 6187971"/>
              <a:gd name="connsiteY3492" fmla="*/ 820892 h 5955635"/>
              <a:gd name="connsiteX3493" fmla="*/ 4394047 w 6187971"/>
              <a:gd name="connsiteY3493" fmla="*/ 819929 h 5955635"/>
              <a:gd name="connsiteX3494" fmla="*/ 4393085 w 6187971"/>
              <a:gd name="connsiteY3494" fmla="*/ 815425 h 5955635"/>
              <a:gd name="connsiteX3495" fmla="*/ 4388581 w 6187971"/>
              <a:gd name="connsiteY3495" fmla="*/ 816387 h 5955635"/>
              <a:gd name="connsiteX3496" fmla="*/ 4384076 w 6187971"/>
              <a:gd name="connsiteY3496" fmla="*/ 817349 h 5955635"/>
              <a:gd name="connsiteX3497" fmla="*/ 4378611 w 6187971"/>
              <a:gd name="connsiteY3497" fmla="*/ 813807 h 5955635"/>
              <a:gd name="connsiteX3498" fmla="*/ 4362211 w 6187971"/>
              <a:gd name="connsiteY3498" fmla="*/ 803182 h 5955635"/>
              <a:gd name="connsiteX3499" fmla="*/ 4335187 w 6187971"/>
              <a:gd name="connsiteY3499" fmla="*/ 808956 h 5955635"/>
              <a:gd name="connsiteX3500" fmla="*/ 4360594 w 6187971"/>
              <a:gd name="connsiteY3500" fmla="*/ 817656 h 5955635"/>
              <a:gd name="connsiteX3501" fmla="*/ 4351586 w 6187971"/>
              <a:gd name="connsiteY3501" fmla="*/ 819581 h 5955635"/>
              <a:gd name="connsiteX3502" fmla="*/ 4352548 w 6187971"/>
              <a:gd name="connsiteY3502" fmla="*/ 824085 h 5955635"/>
              <a:gd name="connsiteX3503" fmla="*/ 4308817 w 6187971"/>
              <a:gd name="connsiteY3503" fmla="*/ 795751 h 5955635"/>
              <a:gd name="connsiteX3504" fmla="*/ 4266049 w 6187971"/>
              <a:gd name="connsiteY3504" fmla="*/ 771921 h 5955635"/>
              <a:gd name="connsiteX3505" fmla="*/ 4275057 w 6187971"/>
              <a:gd name="connsiteY3505" fmla="*/ 769997 h 5955635"/>
              <a:gd name="connsiteX3506" fmla="*/ 4253192 w 6187971"/>
              <a:gd name="connsiteY3506" fmla="*/ 755830 h 5955635"/>
              <a:gd name="connsiteX3507" fmla="*/ 4233250 w 6187971"/>
              <a:gd name="connsiteY3507" fmla="*/ 750670 h 5955635"/>
              <a:gd name="connsiteX3508" fmla="*/ 4224243 w 6187971"/>
              <a:gd name="connsiteY3508" fmla="*/ 752594 h 5955635"/>
              <a:gd name="connsiteX3509" fmla="*/ 4150601 w 6187971"/>
              <a:gd name="connsiteY3509" fmla="*/ 716522 h 5955635"/>
              <a:gd name="connsiteX3510" fmla="*/ 4135164 w 6187971"/>
              <a:gd name="connsiteY3510" fmla="*/ 710400 h 5955635"/>
              <a:gd name="connsiteX3511" fmla="*/ 4189520 w 6187971"/>
              <a:gd name="connsiteY3511" fmla="*/ 722336 h 5955635"/>
              <a:gd name="connsiteX3512" fmla="*/ 4188557 w 6187971"/>
              <a:gd name="connsiteY3512" fmla="*/ 717832 h 5955635"/>
              <a:gd name="connsiteX3513" fmla="*/ 4197566 w 6187971"/>
              <a:gd name="connsiteY3513" fmla="*/ 715907 h 5955635"/>
              <a:gd name="connsiteX3514" fmla="*/ 4134202 w 6187971"/>
              <a:gd name="connsiteY3514" fmla="*/ 705897 h 5955635"/>
              <a:gd name="connsiteX3515" fmla="*/ 4133240 w 6187971"/>
              <a:gd name="connsiteY3515" fmla="*/ 701393 h 5955635"/>
              <a:gd name="connsiteX3516" fmla="*/ 4137743 w 6187971"/>
              <a:gd name="connsiteY3516" fmla="*/ 700431 h 5955635"/>
              <a:gd name="connsiteX3517" fmla="*/ 4132277 w 6187971"/>
              <a:gd name="connsiteY3517" fmla="*/ 696888 h 5955635"/>
              <a:gd name="connsiteX3518" fmla="*/ 4111373 w 6187971"/>
              <a:gd name="connsiteY3518" fmla="*/ 687226 h 5955635"/>
              <a:gd name="connsiteX3519" fmla="*/ 4106870 w 6187971"/>
              <a:gd name="connsiteY3519" fmla="*/ 688188 h 5955635"/>
              <a:gd name="connsiteX3520" fmla="*/ 4101403 w 6187971"/>
              <a:gd name="connsiteY3520" fmla="*/ 684647 h 5955635"/>
              <a:gd name="connsiteX3521" fmla="*/ 4090471 w 6187971"/>
              <a:gd name="connsiteY3521" fmla="*/ 677562 h 5955635"/>
              <a:gd name="connsiteX3522" fmla="*/ 4089509 w 6187971"/>
              <a:gd name="connsiteY3522" fmla="*/ 673058 h 5955635"/>
              <a:gd name="connsiteX3523" fmla="*/ 4084042 w 6187971"/>
              <a:gd name="connsiteY3523" fmla="*/ 669517 h 5955635"/>
              <a:gd name="connsiteX3524" fmla="*/ 4080500 w 6187971"/>
              <a:gd name="connsiteY3524" fmla="*/ 674983 h 5955635"/>
              <a:gd name="connsiteX3525" fmla="*/ 4050589 w 6187971"/>
              <a:gd name="connsiteY3525" fmla="*/ 667244 h 5955635"/>
              <a:gd name="connsiteX3526" fmla="*/ 4055093 w 6187971"/>
              <a:gd name="connsiteY3526" fmla="*/ 666282 h 5955635"/>
              <a:gd name="connsiteX3527" fmla="*/ 4054131 w 6187971"/>
              <a:gd name="connsiteY3527" fmla="*/ 661779 h 5955635"/>
              <a:gd name="connsiteX3528" fmla="*/ 4049627 w 6187971"/>
              <a:gd name="connsiteY3528" fmla="*/ 662741 h 5955635"/>
              <a:gd name="connsiteX3529" fmla="*/ 4045123 w 6187971"/>
              <a:gd name="connsiteY3529" fmla="*/ 663703 h 5955635"/>
              <a:gd name="connsiteX3530" fmla="*/ 4030648 w 6187971"/>
              <a:gd name="connsiteY3530" fmla="*/ 662086 h 5955635"/>
              <a:gd name="connsiteX3531" fmla="*/ 4036115 w 6187971"/>
              <a:gd name="connsiteY3531" fmla="*/ 665628 h 5955635"/>
              <a:gd name="connsiteX3532" fmla="*/ 4080500 w 6187971"/>
              <a:gd name="connsiteY3532" fmla="*/ 674983 h 5955635"/>
              <a:gd name="connsiteX3533" fmla="*/ 4071492 w 6187971"/>
              <a:gd name="connsiteY3533" fmla="*/ 676907 h 5955635"/>
              <a:gd name="connsiteX3534" fmla="*/ 4072455 w 6187971"/>
              <a:gd name="connsiteY3534" fmla="*/ 681412 h 5955635"/>
              <a:gd name="connsiteX3535" fmla="*/ 4076958 w 6187971"/>
              <a:gd name="connsiteY3535" fmla="*/ 680449 h 5955635"/>
              <a:gd name="connsiteX3536" fmla="*/ 4082425 w 6187971"/>
              <a:gd name="connsiteY3536" fmla="*/ 683991 h 5955635"/>
              <a:gd name="connsiteX3537" fmla="*/ 4086929 w 6187971"/>
              <a:gd name="connsiteY3537" fmla="*/ 683029 h 5955635"/>
              <a:gd name="connsiteX3538" fmla="*/ 4083387 w 6187971"/>
              <a:gd name="connsiteY3538" fmla="*/ 688496 h 5955635"/>
              <a:gd name="connsiteX3539" fmla="*/ 4053476 w 6187971"/>
              <a:gd name="connsiteY3539" fmla="*/ 680756 h 5955635"/>
              <a:gd name="connsiteX3540" fmla="*/ 3998561 w 6187971"/>
              <a:gd name="connsiteY3540" fmla="*/ 660699 h 5955635"/>
              <a:gd name="connsiteX3541" fmla="*/ 3993680 w 6187971"/>
              <a:gd name="connsiteY3541" fmla="*/ 659158 h 5955635"/>
              <a:gd name="connsiteX3542" fmla="*/ 3795199 w 6187971"/>
              <a:gd name="connsiteY3542" fmla="*/ 553069 h 5955635"/>
              <a:gd name="connsiteX3543" fmla="*/ 3610375 w 6187971"/>
              <a:gd name="connsiteY3543" fmla="*/ 502608 h 5955635"/>
              <a:gd name="connsiteX3544" fmla="*/ 3188329 w 6187971"/>
              <a:gd name="connsiteY3544" fmla="*/ 467631 h 5955635"/>
              <a:gd name="connsiteX3545" fmla="*/ 2059975 w 6187971"/>
              <a:gd name="connsiteY3545" fmla="*/ 659812 h 5955635"/>
              <a:gd name="connsiteX3546" fmla="*/ 1819343 w 6187971"/>
              <a:gd name="connsiteY3546" fmla="*/ 787483 h 5955635"/>
              <a:gd name="connsiteX3547" fmla="*/ 1454955 w 6187971"/>
              <a:gd name="connsiteY3547" fmla="*/ 1031541 h 5955635"/>
              <a:gd name="connsiteX3548" fmla="*/ 1413812 w 6187971"/>
              <a:gd name="connsiteY3548" fmla="*/ 1040331 h 5955635"/>
              <a:gd name="connsiteX3549" fmla="*/ 1408084 w 6187971"/>
              <a:gd name="connsiteY3549" fmla="*/ 1030679 h 5955635"/>
              <a:gd name="connsiteX3550" fmla="*/ 1408033 w 6187971"/>
              <a:gd name="connsiteY3550" fmla="*/ 1028519 h 5955635"/>
              <a:gd name="connsiteX3551" fmla="*/ 1412039 w 6187971"/>
              <a:gd name="connsiteY3551" fmla="*/ 1024844 h 5955635"/>
              <a:gd name="connsiteX3552" fmla="*/ 1971913 w 6187971"/>
              <a:gd name="connsiteY3552" fmla="*/ 659219 h 5955635"/>
              <a:gd name="connsiteX3553" fmla="*/ 1977379 w 6187971"/>
              <a:gd name="connsiteY3553" fmla="*/ 662762 h 5955635"/>
              <a:gd name="connsiteX3554" fmla="*/ 1981883 w 6187971"/>
              <a:gd name="connsiteY3554" fmla="*/ 661799 h 5955635"/>
              <a:gd name="connsiteX3555" fmla="*/ 1987350 w 6187971"/>
              <a:gd name="connsiteY3555" fmla="*/ 665340 h 5955635"/>
              <a:gd name="connsiteX3556" fmla="*/ 1979303 w 6187971"/>
              <a:gd name="connsiteY3556" fmla="*/ 671769 h 5955635"/>
              <a:gd name="connsiteX3557" fmla="*/ 1980266 w 6187971"/>
              <a:gd name="connsiteY3557" fmla="*/ 676274 h 5955635"/>
              <a:gd name="connsiteX3558" fmla="*/ 1984770 w 6187971"/>
              <a:gd name="connsiteY3558" fmla="*/ 675311 h 5955635"/>
              <a:gd name="connsiteX3559" fmla="*/ 1989274 w 6187971"/>
              <a:gd name="connsiteY3559" fmla="*/ 674349 h 5955635"/>
              <a:gd name="connsiteX3560" fmla="*/ 1992816 w 6187971"/>
              <a:gd name="connsiteY3560" fmla="*/ 668882 h 5955635"/>
              <a:gd name="connsiteX3561" fmla="*/ 1997320 w 6187971"/>
              <a:gd name="connsiteY3561" fmla="*/ 667920 h 5955635"/>
              <a:gd name="connsiteX3562" fmla="*/ 2012756 w 6187971"/>
              <a:gd name="connsiteY3562" fmla="*/ 674041 h 5955635"/>
              <a:gd name="connsiteX3563" fmla="*/ 2014374 w 6187971"/>
              <a:gd name="connsiteY3563" fmla="*/ 659567 h 5955635"/>
              <a:gd name="connsiteX3564" fmla="*/ 2009869 w 6187971"/>
              <a:gd name="connsiteY3564" fmla="*/ 660529 h 5955635"/>
              <a:gd name="connsiteX3565" fmla="*/ 2008907 w 6187971"/>
              <a:gd name="connsiteY3565" fmla="*/ 656026 h 5955635"/>
              <a:gd name="connsiteX3566" fmla="*/ 1995395 w 6187971"/>
              <a:gd name="connsiteY3566" fmla="*/ 658912 h 5955635"/>
              <a:gd name="connsiteX3567" fmla="*/ 1991854 w 6187971"/>
              <a:gd name="connsiteY3567" fmla="*/ 664378 h 5955635"/>
              <a:gd name="connsiteX3568" fmla="*/ 1994433 w 6187971"/>
              <a:gd name="connsiteY3568" fmla="*/ 654408 h 5955635"/>
              <a:gd name="connsiteX3569" fmla="*/ 1998937 w 6187971"/>
              <a:gd name="connsiteY3569" fmla="*/ 653446 h 5955635"/>
              <a:gd name="connsiteX3570" fmla="*/ 2006983 w 6187971"/>
              <a:gd name="connsiteY3570" fmla="*/ 647017 h 5955635"/>
              <a:gd name="connsiteX3571" fmla="*/ 2002479 w 6187971"/>
              <a:gd name="connsiteY3571" fmla="*/ 647979 h 5955635"/>
              <a:gd name="connsiteX3572" fmla="*/ 2213556 w 6187971"/>
              <a:gd name="connsiteY3572" fmla="*/ 555787 h 5955635"/>
              <a:gd name="connsiteX3573" fmla="*/ 2233497 w 6187971"/>
              <a:gd name="connsiteY3573" fmla="*/ 560947 h 5955635"/>
              <a:gd name="connsiteX3574" fmla="*/ 2222565 w 6187971"/>
              <a:gd name="connsiteY3574" fmla="*/ 553862 h 5955635"/>
              <a:gd name="connsiteX3575" fmla="*/ 2227068 w 6187971"/>
              <a:gd name="connsiteY3575" fmla="*/ 552900 h 5955635"/>
              <a:gd name="connsiteX3576" fmla="*/ 2659387 w 6187971"/>
              <a:gd name="connsiteY3576" fmla="*/ 432280 h 5955635"/>
              <a:gd name="connsiteX3577" fmla="*/ 2580211 w 6187971"/>
              <a:gd name="connsiteY3577" fmla="*/ 28532 h 5955635"/>
              <a:gd name="connsiteX3578" fmla="*/ 2760003 w 6187971"/>
              <a:gd name="connsiteY3578" fmla="*/ 9674 h 5955635"/>
              <a:gd name="connsiteX3579" fmla="*/ 4206393 w 6187971"/>
              <a:gd name="connsiteY3579" fmla="*/ 216884 h 5955635"/>
              <a:gd name="connsiteX3580" fmla="*/ 4962093 w 6187971"/>
              <a:gd name="connsiteY3580" fmla="*/ 669428 h 5955635"/>
              <a:gd name="connsiteX3581" fmla="*/ 5227886 w 6187971"/>
              <a:gd name="connsiteY3581" fmla="*/ 888353 h 5955635"/>
              <a:gd name="connsiteX3582" fmla="*/ 5331187 w 6187971"/>
              <a:gd name="connsiteY3582" fmla="*/ 1014893 h 5955635"/>
              <a:gd name="connsiteX3583" fmla="*/ 5518959 w 6187971"/>
              <a:gd name="connsiteY3583" fmla="*/ 1262220 h 5955635"/>
              <a:gd name="connsiteX3584" fmla="*/ 5467079 w 6187971"/>
              <a:gd name="connsiteY3584" fmla="*/ 1138382 h 5955635"/>
              <a:gd name="connsiteX3585" fmla="*/ 5724761 w 6187971"/>
              <a:gd name="connsiteY3585" fmla="*/ 1511561 h 5955635"/>
              <a:gd name="connsiteX3586" fmla="*/ 5659466 w 6187971"/>
              <a:gd name="connsiteY3586" fmla="*/ 1480536 h 5955635"/>
              <a:gd name="connsiteX3587" fmla="*/ 5720297 w 6187971"/>
              <a:gd name="connsiteY3587" fmla="*/ 1600507 h 5955635"/>
              <a:gd name="connsiteX3588" fmla="*/ 5738327 w 6187971"/>
              <a:gd name="connsiteY3588" fmla="*/ 1602521 h 5955635"/>
              <a:gd name="connsiteX3589" fmla="*/ 5788406 w 6187971"/>
              <a:gd name="connsiteY3589" fmla="*/ 1617243 h 5955635"/>
              <a:gd name="connsiteX3590" fmla="*/ 5933129 w 6187971"/>
              <a:gd name="connsiteY3590" fmla="*/ 1928517 h 5955635"/>
              <a:gd name="connsiteX3591" fmla="*/ 6015900 w 6187971"/>
              <a:gd name="connsiteY3591" fmla="*/ 2206099 h 5955635"/>
              <a:gd name="connsiteX3592" fmla="*/ 6018824 w 6187971"/>
              <a:gd name="connsiteY3592" fmla="*/ 2228938 h 5955635"/>
              <a:gd name="connsiteX3593" fmla="*/ 6006787 w 6187971"/>
              <a:gd name="connsiteY3593" fmla="*/ 2254975 h 5955635"/>
              <a:gd name="connsiteX3594" fmla="*/ 5981821 w 6187971"/>
              <a:gd name="connsiteY3594" fmla="*/ 2238800 h 5955635"/>
              <a:gd name="connsiteX3595" fmla="*/ 5955690 w 6187971"/>
              <a:gd name="connsiteY3595" fmla="*/ 2162256 h 5955635"/>
              <a:gd name="connsiteX3596" fmla="*/ 5938475 w 6187971"/>
              <a:gd name="connsiteY3596" fmla="*/ 2136603 h 5955635"/>
              <a:gd name="connsiteX3597" fmla="*/ 5953240 w 6187971"/>
              <a:gd name="connsiteY3597" fmla="*/ 2233173 h 5955635"/>
              <a:gd name="connsiteX3598" fmla="*/ 6087185 w 6187971"/>
              <a:gd name="connsiteY3598" fmla="*/ 2695361 h 5955635"/>
              <a:gd name="connsiteX3599" fmla="*/ 6081069 w 6187971"/>
              <a:gd name="connsiteY3599" fmla="*/ 3289153 h 5955635"/>
              <a:gd name="connsiteX3600" fmla="*/ 5808111 w 6187971"/>
              <a:gd name="connsiteY3600" fmla="*/ 4272372 h 5955635"/>
              <a:gd name="connsiteX3601" fmla="*/ 5083073 w 6187971"/>
              <a:gd name="connsiteY3601" fmla="*/ 5189877 h 5955635"/>
              <a:gd name="connsiteX3602" fmla="*/ 4748863 w 6187971"/>
              <a:gd name="connsiteY3602" fmla="*/ 5447042 h 5955635"/>
              <a:gd name="connsiteX3603" fmla="*/ 3740846 w 6187971"/>
              <a:gd name="connsiteY3603" fmla="*/ 5863806 h 5955635"/>
              <a:gd name="connsiteX3604" fmla="*/ 3169933 w 6187971"/>
              <a:gd name="connsiteY3604" fmla="*/ 5946671 h 5955635"/>
              <a:gd name="connsiteX3605" fmla="*/ 2972383 w 6187971"/>
              <a:gd name="connsiteY3605" fmla="*/ 5955635 h 5955635"/>
              <a:gd name="connsiteX3606" fmla="*/ 2888242 w 6187971"/>
              <a:gd name="connsiteY3606" fmla="*/ 5946236 h 5955635"/>
              <a:gd name="connsiteX3607" fmla="*/ 2773508 w 6187971"/>
              <a:gd name="connsiteY3607" fmla="*/ 5949239 h 5955635"/>
              <a:gd name="connsiteX3608" fmla="*/ 2719689 w 6187971"/>
              <a:gd name="connsiteY3608" fmla="*/ 5935317 h 5955635"/>
              <a:gd name="connsiteX3609" fmla="*/ 2651853 w 6187971"/>
              <a:gd name="connsiteY3609" fmla="*/ 5910702 h 5955635"/>
              <a:gd name="connsiteX3610" fmla="*/ 2524570 w 6187971"/>
              <a:gd name="connsiteY3610" fmla="*/ 5900743 h 5955635"/>
              <a:gd name="connsiteX3611" fmla="*/ 2303959 w 6187971"/>
              <a:gd name="connsiteY3611" fmla="*/ 5838373 h 5955635"/>
              <a:gd name="connsiteX3612" fmla="*/ 1704545 w 6187971"/>
              <a:gd name="connsiteY3612" fmla="*/ 5577311 h 5955635"/>
              <a:gd name="connsiteX3613" fmla="*/ 1349927 w 6187971"/>
              <a:gd name="connsiteY3613" fmla="*/ 5363675 h 5955635"/>
              <a:gd name="connsiteX3614" fmla="*/ 1326431 w 6187971"/>
              <a:gd name="connsiteY3614" fmla="*/ 5345230 h 5955635"/>
              <a:gd name="connsiteX3615" fmla="*/ 1324450 w 6187971"/>
              <a:gd name="connsiteY3615" fmla="*/ 5308501 h 5955635"/>
              <a:gd name="connsiteX3616" fmla="*/ 1353031 w 6187971"/>
              <a:gd name="connsiteY3616" fmla="*/ 5314127 h 5955635"/>
              <a:gd name="connsiteX3617" fmla="*/ 1535006 w 6187971"/>
              <a:gd name="connsiteY3617" fmla="*/ 5433636 h 5955635"/>
              <a:gd name="connsiteX3618" fmla="*/ 1570795 w 6187971"/>
              <a:gd name="connsiteY3618" fmla="*/ 5445544 h 5955635"/>
              <a:gd name="connsiteX3619" fmla="*/ 1578274 w 6187971"/>
              <a:gd name="connsiteY3619" fmla="*/ 5443946 h 5955635"/>
              <a:gd name="connsiteX3620" fmla="*/ 1573335 w 6187971"/>
              <a:gd name="connsiteY3620" fmla="*/ 5439134 h 5955635"/>
              <a:gd name="connsiteX3621" fmla="*/ 1245045 w 6187971"/>
              <a:gd name="connsiteY3621" fmla="*/ 5202275 h 5955635"/>
              <a:gd name="connsiteX3622" fmla="*/ 1146122 w 6187971"/>
              <a:gd name="connsiteY3622" fmla="*/ 5123684 h 5955635"/>
              <a:gd name="connsiteX3623" fmla="*/ 1114075 w 6187971"/>
              <a:gd name="connsiteY3623" fmla="*/ 5110977 h 5955635"/>
              <a:gd name="connsiteX3624" fmla="*/ 1239256 w 6187971"/>
              <a:gd name="connsiteY3624" fmla="*/ 5275861 h 5955635"/>
              <a:gd name="connsiteX3625" fmla="*/ 647691 w 6187971"/>
              <a:gd name="connsiteY3625" fmla="*/ 4639642 h 5955635"/>
              <a:gd name="connsiteX3626" fmla="*/ 698822 w 6187971"/>
              <a:gd name="connsiteY3626" fmla="*/ 4677603 h 5955635"/>
              <a:gd name="connsiteX3627" fmla="*/ 744471 w 6187971"/>
              <a:gd name="connsiteY3627" fmla="*/ 4726512 h 5955635"/>
              <a:gd name="connsiteX3628" fmla="*/ 859121 w 6187971"/>
              <a:gd name="connsiteY3628" fmla="*/ 4860405 h 5955635"/>
              <a:gd name="connsiteX3629" fmla="*/ 869143 w 6187971"/>
              <a:gd name="connsiteY3629" fmla="*/ 4852397 h 5955635"/>
              <a:gd name="connsiteX3630" fmla="*/ 750753 w 6187971"/>
              <a:gd name="connsiteY3630" fmla="*/ 4719304 h 5955635"/>
              <a:gd name="connsiteX3631" fmla="*/ 408923 w 6187971"/>
              <a:gd name="connsiteY3631" fmla="*/ 4135320 h 5955635"/>
              <a:gd name="connsiteX3632" fmla="*/ 164008 w 6187971"/>
              <a:gd name="connsiteY3632" fmla="*/ 2787582 h 5955635"/>
              <a:gd name="connsiteX3633" fmla="*/ 184206 w 6187971"/>
              <a:gd name="connsiteY3633" fmla="*/ 2525154 h 5955635"/>
              <a:gd name="connsiteX3634" fmla="*/ 195172 w 6187971"/>
              <a:gd name="connsiteY3634" fmla="*/ 2503257 h 5955635"/>
              <a:gd name="connsiteX3635" fmla="*/ 203581 w 6187971"/>
              <a:gd name="connsiteY3635" fmla="*/ 2515148 h 5955635"/>
              <a:gd name="connsiteX3636" fmla="*/ 227360 w 6187971"/>
              <a:gd name="connsiteY3636" fmla="*/ 3358710 h 5955635"/>
              <a:gd name="connsiteX3637" fmla="*/ 327131 w 6187971"/>
              <a:gd name="connsiteY3637" fmla="*/ 3789091 h 5955635"/>
              <a:gd name="connsiteX3638" fmla="*/ 340188 w 6187971"/>
              <a:gd name="connsiteY3638" fmla="*/ 3841053 h 5955635"/>
              <a:gd name="connsiteX3639" fmla="*/ 356203 w 6187971"/>
              <a:gd name="connsiteY3639" fmla="*/ 3861096 h 5955635"/>
              <a:gd name="connsiteX3640" fmla="*/ 365970 w 6187971"/>
              <a:gd name="connsiteY3640" fmla="*/ 3833590 h 5955635"/>
              <a:gd name="connsiteX3641" fmla="*/ 307461 w 6187971"/>
              <a:gd name="connsiteY3641" fmla="*/ 3632951 h 5955635"/>
              <a:gd name="connsiteX3642" fmla="*/ 402527 w 6187971"/>
              <a:gd name="connsiteY3642" fmla="*/ 1981840 h 5955635"/>
              <a:gd name="connsiteX3643" fmla="*/ 407611 w 6187971"/>
              <a:gd name="connsiteY3643" fmla="*/ 1969022 h 5955635"/>
              <a:gd name="connsiteX3644" fmla="*/ 419903 w 6187971"/>
              <a:gd name="connsiteY3644" fmla="*/ 1962484 h 5955635"/>
              <a:gd name="connsiteX3645" fmla="*/ 392454 w 6187971"/>
              <a:gd name="connsiteY3645" fmla="*/ 2071985 h 5955635"/>
              <a:gd name="connsiteX3646" fmla="*/ 253961 w 6187971"/>
              <a:gd name="connsiteY3646" fmla="*/ 2897420 h 5955635"/>
              <a:gd name="connsiteX3647" fmla="*/ 260448 w 6187971"/>
              <a:gd name="connsiteY3647" fmla="*/ 2991849 h 5955635"/>
              <a:gd name="connsiteX3648" fmla="*/ 272323 w 6187971"/>
              <a:gd name="connsiteY3648" fmla="*/ 3010820 h 5955635"/>
              <a:gd name="connsiteX3649" fmla="*/ 290098 w 6187971"/>
              <a:gd name="connsiteY3649" fmla="*/ 2993336 h 5955635"/>
              <a:gd name="connsiteX3650" fmla="*/ 304677 w 6187971"/>
              <a:gd name="connsiteY3650" fmla="*/ 2960890 h 5955635"/>
              <a:gd name="connsiteX3651" fmla="*/ 407652 w 6187971"/>
              <a:gd name="connsiteY3651" fmla="*/ 3607635 h 5955635"/>
              <a:gd name="connsiteX3652" fmla="*/ 440447 w 6187971"/>
              <a:gd name="connsiteY3652" fmla="*/ 3706220 h 5955635"/>
              <a:gd name="connsiteX3653" fmla="*/ 415132 w 6187971"/>
              <a:gd name="connsiteY3653" fmla="*/ 3606037 h 5955635"/>
              <a:gd name="connsiteX3654" fmla="*/ 337201 w 6187971"/>
              <a:gd name="connsiteY3654" fmla="*/ 3067354 h 5955635"/>
              <a:gd name="connsiteX3655" fmla="*/ 477138 w 6187971"/>
              <a:gd name="connsiteY3655" fmla="*/ 2065625 h 5955635"/>
              <a:gd name="connsiteX3656" fmla="*/ 489702 w 6187971"/>
              <a:gd name="connsiteY3656" fmla="*/ 2051208 h 5955635"/>
              <a:gd name="connsiteX3657" fmla="*/ 430613 w 6187971"/>
              <a:gd name="connsiteY3657" fmla="*/ 3413056 h 5955635"/>
              <a:gd name="connsiteX3658" fmla="*/ 428865 w 6187971"/>
              <a:gd name="connsiteY3658" fmla="*/ 3386728 h 5955635"/>
              <a:gd name="connsiteX3659" fmla="*/ 466894 w 6187971"/>
              <a:gd name="connsiteY3659" fmla="*/ 3622863 h 5955635"/>
              <a:gd name="connsiteX3660" fmla="*/ 489988 w 6187971"/>
              <a:gd name="connsiteY3660" fmla="*/ 3730960 h 5955635"/>
              <a:gd name="connsiteX3661" fmla="*/ 599154 w 6187971"/>
              <a:gd name="connsiteY3661" fmla="*/ 4065569 h 5955635"/>
              <a:gd name="connsiteX3662" fmla="*/ 634491 w 6187971"/>
              <a:gd name="connsiteY3662" fmla="*/ 4142793 h 5955635"/>
              <a:gd name="connsiteX3663" fmla="*/ 639302 w 6187971"/>
              <a:gd name="connsiteY3663" fmla="*/ 4165313 h 5955635"/>
              <a:gd name="connsiteX3664" fmla="*/ 643807 w 6187971"/>
              <a:gd name="connsiteY3664" fmla="*/ 4164351 h 5955635"/>
              <a:gd name="connsiteX3665" fmla="*/ 1044223 w 6187971"/>
              <a:gd name="connsiteY3665" fmla="*/ 4804087 h 5955635"/>
              <a:gd name="connsiteX3666" fmla="*/ 1194661 w 6187971"/>
              <a:gd name="connsiteY3666" fmla="*/ 4979171 h 5955635"/>
              <a:gd name="connsiteX3667" fmla="*/ 1143540 w 6187971"/>
              <a:gd name="connsiteY3667" fmla="*/ 4938286 h 5955635"/>
              <a:gd name="connsiteX3668" fmla="*/ 1194007 w 6187971"/>
              <a:gd name="connsiteY3668" fmla="*/ 4998149 h 5955635"/>
              <a:gd name="connsiteX3669" fmla="*/ 1243203 w 6187971"/>
              <a:gd name="connsiteY3669" fmla="*/ 5030025 h 5955635"/>
              <a:gd name="connsiteX3670" fmla="*/ 1200128 w 6187971"/>
              <a:gd name="connsiteY3670" fmla="*/ 4982713 h 5955635"/>
              <a:gd name="connsiteX3671" fmla="*/ 1320040 w 6187971"/>
              <a:gd name="connsiteY3671" fmla="*/ 5103092 h 5955635"/>
              <a:gd name="connsiteX3672" fmla="*/ 1390447 w 6187971"/>
              <a:gd name="connsiteY3672" fmla="*/ 5168114 h 5955635"/>
              <a:gd name="connsiteX3673" fmla="*/ 1438027 w 6187971"/>
              <a:gd name="connsiteY3673" fmla="*/ 5214464 h 5955635"/>
              <a:gd name="connsiteX3674" fmla="*/ 1469862 w 6187971"/>
              <a:gd name="connsiteY3674" fmla="*/ 5231211 h 5955635"/>
              <a:gd name="connsiteX3675" fmla="*/ 4098674 w 6187971"/>
              <a:gd name="connsiteY3675" fmla="*/ 5653890 h 5955635"/>
              <a:gd name="connsiteX3676" fmla="*/ 5058287 w 6187971"/>
              <a:gd name="connsiteY3676" fmla="*/ 5053265 h 5955635"/>
              <a:gd name="connsiteX3677" fmla="*/ 5862270 w 6187971"/>
              <a:gd name="connsiteY3677" fmla="*/ 2776293 h 5955635"/>
              <a:gd name="connsiteX3678" fmla="*/ 5834711 w 6187971"/>
              <a:gd name="connsiteY3678" fmla="*/ 2603214 h 5955635"/>
              <a:gd name="connsiteX3679" fmla="*/ 5838253 w 6187971"/>
              <a:gd name="connsiteY3679" fmla="*/ 2597748 h 5955635"/>
              <a:gd name="connsiteX3680" fmla="*/ 5835366 w 6187971"/>
              <a:gd name="connsiteY3680" fmla="*/ 2584235 h 5955635"/>
              <a:gd name="connsiteX3681" fmla="*/ 5829900 w 6187971"/>
              <a:gd name="connsiteY3681" fmla="*/ 2580694 h 5955635"/>
              <a:gd name="connsiteX3682" fmla="*/ 5802956 w 6187971"/>
              <a:gd name="connsiteY3682" fmla="*/ 2454580 h 5955635"/>
              <a:gd name="connsiteX3683" fmla="*/ 5713385 w 6187971"/>
              <a:gd name="connsiteY3683" fmla="*/ 2167591 h 5955635"/>
              <a:gd name="connsiteX3684" fmla="*/ 5230091 w 6187971"/>
              <a:gd name="connsiteY3684" fmla="*/ 1338337 h 5955635"/>
              <a:gd name="connsiteX3685" fmla="*/ 4852032 w 6187971"/>
              <a:gd name="connsiteY3685" fmla="*/ 957564 h 5955635"/>
              <a:gd name="connsiteX3686" fmla="*/ 4862002 w 6187971"/>
              <a:gd name="connsiteY3686" fmla="*/ 960144 h 5955635"/>
              <a:gd name="connsiteX3687" fmla="*/ 4798985 w 6187971"/>
              <a:gd name="connsiteY3687" fmla="*/ 907672 h 5955635"/>
              <a:gd name="connsiteX3688" fmla="*/ 4760721 w 6187971"/>
              <a:gd name="connsiteY3688" fmla="*/ 882879 h 5955635"/>
              <a:gd name="connsiteX3689" fmla="*/ 4644966 w 6187971"/>
              <a:gd name="connsiteY3689" fmla="*/ 803998 h 5955635"/>
              <a:gd name="connsiteX3690" fmla="*/ 4601235 w 6187971"/>
              <a:gd name="connsiteY3690" fmla="*/ 775665 h 5955635"/>
              <a:gd name="connsiteX3691" fmla="*/ 4191873 w 6187971"/>
              <a:gd name="connsiteY3691" fmla="*/ 556997 h 5955635"/>
              <a:gd name="connsiteX3692" fmla="*/ 4317947 w 6187971"/>
              <a:gd name="connsiteY3692" fmla="*/ 595996 h 5955635"/>
              <a:gd name="connsiteX3693" fmla="*/ 4340774 w 6187971"/>
              <a:gd name="connsiteY3693" fmla="*/ 614667 h 5955635"/>
              <a:gd name="connsiteX3694" fmla="*/ 4468773 w 6187971"/>
              <a:gd name="connsiteY3694" fmla="*/ 662675 h 5955635"/>
              <a:gd name="connsiteX3695" fmla="*/ 4433088 w 6187971"/>
              <a:gd name="connsiteY3695" fmla="*/ 627913 h 5955635"/>
              <a:gd name="connsiteX3696" fmla="*/ 4325031 w 6187971"/>
              <a:gd name="connsiteY3696" fmla="*/ 585063 h 5955635"/>
              <a:gd name="connsiteX3697" fmla="*/ 4302203 w 6187971"/>
              <a:gd name="connsiteY3697" fmla="*/ 566393 h 5955635"/>
              <a:gd name="connsiteX3698" fmla="*/ 4216974 w 6187971"/>
              <a:gd name="connsiteY3698" fmla="*/ 542214 h 5955635"/>
              <a:gd name="connsiteX3699" fmla="*/ 4133361 w 6187971"/>
              <a:gd name="connsiteY3699" fmla="*/ 503562 h 5955635"/>
              <a:gd name="connsiteX3700" fmla="*/ 4109878 w 6187971"/>
              <a:gd name="connsiteY3700" fmla="*/ 503869 h 5955635"/>
              <a:gd name="connsiteX3701" fmla="*/ 4072576 w 6187971"/>
              <a:gd name="connsiteY3701" fmla="*/ 483581 h 5955635"/>
              <a:gd name="connsiteX3702" fmla="*/ 4026266 w 6187971"/>
              <a:gd name="connsiteY3702" fmla="*/ 465217 h 5955635"/>
              <a:gd name="connsiteX3703" fmla="*/ 3970292 w 6187971"/>
              <a:gd name="connsiteY3703" fmla="*/ 467757 h 5955635"/>
              <a:gd name="connsiteX3704" fmla="*/ 3986691 w 6187971"/>
              <a:gd name="connsiteY3704" fmla="*/ 478382 h 5955635"/>
              <a:gd name="connsiteX3705" fmla="*/ 2556561 w 6187971"/>
              <a:gd name="connsiteY3705" fmla="*/ 397733 h 5955635"/>
              <a:gd name="connsiteX3706" fmla="*/ 2508145 w 6187971"/>
              <a:gd name="connsiteY3706" fmla="*/ 410487 h 5955635"/>
              <a:gd name="connsiteX3707" fmla="*/ 2458913 w 6187971"/>
              <a:gd name="connsiteY3707" fmla="*/ 419861 h 5955635"/>
              <a:gd name="connsiteX3708" fmla="*/ 1598952 w 6187971"/>
              <a:gd name="connsiteY3708" fmla="*/ 799372 h 5955635"/>
              <a:gd name="connsiteX3709" fmla="*/ 1473216 w 6187971"/>
              <a:gd name="connsiteY3709" fmla="*/ 879030 h 5955635"/>
              <a:gd name="connsiteX3710" fmla="*/ 1451174 w 6187971"/>
              <a:gd name="connsiteY3710" fmla="*/ 885695 h 5955635"/>
              <a:gd name="connsiteX3711" fmla="*/ 1449321 w 6187971"/>
              <a:gd name="connsiteY3711" fmla="*/ 858715 h 5955635"/>
              <a:gd name="connsiteX3712" fmla="*/ 1500105 w 6187971"/>
              <a:gd name="connsiteY3712" fmla="*/ 812669 h 5955635"/>
              <a:gd name="connsiteX3713" fmla="*/ 1844558 w 6187971"/>
              <a:gd name="connsiteY3713" fmla="*/ 621754 h 5955635"/>
              <a:gd name="connsiteX3714" fmla="*/ 1796350 w 6187971"/>
              <a:gd name="connsiteY3714" fmla="*/ 606633 h 5955635"/>
              <a:gd name="connsiteX3715" fmla="*/ 1915531 w 6187971"/>
              <a:gd name="connsiteY3715" fmla="*/ 542063 h 5955635"/>
              <a:gd name="connsiteX3716" fmla="*/ 2801357 w 6187971"/>
              <a:gd name="connsiteY3716" fmla="*/ 303925 h 5955635"/>
              <a:gd name="connsiteX3717" fmla="*/ 3448335 w 6187971"/>
              <a:gd name="connsiteY3717" fmla="*/ 329955 h 5955635"/>
              <a:gd name="connsiteX3718" fmla="*/ 3639713 w 6187971"/>
              <a:gd name="connsiteY3718" fmla="*/ 365329 h 5955635"/>
              <a:gd name="connsiteX3719" fmla="*/ 3679531 w 6187971"/>
              <a:gd name="connsiteY3719" fmla="*/ 341178 h 5955635"/>
              <a:gd name="connsiteX3720" fmla="*/ 3641345 w 6187971"/>
              <a:gd name="connsiteY3720" fmla="*/ 318050 h 5955635"/>
              <a:gd name="connsiteX3721" fmla="*/ 3579519 w 6187971"/>
              <a:gd name="connsiteY3721" fmla="*/ 294106 h 5955635"/>
              <a:gd name="connsiteX3722" fmla="*/ 3921820 w 6187971"/>
              <a:gd name="connsiteY3722" fmla="*/ 340254 h 5955635"/>
              <a:gd name="connsiteX3723" fmla="*/ 4117320 w 6187971"/>
              <a:gd name="connsiteY3723" fmla="*/ 404078 h 5955635"/>
              <a:gd name="connsiteX3724" fmla="*/ 3929573 w 6187971"/>
              <a:gd name="connsiteY3724" fmla="*/ 330776 h 5955635"/>
              <a:gd name="connsiteX3725" fmla="*/ 3651529 w 6187971"/>
              <a:gd name="connsiteY3725" fmla="*/ 265034 h 5955635"/>
              <a:gd name="connsiteX3726" fmla="*/ 2868463 w 6187971"/>
              <a:gd name="connsiteY3726" fmla="*/ 215284 h 5955635"/>
              <a:gd name="connsiteX3727" fmla="*/ 2767746 w 6187971"/>
              <a:gd name="connsiteY3727" fmla="*/ 228980 h 5955635"/>
              <a:gd name="connsiteX3728" fmla="*/ 2799794 w 6187971"/>
              <a:gd name="connsiteY3728" fmla="*/ 241686 h 5955635"/>
              <a:gd name="connsiteX3729" fmla="*/ 3465473 w 6187971"/>
              <a:gd name="connsiteY3729" fmla="*/ 263721 h 5955635"/>
              <a:gd name="connsiteX3730" fmla="*/ 3497920 w 6187971"/>
              <a:gd name="connsiteY3730" fmla="*/ 278298 h 5955635"/>
              <a:gd name="connsiteX3731" fmla="*/ 3460245 w 6187971"/>
              <a:gd name="connsiteY3731" fmla="*/ 294168 h 5955635"/>
              <a:gd name="connsiteX3732" fmla="*/ 3247224 w 6187971"/>
              <a:gd name="connsiteY3732" fmla="*/ 267329 h 5955635"/>
              <a:gd name="connsiteX3733" fmla="*/ 2317144 w 6187971"/>
              <a:gd name="connsiteY3733" fmla="*/ 362401 h 5955635"/>
              <a:gd name="connsiteX3734" fmla="*/ 1646991 w 6187971"/>
              <a:gd name="connsiteY3734" fmla="*/ 658097 h 5955635"/>
              <a:gd name="connsiteX3735" fmla="*/ 1510978 w 6187971"/>
              <a:gd name="connsiteY3735" fmla="*/ 726263 h 5955635"/>
              <a:gd name="connsiteX3736" fmla="*/ 2562299 w 6187971"/>
              <a:gd name="connsiteY3736" fmla="*/ 265051 h 5955635"/>
              <a:gd name="connsiteX3737" fmla="*/ 2496459 w 6187971"/>
              <a:gd name="connsiteY3737" fmla="*/ 249786 h 5955635"/>
              <a:gd name="connsiteX3738" fmla="*/ 2679065 w 6187971"/>
              <a:gd name="connsiteY3738" fmla="*/ 216639 h 5955635"/>
              <a:gd name="connsiteX3739" fmla="*/ 2939402 w 6187971"/>
              <a:gd name="connsiteY3739" fmla="*/ 190351 h 5955635"/>
              <a:gd name="connsiteX3740" fmla="*/ 2959175 w 6187971"/>
              <a:gd name="connsiteY3740" fmla="*/ 182215 h 5955635"/>
              <a:gd name="connsiteX3741" fmla="*/ 2939547 w 6187971"/>
              <a:gd name="connsiteY3741" fmla="*/ 172721 h 5955635"/>
              <a:gd name="connsiteX3742" fmla="*/ 2616967 w 6187971"/>
              <a:gd name="connsiteY3742" fmla="*/ 200575 h 5955635"/>
              <a:gd name="connsiteX3743" fmla="*/ 2537493 w 6187971"/>
              <a:gd name="connsiteY3743" fmla="*/ 203867 h 5955635"/>
              <a:gd name="connsiteX3744" fmla="*/ 2217149 w 6187971"/>
              <a:gd name="connsiteY3744" fmla="*/ 287950 h 5955635"/>
              <a:gd name="connsiteX3745" fmla="*/ 1542585 w 6187971"/>
              <a:gd name="connsiteY3745" fmla="*/ 590454 h 5955635"/>
              <a:gd name="connsiteX3746" fmla="*/ 1168430 w 6187971"/>
              <a:gd name="connsiteY3746" fmla="*/ 862020 h 5955635"/>
              <a:gd name="connsiteX3747" fmla="*/ 1130881 w 6187971"/>
              <a:gd name="connsiteY3747" fmla="*/ 887640 h 5955635"/>
              <a:gd name="connsiteX3748" fmla="*/ 1168592 w 6187971"/>
              <a:gd name="connsiteY3748" fmla="*/ 817011 h 5955635"/>
              <a:gd name="connsiteX3749" fmla="*/ 1476602 w 6187971"/>
              <a:gd name="connsiteY3749" fmla="*/ 592819 h 5955635"/>
              <a:gd name="connsiteX3750" fmla="*/ 2591346 w 6187971"/>
              <a:gd name="connsiteY3750" fmla="*/ 163030 h 5955635"/>
              <a:gd name="connsiteX3751" fmla="*/ 3091031 w 6187971"/>
              <a:gd name="connsiteY3751" fmla="*/ 140357 h 5955635"/>
              <a:gd name="connsiteX3752" fmla="*/ 3716875 w 6187971"/>
              <a:gd name="connsiteY3752" fmla="*/ 213921 h 5955635"/>
              <a:gd name="connsiteX3753" fmla="*/ 3758928 w 6187971"/>
              <a:gd name="connsiteY3753" fmla="*/ 245999 h 5955635"/>
              <a:gd name="connsiteX3754" fmla="*/ 3775216 w 6187971"/>
              <a:gd name="connsiteY3754" fmla="*/ 258163 h 5955635"/>
              <a:gd name="connsiteX3755" fmla="*/ 4143920 w 6187971"/>
              <a:gd name="connsiteY3755" fmla="*/ 372975 h 5955635"/>
              <a:gd name="connsiteX3756" fmla="*/ 4155540 w 6187971"/>
              <a:gd name="connsiteY3756" fmla="*/ 372448 h 5955635"/>
              <a:gd name="connsiteX3757" fmla="*/ 4123382 w 6187971"/>
              <a:gd name="connsiteY3757" fmla="*/ 322612 h 5955635"/>
              <a:gd name="connsiteX3758" fmla="*/ 3554239 w 6187971"/>
              <a:gd name="connsiteY3758" fmla="*/ 139165 h 5955635"/>
              <a:gd name="connsiteX3759" fmla="*/ 2590565 w 6187971"/>
              <a:gd name="connsiteY3759" fmla="*/ 131911 h 5955635"/>
              <a:gd name="connsiteX3760" fmla="*/ 2058218 w 6187971"/>
              <a:gd name="connsiteY3760" fmla="*/ 267154 h 5955635"/>
              <a:gd name="connsiteX3761" fmla="*/ 1849558 w 6187971"/>
              <a:gd name="connsiteY3761" fmla="*/ 315643 h 5955635"/>
              <a:gd name="connsiteX3762" fmla="*/ 2520059 w 6187971"/>
              <a:gd name="connsiteY3762" fmla="*/ 103956 h 5955635"/>
              <a:gd name="connsiteX3763" fmla="*/ 3222250 w 6187971"/>
              <a:gd name="connsiteY3763" fmla="*/ 49751 h 5955635"/>
              <a:gd name="connsiteX3764" fmla="*/ 2580338 w 6187971"/>
              <a:gd name="connsiteY3764" fmla="*/ 38281 h 5955635"/>
              <a:gd name="connsiteX3765" fmla="*/ 2580211 w 6187971"/>
              <a:gd name="connsiteY3765" fmla="*/ 28532 h 5955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Lst>
            <a:rect l="l" t="t" r="r" b="b"/>
            <a:pathLst>
              <a:path w="6187971" h="5955635">
                <a:moveTo>
                  <a:pt x="3175848" y="5544922"/>
                </a:moveTo>
                <a:cubicBezTo>
                  <a:pt x="3180352" y="5543959"/>
                  <a:pt x="3180352" y="5543959"/>
                  <a:pt x="3184857" y="5542997"/>
                </a:cubicBezTo>
                <a:lnTo>
                  <a:pt x="3185794" y="5544792"/>
                </a:lnTo>
                <a:close/>
                <a:moveTo>
                  <a:pt x="3509992" y="5452506"/>
                </a:moveTo>
                <a:lnTo>
                  <a:pt x="3560810" y="5445094"/>
                </a:lnTo>
                <a:lnTo>
                  <a:pt x="3523318" y="5451849"/>
                </a:lnTo>
                <a:cubicBezTo>
                  <a:pt x="3523318" y="5451849"/>
                  <a:pt x="3523318" y="5451849"/>
                  <a:pt x="3518813" y="5452811"/>
                </a:cubicBezTo>
                <a:close/>
                <a:moveTo>
                  <a:pt x="3472811" y="5457929"/>
                </a:moveTo>
                <a:cubicBezTo>
                  <a:pt x="3477314" y="5456967"/>
                  <a:pt x="3477314" y="5456967"/>
                  <a:pt x="3477314" y="5456967"/>
                </a:cubicBezTo>
                <a:cubicBezTo>
                  <a:pt x="3477314" y="5456967"/>
                  <a:pt x="3477314" y="5456967"/>
                  <a:pt x="3481818" y="5456005"/>
                </a:cubicBezTo>
                <a:cubicBezTo>
                  <a:pt x="3486323" y="5455043"/>
                  <a:pt x="3495330" y="5453118"/>
                  <a:pt x="3499835" y="5452156"/>
                </a:cubicBezTo>
                <a:lnTo>
                  <a:pt x="3509992" y="5452506"/>
                </a:lnTo>
                <a:close/>
                <a:moveTo>
                  <a:pt x="4648965" y="5205864"/>
                </a:moveTo>
                <a:lnTo>
                  <a:pt x="4648375" y="5206776"/>
                </a:lnTo>
                <a:cubicBezTo>
                  <a:pt x="4648375" y="5206776"/>
                  <a:pt x="4648375" y="5206776"/>
                  <a:pt x="4643871" y="5207738"/>
                </a:cubicBezTo>
                <a:close/>
                <a:moveTo>
                  <a:pt x="3439358" y="5455658"/>
                </a:moveTo>
                <a:lnTo>
                  <a:pt x="3443861" y="5454695"/>
                </a:lnTo>
                <a:cubicBezTo>
                  <a:pt x="3449327" y="5458236"/>
                  <a:pt x="3458336" y="5456312"/>
                  <a:pt x="3462839" y="5455350"/>
                </a:cubicBezTo>
                <a:cubicBezTo>
                  <a:pt x="3463802" y="5459854"/>
                  <a:pt x="3463802" y="5459854"/>
                  <a:pt x="3463802" y="5459854"/>
                </a:cubicBezTo>
                <a:cubicBezTo>
                  <a:pt x="3463802" y="5459854"/>
                  <a:pt x="3463802" y="5459854"/>
                  <a:pt x="3464764" y="5464358"/>
                </a:cubicBezTo>
                <a:cubicBezTo>
                  <a:pt x="3445785" y="5463703"/>
                  <a:pt x="3409754" y="5471401"/>
                  <a:pt x="3386270" y="5471708"/>
                </a:cubicBezTo>
                <a:cubicBezTo>
                  <a:pt x="3394316" y="5465280"/>
                  <a:pt x="3441282" y="5464665"/>
                  <a:pt x="3439358" y="5455658"/>
                </a:cubicBezTo>
                <a:close/>
                <a:moveTo>
                  <a:pt x="4926827" y="4878836"/>
                </a:moveTo>
                <a:cubicBezTo>
                  <a:pt x="4926827" y="4878836"/>
                  <a:pt x="4926827" y="4878836"/>
                  <a:pt x="4931331" y="4877874"/>
                </a:cubicBezTo>
                <a:lnTo>
                  <a:pt x="4927253" y="4880833"/>
                </a:lnTo>
                <a:close/>
                <a:moveTo>
                  <a:pt x="1616921" y="5147987"/>
                </a:moveTo>
                <a:lnTo>
                  <a:pt x="1621158" y="5151791"/>
                </a:lnTo>
                <a:lnTo>
                  <a:pt x="1617883" y="5152491"/>
                </a:lnTo>
                <a:cubicBezTo>
                  <a:pt x="1617883" y="5152491"/>
                  <a:pt x="1617883" y="5152491"/>
                  <a:pt x="1616921" y="5147987"/>
                </a:cubicBezTo>
                <a:close/>
                <a:moveTo>
                  <a:pt x="6029280" y="4202957"/>
                </a:moveTo>
                <a:cubicBezTo>
                  <a:pt x="6032957" y="4202171"/>
                  <a:pt x="6032957" y="4202171"/>
                  <a:pt x="6033742" y="4205846"/>
                </a:cubicBezTo>
                <a:cubicBezTo>
                  <a:pt x="6033742" y="4205846"/>
                  <a:pt x="6034527" y="4209520"/>
                  <a:pt x="6030850" y="4210306"/>
                </a:cubicBezTo>
                <a:cubicBezTo>
                  <a:pt x="6030065" y="4206631"/>
                  <a:pt x="6030065" y="4206631"/>
                  <a:pt x="6030065" y="4206631"/>
                </a:cubicBezTo>
                <a:cubicBezTo>
                  <a:pt x="6030065" y="4206631"/>
                  <a:pt x="6029280" y="4202957"/>
                  <a:pt x="6029280" y="4202957"/>
                </a:cubicBezTo>
                <a:close/>
                <a:moveTo>
                  <a:pt x="5195431" y="4350487"/>
                </a:moveTo>
                <a:lnTo>
                  <a:pt x="5195619" y="4350447"/>
                </a:lnTo>
                <a:lnTo>
                  <a:pt x="5191889" y="4355954"/>
                </a:lnTo>
                <a:cubicBezTo>
                  <a:pt x="5196393" y="4354992"/>
                  <a:pt x="5195431" y="4350487"/>
                  <a:pt x="5195431" y="4350487"/>
                </a:cubicBezTo>
                <a:close/>
                <a:moveTo>
                  <a:pt x="5135887" y="4358358"/>
                </a:moveTo>
                <a:lnTo>
                  <a:pt x="5135916" y="4358493"/>
                </a:lnTo>
                <a:cubicBezTo>
                  <a:pt x="5135916" y="4358493"/>
                  <a:pt x="5135916" y="4358493"/>
                  <a:pt x="5132374" y="4363959"/>
                </a:cubicBezTo>
                <a:close/>
                <a:moveTo>
                  <a:pt x="1535232" y="5118342"/>
                </a:moveTo>
                <a:cubicBezTo>
                  <a:pt x="1540699" y="5121884"/>
                  <a:pt x="1540699" y="5121884"/>
                  <a:pt x="1540699" y="5121884"/>
                </a:cubicBezTo>
                <a:cubicBezTo>
                  <a:pt x="1546166" y="5125426"/>
                  <a:pt x="1546166" y="5125426"/>
                  <a:pt x="1546166" y="5125426"/>
                </a:cubicBezTo>
                <a:cubicBezTo>
                  <a:pt x="1541661" y="5126389"/>
                  <a:pt x="1541661" y="5126389"/>
                  <a:pt x="1541661" y="5126389"/>
                </a:cubicBezTo>
                <a:cubicBezTo>
                  <a:pt x="1540699" y="5121884"/>
                  <a:pt x="1536195" y="5122847"/>
                  <a:pt x="1535232" y="5118342"/>
                </a:cubicBezTo>
                <a:close/>
                <a:moveTo>
                  <a:pt x="1296561" y="4951097"/>
                </a:moveTo>
                <a:lnTo>
                  <a:pt x="1298982" y="4952173"/>
                </a:lnTo>
                <a:cubicBezTo>
                  <a:pt x="1301153" y="4954064"/>
                  <a:pt x="1302760" y="4956076"/>
                  <a:pt x="1302760" y="4956076"/>
                </a:cubicBezTo>
                <a:cubicBezTo>
                  <a:pt x="1302760" y="4956076"/>
                  <a:pt x="1302760" y="4956076"/>
                  <a:pt x="1297293" y="4952534"/>
                </a:cubicBezTo>
                <a:close/>
                <a:moveTo>
                  <a:pt x="1299553" y="4938864"/>
                </a:moveTo>
                <a:lnTo>
                  <a:pt x="1305339" y="4946105"/>
                </a:lnTo>
                <a:cubicBezTo>
                  <a:pt x="1302125" y="4942083"/>
                  <a:pt x="1300518" y="4940071"/>
                  <a:pt x="1299715" y="4939066"/>
                </a:cubicBezTo>
                <a:close/>
                <a:moveTo>
                  <a:pt x="6187039" y="3627519"/>
                </a:moveTo>
                <a:cubicBezTo>
                  <a:pt x="6187287" y="3646676"/>
                  <a:pt x="6189889" y="3676857"/>
                  <a:pt x="6185137" y="3708609"/>
                </a:cubicBezTo>
                <a:cubicBezTo>
                  <a:pt x="6180385" y="3740361"/>
                  <a:pt x="6174063" y="3764764"/>
                  <a:pt x="6163816" y="3770795"/>
                </a:cubicBezTo>
                <a:cubicBezTo>
                  <a:pt x="6167494" y="3770009"/>
                  <a:pt x="6167494" y="3770009"/>
                  <a:pt x="6168279" y="3773684"/>
                </a:cubicBezTo>
                <a:cubicBezTo>
                  <a:pt x="6165386" y="3778144"/>
                  <a:pt x="6166956" y="3785493"/>
                  <a:pt x="6163279" y="3786278"/>
                </a:cubicBezTo>
                <a:cubicBezTo>
                  <a:pt x="6163279" y="3786278"/>
                  <a:pt x="6164064" y="3789953"/>
                  <a:pt x="6160387" y="3790738"/>
                </a:cubicBezTo>
                <a:cubicBezTo>
                  <a:pt x="6160387" y="3790738"/>
                  <a:pt x="6160387" y="3790738"/>
                  <a:pt x="6164064" y="3789953"/>
                </a:cubicBezTo>
                <a:cubicBezTo>
                  <a:pt x="6172989" y="3795730"/>
                  <a:pt x="6162989" y="3820919"/>
                  <a:pt x="6153775" y="3849782"/>
                </a:cubicBezTo>
                <a:cubicBezTo>
                  <a:pt x="6153775" y="3849782"/>
                  <a:pt x="6153775" y="3849782"/>
                  <a:pt x="6154561" y="3853456"/>
                </a:cubicBezTo>
                <a:cubicBezTo>
                  <a:pt x="6158238" y="3852671"/>
                  <a:pt x="6158238" y="3852671"/>
                  <a:pt x="6155346" y="3857131"/>
                </a:cubicBezTo>
                <a:cubicBezTo>
                  <a:pt x="6155346" y="3857131"/>
                  <a:pt x="6156131" y="3860805"/>
                  <a:pt x="6156131" y="3860805"/>
                </a:cubicBezTo>
                <a:cubicBezTo>
                  <a:pt x="6152454" y="3861591"/>
                  <a:pt x="6152454" y="3861591"/>
                  <a:pt x="6152454" y="3861591"/>
                </a:cubicBezTo>
                <a:cubicBezTo>
                  <a:pt x="6152454" y="3861591"/>
                  <a:pt x="6152454" y="3861591"/>
                  <a:pt x="6156916" y="3864480"/>
                </a:cubicBezTo>
                <a:cubicBezTo>
                  <a:pt x="6154809" y="3872614"/>
                  <a:pt x="6159271" y="3875502"/>
                  <a:pt x="6155841" y="3895446"/>
                </a:cubicBezTo>
                <a:cubicBezTo>
                  <a:pt x="6163196" y="3893874"/>
                  <a:pt x="6165841" y="3870257"/>
                  <a:pt x="6171873" y="3880495"/>
                </a:cubicBezTo>
                <a:cubicBezTo>
                  <a:pt x="6170819" y="3884562"/>
                  <a:pt x="6171212" y="3886399"/>
                  <a:pt x="6171604" y="3888236"/>
                </a:cubicBezTo>
                <a:lnTo>
                  <a:pt x="6171470" y="3892106"/>
                </a:lnTo>
                <a:lnTo>
                  <a:pt x="6170551" y="3892303"/>
                </a:lnTo>
                <a:cubicBezTo>
                  <a:pt x="6171336" y="3895977"/>
                  <a:pt x="6171336" y="3895977"/>
                  <a:pt x="6171336" y="3895977"/>
                </a:cubicBezTo>
                <a:lnTo>
                  <a:pt x="6171470" y="3892106"/>
                </a:lnTo>
                <a:lnTo>
                  <a:pt x="6174228" y="3891517"/>
                </a:lnTo>
                <a:cubicBezTo>
                  <a:pt x="6174228" y="3891517"/>
                  <a:pt x="6175013" y="3895192"/>
                  <a:pt x="6175013" y="3895192"/>
                </a:cubicBezTo>
                <a:cubicBezTo>
                  <a:pt x="6175798" y="3898866"/>
                  <a:pt x="6175798" y="3898866"/>
                  <a:pt x="6175798" y="3898866"/>
                </a:cubicBezTo>
                <a:cubicBezTo>
                  <a:pt x="6172906" y="3903326"/>
                  <a:pt x="6170798" y="3911461"/>
                  <a:pt x="6168691" y="3919595"/>
                </a:cubicBezTo>
                <a:cubicBezTo>
                  <a:pt x="6168691" y="3919595"/>
                  <a:pt x="6165799" y="3924055"/>
                  <a:pt x="6165799" y="3924055"/>
                </a:cubicBezTo>
                <a:cubicBezTo>
                  <a:pt x="6165799" y="3924055"/>
                  <a:pt x="6166584" y="3927730"/>
                  <a:pt x="6163691" y="3932189"/>
                </a:cubicBezTo>
                <a:cubicBezTo>
                  <a:pt x="6163691" y="3932189"/>
                  <a:pt x="6164476" y="3935864"/>
                  <a:pt x="6160799" y="3936650"/>
                </a:cubicBezTo>
                <a:cubicBezTo>
                  <a:pt x="6160014" y="3932975"/>
                  <a:pt x="6160014" y="3932975"/>
                  <a:pt x="6162906" y="3928515"/>
                </a:cubicBezTo>
                <a:cubicBezTo>
                  <a:pt x="6162906" y="3928515"/>
                  <a:pt x="6162121" y="3924841"/>
                  <a:pt x="6165014" y="3920380"/>
                </a:cubicBezTo>
                <a:cubicBezTo>
                  <a:pt x="6159229" y="3929301"/>
                  <a:pt x="6157122" y="3937435"/>
                  <a:pt x="6150552" y="3942681"/>
                </a:cubicBezTo>
                <a:cubicBezTo>
                  <a:pt x="6146090" y="3939792"/>
                  <a:pt x="6147412" y="3927983"/>
                  <a:pt x="6137165" y="3934015"/>
                </a:cubicBezTo>
                <a:cubicBezTo>
                  <a:pt x="6123199" y="3994629"/>
                  <a:pt x="6114232" y="4042650"/>
                  <a:pt x="6088449" y="4101948"/>
                </a:cubicBezTo>
                <a:cubicBezTo>
                  <a:pt x="6089234" y="4105622"/>
                  <a:pt x="6089234" y="4105622"/>
                  <a:pt x="6086341" y="4110083"/>
                </a:cubicBezTo>
                <a:cubicBezTo>
                  <a:pt x="6087126" y="4113757"/>
                  <a:pt x="6083449" y="4114542"/>
                  <a:pt x="6083449" y="4114542"/>
                </a:cubicBezTo>
                <a:cubicBezTo>
                  <a:pt x="6080019" y="4134486"/>
                  <a:pt x="6070020" y="4159674"/>
                  <a:pt x="6059236" y="4181188"/>
                </a:cubicBezTo>
                <a:cubicBezTo>
                  <a:pt x="6055806" y="4201132"/>
                  <a:pt x="6047377" y="4233669"/>
                  <a:pt x="6030808" y="4264104"/>
                </a:cubicBezTo>
                <a:cubicBezTo>
                  <a:pt x="6018701" y="4297427"/>
                  <a:pt x="6002132" y="4327862"/>
                  <a:pt x="5990563" y="4345702"/>
                </a:cubicBezTo>
                <a:cubicBezTo>
                  <a:pt x="5971886" y="4384270"/>
                  <a:pt x="5950318" y="4427299"/>
                  <a:pt x="5931641" y="4465868"/>
                </a:cubicBezTo>
                <a:cubicBezTo>
                  <a:pt x="5912180" y="4500763"/>
                  <a:pt x="5891934" y="4531983"/>
                  <a:pt x="5868547" y="4548506"/>
                </a:cubicBezTo>
                <a:cubicBezTo>
                  <a:pt x="5871440" y="4544045"/>
                  <a:pt x="5874332" y="4539585"/>
                  <a:pt x="5877224" y="4535125"/>
                </a:cubicBezTo>
                <a:cubicBezTo>
                  <a:pt x="5877224" y="4535125"/>
                  <a:pt x="5877224" y="4535125"/>
                  <a:pt x="5870655" y="4540371"/>
                </a:cubicBezTo>
                <a:cubicBezTo>
                  <a:pt x="5871440" y="4544045"/>
                  <a:pt x="5867762" y="4544831"/>
                  <a:pt x="5867762" y="4544831"/>
                </a:cubicBezTo>
                <a:cubicBezTo>
                  <a:pt x="5866977" y="4541157"/>
                  <a:pt x="5866977" y="4541157"/>
                  <a:pt x="5869870" y="4536697"/>
                </a:cubicBezTo>
                <a:cubicBezTo>
                  <a:pt x="5869870" y="4536697"/>
                  <a:pt x="5869870" y="4536697"/>
                  <a:pt x="5869085" y="4533022"/>
                </a:cubicBezTo>
                <a:cubicBezTo>
                  <a:pt x="5848838" y="4564242"/>
                  <a:pt x="5825700" y="4599923"/>
                  <a:pt x="5809916" y="4634032"/>
                </a:cubicBezTo>
                <a:cubicBezTo>
                  <a:pt x="5786529" y="4650554"/>
                  <a:pt x="5760498" y="4690694"/>
                  <a:pt x="5732112" y="4719811"/>
                </a:cubicBezTo>
                <a:cubicBezTo>
                  <a:pt x="5772068" y="4672854"/>
                  <a:pt x="5800743" y="4609097"/>
                  <a:pt x="5839913" y="4558465"/>
                </a:cubicBezTo>
                <a:cubicBezTo>
                  <a:pt x="5852268" y="4544299"/>
                  <a:pt x="5841235" y="4546656"/>
                  <a:pt x="5846236" y="4534062"/>
                </a:cubicBezTo>
                <a:cubicBezTo>
                  <a:pt x="5860697" y="4511762"/>
                  <a:pt x="5870159" y="4502056"/>
                  <a:pt x="5879621" y="4492350"/>
                </a:cubicBezTo>
                <a:cubicBezTo>
                  <a:pt x="5891190" y="4474510"/>
                  <a:pt x="5885943" y="4467947"/>
                  <a:pt x="5893835" y="4450893"/>
                </a:cubicBezTo>
                <a:cubicBezTo>
                  <a:pt x="5906189" y="4436727"/>
                  <a:pt x="5918544" y="4422561"/>
                  <a:pt x="5930898" y="4408396"/>
                </a:cubicBezTo>
                <a:cubicBezTo>
                  <a:pt x="5930898" y="4408396"/>
                  <a:pt x="5930898" y="4408396"/>
                  <a:pt x="5939823" y="4414173"/>
                </a:cubicBezTo>
                <a:cubicBezTo>
                  <a:pt x="5945608" y="4405253"/>
                  <a:pt x="5954285" y="4391873"/>
                  <a:pt x="5959284" y="4379279"/>
                </a:cubicBezTo>
                <a:cubicBezTo>
                  <a:pt x="5959284" y="4379279"/>
                  <a:pt x="5959284" y="4379279"/>
                  <a:pt x="5955607" y="4380064"/>
                </a:cubicBezTo>
                <a:cubicBezTo>
                  <a:pt x="5956392" y="4383739"/>
                  <a:pt x="5953500" y="4388199"/>
                  <a:pt x="5952715" y="4384525"/>
                </a:cubicBezTo>
                <a:cubicBezTo>
                  <a:pt x="5952715" y="4384525"/>
                  <a:pt x="5951930" y="4380850"/>
                  <a:pt x="5951930" y="4380850"/>
                </a:cubicBezTo>
                <a:cubicBezTo>
                  <a:pt x="5948252" y="4381636"/>
                  <a:pt x="5943253" y="4394230"/>
                  <a:pt x="5941683" y="4386882"/>
                </a:cubicBezTo>
                <a:cubicBezTo>
                  <a:pt x="5945897" y="4370612"/>
                  <a:pt x="5950360" y="4373501"/>
                  <a:pt x="5955359" y="4360907"/>
                </a:cubicBezTo>
                <a:cubicBezTo>
                  <a:pt x="5955359" y="4360907"/>
                  <a:pt x="5955359" y="4360907"/>
                  <a:pt x="5954574" y="4357232"/>
                </a:cubicBezTo>
                <a:cubicBezTo>
                  <a:pt x="5954574" y="4357232"/>
                  <a:pt x="5954574" y="4357232"/>
                  <a:pt x="5958251" y="4356446"/>
                </a:cubicBezTo>
                <a:cubicBezTo>
                  <a:pt x="5957466" y="4352772"/>
                  <a:pt x="5960359" y="4348312"/>
                  <a:pt x="5960359" y="4348312"/>
                </a:cubicBezTo>
                <a:cubicBezTo>
                  <a:pt x="5964036" y="4347527"/>
                  <a:pt x="5964036" y="4347527"/>
                  <a:pt x="5964036" y="4347527"/>
                </a:cubicBezTo>
                <a:cubicBezTo>
                  <a:pt x="5965358" y="4335718"/>
                  <a:pt x="5972465" y="4314989"/>
                  <a:pt x="5980357" y="4297935"/>
                </a:cubicBezTo>
                <a:cubicBezTo>
                  <a:pt x="5991927" y="4280095"/>
                  <a:pt x="6000604" y="4266714"/>
                  <a:pt x="6007959" y="4265143"/>
                </a:cubicBezTo>
                <a:cubicBezTo>
                  <a:pt x="6007174" y="4261469"/>
                  <a:pt x="6010851" y="4260683"/>
                  <a:pt x="6010851" y="4260683"/>
                </a:cubicBezTo>
                <a:cubicBezTo>
                  <a:pt x="6010066" y="4257009"/>
                  <a:pt x="6012958" y="4252549"/>
                  <a:pt x="6016636" y="4251763"/>
                </a:cubicBezTo>
                <a:cubicBezTo>
                  <a:pt x="6016636" y="4251763"/>
                  <a:pt x="6016636" y="4251763"/>
                  <a:pt x="6017421" y="4255437"/>
                </a:cubicBezTo>
                <a:cubicBezTo>
                  <a:pt x="6014528" y="4259898"/>
                  <a:pt x="6014528" y="4259898"/>
                  <a:pt x="6014528" y="4259898"/>
                </a:cubicBezTo>
                <a:cubicBezTo>
                  <a:pt x="6014528" y="4259898"/>
                  <a:pt x="6014528" y="4259898"/>
                  <a:pt x="6015313" y="4263572"/>
                </a:cubicBezTo>
                <a:cubicBezTo>
                  <a:pt x="6023205" y="4246518"/>
                  <a:pt x="6019528" y="4247303"/>
                  <a:pt x="6024528" y="4234709"/>
                </a:cubicBezTo>
                <a:cubicBezTo>
                  <a:pt x="6024528" y="4234709"/>
                  <a:pt x="6021635" y="4239169"/>
                  <a:pt x="6021635" y="4239169"/>
                </a:cubicBezTo>
                <a:cubicBezTo>
                  <a:pt x="6021635" y="4239169"/>
                  <a:pt x="6021635" y="4239169"/>
                  <a:pt x="6020850" y="4235494"/>
                </a:cubicBezTo>
                <a:cubicBezTo>
                  <a:pt x="6020850" y="4235494"/>
                  <a:pt x="6020850" y="4235494"/>
                  <a:pt x="6020065" y="4231820"/>
                </a:cubicBezTo>
                <a:cubicBezTo>
                  <a:pt x="6020065" y="4231820"/>
                  <a:pt x="6017958" y="4239955"/>
                  <a:pt x="6013496" y="4237066"/>
                </a:cubicBezTo>
                <a:cubicBezTo>
                  <a:pt x="6018495" y="4224471"/>
                  <a:pt x="6023495" y="4211877"/>
                  <a:pt x="6027957" y="4214766"/>
                </a:cubicBezTo>
                <a:cubicBezTo>
                  <a:pt x="6027957" y="4214766"/>
                  <a:pt x="6027172" y="4211091"/>
                  <a:pt x="6030850" y="4210306"/>
                </a:cubicBezTo>
                <a:cubicBezTo>
                  <a:pt x="6052666" y="4186434"/>
                  <a:pt x="6068450" y="4152325"/>
                  <a:pt x="6078987" y="4111654"/>
                </a:cubicBezTo>
                <a:cubicBezTo>
                  <a:pt x="6078987" y="4111654"/>
                  <a:pt x="6078202" y="4107979"/>
                  <a:pt x="6081879" y="4107194"/>
                </a:cubicBezTo>
                <a:cubicBezTo>
                  <a:pt x="6081094" y="4103519"/>
                  <a:pt x="6083986" y="4099059"/>
                  <a:pt x="6083986" y="4099059"/>
                </a:cubicBezTo>
                <a:cubicBezTo>
                  <a:pt x="6083986" y="4099059"/>
                  <a:pt x="6083986" y="4099059"/>
                  <a:pt x="6084771" y="4102733"/>
                </a:cubicBezTo>
                <a:cubicBezTo>
                  <a:pt x="6086094" y="4090925"/>
                  <a:pt x="6089523" y="4070982"/>
                  <a:pt x="6087953" y="4063633"/>
                </a:cubicBezTo>
                <a:cubicBezTo>
                  <a:pt x="6088738" y="4067307"/>
                  <a:pt x="6088738" y="4067307"/>
                  <a:pt x="6085846" y="4071767"/>
                </a:cubicBezTo>
                <a:cubicBezTo>
                  <a:pt x="6085846" y="4071767"/>
                  <a:pt x="6082169" y="4072553"/>
                  <a:pt x="6082169" y="4072553"/>
                </a:cubicBezTo>
                <a:cubicBezTo>
                  <a:pt x="6081384" y="4068878"/>
                  <a:pt x="6081384" y="4068878"/>
                  <a:pt x="6084276" y="4064419"/>
                </a:cubicBezTo>
                <a:lnTo>
                  <a:pt x="6083990" y="4063082"/>
                </a:lnTo>
                <a:lnTo>
                  <a:pt x="6084968" y="4060909"/>
                </a:lnTo>
                <a:cubicBezTo>
                  <a:pt x="6086052" y="4059236"/>
                  <a:pt x="6086775" y="4058121"/>
                  <a:pt x="6086383" y="4056284"/>
                </a:cubicBezTo>
                <a:cubicBezTo>
                  <a:pt x="6087168" y="4059959"/>
                  <a:pt x="6083491" y="4060744"/>
                  <a:pt x="6083491" y="4060744"/>
                </a:cubicBezTo>
                <a:lnTo>
                  <a:pt x="6083990" y="4063082"/>
                </a:lnTo>
                <a:lnTo>
                  <a:pt x="6081384" y="4068878"/>
                </a:lnTo>
                <a:cubicBezTo>
                  <a:pt x="6085888" y="4017969"/>
                  <a:pt x="6115349" y="3957886"/>
                  <a:pt x="6123530" y="3906191"/>
                </a:cubicBezTo>
                <a:cubicBezTo>
                  <a:pt x="6127208" y="3905405"/>
                  <a:pt x="6131422" y="3889137"/>
                  <a:pt x="6134315" y="3884676"/>
                </a:cubicBezTo>
                <a:cubicBezTo>
                  <a:pt x="6130637" y="3885462"/>
                  <a:pt x="6130637" y="3885462"/>
                  <a:pt x="6129067" y="3878113"/>
                </a:cubicBezTo>
                <a:cubicBezTo>
                  <a:pt x="6129067" y="3878113"/>
                  <a:pt x="6132745" y="3877328"/>
                  <a:pt x="6131959" y="3873653"/>
                </a:cubicBezTo>
                <a:cubicBezTo>
                  <a:pt x="6131175" y="3869979"/>
                  <a:pt x="6134852" y="3869193"/>
                  <a:pt x="6134066" y="3865519"/>
                </a:cubicBezTo>
                <a:cubicBezTo>
                  <a:pt x="6140925" y="3825633"/>
                  <a:pt x="6150387" y="3815927"/>
                  <a:pt x="6157494" y="3795198"/>
                </a:cubicBezTo>
                <a:cubicBezTo>
                  <a:pt x="6157494" y="3795198"/>
                  <a:pt x="6158279" y="3798873"/>
                  <a:pt x="6154602" y="3799658"/>
                </a:cubicBezTo>
                <a:cubicBezTo>
                  <a:pt x="6154602" y="3799658"/>
                  <a:pt x="6150925" y="3800444"/>
                  <a:pt x="6150140" y="3796769"/>
                </a:cubicBezTo>
                <a:cubicBezTo>
                  <a:pt x="6150140" y="3796769"/>
                  <a:pt x="6153032" y="3792310"/>
                  <a:pt x="6153032" y="3792310"/>
                </a:cubicBezTo>
                <a:cubicBezTo>
                  <a:pt x="6152247" y="3788635"/>
                  <a:pt x="6152247" y="3788635"/>
                  <a:pt x="6152247" y="3788635"/>
                </a:cubicBezTo>
                <a:cubicBezTo>
                  <a:pt x="6148322" y="3770263"/>
                  <a:pt x="6160966" y="3721457"/>
                  <a:pt x="6172783" y="3722774"/>
                </a:cubicBezTo>
                <a:cubicBezTo>
                  <a:pt x="6174643" y="3695483"/>
                  <a:pt x="6177040" y="3652707"/>
                  <a:pt x="6187039" y="3627519"/>
                </a:cubicBezTo>
                <a:close/>
                <a:moveTo>
                  <a:pt x="5453639" y="3702176"/>
                </a:moveTo>
                <a:lnTo>
                  <a:pt x="5453774" y="3702469"/>
                </a:lnTo>
                <a:cubicBezTo>
                  <a:pt x="5453249" y="3705524"/>
                  <a:pt x="5451719" y="3709383"/>
                  <a:pt x="5449948" y="3712116"/>
                </a:cubicBezTo>
                <a:close/>
                <a:moveTo>
                  <a:pt x="5548423" y="3643981"/>
                </a:moveTo>
                <a:cubicBezTo>
                  <a:pt x="5553889" y="3647523"/>
                  <a:pt x="5550347" y="3652990"/>
                  <a:pt x="5544882" y="3649448"/>
                </a:cubicBezTo>
                <a:cubicBezTo>
                  <a:pt x="5549385" y="3648486"/>
                  <a:pt x="5549385" y="3648486"/>
                  <a:pt x="5548423" y="3643981"/>
                </a:cubicBezTo>
                <a:close/>
                <a:moveTo>
                  <a:pt x="5501782" y="3594005"/>
                </a:moveTo>
                <a:lnTo>
                  <a:pt x="5500844" y="3597631"/>
                </a:lnTo>
                <a:cubicBezTo>
                  <a:pt x="5501806" y="3602135"/>
                  <a:pt x="5501806" y="3602135"/>
                  <a:pt x="5501806" y="3602135"/>
                </a:cubicBezTo>
                <a:cubicBezTo>
                  <a:pt x="5501806" y="3602135"/>
                  <a:pt x="5501806" y="3602135"/>
                  <a:pt x="5498264" y="3607601"/>
                </a:cubicBezTo>
                <a:cubicBezTo>
                  <a:pt x="5497302" y="3603098"/>
                  <a:pt x="5500844" y="3597631"/>
                  <a:pt x="5496339" y="3598593"/>
                </a:cubicBezTo>
                <a:close/>
                <a:moveTo>
                  <a:pt x="5505531" y="3584407"/>
                </a:moveTo>
                <a:lnTo>
                  <a:pt x="5502887" y="3593074"/>
                </a:lnTo>
                <a:lnTo>
                  <a:pt x="5501782" y="3594005"/>
                </a:lnTo>
                <a:lnTo>
                  <a:pt x="5503423" y="3587661"/>
                </a:lnTo>
                <a:close/>
                <a:moveTo>
                  <a:pt x="5509363" y="3567553"/>
                </a:moveTo>
                <a:lnTo>
                  <a:pt x="5513086" y="3566758"/>
                </a:lnTo>
                <a:cubicBezTo>
                  <a:pt x="5509545" y="3572225"/>
                  <a:pt x="5506002" y="3577690"/>
                  <a:pt x="5506965" y="3582195"/>
                </a:cubicBezTo>
                <a:lnTo>
                  <a:pt x="5505531" y="3584407"/>
                </a:lnTo>
                <a:lnTo>
                  <a:pt x="5507691" y="3577329"/>
                </a:lnTo>
                <a:close/>
                <a:moveTo>
                  <a:pt x="5510688" y="3559800"/>
                </a:moveTo>
                <a:lnTo>
                  <a:pt x="5509363" y="3567553"/>
                </a:lnTo>
                <a:lnTo>
                  <a:pt x="5508582" y="3567720"/>
                </a:lnTo>
                <a:close/>
                <a:moveTo>
                  <a:pt x="5161932" y="3575847"/>
                </a:moveTo>
                <a:cubicBezTo>
                  <a:pt x="5162324" y="3577685"/>
                  <a:pt x="5161601" y="3578799"/>
                  <a:pt x="5160517" y="3580472"/>
                </a:cubicBezTo>
                <a:lnTo>
                  <a:pt x="5159539" y="3582645"/>
                </a:lnTo>
                <a:lnTo>
                  <a:pt x="5159040" y="3580307"/>
                </a:lnTo>
                <a:cubicBezTo>
                  <a:pt x="5159040" y="3580307"/>
                  <a:pt x="5162717" y="3579521"/>
                  <a:pt x="5161932" y="3575847"/>
                </a:cubicBezTo>
                <a:close/>
                <a:moveTo>
                  <a:pt x="1120688" y="4434529"/>
                </a:moveTo>
                <a:lnTo>
                  <a:pt x="1126155" y="4438070"/>
                </a:lnTo>
                <a:cubicBezTo>
                  <a:pt x="1126155" y="4438070"/>
                  <a:pt x="1126155" y="4438070"/>
                  <a:pt x="1121651" y="4439032"/>
                </a:cubicBezTo>
                <a:close/>
                <a:moveTo>
                  <a:pt x="5592057" y="3360201"/>
                </a:moveTo>
                <a:lnTo>
                  <a:pt x="5593625" y="3370584"/>
                </a:lnTo>
                <a:cubicBezTo>
                  <a:pt x="5593625" y="3370584"/>
                  <a:pt x="5593625" y="3370584"/>
                  <a:pt x="5592663" y="3366081"/>
                </a:cubicBezTo>
                <a:cubicBezTo>
                  <a:pt x="5591701" y="3361577"/>
                  <a:pt x="5591701" y="3361577"/>
                  <a:pt x="5591701" y="3361577"/>
                </a:cubicBezTo>
                <a:close/>
                <a:moveTo>
                  <a:pt x="818034" y="4362609"/>
                </a:moveTo>
                <a:lnTo>
                  <a:pt x="820283" y="4366839"/>
                </a:lnTo>
                <a:lnTo>
                  <a:pt x="818996" y="4367114"/>
                </a:lnTo>
                <a:cubicBezTo>
                  <a:pt x="818034" y="4362609"/>
                  <a:pt x="818034" y="4362609"/>
                  <a:pt x="818034" y="4362609"/>
                </a:cubicBezTo>
                <a:close/>
                <a:moveTo>
                  <a:pt x="5246100" y="3411866"/>
                </a:moveTo>
                <a:lnTo>
                  <a:pt x="5247019" y="3411670"/>
                </a:lnTo>
                <a:lnTo>
                  <a:pt x="5246885" y="3415540"/>
                </a:lnTo>
                <a:cubicBezTo>
                  <a:pt x="5246885" y="3415540"/>
                  <a:pt x="5246885" y="3415540"/>
                  <a:pt x="5246100" y="3411866"/>
                </a:cubicBezTo>
                <a:close/>
                <a:moveTo>
                  <a:pt x="5262588" y="3147082"/>
                </a:moveTo>
                <a:cubicBezTo>
                  <a:pt x="5252589" y="3172271"/>
                  <a:pt x="5250192" y="3215045"/>
                  <a:pt x="5248332" y="3242337"/>
                </a:cubicBezTo>
                <a:cubicBezTo>
                  <a:pt x="5236515" y="3241020"/>
                  <a:pt x="5223871" y="3289826"/>
                  <a:pt x="5227796" y="3308198"/>
                </a:cubicBezTo>
                <a:cubicBezTo>
                  <a:pt x="5227796" y="3308198"/>
                  <a:pt x="5227796" y="3308198"/>
                  <a:pt x="5228581" y="3311872"/>
                </a:cubicBezTo>
                <a:cubicBezTo>
                  <a:pt x="5228581" y="3311872"/>
                  <a:pt x="5225689" y="3316332"/>
                  <a:pt x="5225689" y="3316332"/>
                </a:cubicBezTo>
                <a:cubicBezTo>
                  <a:pt x="5226475" y="3320007"/>
                  <a:pt x="5230152" y="3319222"/>
                  <a:pt x="5230152" y="3319222"/>
                </a:cubicBezTo>
                <a:cubicBezTo>
                  <a:pt x="5233830" y="3318436"/>
                  <a:pt x="5233044" y="3314761"/>
                  <a:pt x="5233044" y="3314761"/>
                </a:cubicBezTo>
                <a:cubicBezTo>
                  <a:pt x="5225937" y="3335490"/>
                  <a:pt x="5216475" y="3345195"/>
                  <a:pt x="5209615" y="3385082"/>
                </a:cubicBezTo>
                <a:cubicBezTo>
                  <a:pt x="5210401" y="3388757"/>
                  <a:pt x="5206724" y="3389542"/>
                  <a:pt x="5207509" y="3393216"/>
                </a:cubicBezTo>
                <a:cubicBezTo>
                  <a:pt x="5208294" y="3396890"/>
                  <a:pt x="5204616" y="3397676"/>
                  <a:pt x="5204616" y="3397676"/>
                </a:cubicBezTo>
                <a:cubicBezTo>
                  <a:pt x="5206186" y="3405025"/>
                  <a:pt x="5206186" y="3405025"/>
                  <a:pt x="5209864" y="3404240"/>
                </a:cubicBezTo>
                <a:cubicBezTo>
                  <a:pt x="5206971" y="3408699"/>
                  <a:pt x="5202757" y="3424968"/>
                  <a:pt x="5199079" y="3425754"/>
                </a:cubicBezTo>
                <a:cubicBezTo>
                  <a:pt x="5190898" y="3477449"/>
                  <a:pt x="5161437" y="3537532"/>
                  <a:pt x="5156933" y="3588442"/>
                </a:cubicBezTo>
                <a:lnTo>
                  <a:pt x="5159539" y="3582645"/>
                </a:lnTo>
                <a:lnTo>
                  <a:pt x="5159825" y="3583982"/>
                </a:lnTo>
                <a:cubicBezTo>
                  <a:pt x="5156933" y="3588442"/>
                  <a:pt x="5156933" y="3588442"/>
                  <a:pt x="5157718" y="3592116"/>
                </a:cubicBezTo>
                <a:cubicBezTo>
                  <a:pt x="5157718" y="3592116"/>
                  <a:pt x="5161395" y="3591330"/>
                  <a:pt x="5161395" y="3591330"/>
                </a:cubicBezTo>
                <a:cubicBezTo>
                  <a:pt x="5164287" y="3586871"/>
                  <a:pt x="5164287" y="3586871"/>
                  <a:pt x="5163502" y="3583196"/>
                </a:cubicBezTo>
                <a:cubicBezTo>
                  <a:pt x="5165072" y="3590545"/>
                  <a:pt x="5161643" y="3610488"/>
                  <a:pt x="5160320" y="3622296"/>
                </a:cubicBezTo>
                <a:cubicBezTo>
                  <a:pt x="5159535" y="3618622"/>
                  <a:pt x="5159535" y="3618622"/>
                  <a:pt x="5159535" y="3618622"/>
                </a:cubicBezTo>
                <a:cubicBezTo>
                  <a:pt x="5159535" y="3618622"/>
                  <a:pt x="5156643" y="3623082"/>
                  <a:pt x="5157428" y="3626757"/>
                </a:cubicBezTo>
                <a:cubicBezTo>
                  <a:pt x="5153751" y="3627542"/>
                  <a:pt x="5154536" y="3631216"/>
                  <a:pt x="5154536" y="3631216"/>
                </a:cubicBezTo>
                <a:cubicBezTo>
                  <a:pt x="5143999" y="3671889"/>
                  <a:pt x="5128215" y="3705997"/>
                  <a:pt x="5106399" y="3729869"/>
                </a:cubicBezTo>
                <a:cubicBezTo>
                  <a:pt x="5110076" y="3729083"/>
                  <a:pt x="5109291" y="3725408"/>
                  <a:pt x="5109291" y="3725408"/>
                </a:cubicBezTo>
                <a:cubicBezTo>
                  <a:pt x="5108506" y="3721734"/>
                  <a:pt x="5108506" y="3721734"/>
                  <a:pt x="5104829" y="3722520"/>
                </a:cubicBezTo>
                <a:cubicBezTo>
                  <a:pt x="5104829" y="3722520"/>
                  <a:pt x="5105614" y="3726194"/>
                  <a:pt x="5105614" y="3726194"/>
                </a:cubicBezTo>
                <a:cubicBezTo>
                  <a:pt x="5105614" y="3726194"/>
                  <a:pt x="5105614" y="3726194"/>
                  <a:pt x="5106399" y="3729869"/>
                </a:cubicBezTo>
                <a:cubicBezTo>
                  <a:pt x="5102721" y="3730655"/>
                  <a:pt x="5103506" y="3734329"/>
                  <a:pt x="5103506" y="3734329"/>
                </a:cubicBezTo>
                <a:cubicBezTo>
                  <a:pt x="5099044" y="3731440"/>
                  <a:pt x="5094044" y="3744034"/>
                  <a:pt x="5089045" y="3756628"/>
                </a:cubicBezTo>
                <a:cubicBezTo>
                  <a:pt x="5093507" y="3759518"/>
                  <a:pt x="5095614" y="3751383"/>
                  <a:pt x="5095614" y="3751383"/>
                </a:cubicBezTo>
                <a:cubicBezTo>
                  <a:pt x="5096399" y="3755057"/>
                  <a:pt x="5096399" y="3755057"/>
                  <a:pt x="5096399" y="3755057"/>
                </a:cubicBezTo>
                <a:cubicBezTo>
                  <a:pt x="5097184" y="3758732"/>
                  <a:pt x="5097184" y="3758732"/>
                  <a:pt x="5097184" y="3758732"/>
                </a:cubicBezTo>
                <a:cubicBezTo>
                  <a:pt x="5097184" y="3758732"/>
                  <a:pt x="5100077" y="3754271"/>
                  <a:pt x="5100077" y="3754271"/>
                </a:cubicBezTo>
                <a:cubicBezTo>
                  <a:pt x="5095077" y="3766866"/>
                  <a:pt x="5098754" y="3766080"/>
                  <a:pt x="5090862" y="3783135"/>
                </a:cubicBezTo>
                <a:cubicBezTo>
                  <a:pt x="5090077" y="3779461"/>
                  <a:pt x="5090077" y="3779461"/>
                  <a:pt x="5090077" y="3779461"/>
                </a:cubicBezTo>
                <a:cubicBezTo>
                  <a:pt x="5090077" y="3779461"/>
                  <a:pt x="5090077" y="3779461"/>
                  <a:pt x="5092970" y="3775001"/>
                </a:cubicBezTo>
                <a:cubicBezTo>
                  <a:pt x="5092185" y="3771327"/>
                  <a:pt x="5092185" y="3771327"/>
                  <a:pt x="5092185" y="3771327"/>
                </a:cubicBezTo>
                <a:cubicBezTo>
                  <a:pt x="5088507" y="3772112"/>
                  <a:pt x="5085615" y="3776572"/>
                  <a:pt x="5086400" y="3780246"/>
                </a:cubicBezTo>
                <a:cubicBezTo>
                  <a:pt x="5086400" y="3780246"/>
                  <a:pt x="5082723" y="3781032"/>
                  <a:pt x="5083508" y="3784706"/>
                </a:cubicBezTo>
                <a:cubicBezTo>
                  <a:pt x="5076153" y="3786277"/>
                  <a:pt x="5067476" y="3799657"/>
                  <a:pt x="5055907" y="3817497"/>
                </a:cubicBezTo>
                <a:cubicBezTo>
                  <a:pt x="5048015" y="3834552"/>
                  <a:pt x="5040908" y="3855281"/>
                  <a:pt x="5039585" y="3867090"/>
                </a:cubicBezTo>
                <a:cubicBezTo>
                  <a:pt x="5039585" y="3867090"/>
                  <a:pt x="5039585" y="3867090"/>
                  <a:pt x="5035908" y="3867875"/>
                </a:cubicBezTo>
                <a:cubicBezTo>
                  <a:pt x="5035908" y="3867875"/>
                  <a:pt x="5033016" y="3872335"/>
                  <a:pt x="5033801" y="3876009"/>
                </a:cubicBezTo>
                <a:cubicBezTo>
                  <a:pt x="5030123" y="3876795"/>
                  <a:pt x="5030123" y="3876795"/>
                  <a:pt x="5030123" y="3876795"/>
                </a:cubicBezTo>
                <a:cubicBezTo>
                  <a:pt x="5030908" y="3880470"/>
                  <a:pt x="5030908" y="3880470"/>
                  <a:pt x="5030908" y="3880470"/>
                </a:cubicBezTo>
                <a:cubicBezTo>
                  <a:pt x="5025909" y="3893064"/>
                  <a:pt x="5021446" y="3890175"/>
                  <a:pt x="5017232" y="3906445"/>
                </a:cubicBezTo>
                <a:cubicBezTo>
                  <a:pt x="5018802" y="3913793"/>
                  <a:pt x="5023801" y="3901198"/>
                  <a:pt x="5027479" y="3900413"/>
                </a:cubicBezTo>
                <a:cubicBezTo>
                  <a:pt x="5027479" y="3900413"/>
                  <a:pt x="5028264" y="3904088"/>
                  <a:pt x="5028264" y="3904088"/>
                </a:cubicBezTo>
                <a:cubicBezTo>
                  <a:pt x="5029049" y="3907762"/>
                  <a:pt x="5031941" y="3903302"/>
                  <a:pt x="5031156" y="3899627"/>
                </a:cubicBezTo>
                <a:cubicBezTo>
                  <a:pt x="5034833" y="3898841"/>
                  <a:pt x="5034833" y="3898841"/>
                  <a:pt x="5034833" y="3898841"/>
                </a:cubicBezTo>
                <a:cubicBezTo>
                  <a:pt x="5029834" y="3911436"/>
                  <a:pt x="5021157" y="3924816"/>
                  <a:pt x="5015372" y="3933736"/>
                </a:cubicBezTo>
                <a:cubicBezTo>
                  <a:pt x="5006447" y="3927959"/>
                  <a:pt x="5006447" y="3927959"/>
                  <a:pt x="5006447" y="3927959"/>
                </a:cubicBezTo>
                <a:cubicBezTo>
                  <a:pt x="4994093" y="3942124"/>
                  <a:pt x="4981739" y="3956290"/>
                  <a:pt x="4969384" y="3970456"/>
                </a:cubicBezTo>
                <a:cubicBezTo>
                  <a:pt x="4961492" y="3987510"/>
                  <a:pt x="4966740" y="3994073"/>
                  <a:pt x="4955170" y="4011913"/>
                </a:cubicBezTo>
                <a:cubicBezTo>
                  <a:pt x="4945708" y="4021619"/>
                  <a:pt x="4936246" y="4031325"/>
                  <a:pt x="4921785" y="4053624"/>
                </a:cubicBezTo>
                <a:cubicBezTo>
                  <a:pt x="4916785" y="4066219"/>
                  <a:pt x="4927817" y="4063862"/>
                  <a:pt x="4915463" y="4078028"/>
                </a:cubicBezTo>
                <a:cubicBezTo>
                  <a:pt x="4876292" y="4128659"/>
                  <a:pt x="4847617" y="4192416"/>
                  <a:pt x="4807661" y="4239374"/>
                </a:cubicBezTo>
                <a:cubicBezTo>
                  <a:pt x="4836047" y="4210257"/>
                  <a:pt x="4862078" y="4170117"/>
                  <a:pt x="4885465" y="4153594"/>
                </a:cubicBezTo>
                <a:cubicBezTo>
                  <a:pt x="4901249" y="4119486"/>
                  <a:pt x="4924387" y="4083805"/>
                  <a:pt x="4944634" y="4052585"/>
                </a:cubicBezTo>
                <a:cubicBezTo>
                  <a:pt x="4945419" y="4056260"/>
                  <a:pt x="4945419" y="4056260"/>
                  <a:pt x="4945419" y="4056260"/>
                </a:cubicBezTo>
                <a:cubicBezTo>
                  <a:pt x="4942526" y="4060720"/>
                  <a:pt x="4942526" y="4060720"/>
                  <a:pt x="4943311" y="4064394"/>
                </a:cubicBezTo>
                <a:cubicBezTo>
                  <a:pt x="4943311" y="4064394"/>
                  <a:pt x="4946989" y="4063608"/>
                  <a:pt x="4946204" y="4059934"/>
                </a:cubicBezTo>
                <a:cubicBezTo>
                  <a:pt x="4952773" y="4054689"/>
                  <a:pt x="4952773" y="4054689"/>
                  <a:pt x="4952773" y="4054689"/>
                </a:cubicBezTo>
                <a:cubicBezTo>
                  <a:pt x="4949881" y="4059148"/>
                  <a:pt x="4946989" y="4063608"/>
                  <a:pt x="4944096" y="4068069"/>
                </a:cubicBezTo>
                <a:cubicBezTo>
                  <a:pt x="4967483" y="4051546"/>
                  <a:pt x="4987729" y="4020326"/>
                  <a:pt x="5007190" y="3985431"/>
                </a:cubicBezTo>
                <a:cubicBezTo>
                  <a:pt x="5025867" y="3946862"/>
                  <a:pt x="5047435" y="3903834"/>
                  <a:pt x="5066112" y="3865264"/>
                </a:cubicBezTo>
                <a:cubicBezTo>
                  <a:pt x="5077681" y="3847424"/>
                  <a:pt x="5094250" y="3816990"/>
                  <a:pt x="5106357" y="3783667"/>
                </a:cubicBezTo>
                <a:cubicBezTo>
                  <a:pt x="5122926" y="3753233"/>
                  <a:pt x="5131355" y="3720694"/>
                  <a:pt x="5134785" y="3700752"/>
                </a:cubicBezTo>
                <a:cubicBezTo>
                  <a:pt x="5145569" y="3679237"/>
                  <a:pt x="5155568" y="3654049"/>
                  <a:pt x="5158998" y="3634105"/>
                </a:cubicBezTo>
                <a:cubicBezTo>
                  <a:pt x="5158998" y="3634105"/>
                  <a:pt x="5162675" y="3633319"/>
                  <a:pt x="5161890" y="3629645"/>
                </a:cubicBezTo>
                <a:cubicBezTo>
                  <a:pt x="5164783" y="3625185"/>
                  <a:pt x="5164783" y="3625185"/>
                  <a:pt x="5163998" y="3621510"/>
                </a:cubicBezTo>
                <a:cubicBezTo>
                  <a:pt x="5189781" y="3562213"/>
                  <a:pt x="5198748" y="3514193"/>
                  <a:pt x="5212714" y="3453577"/>
                </a:cubicBezTo>
                <a:cubicBezTo>
                  <a:pt x="5222961" y="3447546"/>
                  <a:pt x="5221639" y="3459355"/>
                  <a:pt x="5226101" y="3462243"/>
                </a:cubicBezTo>
                <a:cubicBezTo>
                  <a:pt x="5232671" y="3456998"/>
                  <a:pt x="5234778" y="3448863"/>
                  <a:pt x="5240563" y="3439944"/>
                </a:cubicBezTo>
                <a:cubicBezTo>
                  <a:pt x="5237671" y="3444403"/>
                  <a:pt x="5238456" y="3448077"/>
                  <a:pt x="5238456" y="3448077"/>
                </a:cubicBezTo>
                <a:cubicBezTo>
                  <a:pt x="5235563" y="3452538"/>
                  <a:pt x="5235563" y="3452538"/>
                  <a:pt x="5236348" y="3456212"/>
                </a:cubicBezTo>
                <a:cubicBezTo>
                  <a:pt x="5240026" y="3455426"/>
                  <a:pt x="5239241" y="3451752"/>
                  <a:pt x="5239241" y="3451752"/>
                </a:cubicBezTo>
                <a:cubicBezTo>
                  <a:pt x="5242133" y="3447292"/>
                  <a:pt x="5241348" y="3443618"/>
                  <a:pt x="5241348" y="3443618"/>
                </a:cubicBezTo>
                <a:cubicBezTo>
                  <a:pt x="5241348" y="3443618"/>
                  <a:pt x="5244240" y="3439158"/>
                  <a:pt x="5244240" y="3439158"/>
                </a:cubicBezTo>
                <a:cubicBezTo>
                  <a:pt x="5246348" y="3431023"/>
                  <a:pt x="5248455" y="3422889"/>
                  <a:pt x="5251347" y="3418429"/>
                </a:cubicBezTo>
                <a:cubicBezTo>
                  <a:pt x="5251347" y="3418429"/>
                  <a:pt x="5251347" y="3418429"/>
                  <a:pt x="5250562" y="3414755"/>
                </a:cubicBezTo>
                <a:cubicBezTo>
                  <a:pt x="5250562" y="3414755"/>
                  <a:pt x="5249777" y="3411081"/>
                  <a:pt x="5249777" y="3411081"/>
                </a:cubicBezTo>
                <a:lnTo>
                  <a:pt x="5247019" y="3411670"/>
                </a:lnTo>
                <a:lnTo>
                  <a:pt x="5247153" y="3407799"/>
                </a:lnTo>
                <a:cubicBezTo>
                  <a:pt x="5246761" y="3405962"/>
                  <a:pt x="5246368" y="3404124"/>
                  <a:pt x="5247422" y="3400057"/>
                </a:cubicBezTo>
                <a:cubicBezTo>
                  <a:pt x="5241390" y="3389820"/>
                  <a:pt x="5238745" y="3413437"/>
                  <a:pt x="5231391" y="3415009"/>
                </a:cubicBezTo>
                <a:cubicBezTo>
                  <a:pt x="5234820" y="3395065"/>
                  <a:pt x="5230358" y="3392177"/>
                  <a:pt x="5232465" y="3384043"/>
                </a:cubicBezTo>
                <a:cubicBezTo>
                  <a:pt x="5228003" y="3381153"/>
                  <a:pt x="5228003" y="3381153"/>
                  <a:pt x="5228003" y="3381153"/>
                </a:cubicBezTo>
                <a:cubicBezTo>
                  <a:pt x="5228003" y="3381153"/>
                  <a:pt x="5228003" y="3381153"/>
                  <a:pt x="5231680" y="3380368"/>
                </a:cubicBezTo>
                <a:cubicBezTo>
                  <a:pt x="5231680" y="3380368"/>
                  <a:pt x="5230895" y="3376694"/>
                  <a:pt x="5230895" y="3376694"/>
                </a:cubicBezTo>
                <a:cubicBezTo>
                  <a:pt x="5233788" y="3372234"/>
                  <a:pt x="5233788" y="3372234"/>
                  <a:pt x="5230110" y="3373020"/>
                </a:cubicBezTo>
                <a:cubicBezTo>
                  <a:pt x="5229324" y="3369345"/>
                  <a:pt x="5229324" y="3369345"/>
                  <a:pt x="5229324" y="3369345"/>
                </a:cubicBezTo>
                <a:cubicBezTo>
                  <a:pt x="5238539" y="3340481"/>
                  <a:pt x="5248539" y="3315293"/>
                  <a:pt x="5239613" y="3309515"/>
                </a:cubicBezTo>
                <a:cubicBezTo>
                  <a:pt x="5235936" y="3310301"/>
                  <a:pt x="5235936" y="3310301"/>
                  <a:pt x="5235936" y="3310301"/>
                </a:cubicBezTo>
                <a:cubicBezTo>
                  <a:pt x="5239613" y="3309515"/>
                  <a:pt x="5238828" y="3305841"/>
                  <a:pt x="5238828" y="3305841"/>
                </a:cubicBezTo>
                <a:cubicBezTo>
                  <a:pt x="5242506" y="3305056"/>
                  <a:pt x="5240936" y="3297706"/>
                  <a:pt x="5243828" y="3293247"/>
                </a:cubicBezTo>
                <a:cubicBezTo>
                  <a:pt x="5243043" y="3289573"/>
                  <a:pt x="5243043" y="3289573"/>
                  <a:pt x="5239366" y="3290358"/>
                </a:cubicBezTo>
                <a:cubicBezTo>
                  <a:pt x="5249613" y="3284326"/>
                  <a:pt x="5255935" y="3259924"/>
                  <a:pt x="5260687" y="3228171"/>
                </a:cubicBezTo>
                <a:cubicBezTo>
                  <a:pt x="5265439" y="3196420"/>
                  <a:pt x="5262836" y="3166239"/>
                  <a:pt x="5262588" y="3147082"/>
                </a:cubicBezTo>
                <a:close/>
                <a:moveTo>
                  <a:pt x="869439" y="3941889"/>
                </a:moveTo>
                <a:cubicBezTo>
                  <a:pt x="869439" y="3941889"/>
                  <a:pt x="869439" y="3941889"/>
                  <a:pt x="870401" y="3946393"/>
                </a:cubicBezTo>
                <a:lnTo>
                  <a:pt x="869247" y="3944432"/>
                </a:lnTo>
                <a:close/>
                <a:moveTo>
                  <a:pt x="5600071" y="2827600"/>
                </a:moveTo>
                <a:cubicBezTo>
                  <a:pt x="5600071" y="2827600"/>
                  <a:pt x="5600071" y="2827600"/>
                  <a:pt x="5601033" y="2832105"/>
                </a:cubicBezTo>
                <a:lnTo>
                  <a:pt x="5600701" y="2831889"/>
                </a:lnTo>
                <a:close/>
                <a:moveTo>
                  <a:pt x="5594604" y="2824058"/>
                </a:moveTo>
                <a:lnTo>
                  <a:pt x="5594817" y="2824013"/>
                </a:lnTo>
                <a:lnTo>
                  <a:pt x="5595567" y="2828563"/>
                </a:lnTo>
                <a:cubicBezTo>
                  <a:pt x="5595567" y="2828563"/>
                  <a:pt x="5595567" y="2828563"/>
                  <a:pt x="5594604" y="2824058"/>
                </a:cubicBezTo>
                <a:close/>
                <a:moveTo>
                  <a:pt x="756958" y="3768116"/>
                </a:moveTo>
                <a:cubicBezTo>
                  <a:pt x="761462" y="3767153"/>
                  <a:pt x="763387" y="3776161"/>
                  <a:pt x="764349" y="3780665"/>
                </a:cubicBezTo>
                <a:cubicBezTo>
                  <a:pt x="759845" y="3781628"/>
                  <a:pt x="759845" y="3781628"/>
                  <a:pt x="759845" y="3781628"/>
                </a:cubicBezTo>
                <a:close/>
                <a:moveTo>
                  <a:pt x="5540370" y="2614293"/>
                </a:moveTo>
                <a:cubicBezTo>
                  <a:pt x="5541332" y="2618797"/>
                  <a:pt x="5545837" y="2617834"/>
                  <a:pt x="5545837" y="2617834"/>
                </a:cubicBezTo>
                <a:cubicBezTo>
                  <a:pt x="5541332" y="2618797"/>
                  <a:pt x="5541332" y="2618797"/>
                  <a:pt x="5541332" y="2618797"/>
                </a:cubicBezTo>
                <a:cubicBezTo>
                  <a:pt x="5540370" y="2614293"/>
                  <a:pt x="5540370" y="2614293"/>
                  <a:pt x="5540370" y="2614293"/>
                </a:cubicBezTo>
                <a:close/>
                <a:moveTo>
                  <a:pt x="5744362" y="2533034"/>
                </a:moveTo>
                <a:cubicBezTo>
                  <a:pt x="5742746" y="2547508"/>
                  <a:pt x="5747249" y="2546546"/>
                  <a:pt x="5751754" y="2545583"/>
                </a:cubicBezTo>
                <a:cubicBezTo>
                  <a:pt x="5759452" y="2581616"/>
                  <a:pt x="5762646" y="2618610"/>
                  <a:pt x="5770344" y="2654643"/>
                </a:cubicBezTo>
                <a:cubicBezTo>
                  <a:pt x="5775155" y="2677163"/>
                  <a:pt x="5779353" y="2652719"/>
                  <a:pt x="5792210" y="2668810"/>
                </a:cubicBezTo>
                <a:cubicBezTo>
                  <a:pt x="5792517" y="2692292"/>
                  <a:pt x="5798946" y="2700338"/>
                  <a:pt x="5800215" y="2728325"/>
                </a:cubicBezTo>
                <a:cubicBezTo>
                  <a:pt x="5804720" y="2727363"/>
                  <a:pt x="5807299" y="2717392"/>
                  <a:pt x="5803450" y="2699375"/>
                </a:cubicBezTo>
                <a:cubicBezTo>
                  <a:pt x="5805375" y="2708384"/>
                  <a:pt x="5811803" y="2716430"/>
                  <a:pt x="5811149" y="2735408"/>
                </a:cubicBezTo>
                <a:cubicBezTo>
                  <a:pt x="5813728" y="2725438"/>
                  <a:pt x="5819194" y="2728979"/>
                  <a:pt x="5820811" y="2714505"/>
                </a:cubicBezTo>
                <a:cubicBezTo>
                  <a:pt x="5828161" y="2792999"/>
                  <a:pt x="5835512" y="2871492"/>
                  <a:pt x="5838358" y="2950947"/>
                </a:cubicBezTo>
                <a:cubicBezTo>
                  <a:pt x="5840282" y="2959956"/>
                  <a:pt x="5842207" y="2968964"/>
                  <a:pt x="5838665" y="2974430"/>
                </a:cubicBezTo>
                <a:cubicBezTo>
                  <a:pt x="5870897" y="3918890"/>
                  <a:pt x="5403604" y="4795814"/>
                  <a:pt x="4638016" y="5312600"/>
                </a:cubicBezTo>
                <a:cubicBezTo>
                  <a:pt x="4638016" y="5312600"/>
                  <a:pt x="4638016" y="5312600"/>
                  <a:pt x="4633512" y="5313563"/>
                </a:cubicBezTo>
                <a:cubicBezTo>
                  <a:pt x="4633512" y="5313563"/>
                  <a:pt x="4629008" y="5314525"/>
                  <a:pt x="4629008" y="5314525"/>
                </a:cubicBezTo>
                <a:cubicBezTo>
                  <a:pt x="4637054" y="5308097"/>
                  <a:pt x="4631588" y="5304555"/>
                  <a:pt x="4623541" y="5310984"/>
                </a:cubicBezTo>
                <a:cubicBezTo>
                  <a:pt x="4631588" y="5304555"/>
                  <a:pt x="4631588" y="5304555"/>
                  <a:pt x="4631588" y="5304555"/>
                </a:cubicBezTo>
                <a:cubicBezTo>
                  <a:pt x="4635130" y="5299088"/>
                  <a:pt x="4635130" y="5299088"/>
                  <a:pt x="4629663" y="5295546"/>
                </a:cubicBezTo>
                <a:cubicBezTo>
                  <a:pt x="4629663" y="5295546"/>
                  <a:pt x="4625159" y="5296509"/>
                  <a:pt x="4621617" y="5301975"/>
                </a:cubicBezTo>
                <a:cubicBezTo>
                  <a:pt x="4618076" y="5307442"/>
                  <a:pt x="4618076" y="5307442"/>
                  <a:pt x="4618076" y="5307442"/>
                </a:cubicBezTo>
                <a:cubicBezTo>
                  <a:pt x="4613571" y="5308404"/>
                  <a:pt x="4613571" y="5308404"/>
                  <a:pt x="4613571" y="5308404"/>
                </a:cubicBezTo>
                <a:cubicBezTo>
                  <a:pt x="4611647" y="5299395"/>
                  <a:pt x="4607142" y="5300358"/>
                  <a:pt x="4599097" y="5306787"/>
                </a:cubicBezTo>
                <a:cubicBezTo>
                  <a:pt x="4592013" y="5317720"/>
                  <a:pt x="4600059" y="5311291"/>
                  <a:pt x="4597479" y="5321261"/>
                </a:cubicBezTo>
                <a:cubicBezTo>
                  <a:pt x="4605526" y="5314833"/>
                  <a:pt x="4605526" y="5314833"/>
                  <a:pt x="4605526" y="5314833"/>
                </a:cubicBezTo>
                <a:cubicBezTo>
                  <a:pt x="4601984" y="5320299"/>
                  <a:pt x="4597479" y="5321261"/>
                  <a:pt x="4602946" y="5324803"/>
                </a:cubicBezTo>
                <a:cubicBezTo>
                  <a:pt x="4607450" y="5323841"/>
                  <a:pt x="4611954" y="5322878"/>
                  <a:pt x="4615496" y="5317412"/>
                </a:cubicBezTo>
                <a:cubicBezTo>
                  <a:pt x="4619038" y="5311946"/>
                  <a:pt x="4619038" y="5311946"/>
                  <a:pt x="4619038" y="5311946"/>
                </a:cubicBezTo>
                <a:cubicBezTo>
                  <a:pt x="4620000" y="5316449"/>
                  <a:pt x="4615496" y="5317412"/>
                  <a:pt x="4616458" y="5321916"/>
                </a:cubicBezTo>
                <a:cubicBezTo>
                  <a:pt x="4611954" y="5322878"/>
                  <a:pt x="4611954" y="5322878"/>
                  <a:pt x="4611954" y="5322878"/>
                </a:cubicBezTo>
                <a:cubicBezTo>
                  <a:pt x="4608413" y="5328345"/>
                  <a:pt x="4608413" y="5328345"/>
                  <a:pt x="4608413" y="5328345"/>
                </a:cubicBezTo>
                <a:cubicBezTo>
                  <a:pt x="4609375" y="5332848"/>
                  <a:pt x="4609375" y="5332848"/>
                  <a:pt x="4609375" y="5332848"/>
                </a:cubicBezTo>
                <a:cubicBezTo>
                  <a:pt x="4547587" y="5374307"/>
                  <a:pt x="4480333" y="5412224"/>
                  <a:pt x="4413078" y="5450140"/>
                </a:cubicBezTo>
                <a:cubicBezTo>
                  <a:pt x="4412116" y="5445637"/>
                  <a:pt x="4406651" y="5442095"/>
                  <a:pt x="4398604" y="5448524"/>
                </a:cubicBezTo>
                <a:cubicBezTo>
                  <a:pt x="4399566" y="5453027"/>
                  <a:pt x="4399566" y="5453027"/>
                  <a:pt x="4399566" y="5453027"/>
                </a:cubicBezTo>
                <a:cubicBezTo>
                  <a:pt x="4184292" y="5569664"/>
                  <a:pt x="3944267" y="5658621"/>
                  <a:pt x="3692038" y="5712509"/>
                </a:cubicBezTo>
                <a:cubicBezTo>
                  <a:pt x="3097500" y="5839529"/>
                  <a:pt x="2506625" y="5763253"/>
                  <a:pt x="1989514" y="5525218"/>
                </a:cubicBezTo>
                <a:cubicBezTo>
                  <a:pt x="1999484" y="5527798"/>
                  <a:pt x="2003988" y="5526835"/>
                  <a:pt x="2003026" y="5522331"/>
                </a:cubicBezTo>
                <a:cubicBezTo>
                  <a:pt x="1969266" y="5496576"/>
                  <a:pt x="1962182" y="5507510"/>
                  <a:pt x="1925842" y="5491725"/>
                </a:cubicBezTo>
                <a:cubicBezTo>
                  <a:pt x="1925842" y="5491725"/>
                  <a:pt x="1926804" y="5496229"/>
                  <a:pt x="1926804" y="5496229"/>
                </a:cubicBezTo>
                <a:cubicBezTo>
                  <a:pt x="1894969" y="5479483"/>
                  <a:pt x="1868599" y="5466278"/>
                  <a:pt x="1836763" y="5449531"/>
                </a:cubicBezTo>
                <a:cubicBezTo>
                  <a:pt x="1830334" y="5441485"/>
                  <a:pt x="1793032" y="5421197"/>
                  <a:pt x="1783061" y="5418617"/>
                </a:cubicBezTo>
                <a:cubicBezTo>
                  <a:pt x="1782099" y="5414113"/>
                  <a:pt x="1777595" y="5415075"/>
                  <a:pt x="1777595" y="5415075"/>
                </a:cubicBezTo>
                <a:cubicBezTo>
                  <a:pt x="1772129" y="5411534"/>
                  <a:pt x="1772129" y="5411534"/>
                  <a:pt x="1773091" y="5416038"/>
                </a:cubicBezTo>
                <a:cubicBezTo>
                  <a:pt x="1772129" y="5411534"/>
                  <a:pt x="1767625" y="5412496"/>
                  <a:pt x="1766662" y="5407992"/>
                </a:cubicBezTo>
                <a:cubicBezTo>
                  <a:pt x="1756692" y="5405412"/>
                  <a:pt x="1745760" y="5398329"/>
                  <a:pt x="1740293" y="5394787"/>
                </a:cubicBezTo>
                <a:cubicBezTo>
                  <a:pt x="1713924" y="5381582"/>
                  <a:pt x="1691096" y="5362911"/>
                  <a:pt x="1664727" y="5349706"/>
                </a:cubicBezTo>
                <a:cubicBezTo>
                  <a:pt x="1653794" y="5342623"/>
                  <a:pt x="1642862" y="5335539"/>
                  <a:pt x="1631929" y="5328456"/>
                </a:cubicBezTo>
                <a:cubicBezTo>
                  <a:pt x="1610063" y="5314288"/>
                  <a:pt x="1587235" y="5295618"/>
                  <a:pt x="1565371" y="5281450"/>
                </a:cubicBezTo>
                <a:cubicBezTo>
                  <a:pt x="1565371" y="5281450"/>
                  <a:pt x="1569874" y="5280488"/>
                  <a:pt x="1569874" y="5280488"/>
                </a:cubicBezTo>
                <a:cubicBezTo>
                  <a:pt x="1564408" y="5276946"/>
                  <a:pt x="1559904" y="5277908"/>
                  <a:pt x="1554437" y="5274367"/>
                </a:cubicBezTo>
                <a:cubicBezTo>
                  <a:pt x="1365694" y="5140435"/>
                  <a:pt x="1195623" y="4983675"/>
                  <a:pt x="1044223" y="4804087"/>
                </a:cubicBezTo>
                <a:cubicBezTo>
                  <a:pt x="872576" y="4595857"/>
                  <a:pt x="735690" y="4351944"/>
                  <a:pt x="631951" y="4086820"/>
                </a:cubicBezTo>
                <a:cubicBezTo>
                  <a:pt x="631951" y="4086820"/>
                  <a:pt x="635493" y="4081353"/>
                  <a:pt x="635493" y="4081353"/>
                </a:cubicBezTo>
                <a:cubicBezTo>
                  <a:pt x="654124" y="4124469"/>
                  <a:pt x="677914" y="4147644"/>
                  <a:pt x="700742" y="4166316"/>
                </a:cubicBezTo>
                <a:cubicBezTo>
                  <a:pt x="708133" y="4178866"/>
                  <a:pt x="710057" y="4187873"/>
                  <a:pt x="711982" y="4196882"/>
                </a:cubicBezTo>
                <a:cubicBezTo>
                  <a:pt x="706515" y="4193340"/>
                  <a:pt x="706515" y="4193340"/>
                  <a:pt x="706515" y="4193340"/>
                </a:cubicBezTo>
                <a:cubicBezTo>
                  <a:pt x="706515" y="4193340"/>
                  <a:pt x="702011" y="4194302"/>
                  <a:pt x="702011" y="4194302"/>
                </a:cubicBezTo>
                <a:cubicBezTo>
                  <a:pt x="702973" y="4198807"/>
                  <a:pt x="707478" y="4197844"/>
                  <a:pt x="707478" y="4197844"/>
                </a:cubicBezTo>
                <a:cubicBezTo>
                  <a:pt x="708440" y="4202348"/>
                  <a:pt x="708440" y="4202348"/>
                  <a:pt x="708440" y="4202348"/>
                </a:cubicBezTo>
                <a:cubicBezTo>
                  <a:pt x="713906" y="4205890"/>
                  <a:pt x="713906" y="4205890"/>
                  <a:pt x="713906" y="4205890"/>
                </a:cubicBezTo>
                <a:cubicBezTo>
                  <a:pt x="724838" y="4212973"/>
                  <a:pt x="731574" y="4244502"/>
                  <a:pt x="732229" y="4225523"/>
                </a:cubicBezTo>
                <a:cubicBezTo>
                  <a:pt x="740583" y="4242577"/>
                  <a:pt x="748936" y="4259631"/>
                  <a:pt x="750861" y="4268639"/>
                </a:cubicBezTo>
                <a:cubicBezTo>
                  <a:pt x="757289" y="4276685"/>
                  <a:pt x="747012" y="4250623"/>
                  <a:pt x="759869" y="4266714"/>
                </a:cubicBezTo>
                <a:cubicBezTo>
                  <a:pt x="763718" y="4284731"/>
                  <a:pt x="761138" y="4294702"/>
                  <a:pt x="761138" y="4294702"/>
                </a:cubicBezTo>
                <a:cubicBezTo>
                  <a:pt x="775612" y="4296318"/>
                  <a:pt x="769491" y="4311755"/>
                  <a:pt x="770454" y="4316259"/>
                </a:cubicBezTo>
                <a:cubicBezTo>
                  <a:pt x="771416" y="4320764"/>
                  <a:pt x="789739" y="4340397"/>
                  <a:pt x="788122" y="4354871"/>
                </a:cubicBezTo>
                <a:cubicBezTo>
                  <a:pt x="797131" y="4352946"/>
                  <a:pt x="807408" y="4379008"/>
                  <a:pt x="816723" y="4400567"/>
                </a:cubicBezTo>
                <a:cubicBezTo>
                  <a:pt x="827001" y="4426629"/>
                  <a:pt x="836317" y="4448186"/>
                  <a:pt x="845324" y="4446262"/>
                </a:cubicBezTo>
                <a:cubicBezTo>
                  <a:pt x="864610" y="4470400"/>
                  <a:pt x="839859" y="4442720"/>
                  <a:pt x="848211" y="4459775"/>
                </a:cubicBezTo>
                <a:cubicBezTo>
                  <a:pt x="861069" y="4475865"/>
                  <a:pt x="848211" y="4459775"/>
                  <a:pt x="865572" y="4474903"/>
                </a:cubicBezTo>
                <a:cubicBezTo>
                  <a:pt x="857604" y="4487203"/>
                  <a:pt x="876053" y="4499156"/>
                  <a:pt x="883599" y="4512777"/>
                </a:cubicBezTo>
                <a:lnTo>
                  <a:pt x="885976" y="4526170"/>
                </a:lnTo>
                <a:lnTo>
                  <a:pt x="885567" y="4525764"/>
                </a:lnTo>
                <a:lnTo>
                  <a:pt x="881591" y="4516811"/>
                </a:lnTo>
                <a:cubicBezTo>
                  <a:pt x="880989" y="4513997"/>
                  <a:pt x="880508" y="4511745"/>
                  <a:pt x="877775" y="4509974"/>
                </a:cubicBezTo>
                <a:cubicBezTo>
                  <a:pt x="874638" y="4511822"/>
                  <a:pt x="875239" y="4514636"/>
                  <a:pt x="877625" y="4517880"/>
                </a:cubicBezTo>
                <a:lnTo>
                  <a:pt x="885567" y="4525764"/>
                </a:lnTo>
                <a:lnTo>
                  <a:pt x="886128" y="4527028"/>
                </a:lnTo>
                <a:lnTo>
                  <a:pt x="885976" y="4526170"/>
                </a:lnTo>
                <a:lnTo>
                  <a:pt x="888178" y="4528356"/>
                </a:lnTo>
                <a:cubicBezTo>
                  <a:pt x="896176" y="4535477"/>
                  <a:pt x="903489" y="4542157"/>
                  <a:pt x="894482" y="4544081"/>
                </a:cubicBezTo>
                <a:cubicBezTo>
                  <a:pt x="917309" y="4562753"/>
                  <a:pt x="924700" y="4575303"/>
                  <a:pt x="933053" y="4592357"/>
                </a:cubicBezTo>
                <a:cubicBezTo>
                  <a:pt x="934015" y="4596860"/>
                  <a:pt x="934015" y="4596860"/>
                  <a:pt x="934015" y="4596860"/>
                </a:cubicBezTo>
                <a:cubicBezTo>
                  <a:pt x="934015" y="4596860"/>
                  <a:pt x="934978" y="4601364"/>
                  <a:pt x="934978" y="4601364"/>
                </a:cubicBezTo>
                <a:cubicBezTo>
                  <a:pt x="939482" y="4600402"/>
                  <a:pt x="939482" y="4600402"/>
                  <a:pt x="939482" y="4600402"/>
                </a:cubicBezTo>
                <a:cubicBezTo>
                  <a:pt x="936902" y="4610373"/>
                  <a:pt x="944948" y="4603944"/>
                  <a:pt x="946872" y="4612952"/>
                </a:cubicBezTo>
                <a:cubicBezTo>
                  <a:pt x="947834" y="4617456"/>
                  <a:pt x="953301" y="4620998"/>
                  <a:pt x="955226" y="4630006"/>
                </a:cubicBezTo>
                <a:cubicBezTo>
                  <a:pt x="966159" y="4637089"/>
                  <a:pt x="988986" y="4655761"/>
                  <a:pt x="998301" y="4677318"/>
                </a:cubicBezTo>
                <a:cubicBezTo>
                  <a:pt x="997339" y="4672815"/>
                  <a:pt x="1002806" y="4676356"/>
                  <a:pt x="1008272" y="4679898"/>
                </a:cubicBezTo>
                <a:cubicBezTo>
                  <a:pt x="1003768" y="4680860"/>
                  <a:pt x="1003768" y="4680860"/>
                  <a:pt x="1003768" y="4680860"/>
                </a:cubicBezTo>
                <a:cubicBezTo>
                  <a:pt x="998301" y="4677318"/>
                  <a:pt x="999264" y="4681823"/>
                  <a:pt x="999264" y="4681823"/>
                </a:cubicBezTo>
                <a:cubicBezTo>
                  <a:pt x="1000226" y="4686327"/>
                  <a:pt x="1005693" y="4689868"/>
                  <a:pt x="1005693" y="4689868"/>
                </a:cubicBezTo>
                <a:cubicBezTo>
                  <a:pt x="1005693" y="4689868"/>
                  <a:pt x="1005693" y="4689868"/>
                  <a:pt x="1010197" y="4688906"/>
                </a:cubicBezTo>
                <a:cubicBezTo>
                  <a:pt x="1011159" y="4693410"/>
                  <a:pt x="1011159" y="4693410"/>
                  <a:pt x="1011159" y="4693410"/>
                </a:cubicBezTo>
                <a:cubicBezTo>
                  <a:pt x="1033987" y="4712082"/>
                  <a:pt x="1064512" y="4766786"/>
                  <a:pt x="1068054" y="4761319"/>
                </a:cubicBezTo>
                <a:cubicBezTo>
                  <a:pt x="1069016" y="4765823"/>
                  <a:pt x="1069978" y="4770327"/>
                  <a:pt x="1070941" y="4774831"/>
                </a:cubicBezTo>
                <a:cubicBezTo>
                  <a:pt x="1074483" y="4769364"/>
                  <a:pt x="1086377" y="4780952"/>
                  <a:pt x="1088302" y="4789960"/>
                </a:cubicBezTo>
                <a:cubicBezTo>
                  <a:pt x="1088302" y="4789960"/>
                  <a:pt x="1082836" y="4786418"/>
                  <a:pt x="1082836" y="4786418"/>
                </a:cubicBezTo>
                <a:cubicBezTo>
                  <a:pt x="1083799" y="4790923"/>
                  <a:pt x="1083799" y="4790923"/>
                  <a:pt x="1084761" y="4795426"/>
                </a:cubicBezTo>
                <a:cubicBezTo>
                  <a:pt x="1089264" y="4794464"/>
                  <a:pt x="1089264" y="4794464"/>
                  <a:pt x="1089264" y="4794464"/>
                </a:cubicBezTo>
                <a:cubicBezTo>
                  <a:pt x="1090227" y="4798968"/>
                  <a:pt x="1090227" y="4798968"/>
                  <a:pt x="1090227" y="4798968"/>
                </a:cubicBezTo>
                <a:cubicBezTo>
                  <a:pt x="1098580" y="4816022"/>
                  <a:pt x="1121101" y="4811211"/>
                  <a:pt x="1121407" y="4834693"/>
                </a:cubicBezTo>
                <a:cubicBezTo>
                  <a:pt x="1142311" y="4844356"/>
                  <a:pt x="1161596" y="4868494"/>
                  <a:pt x="1169950" y="4885547"/>
                </a:cubicBezTo>
                <a:cubicBezTo>
                  <a:pt x="1178958" y="4883623"/>
                  <a:pt x="1222995" y="4935440"/>
                  <a:pt x="1230080" y="4924507"/>
                </a:cubicBezTo>
                <a:cubicBezTo>
                  <a:pt x="1220109" y="4921928"/>
                  <a:pt x="1190853" y="4895210"/>
                  <a:pt x="1183462" y="4882661"/>
                </a:cubicBezTo>
                <a:cubicBezTo>
                  <a:pt x="1182500" y="4878157"/>
                  <a:pt x="1194394" y="4889745"/>
                  <a:pt x="1187004" y="4877195"/>
                </a:cubicBezTo>
                <a:cubicBezTo>
                  <a:pt x="1187004" y="4877195"/>
                  <a:pt x="1177033" y="4874615"/>
                  <a:pt x="1176071" y="4870111"/>
                </a:cubicBezTo>
                <a:cubicBezTo>
                  <a:pt x="1153243" y="4851440"/>
                  <a:pt x="1127528" y="4819256"/>
                  <a:pt x="1103738" y="4796081"/>
                </a:cubicBezTo>
                <a:cubicBezTo>
                  <a:pt x="1102776" y="4791577"/>
                  <a:pt x="1102776" y="4791577"/>
                  <a:pt x="1102776" y="4791577"/>
                </a:cubicBezTo>
                <a:cubicBezTo>
                  <a:pt x="1102776" y="4791577"/>
                  <a:pt x="1101814" y="4787074"/>
                  <a:pt x="1101814" y="4787074"/>
                </a:cubicBezTo>
                <a:cubicBezTo>
                  <a:pt x="1096348" y="4783532"/>
                  <a:pt x="1096348" y="4783532"/>
                  <a:pt x="1097311" y="4788036"/>
                </a:cubicBezTo>
                <a:cubicBezTo>
                  <a:pt x="1077063" y="4759394"/>
                  <a:pt x="1087033" y="4761974"/>
                  <a:pt x="1052310" y="4731715"/>
                </a:cubicBezTo>
                <a:cubicBezTo>
                  <a:pt x="1052310" y="4731715"/>
                  <a:pt x="1057776" y="4735257"/>
                  <a:pt x="1062280" y="4734295"/>
                </a:cubicBezTo>
                <a:cubicBezTo>
                  <a:pt x="1054889" y="4721745"/>
                  <a:pt x="1051348" y="4727210"/>
                  <a:pt x="1044919" y="4719165"/>
                </a:cubicBezTo>
                <a:cubicBezTo>
                  <a:pt x="1049423" y="4718203"/>
                  <a:pt x="1049423" y="4718203"/>
                  <a:pt x="1049423" y="4718203"/>
                </a:cubicBezTo>
                <a:cubicBezTo>
                  <a:pt x="1049423" y="4718203"/>
                  <a:pt x="1048461" y="4713698"/>
                  <a:pt x="1048461" y="4713698"/>
                </a:cubicBezTo>
                <a:cubicBezTo>
                  <a:pt x="1047499" y="4709195"/>
                  <a:pt x="1042995" y="4710157"/>
                  <a:pt x="1042995" y="4710157"/>
                </a:cubicBezTo>
                <a:cubicBezTo>
                  <a:pt x="1042995" y="4710157"/>
                  <a:pt x="1038491" y="4711120"/>
                  <a:pt x="1038491" y="4711120"/>
                </a:cubicBezTo>
                <a:cubicBezTo>
                  <a:pt x="1006348" y="4670890"/>
                  <a:pt x="987716" y="4627774"/>
                  <a:pt x="952032" y="4593011"/>
                </a:cubicBezTo>
                <a:cubicBezTo>
                  <a:pt x="952032" y="4593011"/>
                  <a:pt x="951070" y="4588508"/>
                  <a:pt x="951070" y="4588508"/>
                </a:cubicBezTo>
                <a:cubicBezTo>
                  <a:pt x="951070" y="4588508"/>
                  <a:pt x="950107" y="4584003"/>
                  <a:pt x="945603" y="4584966"/>
                </a:cubicBezTo>
                <a:cubicBezTo>
                  <a:pt x="937249" y="4567911"/>
                  <a:pt x="936287" y="4563408"/>
                  <a:pt x="923430" y="4547316"/>
                </a:cubicBezTo>
                <a:cubicBezTo>
                  <a:pt x="922468" y="4542812"/>
                  <a:pt x="922468" y="4542812"/>
                  <a:pt x="922468" y="4542812"/>
                </a:cubicBezTo>
                <a:cubicBezTo>
                  <a:pt x="921506" y="4538307"/>
                  <a:pt x="921506" y="4538307"/>
                  <a:pt x="921506" y="4538307"/>
                </a:cubicBezTo>
                <a:cubicBezTo>
                  <a:pt x="917002" y="4539270"/>
                  <a:pt x="917002" y="4539270"/>
                  <a:pt x="917002" y="4539270"/>
                </a:cubicBezTo>
                <a:cubicBezTo>
                  <a:pt x="909610" y="4526720"/>
                  <a:pt x="908648" y="4522217"/>
                  <a:pt x="903182" y="4518674"/>
                </a:cubicBezTo>
                <a:cubicBezTo>
                  <a:pt x="906724" y="4513208"/>
                  <a:pt x="906724" y="4513208"/>
                  <a:pt x="906724" y="4513208"/>
                </a:cubicBezTo>
                <a:cubicBezTo>
                  <a:pt x="868152" y="4464933"/>
                  <a:pt x="856912" y="4434367"/>
                  <a:pt x="835702" y="4401222"/>
                </a:cubicBezTo>
                <a:cubicBezTo>
                  <a:pt x="835702" y="4401222"/>
                  <a:pt x="835702" y="4401222"/>
                  <a:pt x="840206" y="4400260"/>
                </a:cubicBezTo>
                <a:cubicBezTo>
                  <a:pt x="839244" y="4395755"/>
                  <a:pt x="839244" y="4395755"/>
                  <a:pt x="839244" y="4395755"/>
                </a:cubicBezTo>
                <a:cubicBezTo>
                  <a:pt x="834740" y="4396718"/>
                  <a:pt x="833777" y="4392213"/>
                  <a:pt x="833777" y="4392213"/>
                </a:cubicBezTo>
                <a:cubicBezTo>
                  <a:pt x="826791" y="4376045"/>
                  <a:pt x="826127" y="4377069"/>
                  <a:pt x="822708" y="4371399"/>
                </a:cubicBezTo>
                <a:lnTo>
                  <a:pt x="820283" y="4366839"/>
                </a:lnTo>
                <a:lnTo>
                  <a:pt x="823500" y="4366151"/>
                </a:lnTo>
                <a:cubicBezTo>
                  <a:pt x="822538" y="4361647"/>
                  <a:pt x="822538" y="4361647"/>
                  <a:pt x="822538" y="4361647"/>
                </a:cubicBezTo>
                <a:cubicBezTo>
                  <a:pt x="822538" y="4361647"/>
                  <a:pt x="817071" y="4358106"/>
                  <a:pt x="817071" y="4358106"/>
                </a:cubicBezTo>
                <a:cubicBezTo>
                  <a:pt x="811605" y="4354564"/>
                  <a:pt x="811605" y="4354564"/>
                  <a:pt x="811605" y="4354564"/>
                </a:cubicBezTo>
                <a:cubicBezTo>
                  <a:pt x="806793" y="4332043"/>
                  <a:pt x="797786" y="4333967"/>
                  <a:pt x="801327" y="4328502"/>
                </a:cubicBezTo>
                <a:cubicBezTo>
                  <a:pt x="783003" y="4308868"/>
                  <a:pt x="776267" y="4277340"/>
                  <a:pt x="756982" y="4253202"/>
                </a:cubicBezTo>
                <a:cubicBezTo>
                  <a:pt x="761486" y="4252240"/>
                  <a:pt x="761486" y="4252240"/>
                  <a:pt x="761486" y="4252240"/>
                </a:cubicBezTo>
                <a:cubicBezTo>
                  <a:pt x="761486" y="4252240"/>
                  <a:pt x="761486" y="4252240"/>
                  <a:pt x="762448" y="4256744"/>
                </a:cubicBezTo>
                <a:cubicBezTo>
                  <a:pt x="763411" y="4261249"/>
                  <a:pt x="767914" y="4260286"/>
                  <a:pt x="767914" y="4260286"/>
                </a:cubicBezTo>
                <a:cubicBezTo>
                  <a:pt x="766952" y="4255782"/>
                  <a:pt x="766952" y="4255782"/>
                  <a:pt x="765989" y="4251278"/>
                </a:cubicBezTo>
                <a:cubicBezTo>
                  <a:pt x="765027" y="4246774"/>
                  <a:pt x="760524" y="4247736"/>
                  <a:pt x="759562" y="4243232"/>
                </a:cubicBezTo>
                <a:cubicBezTo>
                  <a:pt x="768569" y="4241308"/>
                  <a:pt x="755713" y="4225216"/>
                  <a:pt x="751208" y="4226178"/>
                </a:cubicBezTo>
                <a:cubicBezTo>
                  <a:pt x="750246" y="4221674"/>
                  <a:pt x="745742" y="4222636"/>
                  <a:pt x="745742" y="4222636"/>
                </a:cubicBezTo>
                <a:cubicBezTo>
                  <a:pt x="745742" y="4222636"/>
                  <a:pt x="746704" y="4227140"/>
                  <a:pt x="747666" y="4231645"/>
                </a:cubicBezTo>
                <a:cubicBezTo>
                  <a:pt x="745742" y="4222636"/>
                  <a:pt x="741238" y="4223598"/>
                  <a:pt x="734810" y="4215553"/>
                </a:cubicBezTo>
                <a:cubicBezTo>
                  <a:pt x="732885" y="4206545"/>
                  <a:pt x="737389" y="4205583"/>
                  <a:pt x="730960" y="4197536"/>
                </a:cubicBezTo>
                <a:cubicBezTo>
                  <a:pt x="730960" y="4197536"/>
                  <a:pt x="726456" y="4198499"/>
                  <a:pt x="724531" y="4189491"/>
                </a:cubicBezTo>
                <a:cubicBezTo>
                  <a:pt x="729036" y="4188529"/>
                  <a:pt x="729998" y="4193033"/>
                  <a:pt x="729998" y="4193033"/>
                </a:cubicBezTo>
                <a:cubicBezTo>
                  <a:pt x="733540" y="4187566"/>
                  <a:pt x="732578" y="4183062"/>
                  <a:pt x="729691" y="4169550"/>
                </a:cubicBezTo>
                <a:cubicBezTo>
                  <a:pt x="742548" y="4185642"/>
                  <a:pt x="750246" y="4221674"/>
                  <a:pt x="769532" y="4245812"/>
                </a:cubicBezTo>
                <a:cubicBezTo>
                  <a:pt x="778848" y="4267369"/>
                  <a:pt x="808104" y="4294087"/>
                  <a:pt x="808104" y="4294087"/>
                </a:cubicBezTo>
                <a:cubicBezTo>
                  <a:pt x="812607" y="4293124"/>
                  <a:pt x="808758" y="4275108"/>
                  <a:pt x="804909" y="4257092"/>
                </a:cubicBezTo>
                <a:cubicBezTo>
                  <a:pt x="836704" y="4339783"/>
                  <a:pt x="899374" y="4434714"/>
                  <a:pt x="954652" y="4517097"/>
                </a:cubicBezTo>
                <a:cubicBezTo>
                  <a:pt x="950148" y="4518059"/>
                  <a:pt x="950148" y="4518059"/>
                  <a:pt x="951110" y="4522564"/>
                </a:cubicBezTo>
                <a:cubicBezTo>
                  <a:pt x="951110" y="4522564"/>
                  <a:pt x="950148" y="4518059"/>
                  <a:pt x="950148" y="4518059"/>
                </a:cubicBezTo>
                <a:cubicBezTo>
                  <a:pt x="945643" y="4519022"/>
                  <a:pt x="945643" y="4519022"/>
                  <a:pt x="945643" y="4519022"/>
                </a:cubicBezTo>
                <a:cubicBezTo>
                  <a:pt x="945643" y="4519022"/>
                  <a:pt x="946605" y="4523526"/>
                  <a:pt x="947568" y="4528030"/>
                </a:cubicBezTo>
                <a:cubicBezTo>
                  <a:pt x="948530" y="4532534"/>
                  <a:pt x="948530" y="4532534"/>
                  <a:pt x="950455" y="4541543"/>
                </a:cubicBezTo>
                <a:cubicBezTo>
                  <a:pt x="953997" y="4536076"/>
                  <a:pt x="959463" y="4539618"/>
                  <a:pt x="971358" y="4551205"/>
                </a:cubicBezTo>
                <a:cubicBezTo>
                  <a:pt x="972320" y="4555710"/>
                  <a:pt x="972320" y="4555710"/>
                  <a:pt x="972320" y="4555710"/>
                </a:cubicBezTo>
                <a:cubicBezTo>
                  <a:pt x="973282" y="4560213"/>
                  <a:pt x="973282" y="4560213"/>
                  <a:pt x="973282" y="4560213"/>
                </a:cubicBezTo>
                <a:cubicBezTo>
                  <a:pt x="974245" y="4564718"/>
                  <a:pt x="974245" y="4564718"/>
                  <a:pt x="979711" y="4568259"/>
                </a:cubicBezTo>
                <a:cubicBezTo>
                  <a:pt x="980674" y="4572763"/>
                  <a:pt x="985178" y="4571801"/>
                  <a:pt x="986140" y="4576305"/>
                </a:cubicBezTo>
                <a:cubicBezTo>
                  <a:pt x="983560" y="4586275"/>
                  <a:pt x="999959" y="4596901"/>
                  <a:pt x="996417" y="4602367"/>
                </a:cubicBezTo>
                <a:cubicBezTo>
                  <a:pt x="995455" y="4597864"/>
                  <a:pt x="995455" y="4597864"/>
                  <a:pt x="990952" y="4598826"/>
                </a:cubicBezTo>
                <a:lnTo>
                  <a:pt x="991914" y="4603329"/>
                </a:lnTo>
                <a:cubicBezTo>
                  <a:pt x="991914" y="4603329"/>
                  <a:pt x="997379" y="4606871"/>
                  <a:pt x="997379" y="4606871"/>
                </a:cubicBezTo>
                <a:cubicBezTo>
                  <a:pt x="1003808" y="4614917"/>
                  <a:pt x="1010237" y="4622963"/>
                  <a:pt x="1010237" y="4622963"/>
                </a:cubicBezTo>
                <a:cubicBezTo>
                  <a:pt x="1011200" y="4627466"/>
                  <a:pt x="1011200" y="4627466"/>
                  <a:pt x="1011200" y="4627466"/>
                </a:cubicBezTo>
                <a:cubicBezTo>
                  <a:pt x="1011200" y="4627466"/>
                  <a:pt x="1012162" y="4631971"/>
                  <a:pt x="1017628" y="4635513"/>
                </a:cubicBezTo>
                <a:cubicBezTo>
                  <a:pt x="1018590" y="4640016"/>
                  <a:pt x="1023094" y="4639054"/>
                  <a:pt x="1023094" y="4639054"/>
                </a:cubicBezTo>
                <a:cubicBezTo>
                  <a:pt x="1022132" y="4634551"/>
                  <a:pt x="1022132" y="4634551"/>
                  <a:pt x="1022132" y="4634551"/>
                </a:cubicBezTo>
                <a:cubicBezTo>
                  <a:pt x="1023094" y="4639054"/>
                  <a:pt x="1023094" y="4639054"/>
                  <a:pt x="1029523" y="4647100"/>
                </a:cubicBezTo>
                <a:cubicBezTo>
                  <a:pt x="1028560" y="4642596"/>
                  <a:pt x="1033065" y="4641634"/>
                  <a:pt x="1034027" y="4646138"/>
                </a:cubicBezTo>
                <a:cubicBezTo>
                  <a:pt x="1034027" y="4646138"/>
                  <a:pt x="1034989" y="4650642"/>
                  <a:pt x="1040455" y="4654184"/>
                </a:cubicBezTo>
                <a:cubicBezTo>
                  <a:pt x="1041417" y="4658688"/>
                  <a:pt x="1041417" y="4658688"/>
                  <a:pt x="1041417" y="4658688"/>
                </a:cubicBezTo>
                <a:cubicBezTo>
                  <a:pt x="1042380" y="4663192"/>
                  <a:pt x="1042380" y="4663192"/>
                  <a:pt x="1042380" y="4663192"/>
                </a:cubicBezTo>
                <a:cubicBezTo>
                  <a:pt x="1047846" y="4666733"/>
                  <a:pt x="1047846" y="4666733"/>
                  <a:pt x="1047846" y="4666733"/>
                </a:cubicBezTo>
                <a:cubicBezTo>
                  <a:pt x="1046884" y="4662230"/>
                  <a:pt x="1046884" y="4662230"/>
                  <a:pt x="1046884" y="4662230"/>
                </a:cubicBezTo>
                <a:cubicBezTo>
                  <a:pt x="1060704" y="4682825"/>
                  <a:pt x="1079027" y="4702459"/>
                  <a:pt x="1089960" y="4709542"/>
                </a:cubicBezTo>
                <a:cubicBezTo>
                  <a:pt x="1089960" y="4709542"/>
                  <a:pt x="1090922" y="4714047"/>
                  <a:pt x="1096388" y="4717588"/>
                </a:cubicBezTo>
                <a:cubicBezTo>
                  <a:pt x="1096388" y="4717588"/>
                  <a:pt x="1101855" y="4721130"/>
                  <a:pt x="1101855" y="4721130"/>
                </a:cubicBezTo>
                <a:cubicBezTo>
                  <a:pt x="1101855" y="4721130"/>
                  <a:pt x="1101855" y="4721130"/>
                  <a:pt x="1100893" y="4716625"/>
                </a:cubicBezTo>
                <a:cubicBezTo>
                  <a:pt x="1099931" y="4712122"/>
                  <a:pt x="1099931" y="4712122"/>
                  <a:pt x="1099931" y="4712122"/>
                </a:cubicBezTo>
                <a:cubicBezTo>
                  <a:pt x="1130148" y="4743343"/>
                  <a:pt x="1131111" y="4747847"/>
                  <a:pt x="1157788" y="4784534"/>
                </a:cubicBezTo>
                <a:cubicBezTo>
                  <a:pt x="1172262" y="4786152"/>
                  <a:pt x="1178691" y="4794197"/>
                  <a:pt x="1178691" y="4794197"/>
                </a:cubicBezTo>
                <a:cubicBezTo>
                  <a:pt x="1184157" y="4797739"/>
                  <a:pt x="1179653" y="4798701"/>
                  <a:pt x="1186082" y="4806747"/>
                </a:cubicBezTo>
                <a:cubicBezTo>
                  <a:pt x="1195090" y="4804822"/>
                  <a:pt x="1193473" y="4819296"/>
                  <a:pt x="1205368" y="4830884"/>
                </a:cubicBezTo>
                <a:cubicBezTo>
                  <a:pt x="1222729" y="4846014"/>
                  <a:pt x="1208910" y="4825418"/>
                  <a:pt x="1226271" y="4840547"/>
                </a:cubicBezTo>
                <a:cubicBezTo>
                  <a:pt x="1215338" y="4833464"/>
                  <a:pt x="1228195" y="4849556"/>
                  <a:pt x="1241052" y="4865648"/>
                </a:cubicBezTo>
                <a:cubicBezTo>
                  <a:pt x="1240090" y="4861143"/>
                  <a:pt x="1240090" y="4861143"/>
                  <a:pt x="1235587" y="4862105"/>
                </a:cubicBezTo>
                <a:cubicBezTo>
                  <a:pt x="1234624" y="4857601"/>
                  <a:pt x="1229158" y="4854060"/>
                  <a:pt x="1230120" y="4858563"/>
                </a:cubicBezTo>
                <a:cubicBezTo>
                  <a:pt x="1225616" y="4859526"/>
                  <a:pt x="1231082" y="4863068"/>
                  <a:pt x="1232045" y="4867572"/>
                </a:cubicBezTo>
                <a:cubicBezTo>
                  <a:pt x="1237511" y="4871113"/>
                  <a:pt x="1237511" y="4871113"/>
                  <a:pt x="1238474" y="4875617"/>
                </a:cubicBezTo>
                <a:cubicBezTo>
                  <a:pt x="1233007" y="4872076"/>
                  <a:pt x="1225616" y="4859526"/>
                  <a:pt x="1222074" y="4864992"/>
                </a:cubicBezTo>
                <a:cubicBezTo>
                  <a:pt x="1233007" y="4872076"/>
                  <a:pt x="1239436" y="4880122"/>
                  <a:pt x="1243939" y="4879160"/>
                </a:cubicBezTo>
                <a:cubicBezTo>
                  <a:pt x="1243939" y="4879160"/>
                  <a:pt x="1249406" y="4882701"/>
                  <a:pt x="1249406" y="4882701"/>
                </a:cubicBezTo>
                <a:cubicBezTo>
                  <a:pt x="1255835" y="4890747"/>
                  <a:pt x="1255835" y="4890747"/>
                  <a:pt x="1260338" y="4889785"/>
                </a:cubicBezTo>
                <a:cubicBezTo>
                  <a:pt x="1265805" y="4893326"/>
                  <a:pt x="1260338" y="4889785"/>
                  <a:pt x="1259376" y="4885281"/>
                </a:cubicBezTo>
                <a:cubicBezTo>
                  <a:pt x="1258413" y="4880776"/>
                  <a:pt x="1258413" y="4880776"/>
                  <a:pt x="1253910" y="4881738"/>
                </a:cubicBezTo>
                <a:cubicBezTo>
                  <a:pt x="1252948" y="4877235"/>
                  <a:pt x="1252948" y="4877235"/>
                  <a:pt x="1252948" y="4877235"/>
                </a:cubicBezTo>
                <a:cubicBezTo>
                  <a:pt x="1263880" y="4884318"/>
                  <a:pt x="1261956" y="4875311"/>
                  <a:pt x="1270309" y="4892364"/>
                </a:cubicBezTo>
                <a:cubicBezTo>
                  <a:pt x="1279316" y="4890439"/>
                  <a:pt x="1262918" y="4879814"/>
                  <a:pt x="1266460" y="4874348"/>
                </a:cubicBezTo>
                <a:cubicBezTo>
                  <a:pt x="1284783" y="4893981"/>
                  <a:pt x="1275775" y="4895906"/>
                  <a:pt x="1286708" y="4902990"/>
                </a:cubicBezTo>
                <a:cubicBezTo>
                  <a:pt x="1282203" y="4903952"/>
                  <a:pt x="1282203" y="4903952"/>
                  <a:pt x="1282203" y="4903952"/>
                </a:cubicBezTo>
                <a:cubicBezTo>
                  <a:pt x="1276738" y="4900410"/>
                  <a:pt x="1276738" y="4900410"/>
                  <a:pt x="1272233" y="4901372"/>
                </a:cubicBezTo>
                <a:cubicBezTo>
                  <a:pt x="1272233" y="4901372"/>
                  <a:pt x="1277700" y="4904914"/>
                  <a:pt x="1278662" y="4909418"/>
                </a:cubicBezTo>
                <a:cubicBezTo>
                  <a:pt x="1269654" y="4911342"/>
                  <a:pt x="1269654" y="4911342"/>
                  <a:pt x="1285090" y="4917464"/>
                </a:cubicBezTo>
                <a:cubicBezTo>
                  <a:pt x="1280587" y="4918427"/>
                  <a:pt x="1280587" y="4918427"/>
                  <a:pt x="1280587" y="4918427"/>
                </a:cubicBezTo>
                <a:cubicBezTo>
                  <a:pt x="1281549" y="4922930"/>
                  <a:pt x="1282511" y="4927434"/>
                  <a:pt x="1287015" y="4926472"/>
                </a:cubicBezTo>
                <a:cubicBezTo>
                  <a:pt x="1287015" y="4926472"/>
                  <a:pt x="1287015" y="4926472"/>
                  <a:pt x="1291519" y="4925510"/>
                </a:cubicBezTo>
                <a:cubicBezTo>
                  <a:pt x="1292481" y="4930014"/>
                  <a:pt x="1292481" y="4930014"/>
                  <a:pt x="1292481" y="4930014"/>
                </a:cubicBezTo>
                <a:lnTo>
                  <a:pt x="1298910" y="4938059"/>
                </a:lnTo>
                <a:lnTo>
                  <a:pt x="1292356" y="4937694"/>
                </a:lnTo>
                <a:cubicBezTo>
                  <a:pt x="1290547" y="4937491"/>
                  <a:pt x="1289420" y="4937732"/>
                  <a:pt x="1289901" y="4939984"/>
                </a:cubicBezTo>
                <a:cubicBezTo>
                  <a:pt x="1289901" y="4939984"/>
                  <a:pt x="1291510" y="4941996"/>
                  <a:pt x="1293236" y="4944571"/>
                </a:cubicBezTo>
                <a:lnTo>
                  <a:pt x="1296561" y="4951097"/>
                </a:lnTo>
                <a:lnTo>
                  <a:pt x="1291826" y="4948992"/>
                </a:lnTo>
                <a:cubicBezTo>
                  <a:pt x="1282818" y="4950916"/>
                  <a:pt x="1301142" y="4970550"/>
                  <a:pt x="1310150" y="4968626"/>
                </a:cubicBezTo>
                <a:cubicBezTo>
                  <a:pt x="1310150" y="4968626"/>
                  <a:pt x="1311113" y="4973130"/>
                  <a:pt x="1315616" y="4972168"/>
                </a:cubicBezTo>
                <a:cubicBezTo>
                  <a:pt x="1316579" y="4976671"/>
                  <a:pt x="1316579" y="4976671"/>
                  <a:pt x="1316579" y="4976671"/>
                </a:cubicBezTo>
                <a:cubicBezTo>
                  <a:pt x="1322045" y="4980213"/>
                  <a:pt x="1321083" y="4975709"/>
                  <a:pt x="1321083" y="4975709"/>
                </a:cubicBezTo>
                <a:cubicBezTo>
                  <a:pt x="1321083" y="4975709"/>
                  <a:pt x="1315616" y="4972168"/>
                  <a:pt x="1315616" y="4972168"/>
                </a:cubicBezTo>
                <a:cubicBezTo>
                  <a:pt x="1319158" y="4966701"/>
                  <a:pt x="1308226" y="4959618"/>
                  <a:pt x="1302760" y="4956076"/>
                </a:cubicBezTo>
                <a:cubicBezTo>
                  <a:pt x="1308226" y="4959618"/>
                  <a:pt x="1308226" y="4959618"/>
                  <a:pt x="1308226" y="4959618"/>
                </a:cubicBezTo>
                <a:cubicBezTo>
                  <a:pt x="1313692" y="4963159"/>
                  <a:pt x="1318196" y="4962197"/>
                  <a:pt x="1317234" y="4957694"/>
                </a:cubicBezTo>
                <a:cubicBezTo>
                  <a:pt x="1317234" y="4957694"/>
                  <a:pt x="1316271" y="4953189"/>
                  <a:pt x="1310805" y="4949647"/>
                </a:cubicBezTo>
                <a:cubicBezTo>
                  <a:pt x="1305339" y="4946105"/>
                  <a:pt x="1305339" y="4946105"/>
                  <a:pt x="1305339" y="4946105"/>
                </a:cubicBezTo>
                <a:cubicBezTo>
                  <a:pt x="1326241" y="4955769"/>
                  <a:pt x="1305339" y="4946105"/>
                  <a:pt x="1296986" y="4929052"/>
                </a:cubicBezTo>
                <a:cubicBezTo>
                  <a:pt x="1302452" y="4932593"/>
                  <a:pt x="1302452" y="4932593"/>
                  <a:pt x="1302452" y="4932593"/>
                </a:cubicBezTo>
                <a:cubicBezTo>
                  <a:pt x="1302452" y="4932593"/>
                  <a:pt x="1301490" y="4928089"/>
                  <a:pt x="1301490" y="4928089"/>
                </a:cubicBezTo>
                <a:cubicBezTo>
                  <a:pt x="1301490" y="4928089"/>
                  <a:pt x="1300528" y="4923585"/>
                  <a:pt x="1300528" y="4923585"/>
                </a:cubicBezTo>
                <a:cubicBezTo>
                  <a:pt x="1296024" y="4924547"/>
                  <a:pt x="1296024" y="4924547"/>
                  <a:pt x="1295061" y="4920043"/>
                </a:cubicBezTo>
                <a:cubicBezTo>
                  <a:pt x="1299565" y="4919081"/>
                  <a:pt x="1294099" y="4915540"/>
                  <a:pt x="1293137" y="4911035"/>
                </a:cubicBezTo>
                <a:cubicBezTo>
                  <a:pt x="1303107" y="4913615"/>
                  <a:pt x="1309535" y="4921661"/>
                  <a:pt x="1322392" y="4937753"/>
                </a:cubicBezTo>
                <a:cubicBezTo>
                  <a:pt x="1322392" y="4937753"/>
                  <a:pt x="1322392" y="4937753"/>
                  <a:pt x="1317889" y="4938715"/>
                </a:cubicBezTo>
                <a:cubicBezTo>
                  <a:pt x="1317889" y="4938715"/>
                  <a:pt x="1317889" y="4938715"/>
                  <a:pt x="1318851" y="4943218"/>
                </a:cubicBezTo>
                <a:cubicBezTo>
                  <a:pt x="1318851" y="4943218"/>
                  <a:pt x="1323354" y="4942256"/>
                  <a:pt x="1323354" y="4942256"/>
                </a:cubicBezTo>
                <a:cubicBezTo>
                  <a:pt x="1324317" y="4946760"/>
                  <a:pt x="1324317" y="4946760"/>
                  <a:pt x="1324317" y="4946760"/>
                </a:cubicBezTo>
                <a:cubicBezTo>
                  <a:pt x="1328821" y="4945798"/>
                  <a:pt x="1328821" y="4945798"/>
                  <a:pt x="1328821" y="4945798"/>
                </a:cubicBezTo>
                <a:cubicBezTo>
                  <a:pt x="1335250" y="4953844"/>
                  <a:pt x="1331708" y="4959310"/>
                  <a:pt x="1342641" y="4966394"/>
                </a:cubicBezTo>
                <a:cubicBezTo>
                  <a:pt x="1343603" y="4970897"/>
                  <a:pt x="1343603" y="4970897"/>
                  <a:pt x="1343603" y="4970897"/>
                </a:cubicBezTo>
                <a:cubicBezTo>
                  <a:pt x="1343603" y="4970897"/>
                  <a:pt x="1344566" y="4975402"/>
                  <a:pt x="1349069" y="4974440"/>
                </a:cubicBezTo>
                <a:cubicBezTo>
                  <a:pt x="1349069" y="4974440"/>
                  <a:pt x="1348107" y="4969935"/>
                  <a:pt x="1348107" y="4969935"/>
                </a:cubicBezTo>
                <a:cubicBezTo>
                  <a:pt x="1359040" y="4977019"/>
                  <a:pt x="1361927" y="4990531"/>
                  <a:pt x="1370935" y="4988607"/>
                </a:cubicBezTo>
                <a:cubicBezTo>
                  <a:pt x="1371897" y="4993111"/>
                  <a:pt x="1371897" y="4993111"/>
                  <a:pt x="1377363" y="4996652"/>
                </a:cubicBezTo>
                <a:cubicBezTo>
                  <a:pt x="1377363" y="4996652"/>
                  <a:pt x="1377363" y="4996652"/>
                  <a:pt x="1376401" y="4992149"/>
                </a:cubicBezTo>
                <a:cubicBezTo>
                  <a:pt x="1401153" y="5019827"/>
                  <a:pt x="1391838" y="4998270"/>
                  <a:pt x="1397304" y="5001812"/>
                </a:cubicBezTo>
                <a:cubicBezTo>
                  <a:pt x="1405658" y="5018865"/>
                  <a:pt x="1434914" y="5045582"/>
                  <a:pt x="1457741" y="5064254"/>
                </a:cubicBezTo>
                <a:cubicBezTo>
                  <a:pt x="1462246" y="5063292"/>
                  <a:pt x="1462246" y="5063292"/>
                  <a:pt x="1462246" y="5063292"/>
                </a:cubicBezTo>
                <a:cubicBezTo>
                  <a:pt x="1463208" y="5067795"/>
                  <a:pt x="1467712" y="5066833"/>
                  <a:pt x="1467712" y="5066833"/>
                </a:cubicBezTo>
                <a:cubicBezTo>
                  <a:pt x="1483149" y="5072955"/>
                  <a:pt x="1496968" y="5093550"/>
                  <a:pt x="1498892" y="5102559"/>
                </a:cubicBezTo>
                <a:cubicBezTo>
                  <a:pt x="1502435" y="5097092"/>
                  <a:pt x="1502435" y="5097092"/>
                  <a:pt x="1507901" y="5100634"/>
                </a:cubicBezTo>
                <a:cubicBezTo>
                  <a:pt x="1507901" y="5100634"/>
                  <a:pt x="1508863" y="5105137"/>
                  <a:pt x="1509826" y="5109642"/>
                </a:cubicBezTo>
                <a:cubicBezTo>
                  <a:pt x="1513367" y="5104175"/>
                  <a:pt x="1518833" y="5107717"/>
                  <a:pt x="1525262" y="5115763"/>
                </a:cubicBezTo>
                <a:cubicBezTo>
                  <a:pt x="1520758" y="5116725"/>
                  <a:pt x="1520758" y="5116725"/>
                  <a:pt x="1520758" y="5116725"/>
                </a:cubicBezTo>
                <a:cubicBezTo>
                  <a:pt x="1521720" y="5121229"/>
                  <a:pt x="1527187" y="5124771"/>
                  <a:pt x="1527187" y="5124771"/>
                </a:cubicBezTo>
                <a:cubicBezTo>
                  <a:pt x="1527187" y="5124771"/>
                  <a:pt x="1531691" y="5123809"/>
                  <a:pt x="1531691" y="5123809"/>
                </a:cubicBezTo>
                <a:cubicBezTo>
                  <a:pt x="1534578" y="5137321"/>
                  <a:pt x="1577346" y="5161151"/>
                  <a:pt x="1565451" y="5149564"/>
                </a:cubicBezTo>
                <a:cubicBezTo>
                  <a:pt x="1556443" y="5151489"/>
                  <a:pt x="1567069" y="5135089"/>
                  <a:pt x="1558060" y="5137014"/>
                </a:cubicBezTo>
                <a:cubicBezTo>
                  <a:pt x="1554518" y="5142480"/>
                  <a:pt x="1543586" y="5135397"/>
                  <a:pt x="1537157" y="5127351"/>
                </a:cubicBezTo>
                <a:cubicBezTo>
                  <a:pt x="1538119" y="5131855"/>
                  <a:pt x="1542623" y="5130892"/>
                  <a:pt x="1542623" y="5130892"/>
                </a:cubicBezTo>
                <a:cubicBezTo>
                  <a:pt x="1548090" y="5134434"/>
                  <a:pt x="1548090" y="5134434"/>
                  <a:pt x="1548090" y="5134434"/>
                </a:cubicBezTo>
                <a:cubicBezTo>
                  <a:pt x="1547128" y="5129930"/>
                  <a:pt x="1547128" y="5129930"/>
                  <a:pt x="1546166" y="5125426"/>
                </a:cubicBezTo>
                <a:cubicBezTo>
                  <a:pt x="1546166" y="5125426"/>
                  <a:pt x="1551631" y="5128968"/>
                  <a:pt x="1551631" y="5128968"/>
                </a:cubicBezTo>
                <a:cubicBezTo>
                  <a:pt x="1551631" y="5128968"/>
                  <a:pt x="1550669" y="5124464"/>
                  <a:pt x="1550669" y="5124464"/>
                </a:cubicBezTo>
                <a:cubicBezTo>
                  <a:pt x="1545203" y="5120922"/>
                  <a:pt x="1545203" y="5120922"/>
                  <a:pt x="1545203" y="5120922"/>
                </a:cubicBezTo>
                <a:cubicBezTo>
                  <a:pt x="1539737" y="5117380"/>
                  <a:pt x="1539737" y="5117380"/>
                  <a:pt x="1539737" y="5117380"/>
                </a:cubicBezTo>
                <a:cubicBezTo>
                  <a:pt x="1543279" y="5111913"/>
                  <a:pt x="1549707" y="5119960"/>
                  <a:pt x="1554211" y="5118998"/>
                </a:cubicBezTo>
                <a:cubicBezTo>
                  <a:pt x="1554211" y="5118998"/>
                  <a:pt x="1555173" y="5123502"/>
                  <a:pt x="1555173" y="5123502"/>
                </a:cubicBezTo>
                <a:cubicBezTo>
                  <a:pt x="1556135" y="5128005"/>
                  <a:pt x="1556135" y="5128005"/>
                  <a:pt x="1556135" y="5128005"/>
                </a:cubicBezTo>
                <a:cubicBezTo>
                  <a:pt x="1561602" y="5131547"/>
                  <a:pt x="1567069" y="5135089"/>
                  <a:pt x="1571572" y="5134127"/>
                </a:cubicBezTo>
                <a:cubicBezTo>
                  <a:pt x="1571572" y="5134127"/>
                  <a:pt x="1576077" y="5133165"/>
                  <a:pt x="1570610" y="5129623"/>
                </a:cubicBezTo>
                <a:cubicBezTo>
                  <a:pt x="1569648" y="5125119"/>
                  <a:pt x="1569648" y="5125119"/>
                  <a:pt x="1569648" y="5125119"/>
                </a:cubicBezTo>
                <a:cubicBezTo>
                  <a:pt x="1586047" y="5135744"/>
                  <a:pt x="1567069" y="5135089"/>
                  <a:pt x="1587010" y="5140248"/>
                </a:cubicBezTo>
                <a:cubicBezTo>
                  <a:pt x="1587972" y="5144752"/>
                  <a:pt x="1587972" y="5144752"/>
                  <a:pt x="1587972" y="5144752"/>
                </a:cubicBezTo>
                <a:cubicBezTo>
                  <a:pt x="1588934" y="5149256"/>
                  <a:pt x="1588934" y="5149256"/>
                  <a:pt x="1593438" y="5148294"/>
                </a:cubicBezTo>
                <a:cubicBezTo>
                  <a:pt x="1598904" y="5151836"/>
                  <a:pt x="1598904" y="5151836"/>
                  <a:pt x="1598904" y="5151836"/>
                </a:cubicBezTo>
                <a:cubicBezTo>
                  <a:pt x="1604371" y="5155378"/>
                  <a:pt x="1604371" y="5155378"/>
                  <a:pt x="1610799" y="5163423"/>
                </a:cubicBezTo>
                <a:cubicBezTo>
                  <a:pt x="1618845" y="5156994"/>
                  <a:pt x="1646177" y="5174704"/>
                  <a:pt x="1638786" y="5162154"/>
                </a:cubicBezTo>
                <a:cubicBezTo>
                  <a:pt x="1636534" y="5162635"/>
                  <a:pt x="1632675" y="5161104"/>
                  <a:pt x="1628575" y="5158449"/>
                </a:cubicBezTo>
                <a:lnTo>
                  <a:pt x="1621158" y="5151791"/>
                </a:lnTo>
                <a:lnTo>
                  <a:pt x="1626891" y="5150566"/>
                </a:lnTo>
                <a:cubicBezTo>
                  <a:pt x="1654223" y="5168275"/>
                  <a:pt x="1681554" y="5185984"/>
                  <a:pt x="1698916" y="5201113"/>
                </a:cubicBezTo>
                <a:cubicBezTo>
                  <a:pt x="1699878" y="5205617"/>
                  <a:pt x="1704383" y="5204655"/>
                  <a:pt x="1704383" y="5204655"/>
                </a:cubicBezTo>
                <a:cubicBezTo>
                  <a:pt x="1721744" y="5219784"/>
                  <a:pt x="1688945" y="5198534"/>
                  <a:pt x="1695374" y="5206579"/>
                </a:cubicBezTo>
                <a:cubicBezTo>
                  <a:pt x="1716277" y="5216242"/>
                  <a:pt x="1711773" y="5217205"/>
                  <a:pt x="1713697" y="5226213"/>
                </a:cubicBezTo>
                <a:cubicBezTo>
                  <a:pt x="1733638" y="5231372"/>
                  <a:pt x="1741992" y="5248426"/>
                  <a:pt x="1734601" y="5235876"/>
                </a:cubicBezTo>
                <a:cubicBezTo>
                  <a:pt x="1739105" y="5234914"/>
                  <a:pt x="1739105" y="5234914"/>
                  <a:pt x="1739105" y="5234914"/>
                </a:cubicBezTo>
                <a:cubicBezTo>
                  <a:pt x="1743608" y="5233952"/>
                  <a:pt x="1743608" y="5233952"/>
                  <a:pt x="1743608" y="5233952"/>
                </a:cubicBezTo>
                <a:cubicBezTo>
                  <a:pt x="1749075" y="5237493"/>
                  <a:pt x="1759046" y="5240073"/>
                  <a:pt x="1765474" y="5248118"/>
                </a:cubicBezTo>
                <a:cubicBezTo>
                  <a:pt x="1764511" y="5243615"/>
                  <a:pt x="1769016" y="5242652"/>
                  <a:pt x="1774483" y="5246193"/>
                </a:cubicBezTo>
                <a:cubicBezTo>
                  <a:pt x="1794423" y="5251353"/>
                  <a:pt x="1814672" y="5279995"/>
                  <a:pt x="1840078" y="5288696"/>
                </a:cubicBezTo>
                <a:cubicBezTo>
                  <a:pt x="1846507" y="5296741"/>
                  <a:pt x="1850049" y="5291274"/>
                  <a:pt x="1860019" y="5293854"/>
                </a:cubicBezTo>
                <a:cubicBezTo>
                  <a:pt x="1860019" y="5293854"/>
                  <a:pt x="1866448" y="5301901"/>
                  <a:pt x="1872877" y="5309946"/>
                </a:cubicBezTo>
                <a:cubicBezTo>
                  <a:pt x="1926578" y="5340859"/>
                  <a:pt x="2003762" y="5371466"/>
                  <a:pt x="2056500" y="5397876"/>
                </a:cubicBezTo>
                <a:cubicBezTo>
                  <a:pt x="2082870" y="5411080"/>
                  <a:pt x="2103773" y="5420743"/>
                  <a:pt x="2135609" y="5437490"/>
                </a:cubicBezTo>
                <a:cubicBezTo>
                  <a:pt x="2145579" y="5440070"/>
                  <a:pt x="2170024" y="5444266"/>
                  <a:pt x="2180957" y="5451349"/>
                </a:cubicBezTo>
                <a:cubicBezTo>
                  <a:pt x="2180957" y="5451349"/>
                  <a:pt x="2187385" y="5459396"/>
                  <a:pt x="2187385" y="5459396"/>
                </a:cubicBezTo>
                <a:cubicBezTo>
                  <a:pt x="2212793" y="5468096"/>
                  <a:pt x="2211830" y="5463592"/>
                  <a:pt x="2228229" y="5474217"/>
                </a:cubicBezTo>
                <a:cubicBezTo>
                  <a:pt x="2217297" y="5467134"/>
                  <a:pt x="2275502" y="5497085"/>
                  <a:pt x="2305413" y="5504824"/>
                </a:cubicBezTo>
                <a:cubicBezTo>
                  <a:pt x="2352685" y="5527692"/>
                  <a:pt x="2417013" y="5542206"/>
                  <a:pt x="2473293" y="5563150"/>
                </a:cubicBezTo>
                <a:cubicBezTo>
                  <a:pt x="2497738" y="5567346"/>
                  <a:pt x="2533115" y="5578627"/>
                  <a:pt x="2572035" y="5584441"/>
                </a:cubicBezTo>
                <a:cubicBezTo>
                  <a:pt x="2611917" y="5594759"/>
                  <a:pt x="2655341" y="5599610"/>
                  <a:pt x="2679785" y="5603808"/>
                </a:cubicBezTo>
                <a:cubicBezTo>
                  <a:pt x="2747653" y="5612856"/>
                  <a:pt x="2802972" y="5629295"/>
                  <a:pt x="2856366" y="5636726"/>
                </a:cubicBezTo>
                <a:cubicBezTo>
                  <a:pt x="2894323" y="5638036"/>
                  <a:pt x="2946755" y="5640963"/>
                  <a:pt x="2989216" y="5641311"/>
                </a:cubicBezTo>
                <a:cubicBezTo>
                  <a:pt x="3014623" y="5650012"/>
                  <a:pt x="3047114" y="5647780"/>
                  <a:pt x="3079605" y="5645548"/>
                </a:cubicBezTo>
                <a:cubicBezTo>
                  <a:pt x="3096004" y="5656173"/>
                  <a:pt x="3142970" y="5655559"/>
                  <a:pt x="3189935" y="5654944"/>
                </a:cubicBezTo>
                <a:cubicBezTo>
                  <a:pt x="3236900" y="5654329"/>
                  <a:pt x="3283865" y="5653715"/>
                  <a:pt x="3300264" y="5664340"/>
                </a:cubicBezTo>
                <a:cubicBezTo>
                  <a:pt x="3313777" y="5661453"/>
                  <a:pt x="3337259" y="5661146"/>
                  <a:pt x="3342726" y="5664687"/>
                </a:cubicBezTo>
                <a:cubicBezTo>
                  <a:pt x="3354313" y="5652793"/>
                  <a:pt x="3405783" y="5651215"/>
                  <a:pt x="3412212" y="5659262"/>
                </a:cubicBezTo>
                <a:cubicBezTo>
                  <a:pt x="3416716" y="5658299"/>
                  <a:pt x="3425724" y="5656375"/>
                  <a:pt x="3430228" y="5655412"/>
                </a:cubicBezTo>
                <a:cubicBezTo>
                  <a:pt x="3433115" y="5668925"/>
                  <a:pt x="3471726" y="5651255"/>
                  <a:pt x="3505179" y="5653528"/>
                </a:cubicBezTo>
                <a:cubicBezTo>
                  <a:pt x="3509684" y="5652566"/>
                  <a:pt x="3509684" y="5652566"/>
                  <a:pt x="3509684" y="5652566"/>
                </a:cubicBezTo>
                <a:cubicBezTo>
                  <a:pt x="3509684" y="5652566"/>
                  <a:pt x="3510646" y="5657069"/>
                  <a:pt x="3510646" y="5657069"/>
                </a:cubicBezTo>
                <a:cubicBezTo>
                  <a:pt x="3515150" y="5656107"/>
                  <a:pt x="3515150" y="5656107"/>
                  <a:pt x="3519654" y="5655145"/>
                </a:cubicBezTo>
                <a:cubicBezTo>
                  <a:pt x="3519654" y="5655145"/>
                  <a:pt x="3519654" y="5655145"/>
                  <a:pt x="3518691" y="5650641"/>
                </a:cubicBezTo>
                <a:cubicBezTo>
                  <a:pt x="3518691" y="5650641"/>
                  <a:pt x="3514188" y="5651604"/>
                  <a:pt x="3514188" y="5651604"/>
                </a:cubicBezTo>
                <a:cubicBezTo>
                  <a:pt x="3523196" y="5649679"/>
                  <a:pt x="3536708" y="5646792"/>
                  <a:pt x="3535746" y="5642288"/>
                </a:cubicBezTo>
                <a:cubicBezTo>
                  <a:pt x="3614240" y="5634937"/>
                  <a:pt x="3691771" y="5623083"/>
                  <a:pt x="3771882" y="5601257"/>
                </a:cubicBezTo>
                <a:cubicBezTo>
                  <a:pt x="3802449" y="5590018"/>
                  <a:pt x="3824970" y="5585207"/>
                  <a:pt x="3861001" y="5577509"/>
                </a:cubicBezTo>
                <a:cubicBezTo>
                  <a:pt x="3900576" y="5564344"/>
                  <a:pt x="3957204" y="5542826"/>
                  <a:pt x="4010291" y="5526775"/>
                </a:cubicBezTo>
                <a:cubicBezTo>
                  <a:pt x="4066919" y="5505258"/>
                  <a:pt x="4119044" y="5484701"/>
                  <a:pt x="4162160" y="5466071"/>
                </a:cubicBezTo>
                <a:cubicBezTo>
                  <a:pt x="4197231" y="5453868"/>
                  <a:pt x="4214285" y="5445515"/>
                  <a:pt x="4252897" y="5427847"/>
                </a:cubicBezTo>
                <a:cubicBezTo>
                  <a:pt x="4260943" y="5421418"/>
                  <a:pt x="4274455" y="5418531"/>
                  <a:pt x="4283464" y="5416606"/>
                </a:cubicBezTo>
                <a:cubicBezTo>
                  <a:pt x="4305021" y="5407292"/>
                  <a:pt x="4320151" y="5389931"/>
                  <a:pt x="4342672" y="5385119"/>
                </a:cubicBezTo>
                <a:cubicBezTo>
                  <a:pt x="4342672" y="5385119"/>
                  <a:pt x="4343634" y="5389623"/>
                  <a:pt x="4343634" y="5389623"/>
                </a:cubicBezTo>
                <a:cubicBezTo>
                  <a:pt x="4339129" y="5390585"/>
                  <a:pt x="4344596" y="5394127"/>
                  <a:pt x="4348138" y="5388660"/>
                </a:cubicBezTo>
                <a:cubicBezTo>
                  <a:pt x="4352642" y="5387698"/>
                  <a:pt x="4357146" y="5386736"/>
                  <a:pt x="4357146" y="5386736"/>
                </a:cubicBezTo>
                <a:cubicBezTo>
                  <a:pt x="4356184" y="5382232"/>
                  <a:pt x="4360688" y="5381270"/>
                  <a:pt x="4360688" y="5381270"/>
                </a:cubicBezTo>
                <a:cubicBezTo>
                  <a:pt x="4361650" y="5385773"/>
                  <a:pt x="4366154" y="5384811"/>
                  <a:pt x="4370658" y="5383849"/>
                </a:cubicBezTo>
                <a:cubicBezTo>
                  <a:pt x="4374200" y="5378383"/>
                  <a:pt x="4369696" y="5379346"/>
                  <a:pt x="4368733" y="5374841"/>
                </a:cubicBezTo>
                <a:cubicBezTo>
                  <a:pt x="4368733" y="5374841"/>
                  <a:pt x="4373238" y="5373879"/>
                  <a:pt x="4373238" y="5373879"/>
                </a:cubicBezTo>
                <a:cubicBezTo>
                  <a:pt x="4377742" y="5372917"/>
                  <a:pt x="4381283" y="5367450"/>
                  <a:pt x="4381283" y="5367450"/>
                </a:cubicBezTo>
                <a:cubicBezTo>
                  <a:pt x="4380321" y="5362947"/>
                  <a:pt x="4375818" y="5363909"/>
                  <a:pt x="4371313" y="5364871"/>
                </a:cubicBezTo>
                <a:cubicBezTo>
                  <a:pt x="4372275" y="5369375"/>
                  <a:pt x="4372275" y="5369375"/>
                  <a:pt x="4372275" y="5369375"/>
                </a:cubicBezTo>
                <a:cubicBezTo>
                  <a:pt x="4366809" y="5365834"/>
                  <a:pt x="4366809" y="5365834"/>
                  <a:pt x="4366809" y="5365834"/>
                </a:cubicBezTo>
                <a:cubicBezTo>
                  <a:pt x="4401880" y="5353631"/>
                  <a:pt x="4453042" y="5328572"/>
                  <a:pt x="4471713" y="5305744"/>
                </a:cubicBezTo>
                <a:cubicBezTo>
                  <a:pt x="4510325" y="5288076"/>
                  <a:pt x="4564067" y="5253045"/>
                  <a:pt x="4629396" y="5206120"/>
                </a:cubicBezTo>
                <a:cubicBezTo>
                  <a:pt x="4630359" y="5210625"/>
                  <a:pt x="4630359" y="5210625"/>
                  <a:pt x="4630359" y="5210625"/>
                </a:cubicBezTo>
                <a:cubicBezTo>
                  <a:pt x="4630359" y="5210625"/>
                  <a:pt x="4625854" y="5211587"/>
                  <a:pt x="4625854" y="5211587"/>
                </a:cubicBezTo>
                <a:cubicBezTo>
                  <a:pt x="4622312" y="5217054"/>
                  <a:pt x="4617809" y="5218016"/>
                  <a:pt x="4623274" y="5221557"/>
                </a:cubicBezTo>
                <a:cubicBezTo>
                  <a:pt x="4623274" y="5221557"/>
                  <a:pt x="4627779" y="5220595"/>
                  <a:pt x="4631321" y="5215129"/>
                </a:cubicBezTo>
                <a:cubicBezTo>
                  <a:pt x="4635824" y="5214167"/>
                  <a:pt x="4635824" y="5214167"/>
                  <a:pt x="4639366" y="5208700"/>
                </a:cubicBezTo>
                <a:cubicBezTo>
                  <a:pt x="4640329" y="5213205"/>
                  <a:pt x="4644833" y="5212242"/>
                  <a:pt x="4653841" y="5210318"/>
                </a:cubicBezTo>
                <a:cubicBezTo>
                  <a:pt x="4653360" y="5208066"/>
                  <a:pt x="4652878" y="5205813"/>
                  <a:pt x="4651512" y="5204927"/>
                </a:cubicBezTo>
                <a:lnTo>
                  <a:pt x="4648965" y="5205864"/>
                </a:lnTo>
                <a:lnTo>
                  <a:pt x="4655458" y="5195843"/>
                </a:lnTo>
                <a:cubicBezTo>
                  <a:pt x="4650954" y="5196806"/>
                  <a:pt x="4646451" y="5197768"/>
                  <a:pt x="4641946" y="5198730"/>
                </a:cubicBezTo>
                <a:cubicBezTo>
                  <a:pt x="4652572" y="5182331"/>
                  <a:pt x="4659656" y="5171398"/>
                  <a:pt x="4680251" y="5157579"/>
                </a:cubicBezTo>
                <a:cubicBezTo>
                  <a:pt x="4676709" y="5163045"/>
                  <a:pt x="4681213" y="5162082"/>
                  <a:pt x="4685717" y="5161120"/>
                </a:cubicBezTo>
                <a:cubicBezTo>
                  <a:pt x="4706313" y="5147301"/>
                  <a:pt x="4724022" y="5119970"/>
                  <a:pt x="4736572" y="5112579"/>
                </a:cubicBezTo>
                <a:cubicBezTo>
                  <a:pt x="4736572" y="5112579"/>
                  <a:pt x="4737534" y="5117083"/>
                  <a:pt x="4733031" y="5118045"/>
                </a:cubicBezTo>
                <a:cubicBezTo>
                  <a:pt x="4761673" y="5097797"/>
                  <a:pt x="4779381" y="5070465"/>
                  <a:pt x="4793855" y="5072083"/>
                </a:cubicBezTo>
                <a:cubicBezTo>
                  <a:pt x="4789352" y="5073045"/>
                  <a:pt x="4792893" y="5067578"/>
                  <a:pt x="4797397" y="5066616"/>
                </a:cubicBezTo>
                <a:cubicBezTo>
                  <a:pt x="4803519" y="5051179"/>
                  <a:pt x="4783885" y="5069503"/>
                  <a:pt x="4779381" y="5070465"/>
                </a:cubicBezTo>
                <a:cubicBezTo>
                  <a:pt x="4803519" y="5051179"/>
                  <a:pt x="4812527" y="5049255"/>
                  <a:pt x="4818648" y="5033818"/>
                </a:cubicBezTo>
                <a:cubicBezTo>
                  <a:pt x="4824115" y="5037360"/>
                  <a:pt x="4817031" y="5048293"/>
                  <a:pt x="4828619" y="5036398"/>
                </a:cubicBezTo>
                <a:cubicBezTo>
                  <a:pt x="4831199" y="5026427"/>
                  <a:pt x="4827657" y="5031894"/>
                  <a:pt x="4834740" y="5020962"/>
                </a:cubicBezTo>
                <a:cubicBezTo>
                  <a:pt x="4833778" y="5016457"/>
                  <a:pt x="4838282" y="5015495"/>
                  <a:pt x="4838282" y="5015495"/>
                </a:cubicBezTo>
                <a:cubicBezTo>
                  <a:pt x="4841824" y="5010028"/>
                  <a:pt x="4846328" y="5009066"/>
                  <a:pt x="4845366" y="5004562"/>
                </a:cubicBezTo>
                <a:cubicBezTo>
                  <a:pt x="4844404" y="5000058"/>
                  <a:pt x="4839899" y="5001020"/>
                  <a:pt x="4836357" y="5006486"/>
                </a:cubicBezTo>
                <a:cubicBezTo>
                  <a:pt x="4836357" y="5006486"/>
                  <a:pt x="4836357" y="5006486"/>
                  <a:pt x="4831853" y="5007449"/>
                </a:cubicBezTo>
                <a:cubicBezTo>
                  <a:pt x="4867579" y="4976268"/>
                  <a:pt x="4873700" y="4960832"/>
                  <a:pt x="4916509" y="4918718"/>
                </a:cubicBezTo>
                <a:cubicBezTo>
                  <a:pt x="4936450" y="4923877"/>
                  <a:pt x="4920051" y="4913251"/>
                  <a:pt x="4950617" y="4902012"/>
                </a:cubicBezTo>
                <a:cubicBezTo>
                  <a:pt x="4951579" y="4906516"/>
                  <a:pt x="4951579" y="4906516"/>
                  <a:pt x="4951579" y="4906516"/>
                </a:cubicBezTo>
                <a:cubicBezTo>
                  <a:pt x="4948037" y="4911982"/>
                  <a:pt x="4952542" y="4911020"/>
                  <a:pt x="4956084" y="4905553"/>
                </a:cubicBezTo>
                <a:cubicBezTo>
                  <a:pt x="4960588" y="4904591"/>
                  <a:pt x="4964129" y="4899125"/>
                  <a:pt x="4963167" y="4894621"/>
                </a:cubicBezTo>
                <a:cubicBezTo>
                  <a:pt x="4966709" y="4889154"/>
                  <a:pt x="4966709" y="4889154"/>
                  <a:pt x="4966709" y="4889154"/>
                </a:cubicBezTo>
                <a:cubicBezTo>
                  <a:pt x="4974754" y="4882727"/>
                  <a:pt x="4973792" y="4878222"/>
                  <a:pt x="4968326" y="4874680"/>
                </a:cubicBezTo>
                <a:cubicBezTo>
                  <a:pt x="4977334" y="4872755"/>
                  <a:pt x="4979914" y="4862785"/>
                  <a:pt x="4983456" y="4857319"/>
                </a:cubicBezTo>
                <a:cubicBezTo>
                  <a:pt x="4975410" y="4863748"/>
                  <a:pt x="4967364" y="4870176"/>
                  <a:pt x="4959318" y="4876605"/>
                </a:cubicBezTo>
                <a:cubicBezTo>
                  <a:pt x="4960280" y="4881109"/>
                  <a:pt x="4961242" y="4885613"/>
                  <a:pt x="4961242" y="4885613"/>
                </a:cubicBezTo>
                <a:cubicBezTo>
                  <a:pt x="4961242" y="4885613"/>
                  <a:pt x="4956739" y="4886575"/>
                  <a:pt x="4957701" y="4891079"/>
                </a:cubicBezTo>
                <a:cubicBezTo>
                  <a:pt x="4957701" y="4891079"/>
                  <a:pt x="4953197" y="4892041"/>
                  <a:pt x="4953197" y="4892041"/>
                </a:cubicBezTo>
                <a:cubicBezTo>
                  <a:pt x="4948692" y="4893003"/>
                  <a:pt x="4949655" y="4897508"/>
                  <a:pt x="4950617" y="4902012"/>
                </a:cubicBezTo>
                <a:cubicBezTo>
                  <a:pt x="4926172" y="4897815"/>
                  <a:pt x="4900110" y="4908093"/>
                  <a:pt x="4875317" y="4946357"/>
                </a:cubicBezTo>
                <a:cubicBezTo>
                  <a:pt x="4870813" y="4947320"/>
                  <a:pt x="4867272" y="4952786"/>
                  <a:pt x="4866310" y="4948282"/>
                </a:cubicBezTo>
                <a:cubicBezTo>
                  <a:pt x="4870813" y="4947320"/>
                  <a:pt x="4869851" y="4942815"/>
                  <a:pt x="4865347" y="4943777"/>
                </a:cubicBezTo>
                <a:cubicBezTo>
                  <a:pt x="4865347" y="4943777"/>
                  <a:pt x="4865347" y="4943777"/>
                  <a:pt x="4861805" y="4949244"/>
                </a:cubicBezTo>
                <a:cubicBezTo>
                  <a:pt x="4861805" y="4949244"/>
                  <a:pt x="4857301" y="4950206"/>
                  <a:pt x="4857301" y="4950206"/>
                </a:cubicBezTo>
                <a:cubicBezTo>
                  <a:pt x="4865675" y="4934288"/>
                  <a:pt x="4874770" y="4921749"/>
                  <a:pt x="4886477" y="4910416"/>
                </a:cubicBezTo>
                <a:lnTo>
                  <a:pt x="4927253" y="4880833"/>
                </a:lnTo>
                <a:lnTo>
                  <a:pt x="4927789" y="4883341"/>
                </a:lnTo>
                <a:cubicBezTo>
                  <a:pt x="4932294" y="4882378"/>
                  <a:pt x="4932294" y="4882378"/>
                  <a:pt x="4931331" y="4877874"/>
                </a:cubicBezTo>
                <a:cubicBezTo>
                  <a:pt x="4940339" y="4875949"/>
                  <a:pt x="4939377" y="4871446"/>
                  <a:pt x="4947423" y="4865017"/>
                </a:cubicBezTo>
                <a:cubicBezTo>
                  <a:pt x="4947423" y="4865017"/>
                  <a:pt x="4948386" y="4869521"/>
                  <a:pt x="4943881" y="4870484"/>
                </a:cubicBezTo>
                <a:cubicBezTo>
                  <a:pt x="4943881" y="4870484"/>
                  <a:pt x="4948386" y="4869521"/>
                  <a:pt x="4948386" y="4869521"/>
                </a:cubicBezTo>
                <a:cubicBezTo>
                  <a:pt x="4948386" y="4869521"/>
                  <a:pt x="4951928" y="4864055"/>
                  <a:pt x="4951928" y="4864055"/>
                </a:cubicBezTo>
                <a:cubicBezTo>
                  <a:pt x="4976065" y="4844769"/>
                  <a:pt x="4998585" y="4839958"/>
                  <a:pt x="5016294" y="4812627"/>
                </a:cubicBezTo>
                <a:cubicBezTo>
                  <a:pt x="5009211" y="4823559"/>
                  <a:pt x="5017256" y="4817130"/>
                  <a:pt x="5026265" y="4815205"/>
                </a:cubicBezTo>
                <a:cubicBezTo>
                  <a:pt x="5015640" y="4831604"/>
                  <a:pt x="5002127" y="4834491"/>
                  <a:pt x="5008556" y="4842537"/>
                </a:cubicBezTo>
                <a:cubicBezTo>
                  <a:pt x="5030768" y="4814243"/>
                  <a:pt x="5045898" y="4796882"/>
                  <a:pt x="5081624" y="4765702"/>
                </a:cubicBezTo>
                <a:cubicBezTo>
                  <a:pt x="5082586" y="4770205"/>
                  <a:pt x="5086128" y="4764739"/>
                  <a:pt x="5090632" y="4763777"/>
                </a:cubicBezTo>
                <a:cubicBezTo>
                  <a:pt x="5094174" y="4758310"/>
                  <a:pt x="5097716" y="4752844"/>
                  <a:pt x="5093211" y="4753806"/>
                </a:cubicBezTo>
                <a:cubicBezTo>
                  <a:pt x="5101257" y="4747378"/>
                  <a:pt x="5103837" y="4737407"/>
                  <a:pt x="5109959" y="4721971"/>
                </a:cubicBezTo>
                <a:cubicBezTo>
                  <a:pt x="5115424" y="4725513"/>
                  <a:pt x="5108341" y="4736445"/>
                  <a:pt x="5116387" y="4730017"/>
                </a:cubicBezTo>
                <a:cubicBezTo>
                  <a:pt x="5115424" y="4725513"/>
                  <a:pt x="5123471" y="4719084"/>
                  <a:pt x="5122508" y="4714579"/>
                </a:cubicBezTo>
                <a:cubicBezTo>
                  <a:pt x="5122508" y="4714579"/>
                  <a:pt x="5127013" y="4713617"/>
                  <a:pt x="5126050" y="4709114"/>
                </a:cubicBezTo>
                <a:cubicBezTo>
                  <a:pt x="5130554" y="4708152"/>
                  <a:pt x="5130554" y="4708152"/>
                  <a:pt x="5130554" y="4708152"/>
                </a:cubicBezTo>
                <a:cubicBezTo>
                  <a:pt x="5129592" y="4703647"/>
                  <a:pt x="5129592" y="4703647"/>
                  <a:pt x="5129592" y="4703647"/>
                </a:cubicBezTo>
                <a:cubicBezTo>
                  <a:pt x="5126050" y="4709114"/>
                  <a:pt x="5126050" y="4709114"/>
                  <a:pt x="5126050" y="4709114"/>
                </a:cubicBezTo>
                <a:cubicBezTo>
                  <a:pt x="5121546" y="4710076"/>
                  <a:pt x="5121546" y="4710076"/>
                  <a:pt x="5121546" y="4710076"/>
                </a:cubicBezTo>
                <a:cubicBezTo>
                  <a:pt x="5136676" y="4692715"/>
                  <a:pt x="5136676" y="4692715"/>
                  <a:pt x="5136676" y="4692715"/>
                </a:cubicBezTo>
                <a:cubicBezTo>
                  <a:pt x="5133134" y="4698181"/>
                  <a:pt x="5134096" y="4702685"/>
                  <a:pt x="5137638" y="4697218"/>
                </a:cubicBezTo>
                <a:cubicBezTo>
                  <a:pt x="5170476" y="4652526"/>
                  <a:pt x="5191419" y="4596245"/>
                  <a:pt x="5217830" y="4543506"/>
                </a:cubicBezTo>
                <a:cubicBezTo>
                  <a:pt x="5238773" y="4487227"/>
                  <a:pt x="5260679" y="4435450"/>
                  <a:pt x="5282585" y="4383674"/>
                </a:cubicBezTo>
                <a:cubicBezTo>
                  <a:pt x="5291594" y="4381749"/>
                  <a:pt x="5292556" y="4386253"/>
                  <a:pt x="5294480" y="4395261"/>
                </a:cubicBezTo>
                <a:cubicBezTo>
                  <a:pt x="5308340" y="4349913"/>
                  <a:pt x="5320583" y="4319040"/>
                  <a:pt x="5327359" y="4284625"/>
                </a:cubicBezTo>
                <a:cubicBezTo>
                  <a:pt x="5338639" y="4249247"/>
                  <a:pt x="5345415" y="4214832"/>
                  <a:pt x="5363780" y="4168522"/>
                </a:cubicBezTo>
                <a:cubicBezTo>
                  <a:pt x="5360238" y="4173988"/>
                  <a:pt x="5360238" y="4173988"/>
                  <a:pt x="5364742" y="4173025"/>
                </a:cubicBezTo>
                <a:cubicBezTo>
                  <a:pt x="5364742" y="4173025"/>
                  <a:pt x="5369247" y="4172063"/>
                  <a:pt x="5372788" y="4166598"/>
                </a:cubicBezTo>
                <a:cubicBezTo>
                  <a:pt x="5377292" y="4165635"/>
                  <a:pt x="5377292" y="4165635"/>
                  <a:pt x="5377292" y="4165635"/>
                </a:cubicBezTo>
                <a:cubicBezTo>
                  <a:pt x="5379872" y="4155664"/>
                  <a:pt x="5386955" y="4144732"/>
                  <a:pt x="5381488" y="4141190"/>
                </a:cubicBezTo>
                <a:cubicBezTo>
                  <a:pt x="5385993" y="4140228"/>
                  <a:pt x="5389535" y="4134762"/>
                  <a:pt x="5388573" y="4130258"/>
                </a:cubicBezTo>
                <a:cubicBezTo>
                  <a:pt x="5392115" y="4124791"/>
                  <a:pt x="5387610" y="4125753"/>
                  <a:pt x="5387610" y="4125753"/>
                </a:cubicBezTo>
                <a:cubicBezTo>
                  <a:pt x="5383106" y="4126716"/>
                  <a:pt x="5383106" y="4126716"/>
                  <a:pt x="5383106" y="4126716"/>
                </a:cubicBezTo>
                <a:cubicBezTo>
                  <a:pt x="5396311" y="4100347"/>
                  <a:pt x="5393424" y="4086835"/>
                  <a:pt x="5406629" y="4060465"/>
                </a:cubicBezTo>
                <a:cubicBezTo>
                  <a:pt x="5393117" y="4063352"/>
                  <a:pt x="5404705" y="4051457"/>
                  <a:pt x="5403743" y="4046953"/>
                </a:cubicBezTo>
                <a:cubicBezTo>
                  <a:pt x="5397621" y="4062389"/>
                  <a:pt x="5395696" y="4053382"/>
                  <a:pt x="5388613" y="4064314"/>
                </a:cubicBezTo>
                <a:cubicBezTo>
                  <a:pt x="5386033" y="4074284"/>
                  <a:pt x="5396658" y="4057885"/>
                  <a:pt x="5395042" y="4072359"/>
                </a:cubicBezTo>
                <a:cubicBezTo>
                  <a:pt x="5383454" y="4084255"/>
                  <a:pt x="5381837" y="4098729"/>
                  <a:pt x="5373790" y="4105158"/>
                </a:cubicBezTo>
                <a:cubicBezTo>
                  <a:pt x="5377332" y="4099692"/>
                  <a:pt x="5380874" y="4094225"/>
                  <a:pt x="5379912" y="4089721"/>
                </a:cubicBezTo>
                <a:cubicBezTo>
                  <a:pt x="5366707" y="4116090"/>
                  <a:pt x="5349960" y="4147926"/>
                  <a:pt x="5334176" y="4184266"/>
                </a:cubicBezTo>
                <a:cubicBezTo>
                  <a:pt x="5318391" y="4220606"/>
                  <a:pt x="5302606" y="4256946"/>
                  <a:pt x="5290365" y="4287819"/>
                </a:cubicBezTo>
                <a:cubicBezTo>
                  <a:pt x="5289402" y="4283314"/>
                  <a:pt x="5284898" y="4284277"/>
                  <a:pt x="5281356" y="4289743"/>
                </a:cubicBezTo>
                <a:cubicBezTo>
                  <a:pt x="5264610" y="4321579"/>
                  <a:pt x="5251405" y="4347949"/>
                  <a:pt x="5229191" y="4376242"/>
                </a:cubicBezTo>
                <a:cubicBezTo>
                  <a:pt x="5235620" y="4384288"/>
                  <a:pt x="5215024" y="4398108"/>
                  <a:pt x="5207940" y="4409040"/>
                </a:cubicBezTo>
                <a:cubicBezTo>
                  <a:pt x="5204398" y="4414507"/>
                  <a:pt x="5209865" y="4418049"/>
                  <a:pt x="5201818" y="4424477"/>
                </a:cubicBezTo>
                <a:cubicBezTo>
                  <a:pt x="5202781" y="4428981"/>
                  <a:pt x="5190231" y="4436372"/>
                  <a:pt x="5183148" y="4447304"/>
                </a:cubicBezTo>
                <a:cubicBezTo>
                  <a:pt x="5172522" y="4463703"/>
                  <a:pt x="5162859" y="4484606"/>
                  <a:pt x="5152233" y="4501005"/>
                </a:cubicBezTo>
                <a:cubicBezTo>
                  <a:pt x="5138066" y="4522871"/>
                  <a:pt x="5139028" y="4527374"/>
                  <a:pt x="5120357" y="4550202"/>
                </a:cubicBezTo>
                <a:cubicBezTo>
                  <a:pt x="5089443" y="4603903"/>
                  <a:pt x="5035046" y="4657911"/>
                  <a:pt x="5021841" y="4684281"/>
                </a:cubicBezTo>
                <a:cubicBezTo>
                  <a:pt x="5008329" y="4687168"/>
                  <a:pt x="4999628" y="4712574"/>
                  <a:pt x="4992545" y="4723508"/>
                </a:cubicBezTo>
                <a:cubicBezTo>
                  <a:pt x="4995124" y="4713537"/>
                  <a:pt x="4991583" y="4719003"/>
                  <a:pt x="4987079" y="4719966"/>
                </a:cubicBezTo>
                <a:cubicBezTo>
                  <a:pt x="4962286" y="4758230"/>
                  <a:pt x="4916590" y="4786831"/>
                  <a:pt x="4875706" y="4837953"/>
                </a:cubicBezTo>
                <a:cubicBezTo>
                  <a:pt x="4861539" y="4859818"/>
                  <a:pt x="4873126" y="4847923"/>
                  <a:pt x="4848989" y="4867208"/>
                </a:cubicBezTo>
                <a:cubicBezTo>
                  <a:pt x="4832897" y="4880066"/>
                  <a:pt x="4822272" y="4896465"/>
                  <a:pt x="4806180" y="4909322"/>
                </a:cubicBezTo>
                <a:cubicBezTo>
                  <a:pt x="4750821" y="4958826"/>
                  <a:pt x="4694499" y="5003827"/>
                  <a:pt x="4646224" y="5042398"/>
                </a:cubicBezTo>
                <a:cubicBezTo>
                  <a:pt x="4626590" y="5060722"/>
                  <a:pt x="4609536" y="5069075"/>
                  <a:pt x="4598911" y="5085474"/>
                </a:cubicBezTo>
                <a:cubicBezTo>
                  <a:pt x="4594406" y="5086436"/>
                  <a:pt x="4594406" y="5086436"/>
                  <a:pt x="4589903" y="5087399"/>
                </a:cubicBezTo>
                <a:cubicBezTo>
                  <a:pt x="4585399" y="5088361"/>
                  <a:pt x="4571887" y="5091248"/>
                  <a:pt x="4552253" y="5109571"/>
                </a:cubicBezTo>
                <a:cubicBezTo>
                  <a:pt x="4544207" y="5115999"/>
                  <a:pt x="4532619" y="5127895"/>
                  <a:pt x="4524573" y="5134323"/>
                </a:cubicBezTo>
                <a:cubicBezTo>
                  <a:pt x="4486923" y="5156496"/>
                  <a:pt x="4440266" y="5180593"/>
                  <a:pt x="4429640" y="5196992"/>
                </a:cubicBezTo>
                <a:cubicBezTo>
                  <a:pt x="4435761" y="5181555"/>
                  <a:pt x="4387486" y="5220127"/>
                  <a:pt x="4375898" y="5232021"/>
                </a:cubicBezTo>
                <a:cubicBezTo>
                  <a:pt x="4356919" y="5231366"/>
                  <a:pt x="4330202" y="5260623"/>
                  <a:pt x="4295132" y="5272825"/>
                </a:cubicBezTo>
                <a:cubicBezTo>
                  <a:pt x="4290628" y="5273788"/>
                  <a:pt x="4297056" y="5281833"/>
                  <a:pt x="4283544" y="5284720"/>
                </a:cubicBezTo>
                <a:cubicBezTo>
                  <a:pt x="4273574" y="5282140"/>
                  <a:pt x="4243970" y="5297885"/>
                  <a:pt x="4249436" y="5301426"/>
                </a:cubicBezTo>
                <a:cubicBezTo>
                  <a:pt x="4233999" y="5295305"/>
                  <a:pt x="4210824" y="5319095"/>
                  <a:pt x="4200853" y="5316515"/>
                </a:cubicBezTo>
                <a:cubicBezTo>
                  <a:pt x="4202778" y="5325523"/>
                  <a:pt x="4199237" y="5330989"/>
                  <a:pt x="4195695" y="5336456"/>
                </a:cubicBezTo>
                <a:cubicBezTo>
                  <a:pt x="4187648" y="5342885"/>
                  <a:pt x="4183145" y="5343847"/>
                  <a:pt x="4175098" y="5350275"/>
                </a:cubicBezTo>
                <a:cubicBezTo>
                  <a:pt x="4145495" y="5366020"/>
                  <a:pt x="4105921" y="5379184"/>
                  <a:pt x="4070850" y="5391386"/>
                </a:cubicBezTo>
                <a:cubicBezTo>
                  <a:pt x="4061841" y="5393311"/>
                  <a:pt x="4051871" y="5390731"/>
                  <a:pt x="4051871" y="5390731"/>
                </a:cubicBezTo>
                <a:cubicBezTo>
                  <a:pt x="4048329" y="5396198"/>
                  <a:pt x="4043825" y="5397160"/>
                  <a:pt x="4040284" y="5402627"/>
                </a:cubicBezTo>
                <a:cubicBezTo>
                  <a:pt x="4035780" y="5403589"/>
                  <a:pt x="4035780" y="5403589"/>
                  <a:pt x="4035780" y="5403589"/>
                </a:cubicBezTo>
                <a:cubicBezTo>
                  <a:pt x="4002326" y="5401316"/>
                  <a:pt x="3960173" y="5424451"/>
                  <a:pt x="3926065" y="5441158"/>
                </a:cubicBezTo>
                <a:cubicBezTo>
                  <a:pt x="3925102" y="5436653"/>
                  <a:pt x="3925102" y="5436653"/>
                  <a:pt x="3925102" y="5436653"/>
                </a:cubicBezTo>
                <a:cubicBezTo>
                  <a:pt x="3910628" y="5435036"/>
                  <a:pt x="3909973" y="5454015"/>
                  <a:pt x="3902581" y="5441465"/>
                </a:cubicBezTo>
                <a:cubicBezTo>
                  <a:pt x="3880062" y="5446276"/>
                  <a:pt x="3895498" y="5452397"/>
                  <a:pt x="3877482" y="5456246"/>
                </a:cubicBezTo>
                <a:cubicBezTo>
                  <a:pt x="3876520" y="5451743"/>
                  <a:pt x="3867512" y="5453667"/>
                  <a:pt x="3862045" y="5450125"/>
                </a:cubicBezTo>
                <a:cubicBezTo>
                  <a:pt x="3845953" y="5462982"/>
                  <a:pt x="3827937" y="5466831"/>
                  <a:pt x="3804454" y="5467139"/>
                </a:cubicBezTo>
                <a:cubicBezTo>
                  <a:pt x="3798333" y="5482576"/>
                  <a:pt x="3769384" y="5479341"/>
                  <a:pt x="3761338" y="5485770"/>
                </a:cubicBezTo>
                <a:cubicBezTo>
                  <a:pt x="3760376" y="5481265"/>
                  <a:pt x="3755871" y="5482228"/>
                  <a:pt x="3755871" y="5482228"/>
                </a:cubicBezTo>
                <a:cubicBezTo>
                  <a:pt x="3730772" y="5497010"/>
                  <a:pt x="3707289" y="5497317"/>
                  <a:pt x="3684769" y="5502128"/>
                </a:cubicBezTo>
                <a:cubicBezTo>
                  <a:pt x="3680264" y="5503091"/>
                  <a:pt x="3675760" y="5504053"/>
                  <a:pt x="3675760" y="5504053"/>
                </a:cubicBezTo>
                <a:cubicBezTo>
                  <a:pt x="3674798" y="5499549"/>
                  <a:pt x="3674798" y="5499549"/>
                  <a:pt x="3674798" y="5499549"/>
                </a:cubicBezTo>
                <a:cubicBezTo>
                  <a:pt x="3673836" y="5495045"/>
                  <a:pt x="3669332" y="5496007"/>
                  <a:pt x="3669332" y="5496007"/>
                </a:cubicBezTo>
                <a:cubicBezTo>
                  <a:pt x="3664828" y="5496970"/>
                  <a:pt x="3665790" y="5501473"/>
                  <a:pt x="3665790" y="5501473"/>
                </a:cubicBezTo>
                <a:cubicBezTo>
                  <a:pt x="3651316" y="5499856"/>
                  <a:pt x="3640691" y="5516255"/>
                  <a:pt x="3618170" y="5521067"/>
                </a:cubicBezTo>
                <a:cubicBezTo>
                  <a:pt x="3635224" y="5512713"/>
                  <a:pt x="3606275" y="5509479"/>
                  <a:pt x="3602733" y="5514945"/>
                </a:cubicBezTo>
                <a:cubicBezTo>
                  <a:pt x="3611741" y="5513020"/>
                  <a:pt x="3612703" y="5517525"/>
                  <a:pt x="3603695" y="5519449"/>
                </a:cubicBezTo>
                <a:cubicBezTo>
                  <a:pt x="3607237" y="5513983"/>
                  <a:pt x="3589221" y="5517832"/>
                  <a:pt x="3584717" y="5518794"/>
                </a:cubicBezTo>
                <a:cubicBezTo>
                  <a:pt x="3586641" y="5527803"/>
                  <a:pt x="3575709" y="5520718"/>
                  <a:pt x="3558655" y="5529072"/>
                </a:cubicBezTo>
                <a:cubicBezTo>
                  <a:pt x="3570242" y="5517177"/>
                  <a:pt x="3544180" y="5527455"/>
                  <a:pt x="3531630" y="5534846"/>
                </a:cubicBezTo>
                <a:cubicBezTo>
                  <a:pt x="3527126" y="5535808"/>
                  <a:pt x="3527126" y="5535808"/>
                  <a:pt x="3521660" y="5532266"/>
                </a:cubicBezTo>
                <a:cubicBezTo>
                  <a:pt x="3517155" y="5533228"/>
                  <a:pt x="3512651" y="5534191"/>
                  <a:pt x="3507186" y="5530649"/>
                </a:cubicBezTo>
                <a:cubicBezTo>
                  <a:pt x="3507186" y="5530649"/>
                  <a:pt x="3502681" y="5531612"/>
                  <a:pt x="3502681" y="5531612"/>
                </a:cubicBezTo>
                <a:cubicBezTo>
                  <a:pt x="3474695" y="5532881"/>
                  <a:pt x="3448632" y="5543159"/>
                  <a:pt x="3424187" y="5538962"/>
                </a:cubicBezTo>
                <a:cubicBezTo>
                  <a:pt x="3399087" y="5553744"/>
                  <a:pt x="3349235" y="5540846"/>
                  <a:pt x="3328639" y="5554666"/>
                </a:cubicBezTo>
                <a:cubicBezTo>
                  <a:pt x="3324136" y="5555628"/>
                  <a:pt x="3324136" y="5555628"/>
                  <a:pt x="3319631" y="5556591"/>
                </a:cubicBezTo>
                <a:cubicBezTo>
                  <a:pt x="3318669" y="5552086"/>
                  <a:pt x="3318669" y="5552086"/>
                  <a:pt x="3314165" y="5553049"/>
                </a:cubicBezTo>
                <a:cubicBezTo>
                  <a:pt x="3314165" y="5553049"/>
                  <a:pt x="3309661" y="5554011"/>
                  <a:pt x="3309661" y="5554011"/>
                </a:cubicBezTo>
                <a:cubicBezTo>
                  <a:pt x="3304195" y="5550469"/>
                  <a:pt x="3286178" y="5554318"/>
                  <a:pt x="3282636" y="5559784"/>
                </a:cubicBezTo>
                <a:cubicBezTo>
                  <a:pt x="3282636" y="5559784"/>
                  <a:pt x="3278132" y="5560747"/>
                  <a:pt x="3278132" y="5560747"/>
                </a:cubicBezTo>
                <a:cubicBezTo>
                  <a:pt x="3272666" y="5557205"/>
                  <a:pt x="3272666" y="5557205"/>
                  <a:pt x="3272666" y="5557205"/>
                </a:cubicBezTo>
                <a:cubicBezTo>
                  <a:pt x="3268162" y="5558167"/>
                  <a:pt x="3268162" y="5558167"/>
                  <a:pt x="3268162" y="5558167"/>
                </a:cubicBezTo>
                <a:cubicBezTo>
                  <a:pt x="3254650" y="5561054"/>
                  <a:pt x="3240175" y="5559437"/>
                  <a:pt x="3231167" y="5561362"/>
                </a:cubicBezTo>
                <a:cubicBezTo>
                  <a:pt x="3231167" y="5561362"/>
                  <a:pt x="3225701" y="5557820"/>
                  <a:pt x="3221197" y="5558782"/>
                </a:cubicBezTo>
                <a:cubicBezTo>
                  <a:pt x="3222159" y="5563286"/>
                  <a:pt x="3197714" y="5559089"/>
                  <a:pt x="3192247" y="5555548"/>
                </a:cubicBezTo>
                <a:cubicBezTo>
                  <a:pt x="3193209" y="5560051"/>
                  <a:pt x="3193209" y="5560051"/>
                  <a:pt x="3193209" y="5560051"/>
                </a:cubicBezTo>
                <a:cubicBezTo>
                  <a:pt x="3188706" y="5561013"/>
                  <a:pt x="3188706" y="5561013"/>
                  <a:pt x="3183239" y="5557472"/>
                </a:cubicBezTo>
                <a:cubicBezTo>
                  <a:pt x="3189996" y="5556029"/>
                  <a:pt x="3190881" y="5554662"/>
                  <a:pt x="3189836" y="5552530"/>
                </a:cubicBezTo>
                <a:lnTo>
                  <a:pt x="3185794" y="5544792"/>
                </a:lnTo>
                <a:lnTo>
                  <a:pt x="3199331" y="5544615"/>
                </a:lnTo>
                <a:cubicBezTo>
                  <a:pt x="3231822" y="5542383"/>
                  <a:pt x="3296803" y="5537919"/>
                  <a:pt x="3342806" y="5532801"/>
                </a:cubicBezTo>
                <a:cubicBezTo>
                  <a:pt x="3467304" y="5520331"/>
                  <a:pt x="3586334" y="5504320"/>
                  <a:pt x="3695394" y="5485729"/>
                </a:cubicBezTo>
                <a:cubicBezTo>
                  <a:pt x="3711486" y="5472873"/>
                  <a:pt x="3758451" y="5472258"/>
                  <a:pt x="3771963" y="5469371"/>
                </a:cubicBezTo>
                <a:cubicBezTo>
                  <a:pt x="3771963" y="5469371"/>
                  <a:pt x="3780010" y="5462942"/>
                  <a:pt x="3784514" y="5461979"/>
                </a:cubicBezTo>
                <a:cubicBezTo>
                  <a:pt x="3784514" y="5461979"/>
                  <a:pt x="3784514" y="5461979"/>
                  <a:pt x="3789017" y="5461017"/>
                </a:cubicBezTo>
                <a:cubicBezTo>
                  <a:pt x="3789017" y="5461017"/>
                  <a:pt x="3789017" y="5461017"/>
                  <a:pt x="3798026" y="5459093"/>
                </a:cubicBezTo>
                <a:cubicBezTo>
                  <a:pt x="3824088" y="5448816"/>
                  <a:pt x="3856579" y="5446583"/>
                  <a:pt x="3891649" y="5434382"/>
                </a:cubicBezTo>
                <a:cubicBezTo>
                  <a:pt x="3923178" y="5427646"/>
                  <a:pt x="3983348" y="5400662"/>
                  <a:pt x="4026464" y="5382030"/>
                </a:cubicBezTo>
                <a:cubicBezTo>
                  <a:pt x="4065077" y="5364362"/>
                  <a:pt x="4109155" y="5350235"/>
                  <a:pt x="4129751" y="5336416"/>
                </a:cubicBezTo>
                <a:cubicBezTo>
                  <a:pt x="4146805" y="5328062"/>
                  <a:pt x="4135872" y="5320979"/>
                  <a:pt x="4167400" y="5314243"/>
                </a:cubicBezTo>
                <a:cubicBezTo>
                  <a:pt x="4168363" y="5318747"/>
                  <a:pt x="4172867" y="5317785"/>
                  <a:pt x="4181875" y="5315860"/>
                </a:cubicBezTo>
                <a:cubicBezTo>
                  <a:pt x="4185417" y="5310394"/>
                  <a:pt x="4184455" y="5305890"/>
                  <a:pt x="4197004" y="5298499"/>
                </a:cubicBezTo>
                <a:cubicBezTo>
                  <a:pt x="4206013" y="5296574"/>
                  <a:pt x="4219525" y="5293687"/>
                  <a:pt x="4232075" y="5286297"/>
                </a:cubicBezTo>
                <a:cubicBezTo>
                  <a:pt x="4274229" y="5263162"/>
                  <a:pt x="4325391" y="5238102"/>
                  <a:pt x="4350491" y="5223321"/>
                </a:cubicBezTo>
                <a:cubicBezTo>
                  <a:pt x="4363040" y="5215930"/>
                  <a:pt x="4362078" y="5211426"/>
                  <a:pt x="4370125" y="5204997"/>
                </a:cubicBezTo>
                <a:cubicBezTo>
                  <a:pt x="4405195" y="5192795"/>
                  <a:pt x="4449929" y="5159690"/>
                  <a:pt x="4490158" y="5127546"/>
                </a:cubicBezTo>
                <a:cubicBezTo>
                  <a:pt x="4531350" y="5099908"/>
                  <a:pt x="4567075" y="5068727"/>
                  <a:pt x="4596679" y="5052983"/>
                </a:cubicBezTo>
                <a:cubicBezTo>
                  <a:pt x="4591213" y="5049441"/>
                  <a:pt x="4595717" y="5048479"/>
                  <a:pt x="4603762" y="5042050"/>
                </a:cubicBezTo>
                <a:cubicBezTo>
                  <a:pt x="4600220" y="5047517"/>
                  <a:pt x="4601183" y="5052021"/>
                  <a:pt x="4604725" y="5046554"/>
                </a:cubicBezTo>
                <a:cubicBezTo>
                  <a:pt x="4608267" y="5041088"/>
                  <a:pt x="4662008" y="5006059"/>
                  <a:pt x="4652038" y="5003479"/>
                </a:cubicBezTo>
                <a:cubicBezTo>
                  <a:pt x="4671671" y="4985155"/>
                  <a:pt x="4681642" y="4987735"/>
                  <a:pt x="4681642" y="4987735"/>
                </a:cubicBezTo>
                <a:cubicBezTo>
                  <a:pt x="4696772" y="4970374"/>
                  <a:pt x="4680680" y="4983231"/>
                  <a:pt x="4675213" y="4979689"/>
                </a:cubicBezTo>
                <a:cubicBezTo>
                  <a:pt x="4694847" y="4961365"/>
                  <a:pt x="4694847" y="4961365"/>
                  <a:pt x="4694847" y="4961365"/>
                </a:cubicBezTo>
                <a:cubicBezTo>
                  <a:pt x="4688725" y="4976802"/>
                  <a:pt x="4704817" y="4963945"/>
                  <a:pt x="4709321" y="4962983"/>
                </a:cubicBezTo>
                <a:cubicBezTo>
                  <a:pt x="4722527" y="4936614"/>
                  <a:pt x="4769184" y="4912516"/>
                  <a:pt x="4798482" y="4873290"/>
                </a:cubicBezTo>
                <a:cubicBezTo>
                  <a:pt x="4802985" y="4872328"/>
                  <a:pt x="4802023" y="4867824"/>
                  <a:pt x="4806527" y="4866861"/>
                </a:cubicBezTo>
                <a:cubicBezTo>
                  <a:pt x="4811031" y="4865899"/>
                  <a:pt x="4810069" y="4861394"/>
                  <a:pt x="4810069" y="4861394"/>
                </a:cubicBezTo>
                <a:cubicBezTo>
                  <a:pt x="4813611" y="4855929"/>
                  <a:pt x="4809107" y="4856891"/>
                  <a:pt x="4805565" y="4862357"/>
                </a:cubicBezTo>
                <a:cubicBezTo>
                  <a:pt x="4805565" y="4862357"/>
                  <a:pt x="4805565" y="4862357"/>
                  <a:pt x="4801060" y="4863319"/>
                </a:cubicBezTo>
                <a:cubicBezTo>
                  <a:pt x="4839366" y="4822168"/>
                  <a:pt x="4864466" y="4807386"/>
                  <a:pt x="4898266" y="4767198"/>
                </a:cubicBezTo>
                <a:cubicBezTo>
                  <a:pt x="4903733" y="4770740"/>
                  <a:pt x="4907275" y="4765273"/>
                  <a:pt x="4912741" y="4768815"/>
                </a:cubicBezTo>
                <a:cubicBezTo>
                  <a:pt x="4958129" y="4716732"/>
                  <a:pt x="5008022" y="4663685"/>
                  <a:pt x="5052449" y="4607097"/>
                </a:cubicBezTo>
                <a:cubicBezTo>
                  <a:pt x="5101379" y="4549548"/>
                  <a:pt x="5144843" y="4488456"/>
                  <a:pt x="5184765" y="4432830"/>
                </a:cubicBezTo>
                <a:cubicBezTo>
                  <a:pt x="5171252" y="4435717"/>
                  <a:pt x="5159973" y="4471094"/>
                  <a:pt x="5143881" y="4483951"/>
                </a:cubicBezTo>
                <a:cubicBezTo>
                  <a:pt x="5144843" y="4488456"/>
                  <a:pt x="5135834" y="4490380"/>
                  <a:pt x="5131330" y="4491343"/>
                </a:cubicBezTo>
                <a:cubicBezTo>
                  <a:pt x="5105575" y="4525103"/>
                  <a:pt x="5072737" y="4569796"/>
                  <a:pt x="5037974" y="4605480"/>
                </a:cubicBezTo>
                <a:cubicBezTo>
                  <a:pt x="5000631" y="4651135"/>
                  <a:pt x="4959747" y="4702257"/>
                  <a:pt x="4920480" y="4738904"/>
                </a:cubicBezTo>
                <a:cubicBezTo>
                  <a:pt x="4915975" y="4739866"/>
                  <a:pt x="4903425" y="4747257"/>
                  <a:pt x="4903425" y="4747257"/>
                </a:cubicBezTo>
                <a:cubicBezTo>
                  <a:pt x="4880250" y="4771047"/>
                  <a:pt x="4858037" y="4799341"/>
                  <a:pt x="4838404" y="4817664"/>
                </a:cubicBezTo>
                <a:cubicBezTo>
                  <a:pt x="4833899" y="4818627"/>
                  <a:pt x="4837441" y="4813160"/>
                  <a:pt x="4829395" y="4819589"/>
                </a:cubicBezTo>
                <a:cubicBezTo>
                  <a:pt x="4833899" y="4818627"/>
                  <a:pt x="4830357" y="4824092"/>
                  <a:pt x="4831320" y="4828597"/>
                </a:cubicBezTo>
                <a:cubicBezTo>
                  <a:pt x="4800098" y="4858816"/>
                  <a:pt x="4766953" y="4880026"/>
                  <a:pt x="4739274" y="4904777"/>
                </a:cubicBezTo>
                <a:cubicBezTo>
                  <a:pt x="4742815" y="4899312"/>
                  <a:pt x="4747319" y="4898349"/>
                  <a:pt x="4750861" y="4892883"/>
                </a:cubicBezTo>
                <a:cubicBezTo>
                  <a:pt x="4769532" y="4870055"/>
                  <a:pt x="4789166" y="4851732"/>
                  <a:pt x="4781119" y="4858161"/>
                </a:cubicBezTo>
                <a:cubicBezTo>
                  <a:pt x="4800753" y="4839837"/>
                  <a:pt x="4822966" y="4811543"/>
                  <a:pt x="4838096" y="4794182"/>
                </a:cubicBezTo>
                <a:cubicBezTo>
                  <a:pt x="4841638" y="4788716"/>
                  <a:pt x="4841638" y="4788716"/>
                  <a:pt x="4846142" y="4787753"/>
                </a:cubicBezTo>
                <a:cubicBezTo>
                  <a:pt x="4843562" y="4797724"/>
                  <a:pt x="4853225" y="4776820"/>
                  <a:pt x="4855150" y="4785829"/>
                </a:cubicBezTo>
                <a:cubicBezTo>
                  <a:pt x="4862234" y="4774896"/>
                  <a:pt x="4869317" y="4763963"/>
                  <a:pt x="4872859" y="4758497"/>
                </a:cubicBezTo>
                <a:cubicBezTo>
                  <a:pt x="4884447" y="4746602"/>
                  <a:pt x="4892492" y="4740173"/>
                  <a:pt x="4899577" y="4729241"/>
                </a:cubicBezTo>
                <a:cubicBezTo>
                  <a:pt x="4919211" y="4710918"/>
                  <a:pt x="4943348" y="4691631"/>
                  <a:pt x="4951393" y="4685203"/>
                </a:cubicBezTo>
                <a:cubicBezTo>
                  <a:pt x="4946890" y="4686165"/>
                  <a:pt x="4950431" y="4680699"/>
                  <a:pt x="4950431" y="4680699"/>
                </a:cubicBezTo>
                <a:cubicBezTo>
                  <a:pt x="4953973" y="4675232"/>
                  <a:pt x="4957515" y="4669766"/>
                  <a:pt x="4965561" y="4663338"/>
                </a:cubicBezTo>
                <a:cubicBezTo>
                  <a:pt x="4965561" y="4663338"/>
                  <a:pt x="4970065" y="4662375"/>
                  <a:pt x="4969103" y="4657871"/>
                </a:cubicBezTo>
                <a:cubicBezTo>
                  <a:pt x="4980690" y="4645976"/>
                  <a:pt x="4992278" y="4634082"/>
                  <a:pt x="4999362" y="4623149"/>
                </a:cubicBezTo>
                <a:cubicBezTo>
                  <a:pt x="5010949" y="4611254"/>
                  <a:pt x="5023499" y="4603863"/>
                  <a:pt x="5014491" y="4605787"/>
                </a:cubicBezTo>
                <a:cubicBezTo>
                  <a:pt x="5025117" y="4589389"/>
                  <a:pt x="5040246" y="4572027"/>
                  <a:pt x="5059879" y="4553704"/>
                </a:cubicBezTo>
                <a:cubicBezTo>
                  <a:pt x="5063421" y="4548237"/>
                  <a:pt x="5070506" y="4537305"/>
                  <a:pt x="5078551" y="4530876"/>
                </a:cubicBezTo>
                <a:cubicBezTo>
                  <a:pt x="5078551" y="4530876"/>
                  <a:pt x="5083055" y="4529914"/>
                  <a:pt x="5083055" y="4529914"/>
                </a:cubicBezTo>
                <a:cubicBezTo>
                  <a:pt x="5082093" y="4525409"/>
                  <a:pt x="5086597" y="4524447"/>
                  <a:pt x="5086597" y="4524447"/>
                </a:cubicBezTo>
                <a:cubicBezTo>
                  <a:pt x="5085635" y="4519944"/>
                  <a:pt x="5085635" y="4519944"/>
                  <a:pt x="5085635" y="4519944"/>
                </a:cubicBezTo>
                <a:cubicBezTo>
                  <a:pt x="5085635" y="4519944"/>
                  <a:pt x="5085635" y="4519944"/>
                  <a:pt x="5090139" y="4518982"/>
                </a:cubicBezTo>
                <a:cubicBezTo>
                  <a:pt x="5115893" y="4485222"/>
                  <a:pt x="5141648" y="4451461"/>
                  <a:pt x="5159358" y="4424129"/>
                </a:cubicBezTo>
                <a:cubicBezTo>
                  <a:pt x="5163862" y="4423167"/>
                  <a:pt x="5168365" y="4422205"/>
                  <a:pt x="5167403" y="4417701"/>
                </a:cubicBezTo>
                <a:cubicBezTo>
                  <a:pt x="5171907" y="4416738"/>
                  <a:pt x="5171907" y="4416738"/>
                  <a:pt x="5171907" y="4416738"/>
                </a:cubicBezTo>
                <a:cubicBezTo>
                  <a:pt x="5171907" y="4416738"/>
                  <a:pt x="5176412" y="4415776"/>
                  <a:pt x="5175450" y="4411272"/>
                </a:cubicBezTo>
                <a:cubicBezTo>
                  <a:pt x="5174487" y="4406768"/>
                  <a:pt x="5174487" y="4406768"/>
                  <a:pt x="5174487" y="4406768"/>
                </a:cubicBezTo>
                <a:cubicBezTo>
                  <a:pt x="5185113" y="4390369"/>
                  <a:pt x="5210868" y="4356609"/>
                  <a:pt x="5198318" y="4363999"/>
                </a:cubicBezTo>
                <a:cubicBezTo>
                  <a:pt x="5198318" y="4363999"/>
                  <a:pt x="5198318" y="4363999"/>
                  <a:pt x="5201860" y="4358534"/>
                </a:cubicBezTo>
                <a:cubicBezTo>
                  <a:pt x="5206363" y="4357571"/>
                  <a:pt x="5204439" y="4348563"/>
                  <a:pt x="5204439" y="4348563"/>
                </a:cubicBezTo>
                <a:lnTo>
                  <a:pt x="5195619" y="4350447"/>
                </a:lnTo>
                <a:lnTo>
                  <a:pt x="5203077" y="4339435"/>
                </a:lnTo>
                <a:lnTo>
                  <a:pt x="5204128" y="4325131"/>
                </a:lnTo>
                <a:lnTo>
                  <a:pt x="5204204" y="4325020"/>
                </a:lnTo>
                <a:lnTo>
                  <a:pt x="5218092" y="4313267"/>
                </a:lnTo>
                <a:cubicBezTo>
                  <a:pt x="5221513" y="4307238"/>
                  <a:pt x="5224574" y="4299519"/>
                  <a:pt x="5229887" y="4291321"/>
                </a:cubicBezTo>
                <a:cubicBezTo>
                  <a:pt x="5229887" y="4291321"/>
                  <a:pt x="5234391" y="4290358"/>
                  <a:pt x="5234391" y="4290358"/>
                </a:cubicBezTo>
                <a:cubicBezTo>
                  <a:pt x="5233429" y="4285854"/>
                  <a:pt x="5237933" y="4284892"/>
                  <a:pt x="5233429" y="4285854"/>
                </a:cubicBezTo>
                <a:cubicBezTo>
                  <a:pt x="5233429" y="4285854"/>
                  <a:pt x="5233429" y="4285854"/>
                  <a:pt x="5232466" y="4281350"/>
                </a:cubicBezTo>
                <a:cubicBezTo>
                  <a:pt x="5236008" y="4275884"/>
                  <a:pt x="5240512" y="4274922"/>
                  <a:pt x="5245016" y="4273959"/>
                </a:cubicBezTo>
                <a:cubicBezTo>
                  <a:pt x="5241474" y="4279425"/>
                  <a:pt x="5241474" y="4279425"/>
                  <a:pt x="5241474" y="4279425"/>
                </a:cubicBezTo>
                <a:cubicBezTo>
                  <a:pt x="5237933" y="4284892"/>
                  <a:pt x="5238895" y="4289396"/>
                  <a:pt x="5238895" y="4289396"/>
                </a:cubicBezTo>
                <a:cubicBezTo>
                  <a:pt x="5243399" y="4288434"/>
                  <a:pt x="5247903" y="4287471"/>
                  <a:pt x="5246941" y="4282967"/>
                </a:cubicBezTo>
                <a:cubicBezTo>
                  <a:pt x="5251445" y="4282005"/>
                  <a:pt x="5251445" y="4282005"/>
                  <a:pt x="5251445" y="4282005"/>
                </a:cubicBezTo>
                <a:cubicBezTo>
                  <a:pt x="5252407" y="4286509"/>
                  <a:pt x="5232773" y="4304833"/>
                  <a:pt x="5238240" y="4308374"/>
                </a:cubicBezTo>
                <a:cubicBezTo>
                  <a:pt x="5269153" y="4254673"/>
                  <a:pt x="5312618" y="4193582"/>
                  <a:pt x="5347073" y="4134414"/>
                </a:cubicBezTo>
                <a:cubicBezTo>
                  <a:pt x="5350615" y="4128948"/>
                  <a:pt x="5353195" y="4118977"/>
                  <a:pt x="5356737" y="4113510"/>
                </a:cubicBezTo>
                <a:cubicBezTo>
                  <a:pt x="5355775" y="4109007"/>
                  <a:pt x="5356737" y="4113510"/>
                  <a:pt x="5360278" y="4108045"/>
                </a:cubicBezTo>
                <a:cubicBezTo>
                  <a:pt x="5387651" y="4059810"/>
                  <a:pt x="5416641" y="3997101"/>
                  <a:pt x="5440163" y="3930850"/>
                </a:cubicBezTo>
                <a:cubicBezTo>
                  <a:pt x="5443705" y="3925383"/>
                  <a:pt x="5448209" y="3924421"/>
                  <a:pt x="5447247" y="3919918"/>
                </a:cubicBezTo>
                <a:cubicBezTo>
                  <a:pt x="5448209" y="3924421"/>
                  <a:pt x="5449172" y="3928925"/>
                  <a:pt x="5441125" y="3935354"/>
                </a:cubicBezTo>
                <a:cubicBezTo>
                  <a:pt x="5445630" y="3934392"/>
                  <a:pt x="5446592" y="3938895"/>
                  <a:pt x="5443050" y="3944362"/>
                </a:cubicBezTo>
                <a:cubicBezTo>
                  <a:pt x="5437584" y="3940820"/>
                  <a:pt x="5436929" y="3959799"/>
                  <a:pt x="5437891" y="3964303"/>
                </a:cubicBezTo>
                <a:cubicBezTo>
                  <a:pt x="5437891" y="3964303"/>
                  <a:pt x="5433387" y="3965265"/>
                  <a:pt x="5434349" y="3969770"/>
                </a:cubicBezTo>
                <a:cubicBezTo>
                  <a:pt x="5434349" y="3969770"/>
                  <a:pt x="5435311" y="3974273"/>
                  <a:pt x="5435311" y="3974273"/>
                </a:cubicBezTo>
                <a:cubicBezTo>
                  <a:pt x="5433694" y="3988747"/>
                  <a:pt x="5422414" y="4024125"/>
                  <a:pt x="5425955" y="4018659"/>
                </a:cubicBezTo>
                <a:cubicBezTo>
                  <a:pt x="5424993" y="4014155"/>
                  <a:pt x="5429498" y="4013193"/>
                  <a:pt x="5428535" y="4008688"/>
                </a:cubicBezTo>
                <a:cubicBezTo>
                  <a:pt x="5429498" y="4013193"/>
                  <a:pt x="5430460" y="4017697"/>
                  <a:pt x="5430460" y="4017697"/>
                </a:cubicBezTo>
                <a:cubicBezTo>
                  <a:pt x="5430460" y="4017697"/>
                  <a:pt x="5434964" y="4016735"/>
                  <a:pt x="5438505" y="4011268"/>
                </a:cubicBezTo>
                <a:cubicBezTo>
                  <a:pt x="5438505" y="4011268"/>
                  <a:pt x="5438505" y="4011268"/>
                  <a:pt x="5439468" y="4015773"/>
                </a:cubicBezTo>
                <a:cubicBezTo>
                  <a:pt x="5439468" y="4015773"/>
                  <a:pt x="5434964" y="4016735"/>
                  <a:pt x="5435926" y="4021238"/>
                </a:cubicBezTo>
                <a:cubicBezTo>
                  <a:pt x="5435926" y="4021238"/>
                  <a:pt x="5435926" y="4021238"/>
                  <a:pt x="5436889" y="4025742"/>
                </a:cubicBezTo>
                <a:cubicBezTo>
                  <a:pt x="5430767" y="4041179"/>
                  <a:pt x="5428188" y="4051149"/>
                  <a:pt x="5429150" y="4055653"/>
                </a:cubicBezTo>
                <a:cubicBezTo>
                  <a:pt x="5430112" y="4060158"/>
                  <a:pt x="5430112" y="4060158"/>
                  <a:pt x="5430112" y="4060158"/>
                </a:cubicBezTo>
                <a:cubicBezTo>
                  <a:pt x="5430112" y="4060158"/>
                  <a:pt x="5430112" y="4060158"/>
                  <a:pt x="5433654" y="4054691"/>
                </a:cubicBezTo>
                <a:cubicBezTo>
                  <a:pt x="5430112" y="4060158"/>
                  <a:pt x="5434616" y="4059196"/>
                  <a:pt x="5438158" y="4053729"/>
                </a:cubicBezTo>
                <a:cubicBezTo>
                  <a:pt x="5422373" y="4090069"/>
                  <a:pt x="5418177" y="4114514"/>
                  <a:pt x="5410438" y="4144425"/>
                </a:cubicBezTo>
                <a:cubicBezTo>
                  <a:pt x="5401737" y="4169832"/>
                  <a:pt x="5393036" y="4195239"/>
                  <a:pt x="5377252" y="4231578"/>
                </a:cubicBezTo>
                <a:cubicBezTo>
                  <a:pt x="5380794" y="4226112"/>
                  <a:pt x="5381756" y="4230616"/>
                  <a:pt x="5378214" y="4236082"/>
                </a:cubicBezTo>
                <a:cubicBezTo>
                  <a:pt x="5378214" y="4236082"/>
                  <a:pt x="5378214" y="4236082"/>
                  <a:pt x="5373710" y="4237045"/>
                </a:cubicBezTo>
                <a:cubicBezTo>
                  <a:pt x="5373710" y="4237045"/>
                  <a:pt x="5374672" y="4241549"/>
                  <a:pt x="5374672" y="4241549"/>
                </a:cubicBezTo>
                <a:cubicBezTo>
                  <a:pt x="5371130" y="4247016"/>
                  <a:pt x="5371130" y="4247016"/>
                  <a:pt x="5371130" y="4247016"/>
                </a:cubicBezTo>
                <a:cubicBezTo>
                  <a:pt x="5365009" y="4262452"/>
                  <a:pt x="5365009" y="4262452"/>
                  <a:pt x="5365009" y="4262452"/>
                </a:cubicBezTo>
                <a:cubicBezTo>
                  <a:pt x="5369513" y="4261490"/>
                  <a:pt x="5365971" y="4266956"/>
                  <a:pt x="5366934" y="4271460"/>
                </a:cubicBezTo>
                <a:cubicBezTo>
                  <a:pt x="5374017" y="4260528"/>
                  <a:pt x="5369513" y="4261490"/>
                  <a:pt x="5372092" y="4251519"/>
                </a:cubicBezTo>
                <a:cubicBezTo>
                  <a:pt x="5372092" y="4251519"/>
                  <a:pt x="5376597" y="4250557"/>
                  <a:pt x="5376597" y="4250557"/>
                </a:cubicBezTo>
                <a:cubicBezTo>
                  <a:pt x="5376597" y="4250557"/>
                  <a:pt x="5376597" y="4250557"/>
                  <a:pt x="5377559" y="4255061"/>
                </a:cubicBezTo>
                <a:cubicBezTo>
                  <a:pt x="5382063" y="4254099"/>
                  <a:pt x="5381101" y="4249594"/>
                  <a:pt x="5381101" y="4249594"/>
                </a:cubicBezTo>
                <a:cubicBezTo>
                  <a:pt x="5381101" y="4249594"/>
                  <a:pt x="5380139" y="4245091"/>
                  <a:pt x="5380139" y="4245091"/>
                </a:cubicBezTo>
                <a:cubicBezTo>
                  <a:pt x="5383681" y="4239624"/>
                  <a:pt x="5383681" y="4239624"/>
                  <a:pt x="5383681" y="4239624"/>
                </a:cubicBezTo>
                <a:cubicBezTo>
                  <a:pt x="5387222" y="4234158"/>
                  <a:pt x="5384335" y="4220646"/>
                  <a:pt x="5389802" y="4224188"/>
                </a:cubicBezTo>
                <a:cubicBezTo>
                  <a:pt x="5397847" y="4217759"/>
                  <a:pt x="5384335" y="4220646"/>
                  <a:pt x="5387877" y="4215179"/>
                </a:cubicBezTo>
                <a:cubicBezTo>
                  <a:pt x="5391419" y="4209714"/>
                  <a:pt x="5392381" y="4214217"/>
                  <a:pt x="5396885" y="4213255"/>
                </a:cubicBezTo>
                <a:cubicBezTo>
                  <a:pt x="5399465" y="4203285"/>
                  <a:pt x="5403662" y="4178840"/>
                  <a:pt x="5403662" y="4178840"/>
                </a:cubicBezTo>
                <a:cubicBezTo>
                  <a:pt x="5408821" y="4158899"/>
                  <a:pt x="5425568" y="4127064"/>
                  <a:pt x="5428147" y="4117093"/>
                </a:cubicBezTo>
                <a:cubicBezTo>
                  <a:pt x="5431689" y="4111627"/>
                  <a:pt x="5428147" y="4117093"/>
                  <a:pt x="5423643" y="4118055"/>
                </a:cubicBezTo>
                <a:cubicBezTo>
                  <a:pt x="5428147" y="4117093"/>
                  <a:pt x="5430726" y="4107123"/>
                  <a:pt x="5430726" y="4107123"/>
                </a:cubicBezTo>
                <a:cubicBezTo>
                  <a:pt x="5430726" y="4107123"/>
                  <a:pt x="5428802" y="4098114"/>
                  <a:pt x="5428802" y="4098114"/>
                </a:cubicBezTo>
                <a:cubicBezTo>
                  <a:pt x="5432344" y="4092649"/>
                  <a:pt x="5434269" y="4101656"/>
                  <a:pt x="5433306" y="4097152"/>
                </a:cubicBezTo>
                <a:cubicBezTo>
                  <a:pt x="5441352" y="4090724"/>
                  <a:pt x="5430419" y="4083640"/>
                  <a:pt x="5440389" y="4086220"/>
                </a:cubicBezTo>
                <a:cubicBezTo>
                  <a:pt x="5441045" y="4067241"/>
                  <a:pt x="5446859" y="4028322"/>
                  <a:pt x="5458446" y="4016427"/>
                </a:cubicBezTo>
                <a:cubicBezTo>
                  <a:pt x="5459408" y="4020931"/>
                  <a:pt x="5454905" y="4021893"/>
                  <a:pt x="5449438" y="4018351"/>
                </a:cubicBezTo>
                <a:cubicBezTo>
                  <a:pt x="5465222" y="3982012"/>
                  <a:pt x="5481663" y="3926694"/>
                  <a:pt x="5482318" y="3907715"/>
                </a:cubicBezTo>
                <a:cubicBezTo>
                  <a:pt x="5484897" y="3897745"/>
                  <a:pt x="5510344" y="3840502"/>
                  <a:pt x="5505533" y="3817982"/>
                </a:cubicBezTo>
                <a:cubicBezTo>
                  <a:pt x="5508113" y="3808011"/>
                  <a:pt x="5505533" y="3817982"/>
                  <a:pt x="5510038" y="3817020"/>
                </a:cubicBezTo>
                <a:cubicBezTo>
                  <a:pt x="5507151" y="3803507"/>
                  <a:pt x="5519393" y="3772634"/>
                  <a:pt x="5525514" y="3757197"/>
                </a:cubicBezTo>
                <a:cubicBezTo>
                  <a:pt x="5525514" y="3757197"/>
                  <a:pt x="5522935" y="3767168"/>
                  <a:pt x="5528401" y="3770709"/>
                </a:cubicBezTo>
                <a:cubicBezTo>
                  <a:pt x="5530674" y="3737256"/>
                  <a:pt x="5528094" y="3747227"/>
                  <a:pt x="5520048" y="3753656"/>
                </a:cubicBezTo>
                <a:cubicBezTo>
                  <a:pt x="5530366" y="3713774"/>
                  <a:pt x="5529404" y="3709270"/>
                  <a:pt x="5543571" y="3687405"/>
                </a:cubicBezTo>
                <a:cubicBezTo>
                  <a:pt x="5543571" y="3687405"/>
                  <a:pt x="5547113" y="3681939"/>
                  <a:pt x="5547113" y="3681939"/>
                </a:cubicBezTo>
                <a:cubicBezTo>
                  <a:pt x="5547113" y="3681939"/>
                  <a:pt x="5547113" y="3681939"/>
                  <a:pt x="5546151" y="3677434"/>
                </a:cubicBezTo>
                <a:cubicBezTo>
                  <a:pt x="5546151" y="3677434"/>
                  <a:pt x="5541647" y="3678397"/>
                  <a:pt x="5541647" y="3678397"/>
                </a:cubicBezTo>
                <a:cubicBezTo>
                  <a:pt x="5541647" y="3678397"/>
                  <a:pt x="5540684" y="3673892"/>
                  <a:pt x="5544226" y="3668427"/>
                </a:cubicBezTo>
                <a:cubicBezTo>
                  <a:pt x="5544226" y="3668427"/>
                  <a:pt x="5544226" y="3668427"/>
                  <a:pt x="5545189" y="3672930"/>
                </a:cubicBezTo>
                <a:cubicBezTo>
                  <a:pt x="5545189" y="3672930"/>
                  <a:pt x="5545189" y="3672930"/>
                  <a:pt x="5549693" y="3671968"/>
                </a:cubicBezTo>
                <a:cubicBezTo>
                  <a:pt x="5548731" y="3667464"/>
                  <a:pt x="5548731" y="3667464"/>
                  <a:pt x="5547768" y="3662960"/>
                </a:cubicBezTo>
                <a:cubicBezTo>
                  <a:pt x="5551310" y="3657493"/>
                  <a:pt x="5551310" y="3657493"/>
                  <a:pt x="5551310" y="3657493"/>
                </a:cubicBezTo>
                <a:cubicBezTo>
                  <a:pt x="5554852" y="3652028"/>
                  <a:pt x="5559049" y="3627582"/>
                  <a:pt x="5548423" y="3643981"/>
                </a:cubicBezTo>
                <a:cubicBezTo>
                  <a:pt x="5551965" y="3638516"/>
                  <a:pt x="5551965" y="3638516"/>
                  <a:pt x="5551003" y="3634011"/>
                </a:cubicBezTo>
                <a:cubicBezTo>
                  <a:pt x="5551003" y="3634011"/>
                  <a:pt x="5546498" y="3634974"/>
                  <a:pt x="5547461" y="3639478"/>
                </a:cubicBezTo>
                <a:cubicBezTo>
                  <a:pt x="5547461" y="3639478"/>
                  <a:pt x="5542957" y="3640440"/>
                  <a:pt x="5543919" y="3644943"/>
                </a:cubicBezTo>
                <a:cubicBezTo>
                  <a:pt x="5542957" y="3640440"/>
                  <a:pt x="5541995" y="3635936"/>
                  <a:pt x="5541995" y="3635936"/>
                </a:cubicBezTo>
                <a:cubicBezTo>
                  <a:pt x="5545536" y="3630469"/>
                  <a:pt x="5548116" y="3620499"/>
                  <a:pt x="5549733" y="3606025"/>
                </a:cubicBezTo>
                <a:cubicBezTo>
                  <a:pt x="5554892" y="3586084"/>
                  <a:pt x="5560052" y="3566143"/>
                  <a:pt x="5561668" y="3551669"/>
                </a:cubicBezTo>
                <a:cubicBezTo>
                  <a:pt x="5560706" y="3547164"/>
                  <a:pt x="5565210" y="3546202"/>
                  <a:pt x="5565210" y="3546202"/>
                </a:cubicBezTo>
                <a:cubicBezTo>
                  <a:pt x="5565210" y="3546202"/>
                  <a:pt x="5564248" y="3541699"/>
                  <a:pt x="5564248" y="3541699"/>
                </a:cubicBezTo>
                <a:cubicBezTo>
                  <a:pt x="5562323" y="3532690"/>
                  <a:pt x="5564903" y="3522720"/>
                  <a:pt x="5568445" y="3517253"/>
                </a:cubicBezTo>
                <a:cubicBezTo>
                  <a:pt x="5567483" y="3512750"/>
                  <a:pt x="5570062" y="3502779"/>
                  <a:pt x="5569100" y="3498276"/>
                </a:cubicBezTo>
                <a:cubicBezTo>
                  <a:pt x="5571679" y="3488305"/>
                  <a:pt x="5577801" y="3472868"/>
                  <a:pt x="5580380" y="3462898"/>
                </a:cubicBezTo>
                <a:cubicBezTo>
                  <a:pt x="5584885" y="3461936"/>
                  <a:pt x="5584885" y="3461936"/>
                  <a:pt x="5584885" y="3461936"/>
                </a:cubicBezTo>
                <a:cubicBezTo>
                  <a:pt x="5583922" y="3457431"/>
                  <a:pt x="5583922" y="3457431"/>
                  <a:pt x="5582960" y="3452927"/>
                </a:cubicBezTo>
                <a:cubicBezTo>
                  <a:pt x="5586502" y="3447461"/>
                  <a:pt x="5581998" y="3448424"/>
                  <a:pt x="5581998" y="3448424"/>
                </a:cubicBezTo>
                <a:cubicBezTo>
                  <a:pt x="5578456" y="3453889"/>
                  <a:pt x="5578456" y="3453889"/>
                  <a:pt x="5578456" y="3453889"/>
                </a:cubicBezTo>
                <a:cubicBezTo>
                  <a:pt x="5581035" y="3443919"/>
                  <a:pt x="5591661" y="3427520"/>
                  <a:pt x="5585232" y="3419474"/>
                </a:cubicBezTo>
                <a:cubicBezTo>
                  <a:pt x="5589736" y="3418512"/>
                  <a:pt x="5589736" y="3418512"/>
                  <a:pt x="5588774" y="3414008"/>
                </a:cubicBezTo>
                <a:cubicBezTo>
                  <a:pt x="5592316" y="3408542"/>
                  <a:pt x="5587812" y="3409504"/>
                  <a:pt x="5587812" y="3409504"/>
                </a:cubicBezTo>
                <a:cubicBezTo>
                  <a:pt x="5593934" y="3394067"/>
                  <a:pt x="5582038" y="3382480"/>
                  <a:pt x="5590084" y="3376051"/>
                </a:cubicBezTo>
                <a:cubicBezTo>
                  <a:pt x="5591047" y="3380555"/>
                  <a:pt x="5591047" y="3380555"/>
                  <a:pt x="5591047" y="3380555"/>
                </a:cubicBezTo>
                <a:cubicBezTo>
                  <a:pt x="5588467" y="3390525"/>
                  <a:pt x="5589429" y="3395030"/>
                  <a:pt x="5593934" y="3394067"/>
                </a:cubicBezTo>
                <a:cubicBezTo>
                  <a:pt x="5593934" y="3394067"/>
                  <a:pt x="5597475" y="3388601"/>
                  <a:pt x="5596512" y="3384097"/>
                </a:cubicBezTo>
                <a:cubicBezTo>
                  <a:pt x="5600054" y="3378631"/>
                  <a:pt x="5600054" y="3378631"/>
                  <a:pt x="5600054" y="3378631"/>
                </a:cubicBezTo>
                <a:cubicBezTo>
                  <a:pt x="5609062" y="3376706"/>
                  <a:pt x="5607446" y="3391181"/>
                  <a:pt x="5599399" y="3397610"/>
                </a:cubicBezTo>
                <a:cubicBezTo>
                  <a:pt x="5607446" y="3391181"/>
                  <a:pt x="5607752" y="3414663"/>
                  <a:pt x="5609370" y="3400188"/>
                </a:cubicBezTo>
                <a:cubicBezTo>
                  <a:pt x="5598437" y="3393105"/>
                  <a:pt x="5624500" y="3382827"/>
                  <a:pt x="5616146" y="3365773"/>
                </a:cubicBezTo>
                <a:cubicBezTo>
                  <a:pt x="5619688" y="3360307"/>
                  <a:pt x="5619688" y="3360307"/>
                  <a:pt x="5619688" y="3360307"/>
                </a:cubicBezTo>
                <a:cubicBezTo>
                  <a:pt x="5619688" y="3360307"/>
                  <a:pt x="5618726" y="3355803"/>
                  <a:pt x="5618726" y="3355803"/>
                </a:cubicBezTo>
                <a:cubicBezTo>
                  <a:pt x="5622267" y="3350336"/>
                  <a:pt x="5617764" y="3351299"/>
                  <a:pt x="5617764" y="3351299"/>
                </a:cubicBezTo>
                <a:cubicBezTo>
                  <a:pt x="5618726" y="3355803"/>
                  <a:pt x="5614222" y="3356765"/>
                  <a:pt x="5614222" y="3356765"/>
                </a:cubicBezTo>
                <a:cubicBezTo>
                  <a:pt x="5613259" y="3352261"/>
                  <a:pt x="5615839" y="3342291"/>
                  <a:pt x="5611335" y="3343253"/>
                </a:cubicBezTo>
                <a:cubicBezTo>
                  <a:pt x="5607793" y="3348720"/>
                  <a:pt x="5610373" y="3338749"/>
                  <a:pt x="5605868" y="3339711"/>
                </a:cubicBezTo>
                <a:cubicBezTo>
                  <a:pt x="5603289" y="3349682"/>
                  <a:pt x="5604251" y="3354186"/>
                  <a:pt x="5601672" y="3364156"/>
                </a:cubicBezTo>
                <a:cubicBezTo>
                  <a:pt x="5600710" y="3359652"/>
                  <a:pt x="5600710" y="3359652"/>
                  <a:pt x="5600710" y="3359652"/>
                </a:cubicBezTo>
                <a:cubicBezTo>
                  <a:pt x="5599747" y="3355148"/>
                  <a:pt x="5598785" y="3350644"/>
                  <a:pt x="5594281" y="3351607"/>
                </a:cubicBezTo>
                <a:lnTo>
                  <a:pt x="5592057" y="3360201"/>
                </a:lnTo>
                <a:lnTo>
                  <a:pt x="5590783" y="3351765"/>
                </a:lnTo>
                <a:cubicBezTo>
                  <a:pt x="5591712" y="3345091"/>
                  <a:pt x="5593646" y="3337613"/>
                  <a:pt x="5593974" y="3328124"/>
                </a:cubicBezTo>
                <a:cubicBezTo>
                  <a:pt x="5581731" y="3358997"/>
                  <a:pt x="5588507" y="3324583"/>
                  <a:pt x="5577575" y="3317498"/>
                </a:cubicBezTo>
                <a:cubicBezTo>
                  <a:pt x="5581116" y="3312032"/>
                  <a:pt x="5583041" y="3321040"/>
                  <a:pt x="5583041" y="3321040"/>
                </a:cubicBezTo>
                <a:cubicBezTo>
                  <a:pt x="5587545" y="3320078"/>
                  <a:pt x="5587545" y="3320078"/>
                  <a:pt x="5587545" y="3320078"/>
                </a:cubicBezTo>
                <a:cubicBezTo>
                  <a:pt x="5588507" y="3324583"/>
                  <a:pt x="5588507" y="3324583"/>
                  <a:pt x="5592049" y="3319116"/>
                </a:cubicBezTo>
                <a:cubicBezTo>
                  <a:pt x="5592049" y="3319116"/>
                  <a:pt x="5591087" y="3314611"/>
                  <a:pt x="5590125" y="3310107"/>
                </a:cubicBezTo>
                <a:cubicBezTo>
                  <a:pt x="5589163" y="3305604"/>
                  <a:pt x="5589163" y="3305604"/>
                  <a:pt x="5589163" y="3305604"/>
                </a:cubicBezTo>
                <a:cubicBezTo>
                  <a:pt x="5592704" y="3300137"/>
                  <a:pt x="5598170" y="3303679"/>
                  <a:pt x="5596246" y="3294671"/>
                </a:cubicBezTo>
                <a:cubicBezTo>
                  <a:pt x="5597208" y="3299175"/>
                  <a:pt x="5597208" y="3299175"/>
                  <a:pt x="5598170" y="3303679"/>
                </a:cubicBezTo>
                <a:cubicBezTo>
                  <a:pt x="5599132" y="3308183"/>
                  <a:pt x="5603637" y="3307220"/>
                  <a:pt x="5602675" y="3302717"/>
                </a:cubicBezTo>
                <a:cubicBezTo>
                  <a:pt x="5607179" y="3301755"/>
                  <a:pt x="5606217" y="3297250"/>
                  <a:pt x="5605254" y="3292746"/>
                </a:cubicBezTo>
                <a:cubicBezTo>
                  <a:pt x="5604292" y="3288243"/>
                  <a:pt x="5604292" y="3288243"/>
                  <a:pt x="5603330" y="3283738"/>
                </a:cubicBezTo>
                <a:cubicBezTo>
                  <a:pt x="5601405" y="3274731"/>
                  <a:pt x="5594976" y="3266684"/>
                  <a:pt x="5592397" y="3276655"/>
                </a:cubicBezTo>
                <a:cubicBezTo>
                  <a:pt x="5591434" y="3272151"/>
                  <a:pt x="5591434" y="3272151"/>
                  <a:pt x="5586930" y="3273113"/>
                </a:cubicBezTo>
                <a:cubicBezTo>
                  <a:pt x="5586930" y="3273113"/>
                  <a:pt x="5586930" y="3273113"/>
                  <a:pt x="5583389" y="3278580"/>
                </a:cubicBezTo>
                <a:cubicBezTo>
                  <a:pt x="5582427" y="3274075"/>
                  <a:pt x="5585006" y="3264105"/>
                  <a:pt x="5583081" y="3255097"/>
                </a:cubicBezTo>
                <a:cubicBezTo>
                  <a:pt x="5585006" y="3264105"/>
                  <a:pt x="5582427" y="3274075"/>
                  <a:pt x="5585968" y="3268609"/>
                </a:cubicBezTo>
                <a:cubicBezTo>
                  <a:pt x="5594014" y="3262181"/>
                  <a:pt x="5583081" y="3255097"/>
                  <a:pt x="5591127" y="3248668"/>
                </a:cubicBezTo>
                <a:cubicBezTo>
                  <a:pt x="5595632" y="3247705"/>
                  <a:pt x="5595632" y="3247705"/>
                  <a:pt x="5595632" y="3247705"/>
                </a:cubicBezTo>
                <a:cubicBezTo>
                  <a:pt x="5595632" y="3247705"/>
                  <a:pt x="5595632" y="3247705"/>
                  <a:pt x="5594669" y="3243202"/>
                </a:cubicBezTo>
                <a:cubicBezTo>
                  <a:pt x="5594669" y="3243202"/>
                  <a:pt x="5594669" y="3243202"/>
                  <a:pt x="5593707" y="3238698"/>
                </a:cubicBezTo>
                <a:cubicBezTo>
                  <a:pt x="5589203" y="3239660"/>
                  <a:pt x="5589203" y="3239660"/>
                  <a:pt x="5589203" y="3239660"/>
                </a:cubicBezTo>
                <a:cubicBezTo>
                  <a:pt x="5592745" y="3234193"/>
                  <a:pt x="5592745" y="3234193"/>
                  <a:pt x="5596286" y="3228728"/>
                </a:cubicBezTo>
                <a:cubicBezTo>
                  <a:pt x="5589858" y="3220681"/>
                  <a:pt x="5592437" y="3210711"/>
                  <a:pt x="5590512" y="3201704"/>
                </a:cubicBezTo>
                <a:cubicBezTo>
                  <a:pt x="5591475" y="3206207"/>
                  <a:pt x="5592437" y="3210711"/>
                  <a:pt x="5592437" y="3210711"/>
                </a:cubicBezTo>
                <a:cubicBezTo>
                  <a:pt x="5593092" y="3191733"/>
                  <a:pt x="5589550" y="3197199"/>
                  <a:pt x="5595672" y="3181763"/>
                </a:cubicBezTo>
                <a:cubicBezTo>
                  <a:pt x="5596634" y="3186266"/>
                  <a:pt x="5601139" y="3185304"/>
                  <a:pt x="5601139" y="3185304"/>
                </a:cubicBezTo>
                <a:cubicBezTo>
                  <a:pt x="5601139" y="3185304"/>
                  <a:pt x="5600176" y="3180800"/>
                  <a:pt x="5600176" y="3180800"/>
                </a:cubicBezTo>
                <a:cubicBezTo>
                  <a:pt x="5604680" y="3179838"/>
                  <a:pt x="5604680" y="3179838"/>
                  <a:pt x="5604680" y="3179838"/>
                </a:cubicBezTo>
                <a:cubicBezTo>
                  <a:pt x="5601446" y="3208787"/>
                  <a:pt x="5605642" y="3184342"/>
                  <a:pt x="5610146" y="3183379"/>
                </a:cubicBezTo>
                <a:cubicBezTo>
                  <a:pt x="5608529" y="3197855"/>
                  <a:pt x="5606912" y="3212329"/>
                  <a:pt x="5609799" y="3225841"/>
                </a:cubicBezTo>
                <a:cubicBezTo>
                  <a:pt x="5605295" y="3226803"/>
                  <a:pt x="5605295" y="3226803"/>
                  <a:pt x="5605295" y="3226803"/>
                </a:cubicBezTo>
                <a:cubicBezTo>
                  <a:pt x="5602715" y="3236773"/>
                  <a:pt x="5603677" y="3241278"/>
                  <a:pt x="5604639" y="3245781"/>
                </a:cubicBezTo>
                <a:cubicBezTo>
                  <a:pt x="5607219" y="3235811"/>
                  <a:pt x="5606257" y="3231307"/>
                  <a:pt x="5610761" y="3230344"/>
                </a:cubicBezTo>
                <a:cubicBezTo>
                  <a:pt x="5609144" y="3244819"/>
                  <a:pt x="5613648" y="3243856"/>
                  <a:pt x="5611068" y="3253827"/>
                </a:cubicBezTo>
                <a:cubicBezTo>
                  <a:pt x="5611068" y="3253827"/>
                  <a:pt x="5612031" y="3258332"/>
                  <a:pt x="5607526" y="3259294"/>
                </a:cubicBezTo>
                <a:cubicBezTo>
                  <a:pt x="5608488" y="3263797"/>
                  <a:pt x="5608488" y="3263797"/>
                  <a:pt x="5608488" y="3263797"/>
                </a:cubicBezTo>
                <a:cubicBezTo>
                  <a:pt x="5609451" y="3268302"/>
                  <a:pt x="5610413" y="3272806"/>
                  <a:pt x="5613955" y="3267339"/>
                </a:cubicBezTo>
                <a:cubicBezTo>
                  <a:pt x="5617497" y="3261873"/>
                  <a:pt x="5617497" y="3261873"/>
                  <a:pt x="5617497" y="3261873"/>
                </a:cubicBezTo>
                <a:cubicBezTo>
                  <a:pt x="5622000" y="3260911"/>
                  <a:pt x="5621038" y="3256407"/>
                  <a:pt x="5620076" y="3251903"/>
                </a:cubicBezTo>
                <a:cubicBezTo>
                  <a:pt x="5619114" y="3247399"/>
                  <a:pt x="5619114" y="3247399"/>
                  <a:pt x="5619114" y="3247399"/>
                </a:cubicBezTo>
                <a:cubicBezTo>
                  <a:pt x="5614610" y="3248361"/>
                  <a:pt x="5614610" y="3248361"/>
                  <a:pt x="5614610" y="3248361"/>
                </a:cubicBezTo>
                <a:cubicBezTo>
                  <a:pt x="5611724" y="3234849"/>
                  <a:pt x="5618500" y="3200433"/>
                  <a:pt x="5614651" y="3182417"/>
                </a:cubicBezTo>
                <a:cubicBezTo>
                  <a:pt x="5618192" y="3176951"/>
                  <a:pt x="5618192" y="3176951"/>
                  <a:pt x="5618192" y="3176951"/>
                </a:cubicBezTo>
                <a:cubicBezTo>
                  <a:pt x="5618192" y="3176951"/>
                  <a:pt x="5618192" y="3176951"/>
                  <a:pt x="5617229" y="3172447"/>
                </a:cubicBezTo>
                <a:cubicBezTo>
                  <a:pt x="5617229" y="3172447"/>
                  <a:pt x="5616267" y="3167943"/>
                  <a:pt x="5616267" y="3167943"/>
                </a:cubicBezTo>
                <a:cubicBezTo>
                  <a:pt x="5614343" y="3158935"/>
                  <a:pt x="5615960" y="3144461"/>
                  <a:pt x="5619502" y="3138994"/>
                </a:cubicBezTo>
                <a:cubicBezTo>
                  <a:pt x="5614998" y="3139956"/>
                  <a:pt x="5614998" y="3139956"/>
                  <a:pt x="5614998" y="3139956"/>
                </a:cubicBezTo>
                <a:cubicBezTo>
                  <a:pt x="5618540" y="3134491"/>
                  <a:pt x="5618540" y="3134491"/>
                  <a:pt x="5618540" y="3134491"/>
                </a:cubicBezTo>
                <a:cubicBezTo>
                  <a:pt x="5618540" y="3134491"/>
                  <a:pt x="5622082" y="3129024"/>
                  <a:pt x="5621120" y="3124519"/>
                </a:cubicBezTo>
                <a:cubicBezTo>
                  <a:pt x="5621120" y="3124519"/>
                  <a:pt x="5620158" y="3120015"/>
                  <a:pt x="5615653" y="3120977"/>
                </a:cubicBezTo>
                <a:cubicBezTo>
                  <a:pt x="5610535" y="3074976"/>
                  <a:pt x="5619236" y="3049568"/>
                  <a:pt x="5607995" y="3019002"/>
                </a:cubicBezTo>
                <a:cubicBezTo>
                  <a:pt x="5612500" y="3018040"/>
                  <a:pt x="5611538" y="3013536"/>
                  <a:pt x="5610575" y="3009032"/>
                </a:cubicBezTo>
                <a:cubicBezTo>
                  <a:pt x="5610575" y="3009032"/>
                  <a:pt x="5609613" y="3004527"/>
                  <a:pt x="5609613" y="3004527"/>
                </a:cubicBezTo>
                <a:cubicBezTo>
                  <a:pt x="5605109" y="3005490"/>
                  <a:pt x="5605109" y="3005490"/>
                  <a:pt x="5605109" y="3005490"/>
                </a:cubicBezTo>
                <a:cubicBezTo>
                  <a:pt x="5613154" y="2999061"/>
                  <a:pt x="5610267" y="2985549"/>
                  <a:pt x="5608343" y="2976541"/>
                </a:cubicBezTo>
                <a:cubicBezTo>
                  <a:pt x="5608343" y="2976541"/>
                  <a:pt x="5607380" y="2972037"/>
                  <a:pt x="5607380" y="2972037"/>
                </a:cubicBezTo>
                <a:cubicBezTo>
                  <a:pt x="5610923" y="2966571"/>
                  <a:pt x="5610923" y="2966571"/>
                  <a:pt x="5605456" y="2963029"/>
                </a:cubicBezTo>
                <a:cubicBezTo>
                  <a:pt x="5604494" y="2958525"/>
                  <a:pt x="5604494" y="2958525"/>
                  <a:pt x="5604494" y="2958525"/>
                </a:cubicBezTo>
                <a:cubicBezTo>
                  <a:pt x="5604494" y="2958525"/>
                  <a:pt x="5608998" y="2957562"/>
                  <a:pt x="5608036" y="2953059"/>
                </a:cubicBezTo>
                <a:cubicBezTo>
                  <a:pt x="5608036" y="2953059"/>
                  <a:pt x="5608036" y="2953059"/>
                  <a:pt x="5607073" y="2948555"/>
                </a:cubicBezTo>
                <a:cubicBezTo>
                  <a:pt x="5600644" y="2940508"/>
                  <a:pt x="5610309" y="2919606"/>
                  <a:pt x="5601300" y="2921531"/>
                </a:cubicBezTo>
                <a:cubicBezTo>
                  <a:pt x="5601300" y="2921531"/>
                  <a:pt x="5601300" y="2921531"/>
                  <a:pt x="5600338" y="2917026"/>
                </a:cubicBezTo>
                <a:cubicBezTo>
                  <a:pt x="5599375" y="2912522"/>
                  <a:pt x="5598413" y="2908019"/>
                  <a:pt x="5598413" y="2908019"/>
                </a:cubicBezTo>
                <a:cubicBezTo>
                  <a:pt x="5598413" y="2908019"/>
                  <a:pt x="5597451" y="2903514"/>
                  <a:pt x="5597451" y="2903514"/>
                </a:cubicBezTo>
                <a:cubicBezTo>
                  <a:pt x="5605497" y="2897085"/>
                  <a:pt x="5592639" y="2880993"/>
                  <a:pt x="5590715" y="2871986"/>
                </a:cubicBezTo>
                <a:cubicBezTo>
                  <a:pt x="5587828" y="2858474"/>
                  <a:pt x="5598761" y="2865557"/>
                  <a:pt x="5595874" y="2852045"/>
                </a:cubicBezTo>
                <a:cubicBezTo>
                  <a:pt x="5595874" y="2852045"/>
                  <a:pt x="5594912" y="2847541"/>
                  <a:pt x="5599416" y="2846579"/>
                </a:cubicBezTo>
                <a:cubicBezTo>
                  <a:pt x="5599416" y="2846579"/>
                  <a:pt x="5598453" y="2842075"/>
                  <a:pt x="5598453" y="2842075"/>
                </a:cubicBezTo>
                <a:cubicBezTo>
                  <a:pt x="5597491" y="2837570"/>
                  <a:pt x="5597491" y="2837570"/>
                  <a:pt x="5593950" y="2843037"/>
                </a:cubicBezTo>
                <a:cubicBezTo>
                  <a:pt x="5593950" y="2843037"/>
                  <a:pt x="5593950" y="2843037"/>
                  <a:pt x="5594912" y="2847541"/>
                </a:cubicBezTo>
                <a:cubicBezTo>
                  <a:pt x="5588483" y="2839495"/>
                  <a:pt x="5591063" y="2829525"/>
                  <a:pt x="5586559" y="2830487"/>
                </a:cubicBezTo>
                <a:cubicBezTo>
                  <a:pt x="5588176" y="2816013"/>
                  <a:pt x="5591063" y="2829525"/>
                  <a:pt x="5595567" y="2828563"/>
                </a:cubicBezTo>
                <a:lnTo>
                  <a:pt x="5600701" y="2831889"/>
                </a:lnTo>
                <a:lnTo>
                  <a:pt x="5604441" y="2857353"/>
                </a:lnTo>
                <a:cubicBezTo>
                  <a:pt x="5609265" y="2883035"/>
                  <a:pt x="5615227" y="2898539"/>
                  <a:pt x="5620278" y="2922185"/>
                </a:cubicBezTo>
                <a:cubicBezTo>
                  <a:pt x="5620278" y="2922185"/>
                  <a:pt x="5615774" y="2923147"/>
                  <a:pt x="5616736" y="2927652"/>
                </a:cubicBezTo>
                <a:cubicBezTo>
                  <a:pt x="5616736" y="2927652"/>
                  <a:pt x="5617699" y="2932156"/>
                  <a:pt x="5617699" y="2932156"/>
                </a:cubicBezTo>
                <a:cubicBezTo>
                  <a:pt x="5620586" y="2945668"/>
                  <a:pt x="5621548" y="2950172"/>
                  <a:pt x="5627014" y="2953713"/>
                </a:cubicBezTo>
                <a:cubicBezTo>
                  <a:pt x="5623165" y="2935697"/>
                  <a:pt x="5623165" y="2935697"/>
                  <a:pt x="5623165" y="2935697"/>
                </a:cubicBezTo>
                <a:cubicBezTo>
                  <a:pt x="5623165" y="2935697"/>
                  <a:pt x="5624128" y="2940201"/>
                  <a:pt x="5628632" y="2939239"/>
                </a:cubicBezTo>
                <a:cubicBezTo>
                  <a:pt x="5628632" y="2939239"/>
                  <a:pt x="5627670" y="2934735"/>
                  <a:pt x="5627670" y="2934735"/>
                </a:cubicBezTo>
                <a:cubicBezTo>
                  <a:pt x="5626707" y="2930231"/>
                  <a:pt x="5626707" y="2930231"/>
                  <a:pt x="5626707" y="2930231"/>
                </a:cubicBezTo>
                <a:cubicBezTo>
                  <a:pt x="5625745" y="2925727"/>
                  <a:pt x="5625745" y="2925727"/>
                  <a:pt x="5625745" y="2925727"/>
                </a:cubicBezTo>
                <a:cubicBezTo>
                  <a:pt x="5632828" y="2914795"/>
                  <a:pt x="5640875" y="2908366"/>
                  <a:pt x="5638642" y="2875875"/>
                </a:cubicBezTo>
                <a:cubicBezTo>
                  <a:pt x="5651847" y="2849506"/>
                  <a:pt x="5655738" y="2801579"/>
                  <a:pt x="5658009" y="2768126"/>
                </a:cubicBezTo>
                <a:cubicBezTo>
                  <a:pt x="5657046" y="2763622"/>
                  <a:pt x="5661551" y="2762659"/>
                  <a:pt x="5661551" y="2762659"/>
                </a:cubicBezTo>
                <a:cubicBezTo>
                  <a:pt x="5661551" y="2762659"/>
                  <a:pt x="5666055" y="2761697"/>
                  <a:pt x="5665093" y="2757194"/>
                </a:cubicBezTo>
                <a:cubicBezTo>
                  <a:pt x="5665093" y="2757194"/>
                  <a:pt x="5666055" y="2761697"/>
                  <a:pt x="5670559" y="2760735"/>
                </a:cubicBezTo>
                <a:cubicBezTo>
                  <a:pt x="5668635" y="2751727"/>
                  <a:pt x="5667672" y="2747222"/>
                  <a:pt x="5667672" y="2747222"/>
                </a:cubicBezTo>
                <a:cubicBezTo>
                  <a:pt x="5670908" y="2718274"/>
                  <a:pt x="5667713" y="2681279"/>
                  <a:pt x="5667406" y="2657797"/>
                </a:cubicBezTo>
                <a:cubicBezTo>
                  <a:pt x="5670947" y="2652330"/>
                  <a:pt x="5672872" y="2661339"/>
                  <a:pt x="5673834" y="2665842"/>
                </a:cubicBezTo>
                <a:cubicBezTo>
                  <a:pt x="5675451" y="2651368"/>
                  <a:pt x="5672913" y="2595395"/>
                  <a:pt x="5689312" y="2606020"/>
                </a:cubicBezTo>
                <a:cubicBezTo>
                  <a:pt x="5691236" y="2615028"/>
                  <a:pt x="5691236" y="2615028"/>
                  <a:pt x="5691236" y="2615028"/>
                </a:cubicBezTo>
                <a:cubicBezTo>
                  <a:pt x="5692198" y="2619532"/>
                  <a:pt x="5692198" y="2619532"/>
                  <a:pt x="5692198" y="2619532"/>
                </a:cubicBezTo>
                <a:cubicBezTo>
                  <a:pt x="5692198" y="2619532"/>
                  <a:pt x="5696702" y="2618570"/>
                  <a:pt x="5695739" y="2614066"/>
                </a:cubicBezTo>
                <a:cubicBezTo>
                  <a:pt x="5693815" y="2605058"/>
                  <a:pt x="5693815" y="2605058"/>
                  <a:pt x="5693815" y="2605058"/>
                </a:cubicBezTo>
                <a:cubicBezTo>
                  <a:pt x="5702168" y="2622112"/>
                  <a:pt x="5703438" y="2650099"/>
                  <a:pt x="5709211" y="2677123"/>
                </a:cubicBezTo>
                <a:cubicBezTo>
                  <a:pt x="5736544" y="2694832"/>
                  <a:pt x="5738201" y="2614414"/>
                  <a:pt x="5729234" y="2550395"/>
                </a:cubicBezTo>
                <a:cubicBezTo>
                  <a:pt x="5732776" y="2544928"/>
                  <a:pt x="5738243" y="2548470"/>
                  <a:pt x="5744362" y="2533034"/>
                </a:cubicBezTo>
                <a:close/>
                <a:moveTo>
                  <a:pt x="5538793" y="2562824"/>
                </a:moveTo>
                <a:cubicBezTo>
                  <a:pt x="5546491" y="2598857"/>
                  <a:pt x="5549378" y="2612369"/>
                  <a:pt x="5560618" y="2642934"/>
                </a:cubicBezTo>
                <a:cubicBezTo>
                  <a:pt x="5568664" y="2636506"/>
                  <a:pt x="5577017" y="2653560"/>
                  <a:pt x="5581828" y="2676080"/>
                </a:cubicBezTo>
                <a:cubicBezTo>
                  <a:pt x="5586639" y="2698600"/>
                  <a:pt x="5591451" y="2721120"/>
                  <a:pt x="5595955" y="2720158"/>
                </a:cubicBezTo>
                <a:cubicBezTo>
                  <a:pt x="5605271" y="2741716"/>
                  <a:pt x="5602998" y="2775169"/>
                  <a:pt x="5603306" y="2798652"/>
                </a:cubicBezTo>
                <a:cubicBezTo>
                  <a:pt x="5602344" y="2794147"/>
                  <a:pt x="5602344" y="2794147"/>
                  <a:pt x="5597839" y="2795110"/>
                </a:cubicBezTo>
                <a:cubicBezTo>
                  <a:pt x="5597839" y="2795110"/>
                  <a:pt x="5598802" y="2799614"/>
                  <a:pt x="5598802" y="2799614"/>
                </a:cubicBezTo>
                <a:cubicBezTo>
                  <a:pt x="5598146" y="2818592"/>
                  <a:pt x="5598146" y="2818592"/>
                  <a:pt x="5598146" y="2818592"/>
                </a:cubicBezTo>
                <a:cubicBezTo>
                  <a:pt x="5599109" y="2823096"/>
                  <a:pt x="5599109" y="2823096"/>
                  <a:pt x="5599109" y="2823096"/>
                </a:cubicBezTo>
                <a:lnTo>
                  <a:pt x="5594817" y="2824013"/>
                </a:lnTo>
                <a:lnTo>
                  <a:pt x="5593589" y="2816549"/>
                </a:lnTo>
                <a:cubicBezTo>
                  <a:pt x="5590231" y="2809098"/>
                  <a:pt x="5583835" y="2812230"/>
                  <a:pt x="5584327" y="2797996"/>
                </a:cubicBezTo>
                <a:cubicBezTo>
                  <a:pt x="5588831" y="2797034"/>
                  <a:pt x="5588831" y="2797034"/>
                  <a:pt x="5587868" y="2792530"/>
                </a:cubicBezTo>
                <a:cubicBezTo>
                  <a:pt x="5586906" y="2788027"/>
                  <a:pt x="5586906" y="2788027"/>
                  <a:pt x="5586906" y="2788027"/>
                </a:cubicBezTo>
                <a:cubicBezTo>
                  <a:pt x="5591411" y="2787064"/>
                  <a:pt x="5591411" y="2787064"/>
                  <a:pt x="5590448" y="2782560"/>
                </a:cubicBezTo>
                <a:cubicBezTo>
                  <a:pt x="5590448" y="2782560"/>
                  <a:pt x="5590448" y="2782560"/>
                  <a:pt x="5589486" y="2778056"/>
                </a:cubicBezTo>
                <a:cubicBezTo>
                  <a:pt x="5584982" y="2779018"/>
                  <a:pt x="5585944" y="2783522"/>
                  <a:pt x="5584982" y="2779018"/>
                </a:cubicBezTo>
                <a:cubicBezTo>
                  <a:pt x="5582095" y="2765506"/>
                  <a:pt x="5583712" y="2751031"/>
                  <a:pt x="5572780" y="2743948"/>
                </a:cubicBezTo>
                <a:cubicBezTo>
                  <a:pt x="5578246" y="2747489"/>
                  <a:pt x="5578246" y="2747489"/>
                  <a:pt x="5577284" y="2742986"/>
                </a:cubicBezTo>
                <a:cubicBezTo>
                  <a:pt x="5580826" y="2737519"/>
                  <a:pt x="5575359" y="2733977"/>
                  <a:pt x="5575359" y="2733977"/>
                </a:cubicBezTo>
                <a:cubicBezTo>
                  <a:pt x="5575359" y="2733977"/>
                  <a:pt x="5575359" y="2733977"/>
                  <a:pt x="5574397" y="2729474"/>
                </a:cubicBezTo>
                <a:cubicBezTo>
                  <a:pt x="5580519" y="2714037"/>
                  <a:pt x="5564120" y="2703411"/>
                  <a:pt x="5569278" y="2683471"/>
                </a:cubicBezTo>
                <a:cubicBezTo>
                  <a:pt x="5564774" y="2684433"/>
                  <a:pt x="5564774" y="2684433"/>
                  <a:pt x="5564774" y="2684433"/>
                </a:cubicBezTo>
                <a:cubicBezTo>
                  <a:pt x="5569278" y="2683471"/>
                  <a:pt x="5568316" y="2678967"/>
                  <a:pt x="5568316" y="2678967"/>
                </a:cubicBezTo>
                <a:cubicBezTo>
                  <a:pt x="5567354" y="2674462"/>
                  <a:pt x="5567354" y="2674462"/>
                  <a:pt x="5562849" y="2675425"/>
                </a:cubicBezTo>
                <a:cubicBezTo>
                  <a:pt x="5559963" y="2661913"/>
                  <a:pt x="5557076" y="2648401"/>
                  <a:pt x="5557076" y="2648401"/>
                </a:cubicBezTo>
                <a:cubicBezTo>
                  <a:pt x="5554189" y="2634888"/>
                  <a:pt x="5554497" y="2658371"/>
                  <a:pt x="5549686" y="2635851"/>
                </a:cubicBezTo>
                <a:cubicBezTo>
                  <a:pt x="5555151" y="2639393"/>
                  <a:pt x="5558693" y="2633926"/>
                  <a:pt x="5553227" y="2630384"/>
                </a:cubicBezTo>
                <a:cubicBezTo>
                  <a:pt x="5547761" y="2626843"/>
                  <a:pt x="5548068" y="2650325"/>
                  <a:pt x="5543257" y="2627805"/>
                </a:cubicBezTo>
                <a:cubicBezTo>
                  <a:pt x="5543257" y="2627805"/>
                  <a:pt x="5543257" y="2627805"/>
                  <a:pt x="5547761" y="2626843"/>
                </a:cubicBezTo>
                <a:cubicBezTo>
                  <a:pt x="5547761" y="2626843"/>
                  <a:pt x="5547761" y="2626843"/>
                  <a:pt x="5546799" y="2622339"/>
                </a:cubicBezTo>
                <a:cubicBezTo>
                  <a:pt x="5546799" y="2622339"/>
                  <a:pt x="5545837" y="2617834"/>
                  <a:pt x="5545837" y="2617834"/>
                </a:cubicBezTo>
                <a:cubicBezTo>
                  <a:pt x="5544874" y="2613331"/>
                  <a:pt x="5544874" y="2613331"/>
                  <a:pt x="5544874" y="2613331"/>
                </a:cubicBezTo>
                <a:cubicBezTo>
                  <a:pt x="5543912" y="2608826"/>
                  <a:pt x="5543912" y="2608826"/>
                  <a:pt x="5543912" y="2608826"/>
                </a:cubicBezTo>
                <a:cubicBezTo>
                  <a:pt x="5548415" y="2607864"/>
                  <a:pt x="5547453" y="2603360"/>
                  <a:pt x="5546491" y="2598857"/>
                </a:cubicBezTo>
                <a:cubicBezTo>
                  <a:pt x="5541988" y="2599819"/>
                  <a:pt x="5541025" y="2595314"/>
                  <a:pt x="5540063" y="2590810"/>
                </a:cubicBezTo>
                <a:cubicBezTo>
                  <a:pt x="5543604" y="2585344"/>
                  <a:pt x="5540717" y="2571832"/>
                  <a:pt x="5538793" y="2562824"/>
                </a:cubicBezTo>
                <a:close/>
                <a:moveTo>
                  <a:pt x="665421" y="3538061"/>
                </a:moveTo>
                <a:lnTo>
                  <a:pt x="668307" y="3551573"/>
                </a:lnTo>
                <a:cubicBezTo>
                  <a:pt x="668307" y="3551573"/>
                  <a:pt x="662842" y="3548032"/>
                  <a:pt x="661880" y="3543528"/>
                </a:cubicBezTo>
                <a:cubicBezTo>
                  <a:pt x="666383" y="3542566"/>
                  <a:pt x="665421" y="3538061"/>
                  <a:pt x="665421" y="3538061"/>
                </a:cubicBezTo>
                <a:close/>
                <a:moveTo>
                  <a:pt x="727864" y="3477624"/>
                </a:moveTo>
                <a:cubicBezTo>
                  <a:pt x="727864" y="3477624"/>
                  <a:pt x="728826" y="3482129"/>
                  <a:pt x="733330" y="3481166"/>
                </a:cubicBezTo>
                <a:cubicBezTo>
                  <a:pt x="728826" y="3482129"/>
                  <a:pt x="733637" y="3504648"/>
                  <a:pt x="729788" y="3486633"/>
                </a:cubicBezTo>
                <a:cubicBezTo>
                  <a:pt x="728826" y="3482129"/>
                  <a:pt x="728826" y="3482129"/>
                  <a:pt x="727864" y="3477624"/>
                </a:cubicBezTo>
                <a:close/>
                <a:moveTo>
                  <a:pt x="5425431" y="2252659"/>
                </a:moveTo>
                <a:cubicBezTo>
                  <a:pt x="5430898" y="2256200"/>
                  <a:pt x="5431860" y="2260705"/>
                  <a:pt x="5432822" y="2265209"/>
                </a:cubicBezTo>
                <a:cubicBezTo>
                  <a:pt x="5432822" y="2265209"/>
                  <a:pt x="5432822" y="2265209"/>
                  <a:pt x="5433785" y="2269713"/>
                </a:cubicBezTo>
                <a:cubicBezTo>
                  <a:pt x="5434747" y="2274217"/>
                  <a:pt x="5434747" y="2274217"/>
                  <a:pt x="5434747" y="2274217"/>
                </a:cubicBezTo>
                <a:lnTo>
                  <a:pt x="5435709" y="2278721"/>
                </a:lnTo>
                <a:cubicBezTo>
                  <a:pt x="5435709" y="2278721"/>
                  <a:pt x="5434747" y="2274217"/>
                  <a:pt x="5429280" y="2270676"/>
                </a:cubicBezTo>
                <a:cubicBezTo>
                  <a:pt x="5427356" y="2261667"/>
                  <a:pt x="5426393" y="2257163"/>
                  <a:pt x="5425431" y="2252659"/>
                </a:cubicBezTo>
                <a:close/>
                <a:moveTo>
                  <a:pt x="697152" y="3201608"/>
                </a:moveTo>
                <a:cubicBezTo>
                  <a:pt x="697152" y="3201608"/>
                  <a:pt x="701656" y="3200646"/>
                  <a:pt x="701656" y="3200646"/>
                </a:cubicBezTo>
                <a:cubicBezTo>
                  <a:pt x="702618" y="3205149"/>
                  <a:pt x="702618" y="3205149"/>
                  <a:pt x="702618" y="3205149"/>
                </a:cubicBezTo>
                <a:cubicBezTo>
                  <a:pt x="698114" y="3206112"/>
                  <a:pt x="697152" y="3201608"/>
                  <a:pt x="697152" y="3201608"/>
                </a:cubicBezTo>
                <a:close/>
                <a:moveTo>
                  <a:pt x="23704" y="3000785"/>
                </a:moveTo>
                <a:cubicBezTo>
                  <a:pt x="25950" y="3003797"/>
                  <a:pt x="25950" y="3003797"/>
                  <a:pt x="25950" y="3003797"/>
                </a:cubicBezTo>
                <a:cubicBezTo>
                  <a:pt x="25950" y="3003797"/>
                  <a:pt x="28196" y="3006809"/>
                  <a:pt x="28196" y="3006809"/>
                </a:cubicBezTo>
                <a:cubicBezTo>
                  <a:pt x="25181" y="3009057"/>
                  <a:pt x="25181" y="3009057"/>
                  <a:pt x="22935" y="3006044"/>
                </a:cubicBezTo>
                <a:cubicBezTo>
                  <a:pt x="22935" y="3006044"/>
                  <a:pt x="20690" y="3003032"/>
                  <a:pt x="23704" y="3000785"/>
                </a:cubicBezTo>
                <a:close/>
                <a:moveTo>
                  <a:pt x="5144618" y="1709820"/>
                </a:moveTo>
                <a:cubicBezTo>
                  <a:pt x="5157475" y="1725913"/>
                  <a:pt x="5165829" y="1742966"/>
                  <a:pt x="5178685" y="1759057"/>
                </a:cubicBezTo>
                <a:cubicBezTo>
                  <a:pt x="5174182" y="1760019"/>
                  <a:pt x="5174182" y="1760019"/>
                  <a:pt x="5174182" y="1760019"/>
                </a:cubicBezTo>
                <a:cubicBezTo>
                  <a:pt x="5173220" y="1755516"/>
                  <a:pt x="5166791" y="1747470"/>
                  <a:pt x="5165829" y="1742966"/>
                </a:cubicBezTo>
                <a:cubicBezTo>
                  <a:pt x="5160362" y="1739424"/>
                  <a:pt x="5153934" y="1731379"/>
                  <a:pt x="5152972" y="1726875"/>
                </a:cubicBezTo>
                <a:cubicBezTo>
                  <a:pt x="5152972" y="1726875"/>
                  <a:pt x="5147505" y="1723332"/>
                  <a:pt x="5147505" y="1723332"/>
                </a:cubicBezTo>
                <a:cubicBezTo>
                  <a:pt x="5142039" y="1719791"/>
                  <a:pt x="5142039" y="1719791"/>
                  <a:pt x="5141076" y="1715287"/>
                </a:cubicBezTo>
                <a:cubicBezTo>
                  <a:pt x="5140114" y="1710783"/>
                  <a:pt x="5140114" y="1710783"/>
                  <a:pt x="5144618" y="1709820"/>
                </a:cubicBezTo>
                <a:close/>
                <a:moveTo>
                  <a:pt x="726773" y="2634833"/>
                </a:moveTo>
                <a:cubicBezTo>
                  <a:pt x="727736" y="2639338"/>
                  <a:pt x="727736" y="2639338"/>
                  <a:pt x="727736" y="2639338"/>
                </a:cubicBezTo>
                <a:cubicBezTo>
                  <a:pt x="727736" y="2639338"/>
                  <a:pt x="723231" y="2640300"/>
                  <a:pt x="723231" y="2640300"/>
                </a:cubicBezTo>
                <a:cubicBezTo>
                  <a:pt x="726773" y="2634833"/>
                  <a:pt x="726773" y="2634833"/>
                  <a:pt x="726773" y="2634833"/>
                </a:cubicBezTo>
                <a:close/>
                <a:moveTo>
                  <a:pt x="760478" y="2435480"/>
                </a:moveTo>
                <a:lnTo>
                  <a:pt x="760347" y="2439276"/>
                </a:lnTo>
                <a:cubicBezTo>
                  <a:pt x="760347" y="2439276"/>
                  <a:pt x="760347" y="2439276"/>
                  <a:pt x="756805" y="2444741"/>
                </a:cubicBezTo>
                <a:close/>
                <a:moveTo>
                  <a:pt x="779150" y="2373847"/>
                </a:moveTo>
                <a:lnTo>
                  <a:pt x="779366" y="2373987"/>
                </a:lnTo>
                <a:lnTo>
                  <a:pt x="778898" y="2374800"/>
                </a:lnTo>
                <a:close/>
                <a:moveTo>
                  <a:pt x="82769" y="2413119"/>
                </a:moveTo>
                <a:cubicBezTo>
                  <a:pt x="66034" y="2472459"/>
                  <a:pt x="66557" y="2542367"/>
                  <a:pt x="52067" y="2604720"/>
                </a:cubicBezTo>
                <a:cubicBezTo>
                  <a:pt x="46746" y="2622747"/>
                  <a:pt x="55790" y="2616005"/>
                  <a:pt x="56497" y="2629537"/>
                </a:cubicBezTo>
                <a:cubicBezTo>
                  <a:pt x="52652" y="2655836"/>
                  <a:pt x="48099" y="2668603"/>
                  <a:pt x="43546" y="2681370"/>
                </a:cubicBezTo>
                <a:cubicBezTo>
                  <a:pt x="40470" y="2702410"/>
                  <a:pt x="47976" y="2706187"/>
                  <a:pt x="47915" y="2724979"/>
                </a:cubicBezTo>
                <a:cubicBezTo>
                  <a:pt x="42593" y="2743006"/>
                  <a:pt x="37271" y="2761032"/>
                  <a:pt x="31949" y="2779060"/>
                </a:cubicBezTo>
                <a:cubicBezTo>
                  <a:pt x="31949" y="2779060"/>
                  <a:pt x="31949" y="2779060"/>
                  <a:pt x="21428" y="2777530"/>
                </a:cubicBezTo>
                <a:cubicBezTo>
                  <a:pt x="19890" y="2788050"/>
                  <a:pt x="17583" y="2803829"/>
                  <a:pt x="18290" y="2817361"/>
                </a:cubicBezTo>
                <a:cubicBezTo>
                  <a:pt x="18290" y="2817361"/>
                  <a:pt x="18290" y="2817361"/>
                  <a:pt x="21305" y="2815114"/>
                </a:cubicBezTo>
                <a:cubicBezTo>
                  <a:pt x="19059" y="2812101"/>
                  <a:pt x="19828" y="2806841"/>
                  <a:pt x="22074" y="2809854"/>
                </a:cubicBezTo>
                <a:cubicBezTo>
                  <a:pt x="22074" y="2809854"/>
                  <a:pt x="24320" y="2812866"/>
                  <a:pt x="24320" y="2812866"/>
                </a:cubicBezTo>
                <a:cubicBezTo>
                  <a:pt x="27334" y="2810619"/>
                  <a:pt x="26627" y="2797087"/>
                  <a:pt x="31118" y="2803112"/>
                </a:cubicBezTo>
                <a:cubicBezTo>
                  <a:pt x="34072" y="2819656"/>
                  <a:pt x="28811" y="2818891"/>
                  <a:pt x="29518" y="2832423"/>
                </a:cubicBezTo>
                <a:cubicBezTo>
                  <a:pt x="29518" y="2832423"/>
                  <a:pt x="29518" y="2832423"/>
                  <a:pt x="31764" y="2835435"/>
                </a:cubicBezTo>
                <a:cubicBezTo>
                  <a:pt x="31764" y="2835435"/>
                  <a:pt x="31764" y="2835435"/>
                  <a:pt x="28750" y="2837683"/>
                </a:cubicBezTo>
                <a:cubicBezTo>
                  <a:pt x="30995" y="2840695"/>
                  <a:pt x="30226" y="2845955"/>
                  <a:pt x="30226" y="2845955"/>
                </a:cubicBezTo>
                <a:cubicBezTo>
                  <a:pt x="27211" y="2848202"/>
                  <a:pt x="27211" y="2848202"/>
                  <a:pt x="27211" y="2848202"/>
                </a:cubicBezTo>
                <a:cubicBezTo>
                  <a:pt x="30934" y="2859487"/>
                  <a:pt x="33118" y="2881291"/>
                  <a:pt x="33057" y="2900083"/>
                </a:cubicBezTo>
                <a:cubicBezTo>
                  <a:pt x="29980" y="2921122"/>
                  <a:pt x="27673" y="2936902"/>
                  <a:pt x="21643" y="2941397"/>
                </a:cubicBezTo>
                <a:cubicBezTo>
                  <a:pt x="23889" y="2944409"/>
                  <a:pt x="20874" y="2946657"/>
                  <a:pt x="20874" y="2946657"/>
                </a:cubicBezTo>
                <a:cubicBezTo>
                  <a:pt x="23120" y="2949669"/>
                  <a:pt x="22351" y="2954929"/>
                  <a:pt x="19336" y="2957176"/>
                </a:cubicBezTo>
                <a:cubicBezTo>
                  <a:pt x="19336" y="2957176"/>
                  <a:pt x="19336" y="2957176"/>
                  <a:pt x="17091" y="2954164"/>
                </a:cubicBezTo>
                <a:cubicBezTo>
                  <a:pt x="17860" y="2948904"/>
                  <a:pt x="17860" y="2948904"/>
                  <a:pt x="17860" y="2948904"/>
                </a:cubicBezTo>
                <a:cubicBezTo>
                  <a:pt x="17860" y="2948904"/>
                  <a:pt x="17860" y="2948904"/>
                  <a:pt x="15614" y="2945892"/>
                </a:cubicBezTo>
                <a:cubicBezTo>
                  <a:pt x="15552" y="2964684"/>
                  <a:pt x="18567" y="2962436"/>
                  <a:pt x="19275" y="2975968"/>
                </a:cubicBezTo>
                <a:cubicBezTo>
                  <a:pt x="19275" y="2975968"/>
                  <a:pt x="20044" y="2970708"/>
                  <a:pt x="20044" y="2970708"/>
                </a:cubicBezTo>
                <a:cubicBezTo>
                  <a:pt x="20044" y="2970708"/>
                  <a:pt x="20044" y="2970708"/>
                  <a:pt x="22290" y="2973720"/>
                </a:cubicBezTo>
                <a:cubicBezTo>
                  <a:pt x="22290" y="2973720"/>
                  <a:pt x="22290" y="2973720"/>
                  <a:pt x="24535" y="2976733"/>
                </a:cubicBezTo>
                <a:cubicBezTo>
                  <a:pt x="24535" y="2976733"/>
                  <a:pt x="23059" y="2968461"/>
                  <a:pt x="28319" y="2969225"/>
                </a:cubicBezTo>
                <a:cubicBezTo>
                  <a:pt x="29027" y="2982757"/>
                  <a:pt x="29734" y="2996289"/>
                  <a:pt x="24474" y="2995525"/>
                </a:cubicBezTo>
                <a:cubicBezTo>
                  <a:pt x="24474" y="2995525"/>
                  <a:pt x="26720" y="2998537"/>
                  <a:pt x="23704" y="3000785"/>
                </a:cubicBezTo>
                <a:cubicBezTo>
                  <a:pt x="13830" y="3031579"/>
                  <a:pt x="13707" y="3069162"/>
                  <a:pt x="21090" y="3110523"/>
                </a:cubicBezTo>
                <a:cubicBezTo>
                  <a:pt x="21090" y="3110523"/>
                  <a:pt x="23336" y="3113535"/>
                  <a:pt x="20321" y="3115783"/>
                </a:cubicBezTo>
                <a:cubicBezTo>
                  <a:pt x="22567" y="3118795"/>
                  <a:pt x="21797" y="3124055"/>
                  <a:pt x="21797" y="3124055"/>
                </a:cubicBezTo>
                <a:cubicBezTo>
                  <a:pt x="21797" y="3124055"/>
                  <a:pt x="21797" y="3124055"/>
                  <a:pt x="19552" y="3121043"/>
                </a:cubicBezTo>
                <a:cubicBezTo>
                  <a:pt x="23274" y="3132328"/>
                  <a:pt x="28473" y="3151884"/>
                  <a:pt x="32964" y="3157909"/>
                </a:cubicBezTo>
                <a:cubicBezTo>
                  <a:pt x="30719" y="3154896"/>
                  <a:pt x="30719" y="3154896"/>
                  <a:pt x="31488" y="3149636"/>
                </a:cubicBezTo>
                <a:cubicBezTo>
                  <a:pt x="31488" y="3149636"/>
                  <a:pt x="34503" y="3147389"/>
                  <a:pt x="34503" y="3147389"/>
                </a:cubicBezTo>
                <a:cubicBezTo>
                  <a:pt x="36748" y="3150401"/>
                  <a:pt x="36748" y="3150401"/>
                  <a:pt x="35979" y="3155661"/>
                </a:cubicBezTo>
                <a:lnTo>
                  <a:pt x="36796" y="3156756"/>
                </a:lnTo>
                <a:lnTo>
                  <a:pt x="36814" y="3159140"/>
                </a:lnTo>
                <a:cubicBezTo>
                  <a:pt x="36525" y="3161112"/>
                  <a:pt x="36333" y="3162427"/>
                  <a:pt x="37456" y="3163933"/>
                </a:cubicBezTo>
                <a:cubicBezTo>
                  <a:pt x="35210" y="3160921"/>
                  <a:pt x="38225" y="3158673"/>
                  <a:pt x="38225" y="3158673"/>
                </a:cubicBezTo>
                <a:lnTo>
                  <a:pt x="36796" y="3156756"/>
                </a:lnTo>
                <a:lnTo>
                  <a:pt x="36748" y="3150401"/>
                </a:lnTo>
                <a:cubicBezTo>
                  <a:pt x="53883" y="3198551"/>
                  <a:pt x="52161" y="3265447"/>
                  <a:pt x="66281" y="3315844"/>
                </a:cubicBezTo>
                <a:cubicBezTo>
                  <a:pt x="63266" y="3318092"/>
                  <a:pt x="66219" y="3334636"/>
                  <a:pt x="65450" y="3339896"/>
                </a:cubicBezTo>
                <a:cubicBezTo>
                  <a:pt x="68465" y="3337649"/>
                  <a:pt x="68465" y="3337649"/>
                  <a:pt x="72956" y="3343673"/>
                </a:cubicBezTo>
                <a:cubicBezTo>
                  <a:pt x="72956" y="3343673"/>
                  <a:pt x="69942" y="3345921"/>
                  <a:pt x="72187" y="3348933"/>
                </a:cubicBezTo>
                <a:cubicBezTo>
                  <a:pt x="74433" y="3351945"/>
                  <a:pt x="71418" y="3354193"/>
                  <a:pt x="73664" y="3357205"/>
                </a:cubicBezTo>
                <a:cubicBezTo>
                  <a:pt x="84062" y="3396318"/>
                  <a:pt x="79509" y="3409086"/>
                  <a:pt x="81694" y="3430890"/>
                </a:cubicBezTo>
                <a:cubicBezTo>
                  <a:pt x="81694" y="3430890"/>
                  <a:pt x="79448" y="3427877"/>
                  <a:pt x="82462" y="3425630"/>
                </a:cubicBezTo>
                <a:cubicBezTo>
                  <a:pt x="82462" y="3425630"/>
                  <a:pt x="85477" y="3423382"/>
                  <a:pt x="87723" y="3426395"/>
                </a:cubicBezTo>
                <a:cubicBezTo>
                  <a:pt x="87723" y="3426395"/>
                  <a:pt x="86954" y="3431654"/>
                  <a:pt x="86954" y="3431654"/>
                </a:cubicBezTo>
                <a:cubicBezTo>
                  <a:pt x="89199" y="3434667"/>
                  <a:pt x="89199" y="3434667"/>
                  <a:pt x="89199" y="3434667"/>
                </a:cubicBezTo>
                <a:cubicBezTo>
                  <a:pt x="100428" y="3449728"/>
                  <a:pt x="109288" y="3499361"/>
                  <a:pt x="97998" y="3503092"/>
                </a:cubicBezTo>
                <a:cubicBezTo>
                  <a:pt x="107688" y="3528673"/>
                  <a:pt x="123346" y="3568551"/>
                  <a:pt x="124762" y="3595615"/>
                </a:cubicBezTo>
                <a:cubicBezTo>
                  <a:pt x="116548" y="3578306"/>
                  <a:pt x="101597" y="3551960"/>
                  <a:pt x="92676" y="3521119"/>
                </a:cubicBezTo>
                <a:cubicBezTo>
                  <a:pt x="83754" y="3490278"/>
                  <a:pt x="79324" y="3465461"/>
                  <a:pt x="86123" y="3455706"/>
                </a:cubicBezTo>
                <a:cubicBezTo>
                  <a:pt x="83109" y="3457954"/>
                  <a:pt x="83109" y="3457954"/>
                  <a:pt x="80863" y="3454941"/>
                </a:cubicBezTo>
                <a:cubicBezTo>
                  <a:pt x="81632" y="3449682"/>
                  <a:pt x="77140" y="3443657"/>
                  <a:pt x="80155" y="3441409"/>
                </a:cubicBezTo>
                <a:cubicBezTo>
                  <a:pt x="80155" y="3441409"/>
                  <a:pt x="77909" y="3438397"/>
                  <a:pt x="80924" y="3436150"/>
                </a:cubicBezTo>
                <a:cubicBezTo>
                  <a:pt x="80924" y="3436150"/>
                  <a:pt x="80924" y="3436150"/>
                  <a:pt x="77909" y="3438397"/>
                </a:cubicBezTo>
                <a:cubicBezTo>
                  <a:pt x="67389" y="3436867"/>
                  <a:pt x="65973" y="3409804"/>
                  <a:pt x="62313" y="3379727"/>
                </a:cubicBezTo>
                <a:cubicBezTo>
                  <a:pt x="62313" y="3379727"/>
                  <a:pt x="62313" y="3379727"/>
                  <a:pt x="60067" y="3376715"/>
                </a:cubicBezTo>
                <a:cubicBezTo>
                  <a:pt x="57052" y="3378962"/>
                  <a:pt x="57052" y="3378962"/>
                  <a:pt x="57821" y="3373703"/>
                </a:cubicBezTo>
                <a:cubicBezTo>
                  <a:pt x="57821" y="3373703"/>
                  <a:pt x="55576" y="3370690"/>
                  <a:pt x="55576" y="3370690"/>
                </a:cubicBezTo>
                <a:cubicBezTo>
                  <a:pt x="58590" y="3368443"/>
                  <a:pt x="58590" y="3368443"/>
                  <a:pt x="58590" y="3368443"/>
                </a:cubicBezTo>
                <a:cubicBezTo>
                  <a:pt x="58590" y="3368443"/>
                  <a:pt x="58590" y="3368443"/>
                  <a:pt x="53330" y="3367678"/>
                </a:cubicBezTo>
                <a:cubicBezTo>
                  <a:pt x="51853" y="3359406"/>
                  <a:pt x="46593" y="3358641"/>
                  <a:pt x="41394" y="3339084"/>
                </a:cubicBezTo>
                <a:cubicBezTo>
                  <a:pt x="35364" y="3343579"/>
                  <a:pt x="42809" y="3366148"/>
                  <a:pt x="33057" y="3359359"/>
                </a:cubicBezTo>
                <a:cubicBezTo>
                  <a:pt x="32319" y="3355223"/>
                  <a:pt x="31196" y="3353717"/>
                  <a:pt x="30073" y="3352210"/>
                </a:cubicBezTo>
                <a:lnTo>
                  <a:pt x="28581" y="3348636"/>
                </a:lnTo>
                <a:lnTo>
                  <a:pt x="29335" y="3348074"/>
                </a:lnTo>
                <a:cubicBezTo>
                  <a:pt x="27089" y="3345062"/>
                  <a:pt x="27089" y="3345062"/>
                  <a:pt x="27089" y="3345062"/>
                </a:cubicBezTo>
                <a:lnTo>
                  <a:pt x="28581" y="3348636"/>
                </a:lnTo>
                <a:lnTo>
                  <a:pt x="26320" y="3350322"/>
                </a:lnTo>
                <a:cubicBezTo>
                  <a:pt x="26320" y="3350322"/>
                  <a:pt x="24074" y="3347310"/>
                  <a:pt x="24074" y="3347310"/>
                </a:cubicBezTo>
                <a:cubicBezTo>
                  <a:pt x="21828" y="3344297"/>
                  <a:pt x="21828" y="3344297"/>
                  <a:pt x="21828" y="3344297"/>
                </a:cubicBezTo>
                <a:cubicBezTo>
                  <a:pt x="22598" y="3339037"/>
                  <a:pt x="21121" y="3330765"/>
                  <a:pt x="19644" y="3322493"/>
                </a:cubicBezTo>
                <a:cubicBezTo>
                  <a:pt x="19644" y="3322493"/>
                  <a:pt x="20413" y="3317233"/>
                  <a:pt x="20413" y="3317233"/>
                </a:cubicBezTo>
                <a:cubicBezTo>
                  <a:pt x="20413" y="3317233"/>
                  <a:pt x="18168" y="3314221"/>
                  <a:pt x="18937" y="3308961"/>
                </a:cubicBezTo>
                <a:cubicBezTo>
                  <a:pt x="18937" y="3308961"/>
                  <a:pt x="16691" y="3305949"/>
                  <a:pt x="19706" y="3303701"/>
                </a:cubicBezTo>
                <a:cubicBezTo>
                  <a:pt x="21952" y="3306713"/>
                  <a:pt x="21952" y="3306713"/>
                  <a:pt x="21182" y="3311973"/>
                </a:cubicBezTo>
                <a:cubicBezTo>
                  <a:pt x="21182" y="3311973"/>
                  <a:pt x="23428" y="3314986"/>
                  <a:pt x="22659" y="3320245"/>
                </a:cubicBezTo>
                <a:cubicBezTo>
                  <a:pt x="24197" y="3309726"/>
                  <a:pt x="22721" y="3301454"/>
                  <a:pt x="26504" y="3293946"/>
                </a:cubicBezTo>
                <a:cubicBezTo>
                  <a:pt x="31765" y="3294711"/>
                  <a:pt x="35487" y="3305996"/>
                  <a:pt x="42286" y="3296241"/>
                </a:cubicBezTo>
                <a:cubicBezTo>
                  <a:pt x="29704" y="3235323"/>
                  <a:pt x="17829" y="3187938"/>
                  <a:pt x="16537" y="3123291"/>
                </a:cubicBezTo>
                <a:cubicBezTo>
                  <a:pt x="14291" y="3120278"/>
                  <a:pt x="14291" y="3120278"/>
                  <a:pt x="15060" y="3115018"/>
                </a:cubicBezTo>
                <a:cubicBezTo>
                  <a:pt x="12815" y="3112006"/>
                  <a:pt x="15829" y="3109758"/>
                  <a:pt x="15829" y="3109758"/>
                </a:cubicBezTo>
                <a:cubicBezTo>
                  <a:pt x="10630" y="3090202"/>
                  <a:pt x="9215" y="3063138"/>
                  <a:pt x="10046" y="3039086"/>
                </a:cubicBezTo>
                <a:cubicBezTo>
                  <a:pt x="4847" y="3019529"/>
                  <a:pt x="-1059" y="2986441"/>
                  <a:pt x="1309" y="2951870"/>
                </a:cubicBezTo>
                <a:cubicBezTo>
                  <a:pt x="-1583" y="2916533"/>
                  <a:pt x="786" y="2881962"/>
                  <a:pt x="3862" y="2860923"/>
                </a:cubicBezTo>
                <a:cubicBezTo>
                  <a:pt x="4755" y="2818079"/>
                  <a:pt x="6416" y="2769976"/>
                  <a:pt x="7308" y="2727132"/>
                </a:cubicBezTo>
                <a:cubicBezTo>
                  <a:pt x="10445" y="2687301"/>
                  <a:pt x="15829" y="2650482"/>
                  <a:pt x="30195" y="2625713"/>
                </a:cubicBezTo>
                <a:cubicBezTo>
                  <a:pt x="29426" y="2630973"/>
                  <a:pt x="28657" y="2636232"/>
                  <a:pt x="27888" y="2641492"/>
                </a:cubicBezTo>
                <a:cubicBezTo>
                  <a:pt x="27888" y="2641492"/>
                  <a:pt x="27888" y="2641492"/>
                  <a:pt x="31672" y="2633985"/>
                </a:cubicBezTo>
                <a:cubicBezTo>
                  <a:pt x="29426" y="2630973"/>
                  <a:pt x="32441" y="2628725"/>
                  <a:pt x="32441" y="2628725"/>
                </a:cubicBezTo>
                <a:cubicBezTo>
                  <a:pt x="34687" y="2631737"/>
                  <a:pt x="34687" y="2631737"/>
                  <a:pt x="33917" y="2636997"/>
                </a:cubicBezTo>
                <a:cubicBezTo>
                  <a:pt x="33917" y="2636997"/>
                  <a:pt x="33917" y="2636997"/>
                  <a:pt x="36163" y="2640009"/>
                </a:cubicBezTo>
                <a:cubicBezTo>
                  <a:pt x="41547" y="2603191"/>
                  <a:pt x="47699" y="2561112"/>
                  <a:pt x="47822" y="2523528"/>
                </a:cubicBezTo>
                <a:cubicBezTo>
                  <a:pt x="62188" y="2498759"/>
                  <a:pt x="69110" y="2451420"/>
                  <a:pt x="82769" y="2413119"/>
                </a:cubicBezTo>
                <a:close/>
                <a:moveTo>
                  <a:pt x="842852" y="2186167"/>
                </a:moveTo>
                <a:cubicBezTo>
                  <a:pt x="843814" y="2190672"/>
                  <a:pt x="843814" y="2190672"/>
                  <a:pt x="844776" y="2195175"/>
                </a:cubicBezTo>
                <a:cubicBezTo>
                  <a:pt x="833189" y="2207070"/>
                  <a:pt x="824795" y="2255960"/>
                  <a:pt x="807086" y="2283291"/>
                </a:cubicBezTo>
                <a:cubicBezTo>
                  <a:pt x="809819" y="2285062"/>
                  <a:pt x="807481" y="2296159"/>
                  <a:pt x="802365" y="2310792"/>
                </a:cubicBezTo>
                <a:lnTo>
                  <a:pt x="785915" y="2348273"/>
                </a:lnTo>
                <a:lnTo>
                  <a:pt x="807499" y="2266692"/>
                </a:lnTo>
                <a:lnTo>
                  <a:pt x="823460" y="2218568"/>
                </a:lnTo>
                <a:lnTo>
                  <a:pt x="830609" y="2217040"/>
                </a:lnTo>
                <a:cubicBezTo>
                  <a:pt x="833189" y="2207070"/>
                  <a:pt x="835769" y="2197099"/>
                  <a:pt x="839310" y="2191634"/>
                </a:cubicBezTo>
                <a:cubicBezTo>
                  <a:pt x="839310" y="2191634"/>
                  <a:pt x="842852" y="2186167"/>
                  <a:pt x="842852" y="2186167"/>
                </a:cubicBezTo>
                <a:close/>
                <a:moveTo>
                  <a:pt x="840927" y="2177159"/>
                </a:moveTo>
                <a:cubicBezTo>
                  <a:pt x="841889" y="2181663"/>
                  <a:pt x="837385" y="2182625"/>
                  <a:pt x="838347" y="2187130"/>
                </a:cubicBezTo>
                <a:cubicBezTo>
                  <a:pt x="833844" y="2188092"/>
                  <a:pt x="834806" y="2192596"/>
                  <a:pt x="834806" y="2192596"/>
                </a:cubicBezTo>
                <a:lnTo>
                  <a:pt x="827275" y="2207064"/>
                </a:lnTo>
                <a:lnTo>
                  <a:pt x="834303" y="2185873"/>
                </a:lnTo>
                <a:lnTo>
                  <a:pt x="837385" y="2182625"/>
                </a:lnTo>
                <a:lnTo>
                  <a:pt x="836151" y="2180302"/>
                </a:lnTo>
                <a:lnTo>
                  <a:pt x="836748" y="2178498"/>
                </a:lnTo>
                <a:close/>
                <a:moveTo>
                  <a:pt x="839464" y="2170309"/>
                </a:moveTo>
                <a:lnTo>
                  <a:pt x="839965" y="2172655"/>
                </a:lnTo>
                <a:lnTo>
                  <a:pt x="838208" y="2174097"/>
                </a:lnTo>
                <a:close/>
                <a:moveTo>
                  <a:pt x="845313" y="2152674"/>
                </a:moveTo>
                <a:lnTo>
                  <a:pt x="849628" y="2151752"/>
                </a:lnTo>
                <a:cubicBezTo>
                  <a:pt x="849628" y="2151752"/>
                  <a:pt x="846087" y="2157218"/>
                  <a:pt x="847050" y="2161723"/>
                </a:cubicBezTo>
                <a:cubicBezTo>
                  <a:pt x="847050" y="2161723"/>
                  <a:pt x="847050" y="2161723"/>
                  <a:pt x="846087" y="2157218"/>
                </a:cubicBezTo>
                <a:lnTo>
                  <a:pt x="843632" y="2157743"/>
                </a:lnTo>
                <a:close/>
                <a:moveTo>
                  <a:pt x="875203" y="2077877"/>
                </a:moveTo>
                <a:lnTo>
                  <a:pt x="874366" y="2081194"/>
                </a:lnTo>
                <a:cubicBezTo>
                  <a:pt x="872203" y="2090708"/>
                  <a:pt x="875163" y="2083894"/>
                  <a:pt x="881198" y="2079073"/>
                </a:cubicBezTo>
                <a:cubicBezTo>
                  <a:pt x="865413" y="2115412"/>
                  <a:pt x="866375" y="2119916"/>
                  <a:pt x="852208" y="2141782"/>
                </a:cubicBezTo>
                <a:lnTo>
                  <a:pt x="848676" y="2142537"/>
                </a:lnTo>
                <a:lnTo>
                  <a:pt x="849759" y="2139271"/>
                </a:lnTo>
                <a:close/>
                <a:moveTo>
                  <a:pt x="4931467" y="1175063"/>
                </a:moveTo>
                <a:lnTo>
                  <a:pt x="4937140" y="1179573"/>
                </a:lnTo>
                <a:cubicBezTo>
                  <a:pt x="4937140" y="1179573"/>
                  <a:pt x="4931674" y="1176031"/>
                  <a:pt x="4931674" y="1176031"/>
                </a:cubicBezTo>
                <a:close/>
                <a:moveTo>
                  <a:pt x="561352" y="2088239"/>
                </a:moveTo>
                <a:cubicBezTo>
                  <a:pt x="564202" y="2086988"/>
                  <a:pt x="568184" y="2086749"/>
                  <a:pt x="573826" y="2087987"/>
                </a:cubicBezTo>
                <a:lnTo>
                  <a:pt x="582872" y="2092891"/>
                </a:lnTo>
                <a:lnTo>
                  <a:pt x="578185" y="2103852"/>
                </a:lnTo>
                <a:cubicBezTo>
                  <a:pt x="463551" y="2408874"/>
                  <a:pt x="402676" y="2736722"/>
                  <a:pt x="404548" y="3073332"/>
                </a:cubicBezTo>
                <a:lnTo>
                  <a:pt x="414356" y="3260413"/>
                </a:lnTo>
                <a:lnTo>
                  <a:pt x="410289" y="3235547"/>
                </a:lnTo>
                <a:cubicBezTo>
                  <a:pt x="391018" y="3081276"/>
                  <a:pt x="385239" y="2926080"/>
                  <a:pt x="403101" y="2771698"/>
                </a:cubicBezTo>
                <a:cubicBezTo>
                  <a:pt x="408745" y="2715741"/>
                  <a:pt x="400500" y="2658840"/>
                  <a:pt x="408415" y="2604354"/>
                </a:cubicBezTo>
                <a:cubicBezTo>
                  <a:pt x="409757" y="2592334"/>
                  <a:pt x="403764" y="2564285"/>
                  <a:pt x="435141" y="2583001"/>
                </a:cubicBezTo>
                <a:cubicBezTo>
                  <a:pt x="448360" y="2589954"/>
                  <a:pt x="447033" y="2574594"/>
                  <a:pt x="449176" y="2566314"/>
                </a:cubicBezTo>
                <a:cubicBezTo>
                  <a:pt x="467037" y="2411933"/>
                  <a:pt x="511608" y="2263578"/>
                  <a:pt x="552039" y="2114152"/>
                </a:cubicBezTo>
                <a:cubicBezTo>
                  <a:pt x="554449" y="2104837"/>
                  <a:pt x="552804" y="2091989"/>
                  <a:pt x="561352" y="2088239"/>
                </a:cubicBezTo>
                <a:close/>
                <a:moveTo>
                  <a:pt x="5705773" y="955466"/>
                </a:moveTo>
                <a:cubicBezTo>
                  <a:pt x="5709740" y="959433"/>
                  <a:pt x="5713706" y="967367"/>
                  <a:pt x="5709740" y="967367"/>
                </a:cubicBezTo>
                <a:cubicBezTo>
                  <a:pt x="5705774" y="959433"/>
                  <a:pt x="5701808" y="955466"/>
                  <a:pt x="5705773" y="955466"/>
                </a:cubicBezTo>
                <a:close/>
                <a:moveTo>
                  <a:pt x="968004" y="1863229"/>
                </a:moveTo>
                <a:lnTo>
                  <a:pt x="968776" y="1863422"/>
                </a:lnTo>
                <a:lnTo>
                  <a:pt x="957715" y="1886114"/>
                </a:lnTo>
                <a:cubicBezTo>
                  <a:pt x="948937" y="1905650"/>
                  <a:pt x="941930" y="1922454"/>
                  <a:pt x="938869" y="1930172"/>
                </a:cubicBezTo>
                <a:cubicBezTo>
                  <a:pt x="937252" y="1944646"/>
                  <a:pt x="905376" y="1993844"/>
                  <a:pt x="906645" y="2021830"/>
                </a:cubicBezTo>
                <a:cubicBezTo>
                  <a:pt x="898600" y="2028259"/>
                  <a:pt x="901179" y="2018288"/>
                  <a:pt x="901179" y="2018288"/>
                </a:cubicBezTo>
                <a:cubicBezTo>
                  <a:pt x="900371" y="2025526"/>
                  <a:pt x="895779" y="2037103"/>
                  <a:pt x="890505" y="2048238"/>
                </a:cubicBezTo>
                <a:lnTo>
                  <a:pt x="877626" y="2072031"/>
                </a:lnTo>
                <a:lnTo>
                  <a:pt x="952342" y="1891751"/>
                </a:lnTo>
                <a:cubicBezTo>
                  <a:pt x="954884" y="1885341"/>
                  <a:pt x="957426" y="1878932"/>
                  <a:pt x="959967" y="1872523"/>
                </a:cubicBezTo>
                <a:cubicBezTo>
                  <a:pt x="961973" y="1868183"/>
                  <a:pt x="964647" y="1864679"/>
                  <a:pt x="968004" y="1863229"/>
                </a:cubicBezTo>
                <a:close/>
                <a:moveTo>
                  <a:pt x="4343712" y="1135297"/>
                </a:moveTo>
                <a:cubicBezTo>
                  <a:pt x="4338942" y="1143968"/>
                  <a:pt x="4368028" y="1158847"/>
                  <a:pt x="4388447" y="1168954"/>
                </a:cubicBezTo>
                <a:cubicBezTo>
                  <a:pt x="4409120" y="1195019"/>
                  <a:pt x="4443799" y="1214105"/>
                  <a:pt x="4474271" y="1238784"/>
                </a:cubicBezTo>
                <a:cubicBezTo>
                  <a:pt x="4471193" y="1238219"/>
                  <a:pt x="4471193" y="1238219"/>
                  <a:pt x="4471193" y="1238219"/>
                </a:cubicBezTo>
                <a:cubicBezTo>
                  <a:pt x="4468680" y="1234576"/>
                  <a:pt x="4465601" y="1234012"/>
                  <a:pt x="4461959" y="1236526"/>
                </a:cubicBezTo>
                <a:cubicBezTo>
                  <a:pt x="4461959" y="1236526"/>
                  <a:pt x="4464473" y="1240170"/>
                  <a:pt x="4467551" y="1240734"/>
                </a:cubicBezTo>
                <a:cubicBezTo>
                  <a:pt x="4435949" y="1222212"/>
                  <a:pt x="4393165" y="1195276"/>
                  <a:pt x="4368285" y="1174804"/>
                </a:cubicBezTo>
                <a:cubicBezTo>
                  <a:pt x="4344789" y="1164132"/>
                  <a:pt x="4321858" y="1150383"/>
                  <a:pt x="4302825" y="1150076"/>
                </a:cubicBezTo>
                <a:cubicBezTo>
                  <a:pt x="4377211" y="1195533"/>
                  <a:pt x="4431179" y="1230884"/>
                  <a:pt x="4474219" y="1273777"/>
                </a:cubicBezTo>
                <a:cubicBezTo>
                  <a:pt x="4492123" y="1280242"/>
                  <a:pt x="4520081" y="1301278"/>
                  <a:pt x="4527622" y="1312207"/>
                </a:cubicBezTo>
                <a:cubicBezTo>
                  <a:pt x="4515310" y="1309949"/>
                  <a:pt x="4525929" y="1321442"/>
                  <a:pt x="4519208" y="1323392"/>
                </a:cubicBezTo>
                <a:cubicBezTo>
                  <a:pt x="4527314" y="1331242"/>
                  <a:pt x="4530957" y="1328729"/>
                  <a:pt x="4535984" y="1336014"/>
                </a:cubicBezTo>
                <a:cubicBezTo>
                  <a:pt x="4550810" y="1341915"/>
                  <a:pt x="4526493" y="1318363"/>
                  <a:pt x="4543833" y="1327907"/>
                </a:cubicBezTo>
                <a:cubicBezTo>
                  <a:pt x="4576819" y="1356228"/>
                  <a:pt x="4594979" y="1378650"/>
                  <a:pt x="4631607" y="1404458"/>
                </a:cubicBezTo>
                <a:cubicBezTo>
                  <a:pt x="4638584" y="1418466"/>
                  <a:pt x="4654795" y="1434166"/>
                  <a:pt x="4674083" y="1450430"/>
                </a:cubicBezTo>
                <a:cubicBezTo>
                  <a:pt x="4690294" y="1466130"/>
                  <a:pt x="4709018" y="1485474"/>
                  <a:pt x="4719073" y="1500045"/>
                </a:cubicBezTo>
                <a:cubicBezTo>
                  <a:pt x="4708454" y="1488552"/>
                  <a:pt x="4704812" y="1491066"/>
                  <a:pt x="4701734" y="1490503"/>
                </a:cubicBezTo>
                <a:cubicBezTo>
                  <a:pt x="4704248" y="1494146"/>
                  <a:pt x="4701169" y="1493581"/>
                  <a:pt x="4700605" y="1496660"/>
                </a:cubicBezTo>
                <a:cubicBezTo>
                  <a:pt x="4716815" y="1512360"/>
                  <a:pt x="4718765" y="1519082"/>
                  <a:pt x="4734976" y="1534781"/>
                </a:cubicBezTo>
                <a:cubicBezTo>
                  <a:pt x="4738054" y="1535345"/>
                  <a:pt x="4738054" y="1535345"/>
                  <a:pt x="4743645" y="1539553"/>
                </a:cubicBezTo>
                <a:cubicBezTo>
                  <a:pt x="4747852" y="1533960"/>
                  <a:pt x="4740312" y="1523031"/>
                  <a:pt x="4748981" y="1527803"/>
                </a:cubicBezTo>
                <a:cubicBezTo>
                  <a:pt x="4764628" y="1546581"/>
                  <a:pt x="4774682" y="1561153"/>
                  <a:pt x="4787814" y="1576290"/>
                </a:cubicBezTo>
                <a:cubicBezTo>
                  <a:pt x="4800947" y="1591426"/>
                  <a:pt x="4814080" y="1606562"/>
                  <a:pt x="4835318" y="1629548"/>
                </a:cubicBezTo>
                <a:cubicBezTo>
                  <a:pt x="4835882" y="1626469"/>
                  <a:pt x="4838961" y="1627033"/>
                  <a:pt x="4841474" y="1630676"/>
                </a:cubicBezTo>
                <a:cubicBezTo>
                  <a:pt x="4857120" y="1649455"/>
                  <a:pt x="4854607" y="1645812"/>
                  <a:pt x="4867175" y="1664027"/>
                </a:cubicBezTo>
                <a:cubicBezTo>
                  <a:pt x="4872202" y="1671313"/>
                  <a:pt x="4880308" y="1679162"/>
                  <a:pt x="4885335" y="1686449"/>
                </a:cubicBezTo>
                <a:cubicBezTo>
                  <a:pt x="4911292" y="1735757"/>
                  <a:pt x="4949869" y="1768286"/>
                  <a:pt x="4983932" y="1825444"/>
                </a:cubicBezTo>
                <a:cubicBezTo>
                  <a:pt x="4987010" y="1826008"/>
                  <a:pt x="4991473" y="1836373"/>
                  <a:pt x="4997064" y="1840580"/>
                </a:cubicBezTo>
                <a:cubicBezTo>
                  <a:pt x="4996500" y="1843658"/>
                  <a:pt x="5007119" y="1855152"/>
                  <a:pt x="5000399" y="1857102"/>
                </a:cubicBezTo>
                <a:cubicBezTo>
                  <a:pt x="4994807" y="1852894"/>
                  <a:pt x="4982239" y="1834680"/>
                  <a:pt x="4978032" y="1840273"/>
                </a:cubicBezTo>
                <a:cubicBezTo>
                  <a:pt x="4985009" y="1854280"/>
                  <a:pt x="4993114" y="1862131"/>
                  <a:pt x="4997577" y="1872495"/>
                </a:cubicBezTo>
                <a:cubicBezTo>
                  <a:pt x="4994499" y="1871930"/>
                  <a:pt x="4997012" y="1875573"/>
                  <a:pt x="4998962" y="1882295"/>
                </a:cubicBezTo>
                <a:cubicBezTo>
                  <a:pt x="5002040" y="1882859"/>
                  <a:pt x="5000090" y="1876137"/>
                  <a:pt x="4997577" y="1872495"/>
                </a:cubicBezTo>
                <a:cubicBezTo>
                  <a:pt x="5005118" y="1883424"/>
                  <a:pt x="5013223" y="1891273"/>
                  <a:pt x="5021329" y="1899124"/>
                </a:cubicBezTo>
                <a:cubicBezTo>
                  <a:pt x="5029434" y="1906974"/>
                  <a:pt x="5017430" y="1885681"/>
                  <a:pt x="5021072" y="1883167"/>
                </a:cubicBezTo>
                <a:cubicBezTo>
                  <a:pt x="5021072" y="1883167"/>
                  <a:pt x="5026100" y="1890452"/>
                  <a:pt x="5029742" y="1887937"/>
                </a:cubicBezTo>
                <a:cubicBezTo>
                  <a:pt x="5033384" y="1885424"/>
                  <a:pt x="5024458" y="1864694"/>
                  <a:pt x="5038977" y="1889630"/>
                </a:cubicBezTo>
                <a:cubicBezTo>
                  <a:pt x="5036463" y="1885988"/>
                  <a:pt x="5036463" y="1885988"/>
                  <a:pt x="5036463" y="1885988"/>
                </a:cubicBezTo>
                <a:cubicBezTo>
                  <a:pt x="5036463" y="1885988"/>
                  <a:pt x="5035898" y="1889066"/>
                  <a:pt x="5035898" y="1889066"/>
                </a:cubicBezTo>
                <a:cubicBezTo>
                  <a:pt x="5035334" y="1892145"/>
                  <a:pt x="5035334" y="1892145"/>
                  <a:pt x="5035334" y="1892145"/>
                </a:cubicBezTo>
                <a:cubicBezTo>
                  <a:pt x="5037847" y="1895788"/>
                  <a:pt x="5037847" y="1895788"/>
                  <a:pt x="5040926" y="1896352"/>
                </a:cubicBezTo>
                <a:cubicBezTo>
                  <a:pt x="5034769" y="1895224"/>
                  <a:pt x="5049287" y="1920160"/>
                  <a:pt x="5052930" y="1917645"/>
                </a:cubicBezTo>
                <a:cubicBezTo>
                  <a:pt x="5052366" y="1920724"/>
                  <a:pt x="5055443" y="1921289"/>
                  <a:pt x="5057957" y="1924931"/>
                </a:cubicBezTo>
                <a:cubicBezTo>
                  <a:pt x="5057957" y="1924931"/>
                  <a:pt x="5058521" y="1921853"/>
                  <a:pt x="5056008" y="1918210"/>
                </a:cubicBezTo>
                <a:cubicBezTo>
                  <a:pt x="5056008" y="1918210"/>
                  <a:pt x="5056008" y="1918210"/>
                  <a:pt x="5056572" y="1915131"/>
                </a:cubicBezTo>
                <a:cubicBezTo>
                  <a:pt x="5066062" y="1932782"/>
                  <a:pt x="5099868" y="1973982"/>
                  <a:pt x="5100125" y="1989940"/>
                </a:cubicBezTo>
                <a:cubicBezTo>
                  <a:pt x="5088941" y="1981525"/>
                  <a:pt x="5078322" y="1970033"/>
                  <a:pt x="5074115" y="1975625"/>
                </a:cubicBezTo>
                <a:cubicBezTo>
                  <a:pt x="5076064" y="1982347"/>
                  <a:pt x="5083605" y="1993276"/>
                  <a:pt x="5074372" y="1991583"/>
                </a:cubicBezTo>
                <a:cubicBezTo>
                  <a:pt x="5081348" y="2005590"/>
                  <a:pt x="5088325" y="2019597"/>
                  <a:pt x="5095301" y="2033605"/>
                </a:cubicBezTo>
                <a:cubicBezTo>
                  <a:pt x="5098379" y="2034169"/>
                  <a:pt x="5093916" y="2023804"/>
                  <a:pt x="5098943" y="2031091"/>
                </a:cubicBezTo>
                <a:cubicBezTo>
                  <a:pt x="5102842" y="2044534"/>
                  <a:pt x="5110383" y="2055462"/>
                  <a:pt x="5116231" y="2075627"/>
                </a:cubicBezTo>
                <a:cubicBezTo>
                  <a:pt x="5132441" y="2091327"/>
                  <a:pt x="5138289" y="2111491"/>
                  <a:pt x="5153627" y="2149306"/>
                </a:cubicBezTo>
                <a:cubicBezTo>
                  <a:pt x="5147471" y="2148178"/>
                  <a:pt x="5149420" y="2154900"/>
                  <a:pt x="5149420" y="2154900"/>
                </a:cubicBezTo>
                <a:cubicBezTo>
                  <a:pt x="5159731" y="2185428"/>
                  <a:pt x="5172555" y="2219600"/>
                  <a:pt x="5179788" y="2249565"/>
                </a:cubicBezTo>
                <a:cubicBezTo>
                  <a:pt x="5189534" y="2283173"/>
                  <a:pt x="5199844" y="2313703"/>
                  <a:pt x="5208206" y="2337510"/>
                </a:cubicBezTo>
                <a:cubicBezTo>
                  <a:pt x="5204307" y="2324067"/>
                  <a:pt x="5211849" y="2334995"/>
                  <a:pt x="5214363" y="2338638"/>
                </a:cubicBezTo>
                <a:cubicBezTo>
                  <a:pt x="5215747" y="2348439"/>
                  <a:pt x="5222159" y="2365525"/>
                  <a:pt x="5216568" y="2361317"/>
                </a:cubicBezTo>
                <a:cubicBezTo>
                  <a:pt x="5224929" y="2385125"/>
                  <a:pt x="5229392" y="2395489"/>
                  <a:pt x="5236624" y="2425454"/>
                </a:cubicBezTo>
                <a:cubicBezTo>
                  <a:pt x="5234932" y="2434690"/>
                  <a:pt x="5233802" y="2440848"/>
                  <a:pt x="5235187" y="2450647"/>
                </a:cubicBezTo>
                <a:cubicBezTo>
                  <a:pt x="5240215" y="2457934"/>
                  <a:pt x="5243549" y="2474455"/>
                  <a:pt x="5243805" y="2490413"/>
                </a:cubicBezTo>
                <a:cubicBezTo>
                  <a:pt x="5247139" y="2506934"/>
                  <a:pt x="5251038" y="2520377"/>
                  <a:pt x="5256629" y="2524584"/>
                </a:cubicBezTo>
                <a:cubicBezTo>
                  <a:pt x="5258887" y="2512270"/>
                  <a:pt x="5257245" y="2486513"/>
                  <a:pt x="5251963" y="2463269"/>
                </a:cubicBezTo>
                <a:cubicBezTo>
                  <a:pt x="5246679" y="2440026"/>
                  <a:pt x="5238882" y="2413140"/>
                  <a:pt x="5233034" y="2392975"/>
                </a:cubicBezTo>
                <a:cubicBezTo>
                  <a:pt x="5230521" y="2389332"/>
                  <a:pt x="5229136" y="2379532"/>
                  <a:pt x="5229701" y="2376453"/>
                </a:cubicBezTo>
                <a:cubicBezTo>
                  <a:pt x="5212413" y="2331917"/>
                  <a:pt x="5217493" y="2304210"/>
                  <a:pt x="5206362" y="2260801"/>
                </a:cubicBezTo>
                <a:cubicBezTo>
                  <a:pt x="5176198" y="2217087"/>
                  <a:pt x="5169838" y="2165007"/>
                  <a:pt x="5137469" y="2098614"/>
                </a:cubicBezTo>
                <a:cubicBezTo>
                  <a:pt x="5143625" y="2099741"/>
                  <a:pt x="5139726" y="2086298"/>
                  <a:pt x="5143369" y="2083784"/>
                </a:cubicBezTo>
                <a:cubicBezTo>
                  <a:pt x="5138906" y="2073419"/>
                  <a:pt x="5131929" y="2059412"/>
                  <a:pt x="5128031" y="2045969"/>
                </a:cubicBezTo>
                <a:cubicBezTo>
                  <a:pt x="5130544" y="2049612"/>
                  <a:pt x="5130544" y="2049612"/>
                  <a:pt x="5130544" y="2049612"/>
                </a:cubicBezTo>
                <a:cubicBezTo>
                  <a:pt x="5133058" y="2053255"/>
                  <a:pt x="5133058" y="2053255"/>
                  <a:pt x="5133058" y="2053255"/>
                </a:cubicBezTo>
                <a:cubicBezTo>
                  <a:pt x="5133622" y="2050176"/>
                  <a:pt x="5134186" y="2047097"/>
                  <a:pt x="5131109" y="2046534"/>
                </a:cubicBezTo>
                <a:cubicBezTo>
                  <a:pt x="5128595" y="2042891"/>
                  <a:pt x="5128595" y="2042891"/>
                  <a:pt x="5128595" y="2042891"/>
                </a:cubicBezTo>
                <a:cubicBezTo>
                  <a:pt x="5129159" y="2039812"/>
                  <a:pt x="5129159" y="2039812"/>
                  <a:pt x="5129159" y="2039812"/>
                </a:cubicBezTo>
                <a:cubicBezTo>
                  <a:pt x="5130853" y="2030576"/>
                  <a:pt x="5116335" y="2005640"/>
                  <a:pt x="5099868" y="1973982"/>
                </a:cubicBezTo>
                <a:cubicBezTo>
                  <a:pt x="5080324" y="1941760"/>
                  <a:pt x="5058830" y="1902816"/>
                  <a:pt x="5039284" y="1870595"/>
                </a:cubicBezTo>
                <a:cubicBezTo>
                  <a:pt x="5032308" y="1856587"/>
                  <a:pt x="5030358" y="1849865"/>
                  <a:pt x="5022818" y="1838937"/>
                </a:cubicBezTo>
                <a:cubicBezTo>
                  <a:pt x="5000759" y="1803072"/>
                  <a:pt x="4971981" y="1769157"/>
                  <a:pt x="4949357" y="1736371"/>
                </a:cubicBezTo>
                <a:cubicBezTo>
                  <a:pt x="4944330" y="1729085"/>
                  <a:pt x="4942945" y="1719285"/>
                  <a:pt x="4937353" y="1715077"/>
                </a:cubicBezTo>
                <a:cubicBezTo>
                  <a:pt x="4937353" y="1715077"/>
                  <a:pt x="4940431" y="1715642"/>
                  <a:pt x="4939867" y="1718720"/>
                </a:cubicBezTo>
                <a:cubicBezTo>
                  <a:pt x="4939867" y="1718720"/>
                  <a:pt x="4942945" y="1719285"/>
                  <a:pt x="4942945" y="1719285"/>
                </a:cubicBezTo>
                <a:cubicBezTo>
                  <a:pt x="4940431" y="1715642"/>
                  <a:pt x="4940431" y="1715642"/>
                  <a:pt x="4937918" y="1711999"/>
                </a:cubicBezTo>
                <a:cubicBezTo>
                  <a:pt x="4935404" y="1708356"/>
                  <a:pt x="4935404" y="1708356"/>
                  <a:pt x="4935404" y="1708356"/>
                </a:cubicBezTo>
                <a:cubicBezTo>
                  <a:pt x="4940996" y="1712564"/>
                  <a:pt x="4953565" y="1730778"/>
                  <a:pt x="4962234" y="1735550"/>
                </a:cubicBezTo>
                <a:cubicBezTo>
                  <a:pt x="4965877" y="1733035"/>
                  <a:pt x="4958336" y="1722107"/>
                  <a:pt x="4950794" y="1711178"/>
                </a:cubicBezTo>
                <a:cubicBezTo>
                  <a:pt x="4953873" y="1711742"/>
                  <a:pt x="4953873" y="1711742"/>
                  <a:pt x="4953873" y="1711742"/>
                </a:cubicBezTo>
                <a:cubicBezTo>
                  <a:pt x="4956387" y="1715384"/>
                  <a:pt x="4956387" y="1715384"/>
                  <a:pt x="4956387" y="1715384"/>
                </a:cubicBezTo>
                <a:cubicBezTo>
                  <a:pt x="4960029" y="1712871"/>
                  <a:pt x="4956951" y="1712307"/>
                  <a:pt x="4954437" y="1708663"/>
                </a:cubicBezTo>
                <a:cubicBezTo>
                  <a:pt x="4954437" y="1708663"/>
                  <a:pt x="4951924" y="1705020"/>
                  <a:pt x="4951924" y="1705020"/>
                </a:cubicBezTo>
                <a:cubicBezTo>
                  <a:pt x="4952488" y="1701941"/>
                  <a:pt x="4964492" y="1723235"/>
                  <a:pt x="4963107" y="1713436"/>
                </a:cubicBezTo>
                <a:cubicBezTo>
                  <a:pt x="4950539" y="1695220"/>
                  <a:pt x="4935457" y="1673363"/>
                  <a:pt x="4922888" y="1655149"/>
                </a:cubicBezTo>
                <a:cubicBezTo>
                  <a:pt x="4910320" y="1636934"/>
                  <a:pt x="4899701" y="1625441"/>
                  <a:pt x="4892416" y="1630469"/>
                </a:cubicBezTo>
                <a:cubicBezTo>
                  <a:pt x="4892981" y="1627391"/>
                  <a:pt x="4889903" y="1626826"/>
                  <a:pt x="4889903" y="1626826"/>
                </a:cubicBezTo>
                <a:cubicBezTo>
                  <a:pt x="4890467" y="1623748"/>
                  <a:pt x="4887954" y="1620104"/>
                  <a:pt x="4884876" y="1619540"/>
                </a:cubicBezTo>
                <a:cubicBezTo>
                  <a:pt x="4884876" y="1619540"/>
                  <a:pt x="4884876" y="1619540"/>
                  <a:pt x="4884310" y="1622619"/>
                </a:cubicBezTo>
                <a:cubicBezTo>
                  <a:pt x="4884310" y="1622619"/>
                  <a:pt x="4886824" y="1626263"/>
                  <a:pt x="4886824" y="1626263"/>
                </a:cubicBezTo>
                <a:cubicBezTo>
                  <a:pt x="4883746" y="1625698"/>
                  <a:pt x="4878155" y="1621490"/>
                  <a:pt x="4870050" y="1613640"/>
                </a:cubicBezTo>
                <a:cubicBezTo>
                  <a:pt x="4866407" y="1616155"/>
                  <a:pt x="4859687" y="1618104"/>
                  <a:pt x="4856608" y="1617541"/>
                </a:cubicBezTo>
                <a:cubicBezTo>
                  <a:pt x="4836499" y="1588397"/>
                  <a:pt x="4820288" y="1572697"/>
                  <a:pt x="4794023" y="1542425"/>
                </a:cubicBezTo>
                <a:cubicBezTo>
                  <a:pt x="4788996" y="1535139"/>
                  <a:pt x="4783404" y="1530932"/>
                  <a:pt x="4774734" y="1526160"/>
                </a:cubicBezTo>
                <a:cubicBezTo>
                  <a:pt x="4745955" y="1492246"/>
                  <a:pt x="4716612" y="1461409"/>
                  <a:pt x="4686704" y="1433652"/>
                </a:cubicBezTo>
                <a:cubicBezTo>
                  <a:pt x="4654282" y="1402251"/>
                  <a:pt x="4624375" y="1374494"/>
                  <a:pt x="4598109" y="1344221"/>
                </a:cubicBezTo>
                <a:cubicBezTo>
                  <a:pt x="4601187" y="1344786"/>
                  <a:pt x="4601187" y="1344786"/>
                  <a:pt x="4601187" y="1344786"/>
                </a:cubicBezTo>
                <a:cubicBezTo>
                  <a:pt x="4603701" y="1348429"/>
                  <a:pt x="4606779" y="1348993"/>
                  <a:pt x="4606779" y="1348993"/>
                </a:cubicBezTo>
                <a:cubicBezTo>
                  <a:pt x="4607344" y="1345914"/>
                  <a:pt x="4604829" y="1342271"/>
                  <a:pt x="4601751" y="1341707"/>
                </a:cubicBezTo>
                <a:cubicBezTo>
                  <a:pt x="4599238" y="1338065"/>
                  <a:pt x="4599238" y="1338065"/>
                  <a:pt x="4596160" y="1337500"/>
                </a:cubicBezTo>
                <a:cubicBezTo>
                  <a:pt x="4596724" y="1334421"/>
                  <a:pt x="4599802" y="1334986"/>
                  <a:pt x="4602316" y="1338629"/>
                </a:cubicBezTo>
                <a:cubicBezTo>
                  <a:pt x="4624118" y="1358536"/>
                  <a:pt x="4655976" y="1393015"/>
                  <a:pt x="4687012" y="1414615"/>
                </a:cubicBezTo>
                <a:cubicBezTo>
                  <a:pt x="4690091" y="1415180"/>
                  <a:pt x="4696246" y="1416308"/>
                  <a:pt x="4688706" y="1405380"/>
                </a:cubicBezTo>
                <a:cubicBezTo>
                  <a:pt x="4682549" y="1404251"/>
                  <a:pt x="4674444" y="1396401"/>
                  <a:pt x="4663260" y="1387986"/>
                </a:cubicBezTo>
                <a:cubicBezTo>
                  <a:pt x="4670545" y="1382958"/>
                  <a:pt x="4642023" y="1365000"/>
                  <a:pt x="4628326" y="1352943"/>
                </a:cubicBezTo>
                <a:cubicBezTo>
                  <a:pt x="4590312" y="1317335"/>
                  <a:pt x="4550350" y="1275006"/>
                  <a:pt x="4505052" y="1244426"/>
                </a:cubicBezTo>
                <a:cubicBezTo>
                  <a:pt x="4499460" y="1240220"/>
                  <a:pt x="4496382" y="1239655"/>
                  <a:pt x="4490790" y="1235448"/>
                </a:cubicBezTo>
                <a:cubicBezTo>
                  <a:pt x="4473450" y="1225905"/>
                  <a:pt x="4446621" y="1198712"/>
                  <a:pt x="4434308" y="1196454"/>
                </a:cubicBezTo>
                <a:cubicBezTo>
                  <a:pt x="4437952" y="1193940"/>
                  <a:pt x="4435438" y="1190297"/>
                  <a:pt x="4430410" y="1183012"/>
                </a:cubicBezTo>
                <a:cubicBezTo>
                  <a:pt x="4423690" y="1184961"/>
                  <a:pt x="4400759" y="1171212"/>
                  <a:pt x="4400759" y="1171212"/>
                </a:cubicBezTo>
                <a:cubicBezTo>
                  <a:pt x="4406915" y="1172339"/>
                  <a:pt x="4407479" y="1169261"/>
                  <a:pt x="4407479" y="1169261"/>
                </a:cubicBezTo>
                <a:cubicBezTo>
                  <a:pt x="4382034" y="1151868"/>
                  <a:pt x="4367209" y="1145968"/>
                  <a:pt x="4343712" y="1135297"/>
                </a:cubicBezTo>
                <a:close/>
                <a:moveTo>
                  <a:pt x="1318845" y="1535771"/>
                </a:moveTo>
                <a:lnTo>
                  <a:pt x="1298829" y="1573056"/>
                </a:lnTo>
                <a:cubicBezTo>
                  <a:pt x="1295994" y="1580384"/>
                  <a:pt x="1293948" y="1587970"/>
                  <a:pt x="1293203" y="1595921"/>
                </a:cubicBezTo>
                <a:lnTo>
                  <a:pt x="1293532" y="1599724"/>
                </a:lnTo>
                <a:lnTo>
                  <a:pt x="1289333" y="1608630"/>
                </a:lnTo>
                <a:cubicBezTo>
                  <a:pt x="1286797" y="1613293"/>
                  <a:pt x="1282129" y="1619000"/>
                  <a:pt x="1270060" y="1628642"/>
                </a:cubicBezTo>
                <a:cubicBezTo>
                  <a:pt x="1280031" y="1631222"/>
                  <a:pt x="1236260" y="1668831"/>
                  <a:pt x="1238185" y="1677840"/>
                </a:cubicBezTo>
                <a:cubicBezTo>
                  <a:pt x="1256855" y="1655012"/>
                  <a:pt x="1240109" y="1686848"/>
                  <a:pt x="1233025" y="1697780"/>
                </a:cubicBezTo>
                <a:cubicBezTo>
                  <a:pt x="1228521" y="1698742"/>
                  <a:pt x="1227558" y="1694239"/>
                  <a:pt x="1232063" y="1693276"/>
                </a:cubicBezTo>
                <a:cubicBezTo>
                  <a:pt x="1231100" y="1688772"/>
                  <a:pt x="1231100" y="1688772"/>
                  <a:pt x="1231100" y="1688772"/>
                </a:cubicBezTo>
                <a:cubicBezTo>
                  <a:pt x="1230138" y="1684268"/>
                  <a:pt x="1231100" y="1688772"/>
                  <a:pt x="1226596" y="1689735"/>
                </a:cubicBezTo>
                <a:cubicBezTo>
                  <a:pt x="1223055" y="1695201"/>
                  <a:pt x="1223055" y="1695201"/>
                  <a:pt x="1223055" y="1695201"/>
                </a:cubicBezTo>
                <a:cubicBezTo>
                  <a:pt x="1220475" y="1705171"/>
                  <a:pt x="1225942" y="1708713"/>
                  <a:pt x="1225942" y="1708713"/>
                </a:cubicBezTo>
                <a:cubicBezTo>
                  <a:pt x="1226904" y="1713217"/>
                  <a:pt x="1223362" y="1718683"/>
                  <a:pt x="1219820" y="1724150"/>
                </a:cubicBezTo>
                <a:cubicBezTo>
                  <a:pt x="1215316" y="1725112"/>
                  <a:pt x="1215316" y="1725112"/>
                  <a:pt x="1210812" y="1726074"/>
                </a:cubicBezTo>
                <a:cubicBezTo>
                  <a:pt x="1210812" y="1726074"/>
                  <a:pt x="1209850" y="1721570"/>
                  <a:pt x="1209850" y="1721570"/>
                </a:cubicBezTo>
                <a:cubicBezTo>
                  <a:pt x="1209850" y="1721570"/>
                  <a:pt x="1209850" y="1721570"/>
                  <a:pt x="1205346" y="1722532"/>
                </a:cubicBezTo>
                <a:cubicBezTo>
                  <a:pt x="1205346" y="1722532"/>
                  <a:pt x="1206308" y="1727037"/>
                  <a:pt x="1206308" y="1727037"/>
                </a:cubicBezTo>
                <a:cubicBezTo>
                  <a:pt x="1206308" y="1727037"/>
                  <a:pt x="1207270" y="1731541"/>
                  <a:pt x="1207270" y="1731541"/>
                </a:cubicBezTo>
                <a:cubicBezTo>
                  <a:pt x="1208232" y="1736044"/>
                  <a:pt x="1203728" y="1737007"/>
                  <a:pt x="1204690" y="1741511"/>
                </a:cubicBezTo>
                <a:cubicBezTo>
                  <a:pt x="1200187" y="1742473"/>
                  <a:pt x="1201149" y="1746977"/>
                  <a:pt x="1201149" y="1746977"/>
                </a:cubicBezTo>
                <a:cubicBezTo>
                  <a:pt x="1196645" y="1747940"/>
                  <a:pt x="1196645" y="1747940"/>
                  <a:pt x="1196645" y="1747940"/>
                </a:cubicBezTo>
                <a:cubicBezTo>
                  <a:pt x="1193103" y="1753405"/>
                  <a:pt x="1193103" y="1753405"/>
                  <a:pt x="1193103" y="1753405"/>
                </a:cubicBezTo>
                <a:cubicBezTo>
                  <a:pt x="1197607" y="1752443"/>
                  <a:pt x="1197607" y="1752443"/>
                  <a:pt x="1197607" y="1752443"/>
                </a:cubicBezTo>
                <a:cubicBezTo>
                  <a:pt x="1193103" y="1753405"/>
                  <a:pt x="1194065" y="1757910"/>
                  <a:pt x="1194065" y="1757910"/>
                </a:cubicBezTo>
                <a:cubicBezTo>
                  <a:pt x="1179898" y="1779775"/>
                  <a:pt x="1165730" y="1801641"/>
                  <a:pt x="1155105" y="1818040"/>
                </a:cubicBezTo>
                <a:cubicBezTo>
                  <a:pt x="1150601" y="1819002"/>
                  <a:pt x="1150601" y="1819002"/>
                  <a:pt x="1150601" y="1819002"/>
                </a:cubicBezTo>
                <a:cubicBezTo>
                  <a:pt x="1151563" y="1823506"/>
                  <a:pt x="1151563" y="1823506"/>
                  <a:pt x="1151563" y="1823506"/>
                </a:cubicBezTo>
                <a:cubicBezTo>
                  <a:pt x="1148022" y="1828972"/>
                  <a:pt x="1148022" y="1828972"/>
                  <a:pt x="1148022" y="1828972"/>
                </a:cubicBezTo>
                <a:cubicBezTo>
                  <a:pt x="1148984" y="1833476"/>
                  <a:pt x="1148984" y="1833476"/>
                  <a:pt x="1148984" y="1833476"/>
                </a:cubicBezTo>
                <a:cubicBezTo>
                  <a:pt x="1148022" y="1828972"/>
                  <a:pt x="1148022" y="1828972"/>
                  <a:pt x="1142555" y="1825430"/>
                </a:cubicBezTo>
                <a:cubicBezTo>
                  <a:pt x="1139013" y="1830897"/>
                  <a:pt x="1135472" y="1836363"/>
                  <a:pt x="1128388" y="1847295"/>
                </a:cubicBezTo>
                <a:cubicBezTo>
                  <a:pt x="1128388" y="1847295"/>
                  <a:pt x="1128388" y="1847295"/>
                  <a:pt x="1123884" y="1848258"/>
                </a:cubicBezTo>
                <a:lnTo>
                  <a:pt x="1121709" y="1845626"/>
                </a:lnTo>
                <a:lnTo>
                  <a:pt x="1123442" y="1842951"/>
                </a:lnTo>
                <a:lnTo>
                  <a:pt x="1125256" y="1840901"/>
                </a:lnTo>
                <a:cubicBezTo>
                  <a:pt x="1128716" y="1837807"/>
                  <a:pt x="1132739" y="1834592"/>
                  <a:pt x="1130005" y="1832821"/>
                </a:cubicBezTo>
                <a:lnTo>
                  <a:pt x="1123442" y="1842951"/>
                </a:lnTo>
                <a:lnTo>
                  <a:pt x="1121403" y="1845256"/>
                </a:lnTo>
                <a:lnTo>
                  <a:pt x="1121709" y="1845626"/>
                </a:lnTo>
                <a:lnTo>
                  <a:pt x="1105213" y="1871085"/>
                </a:lnTo>
                <a:cubicBezTo>
                  <a:pt x="1098129" y="1882018"/>
                  <a:pt x="1094588" y="1887484"/>
                  <a:pt x="1087503" y="1898417"/>
                </a:cubicBezTo>
                <a:cubicBezTo>
                  <a:pt x="1083961" y="1903883"/>
                  <a:pt x="1076878" y="1914815"/>
                  <a:pt x="1074299" y="1924786"/>
                </a:cubicBezTo>
                <a:cubicBezTo>
                  <a:pt x="1063673" y="1941185"/>
                  <a:pt x="1055628" y="1947614"/>
                  <a:pt x="1042423" y="1973983"/>
                </a:cubicBezTo>
                <a:cubicBezTo>
                  <a:pt x="1038881" y="1979450"/>
                  <a:pt x="1035339" y="1984917"/>
                  <a:pt x="1036301" y="1989420"/>
                </a:cubicBezTo>
                <a:cubicBezTo>
                  <a:pt x="1031798" y="1990382"/>
                  <a:pt x="1032760" y="1994886"/>
                  <a:pt x="1028255" y="1995849"/>
                </a:cubicBezTo>
                <a:cubicBezTo>
                  <a:pt x="1028255" y="1995849"/>
                  <a:pt x="1024713" y="2001315"/>
                  <a:pt x="1024713" y="2001315"/>
                </a:cubicBezTo>
                <a:cubicBezTo>
                  <a:pt x="1021172" y="2006781"/>
                  <a:pt x="1017630" y="2012248"/>
                  <a:pt x="1015050" y="2022217"/>
                </a:cubicBezTo>
                <a:cubicBezTo>
                  <a:pt x="1014088" y="2017714"/>
                  <a:pt x="1003463" y="2034113"/>
                  <a:pt x="1008928" y="2037654"/>
                </a:cubicBezTo>
                <a:cubicBezTo>
                  <a:pt x="1005387" y="2043121"/>
                  <a:pt x="1001845" y="2048587"/>
                  <a:pt x="998303" y="2054054"/>
                </a:cubicBezTo>
                <a:cubicBezTo>
                  <a:pt x="966427" y="2103251"/>
                  <a:pt x="932934" y="2166922"/>
                  <a:pt x="910066" y="2214194"/>
                </a:cubicBezTo>
                <a:lnTo>
                  <a:pt x="907117" y="2214824"/>
                </a:lnTo>
                <a:lnTo>
                  <a:pt x="908116" y="2211343"/>
                </a:lnTo>
                <a:lnTo>
                  <a:pt x="972795" y="2040882"/>
                </a:lnTo>
                <a:lnTo>
                  <a:pt x="979961" y="2024343"/>
                </a:lnTo>
                <a:cubicBezTo>
                  <a:pt x="981898" y="2021353"/>
                  <a:pt x="983204" y="2021957"/>
                  <a:pt x="983522" y="2028953"/>
                </a:cubicBezTo>
                <a:lnTo>
                  <a:pt x="986429" y="2010313"/>
                </a:lnTo>
                <a:lnTo>
                  <a:pt x="991511" y="1999574"/>
                </a:lnTo>
                <a:lnTo>
                  <a:pt x="994802" y="1993577"/>
                </a:lnTo>
                <a:cubicBezTo>
                  <a:pt x="994802" y="1993577"/>
                  <a:pt x="995764" y="1998080"/>
                  <a:pt x="999306" y="1992615"/>
                </a:cubicBezTo>
                <a:cubicBezTo>
                  <a:pt x="1001077" y="1989881"/>
                  <a:pt x="1000596" y="1987629"/>
                  <a:pt x="1000115" y="1985377"/>
                </a:cubicBezTo>
                <a:lnTo>
                  <a:pt x="1000698" y="1980161"/>
                </a:lnTo>
                <a:lnTo>
                  <a:pt x="1001566" y="1978326"/>
                </a:lnTo>
                <a:lnTo>
                  <a:pt x="1004140" y="1979072"/>
                </a:lnTo>
                <a:cubicBezTo>
                  <a:pt x="1011320" y="1974447"/>
                  <a:pt x="1026831" y="1956120"/>
                  <a:pt x="1018633" y="1950808"/>
                </a:cubicBezTo>
                <a:cubicBezTo>
                  <a:pt x="1027640" y="1948884"/>
                  <a:pt x="1038921" y="1913506"/>
                  <a:pt x="1038266" y="1932485"/>
                </a:cubicBezTo>
                <a:cubicBezTo>
                  <a:pt x="1061135" y="1885212"/>
                  <a:pt x="1082385" y="1852415"/>
                  <a:pt x="1099132" y="1820578"/>
                </a:cubicBezTo>
                <a:cubicBezTo>
                  <a:pt x="1102673" y="1815113"/>
                  <a:pt x="1109758" y="1804179"/>
                  <a:pt x="1113299" y="1798714"/>
                </a:cubicBezTo>
                <a:cubicBezTo>
                  <a:pt x="1141634" y="1754983"/>
                  <a:pt x="1170930" y="1715756"/>
                  <a:pt x="1204731" y="1675567"/>
                </a:cubicBezTo>
                <a:cubicBezTo>
                  <a:pt x="1212777" y="1669139"/>
                  <a:pt x="1227907" y="1651778"/>
                  <a:pt x="1226944" y="1647273"/>
                </a:cubicBezTo>
                <a:cubicBezTo>
                  <a:pt x="1226944" y="1647273"/>
                  <a:pt x="1226944" y="1647273"/>
                  <a:pt x="1225982" y="1642769"/>
                </a:cubicBezTo>
                <a:cubicBezTo>
                  <a:pt x="1225982" y="1642769"/>
                  <a:pt x="1231449" y="1646311"/>
                  <a:pt x="1231449" y="1646311"/>
                </a:cubicBezTo>
                <a:cubicBezTo>
                  <a:pt x="1234990" y="1640845"/>
                  <a:pt x="1239494" y="1639882"/>
                  <a:pt x="1238532" y="1635378"/>
                </a:cubicBezTo>
                <a:cubicBezTo>
                  <a:pt x="1243036" y="1634416"/>
                  <a:pt x="1242074" y="1629913"/>
                  <a:pt x="1242074" y="1629913"/>
                </a:cubicBezTo>
                <a:cubicBezTo>
                  <a:pt x="1242074" y="1629913"/>
                  <a:pt x="1242074" y="1629913"/>
                  <a:pt x="1237570" y="1630875"/>
                </a:cubicBezTo>
                <a:cubicBezTo>
                  <a:pt x="1251737" y="1609009"/>
                  <a:pt x="1271371" y="1590686"/>
                  <a:pt x="1290042" y="1567858"/>
                </a:cubicBezTo>
                <a:cubicBezTo>
                  <a:pt x="1300504" y="1556204"/>
                  <a:pt x="1308349" y="1547463"/>
                  <a:pt x="1314235" y="1540908"/>
                </a:cubicBezTo>
                <a:close/>
                <a:moveTo>
                  <a:pt x="4439702" y="857271"/>
                </a:moveTo>
                <a:cubicBezTo>
                  <a:pt x="4444206" y="856309"/>
                  <a:pt x="4444206" y="856309"/>
                  <a:pt x="4444206" y="856309"/>
                </a:cubicBezTo>
                <a:cubicBezTo>
                  <a:pt x="4454177" y="858888"/>
                  <a:pt x="4454177" y="858888"/>
                  <a:pt x="4445168" y="860813"/>
                </a:cubicBezTo>
                <a:cubicBezTo>
                  <a:pt x="4439702" y="857271"/>
                  <a:pt x="4439702" y="857271"/>
                  <a:pt x="4439702" y="857271"/>
                </a:cubicBezTo>
                <a:close/>
                <a:moveTo>
                  <a:pt x="4439395" y="833789"/>
                </a:moveTo>
                <a:cubicBezTo>
                  <a:pt x="4439395" y="833789"/>
                  <a:pt x="4443899" y="832826"/>
                  <a:pt x="4444862" y="837331"/>
                </a:cubicBezTo>
                <a:cubicBezTo>
                  <a:pt x="4440357" y="838293"/>
                  <a:pt x="4440357" y="838293"/>
                  <a:pt x="4440357" y="838293"/>
                </a:cubicBezTo>
                <a:cubicBezTo>
                  <a:pt x="4440357" y="838293"/>
                  <a:pt x="4439395" y="833789"/>
                  <a:pt x="4439395" y="833789"/>
                </a:cubicBezTo>
                <a:close/>
                <a:moveTo>
                  <a:pt x="3878041" y="775787"/>
                </a:moveTo>
                <a:lnTo>
                  <a:pt x="3885822" y="777801"/>
                </a:lnTo>
                <a:cubicBezTo>
                  <a:pt x="3885822" y="777801"/>
                  <a:pt x="3885822" y="777801"/>
                  <a:pt x="3881318" y="778763"/>
                </a:cubicBezTo>
                <a:close/>
                <a:moveTo>
                  <a:pt x="1104676" y="1330248"/>
                </a:moveTo>
                <a:lnTo>
                  <a:pt x="1094527" y="1352482"/>
                </a:lnTo>
                <a:cubicBezTo>
                  <a:pt x="1085034" y="1368687"/>
                  <a:pt x="1074540" y="1383638"/>
                  <a:pt x="1064045" y="1398591"/>
                </a:cubicBezTo>
                <a:cubicBezTo>
                  <a:pt x="803503" y="1753430"/>
                  <a:pt x="639503" y="2148260"/>
                  <a:pt x="578456" y="2585624"/>
                </a:cubicBezTo>
                <a:cubicBezTo>
                  <a:pt x="577113" y="2597643"/>
                  <a:pt x="570958" y="2614601"/>
                  <a:pt x="575225" y="2625422"/>
                </a:cubicBezTo>
                <a:cubicBezTo>
                  <a:pt x="606405" y="2743906"/>
                  <a:pt x="581353" y="2864627"/>
                  <a:pt x="589292" y="2984165"/>
                </a:cubicBezTo>
                <a:cubicBezTo>
                  <a:pt x="596704" y="3092084"/>
                  <a:pt x="598106" y="3199331"/>
                  <a:pt x="621678" y="3309663"/>
                </a:cubicBezTo>
                <a:cubicBezTo>
                  <a:pt x="647206" y="3282700"/>
                  <a:pt x="641213" y="3254649"/>
                  <a:pt x="637489" y="3228070"/>
                </a:cubicBezTo>
                <a:cubicBezTo>
                  <a:pt x="626465" y="3130699"/>
                  <a:pt x="617310" y="3032930"/>
                  <a:pt x="616036" y="2935433"/>
                </a:cubicBezTo>
                <a:cubicBezTo>
                  <a:pt x="609213" y="2528212"/>
                  <a:pt x="703216" y="2144425"/>
                  <a:pt x="887499" y="1780458"/>
                </a:cubicBezTo>
                <a:cubicBezTo>
                  <a:pt x="913443" y="1727986"/>
                  <a:pt x="957546" y="1687277"/>
                  <a:pt x="997109" y="1643628"/>
                </a:cubicBezTo>
                <a:cubicBezTo>
                  <a:pt x="1011543" y="1628812"/>
                  <a:pt x="1024507" y="1616266"/>
                  <a:pt x="1014774" y="1589014"/>
                </a:cubicBezTo>
                <a:cubicBezTo>
                  <a:pt x="1006510" y="1559493"/>
                  <a:pt x="1031767" y="1540409"/>
                  <a:pt x="1051413" y="1522524"/>
                </a:cubicBezTo>
                <a:cubicBezTo>
                  <a:pt x="1064776" y="1511848"/>
                  <a:pt x="1083077" y="1505982"/>
                  <a:pt x="1104050" y="1503457"/>
                </a:cubicBezTo>
                <a:cubicBezTo>
                  <a:pt x="1085331" y="1534831"/>
                  <a:pt x="1068881" y="1567677"/>
                  <a:pt x="1050162" y="1599052"/>
                </a:cubicBezTo>
                <a:cubicBezTo>
                  <a:pt x="991464" y="1699585"/>
                  <a:pt x="933165" y="1801989"/>
                  <a:pt x="889954" y="1910945"/>
                </a:cubicBezTo>
                <a:cubicBezTo>
                  <a:pt x="876446" y="1939252"/>
                  <a:pt x="858000" y="1962747"/>
                  <a:pt x="871201" y="1997079"/>
                </a:cubicBezTo>
                <a:cubicBezTo>
                  <a:pt x="879337" y="2016850"/>
                  <a:pt x="864630" y="2039546"/>
                  <a:pt x="857404" y="2060644"/>
                </a:cubicBezTo>
                <a:cubicBezTo>
                  <a:pt x="812324" y="2170000"/>
                  <a:pt x="781933" y="2284040"/>
                  <a:pt x="753411" y="2397680"/>
                </a:cubicBezTo>
                <a:cubicBezTo>
                  <a:pt x="751270" y="2405959"/>
                  <a:pt x="748728" y="2412369"/>
                  <a:pt x="756336" y="2420520"/>
                </a:cubicBezTo>
                <a:lnTo>
                  <a:pt x="764421" y="2415547"/>
                </a:lnTo>
                <a:lnTo>
                  <a:pt x="761396" y="2433165"/>
                </a:lnTo>
                <a:lnTo>
                  <a:pt x="760478" y="2435480"/>
                </a:lnTo>
                <a:lnTo>
                  <a:pt x="760592" y="2432158"/>
                </a:lnTo>
                <a:cubicBezTo>
                  <a:pt x="760675" y="2429786"/>
                  <a:pt x="760193" y="2427534"/>
                  <a:pt x="757460" y="2425764"/>
                </a:cubicBezTo>
                <a:cubicBezTo>
                  <a:pt x="757460" y="2425764"/>
                  <a:pt x="753918" y="2431229"/>
                  <a:pt x="750377" y="2436696"/>
                </a:cubicBezTo>
                <a:cubicBezTo>
                  <a:pt x="751339" y="2441200"/>
                  <a:pt x="751339" y="2441200"/>
                  <a:pt x="751339" y="2441200"/>
                </a:cubicBezTo>
                <a:cubicBezTo>
                  <a:pt x="742331" y="2443125"/>
                  <a:pt x="743948" y="2428650"/>
                  <a:pt x="751994" y="2422222"/>
                </a:cubicBezTo>
                <a:cubicBezTo>
                  <a:pt x="743948" y="2428650"/>
                  <a:pt x="748144" y="2404205"/>
                  <a:pt x="742023" y="2419642"/>
                </a:cubicBezTo>
                <a:cubicBezTo>
                  <a:pt x="752956" y="2426726"/>
                  <a:pt x="725932" y="2432500"/>
                  <a:pt x="729781" y="2450515"/>
                </a:cubicBezTo>
                <a:cubicBezTo>
                  <a:pt x="730743" y="2455019"/>
                  <a:pt x="730743" y="2455019"/>
                  <a:pt x="730743" y="2455019"/>
                </a:cubicBezTo>
                <a:cubicBezTo>
                  <a:pt x="730743" y="2455019"/>
                  <a:pt x="730743" y="2455019"/>
                  <a:pt x="726239" y="2455982"/>
                </a:cubicBezTo>
                <a:cubicBezTo>
                  <a:pt x="726239" y="2455982"/>
                  <a:pt x="727201" y="2460486"/>
                  <a:pt x="727201" y="2460486"/>
                </a:cubicBezTo>
                <a:cubicBezTo>
                  <a:pt x="728163" y="2464990"/>
                  <a:pt x="728163" y="2464990"/>
                  <a:pt x="728163" y="2464990"/>
                </a:cubicBezTo>
                <a:cubicBezTo>
                  <a:pt x="727201" y="2460486"/>
                  <a:pt x="731705" y="2459524"/>
                  <a:pt x="731705" y="2459524"/>
                </a:cubicBezTo>
                <a:cubicBezTo>
                  <a:pt x="732667" y="2464027"/>
                  <a:pt x="730088" y="2473998"/>
                  <a:pt x="731050" y="2478502"/>
                </a:cubicBezTo>
                <a:cubicBezTo>
                  <a:pt x="733630" y="2468531"/>
                  <a:pt x="735554" y="2477540"/>
                  <a:pt x="735554" y="2477540"/>
                </a:cubicBezTo>
                <a:cubicBezTo>
                  <a:pt x="739097" y="2472074"/>
                  <a:pt x="741675" y="2462103"/>
                  <a:pt x="745218" y="2456637"/>
                </a:cubicBezTo>
                <a:cubicBezTo>
                  <a:pt x="745218" y="2456637"/>
                  <a:pt x="745218" y="2456637"/>
                  <a:pt x="749722" y="2455675"/>
                </a:cubicBezTo>
                <a:cubicBezTo>
                  <a:pt x="746180" y="2461140"/>
                  <a:pt x="746180" y="2461140"/>
                  <a:pt x="746180" y="2461140"/>
                </a:cubicBezTo>
                <a:cubicBezTo>
                  <a:pt x="747142" y="2465645"/>
                  <a:pt x="748104" y="2470149"/>
                  <a:pt x="752609" y="2469187"/>
                </a:cubicBezTo>
                <a:cubicBezTo>
                  <a:pt x="752609" y="2469187"/>
                  <a:pt x="756151" y="2463720"/>
                  <a:pt x="755188" y="2459216"/>
                </a:cubicBezTo>
                <a:cubicBezTo>
                  <a:pt x="755188" y="2459216"/>
                  <a:pt x="755188" y="2459216"/>
                  <a:pt x="754226" y="2454712"/>
                </a:cubicBezTo>
                <a:cubicBezTo>
                  <a:pt x="757767" y="2449246"/>
                  <a:pt x="757767" y="2449246"/>
                  <a:pt x="757767" y="2449246"/>
                </a:cubicBezTo>
                <a:cubicBezTo>
                  <a:pt x="760654" y="2462758"/>
                  <a:pt x="753571" y="2473691"/>
                  <a:pt x="748411" y="2493631"/>
                </a:cubicBezTo>
                <a:cubicBezTo>
                  <a:pt x="760654" y="2462758"/>
                  <a:pt x="752916" y="2492669"/>
                  <a:pt x="759344" y="2500715"/>
                </a:cubicBezTo>
                <a:cubicBezTo>
                  <a:pt x="759344" y="2500715"/>
                  <a:pt x="760307" y="2505219"/>
                  <a:pt x="760307" y="2505219"/>
                </a:cubicBezTo>
                <a:cubicBezTo>
                  <a:pt x="760307" y="2505219"/>
                  <a:pt x="759344" y="2500715"/>
                  <a:pt x="754840" y="2501678"/>
                </a:cubicBezTo>
                <a:cubicBezTo>
                  <a:pt x="754840" y="2501678"/>
                  <a:pt x="754840" y="2501678"/>
                  <a:pt x="753878" y="2497173"/>
                </a:cubicBezTo>
                <a:cubicBezTo>
                  <a:pt x="753878" y="2497173"/>
                  <a:pt x="753878" y="2497173"/>
                  <a:pt x="749373" y="2498135"/>
                </a:cubicBezTo>
                <a:cubicBezTo>
                  <a:pt x="750336" y="2502640"/>
                  <a:pt x="746794" y="2508105"/>
                  <a:pt x="746794" y="2508105"/>
                </a:cubicBezTo>
                <a:cubicBezTo>
                  <a:pt x="746794" y="2508105"/>
                  <a:pt x="747757" y="2512610"/>
                  <a:pt x="747757" y="2512610"/>
                </a:cubicBezTo>
                <a:cubicBezTo>
                  <a:pt x="744215" y="2518077"/>
                  <a:pt x="744215" y="2518077"/>
                  <a:pt x="740673" y="2523542"/>
                </a:cubicBezTo>
                <a:cubicBezTo>
                  <a:pt x="739711" y="2519039"/>
                  <a:pt x="739711" y="2519039"/>
                  <a:pt x="738748" y="2514534"/>
                </a:cubicBezTo>
                <a:cubicBezTo>
                  <a:pt x="737786" y="2510030"/>
                  <a:pt x="737786" y="2510030"/>
                  <a:pt x="734245" y="2515496"/>
                </a:cubicBezTo>
                <a:cubicBezTo>
                  <a:pt x="734245" y="2515496"/>
                  <a:pt x="730703" y="2520963"/>
                  <a:pt x="731665" y="2525466"/>
                </a:cubicBezTo>
                <a:cubicBezTo>
                  <a:pt x="732627" y="2529971"/>
                  <a:pt x="732627" y="2529971"/>
                  <a:pt x="733590" y="2534475"/>
                </a:cubicBezTo>
                <a:cubicBezTo>
                  <a:pt x="735514" y="2543483"/>
                  <a:pt x="741943" y="2551529"/>
                  <a:pt x="745484" y="2546063"/>
                </a:cubicBezTo>
                <a:cubicBezTo>
                  <a:pt x="746446" y="2550567"/>
                  <a:pt x="747408" y="2555071"/>
                  <a:pt x="743868" y="2560537"/>
                </a:cubicBezTo>
                <a:cubicBezTo>
                  <a:pt x="739670" y="2584981"/>
                  <a:pt x="730970" y="2610389"/>
                  <a:pt x="726773" y="2634833"/>
                </a:cubicBezTo>
                <a:cubicBezTo>
                  <a:pt x="726773" y="2634833"/>
                  <a:pt x="721306" y="2631292"/>
                  <a:pt x="721306" y="2631292"/>
                </a:cubicBezTo>
                <a:cubicBezTo>
                  <a:pt x="721306" y="2631292"/>
                  <a:pt x="722269" y="2635796"/>
                  <a:pt x="722269" y="2635796"/>
                </a:cubicBezTo>
                <a:cubicBezTo>
                  <a:pt x="722269" y="2635796"/>
                  <a:pt x="717764" y="2636758"/>
                  <a:pt x="717764" y="2636758"/>
                </a:cubicBezTo>
                <a:cubicBezTo>
                  <a:pt x="721962" y="2612314"/>
                  <a:pt x="716802" y="2632255"/>
                  <a:pt x="712298" y="2633217"/>
                </a:cubicBezTo>
                <a:cubicBezTo>
                  <a:pt x="713915" y="2618742"/>
                  <a:pt x="720037" y="2603306"/>
                  <a:pt x="717150" y="2589793"/>
                </a:cubicBezTo>
                <a:cubicBezTo>
                  <a:pt x="722616" y="2593335"/>
                  <a:pt x="722616" y="2593335"/>
                  <a:pt x="722616" y="2593335"/>
                </a:cubicBezTo>
                <a:cubicBezTo>
                  <a:pt x="725196" y="2583365"/>
                  <a:pt x="727775" y="2573394"/>
                  <a:pt x="727775" y="2573394"/>
                </a:cubicBezTo>
                <a:cubicBezTo>
                  <a:pt x="725196" y="2583365"/>
                  <a:pt x="720691" y="2584327"/>
                  <a:pt x="720691" y="2584327"/>
                </a:cubicBezTo>
                <a:cubicBezTo>
                  <a:pt x="723271" y="2574356"/>
                  <a:pt x="717805" y="2570815"/>
                  <a:pt x="721347" y="2565348"/>
                </a:cubicBezTo>
                <a:cubicBezTo>
                  <a:pt x="720385" y="2560844"/>
                  <a:pt x="720385" y="2560844"/>
                  <a:pt x="720385" y="2560844"/>
                </a:cubicBezTo>
                <a:cubicBezTo>
                  <a:pt x="720385" y="2560844"/>
                  <a:pt x="724889" y="2559882"/>
                  <a:pt x="723927" y="2555379"/>
                </a:cubicBezTo>
                <a:cubicBezTo>
                  <a:pt x="723927" y="2555379"/>
                  <a:pt x="723927" y="2555379"/>
                  <a:pt x="722964" y="2550874"/>
                </a:cubicBezTo>
                <a:cubicBezTo>
                  <a:pt x="722964" y="2550874"/>
                  <a:pt x="722002" y="2546370"/>
                  <a:pt x="722002" y="2546370"/>
                </a:cubicBezTo>
                <a:cubicBezTo>
                  <a:pt x="713956" y="2552799"/>
                  <a:pt x="713956" y="2552799"/>
                  <a:pt x="713956" y="2552799"/>
                </a:cubicBezTo>
                <a:cubicBezTo>
                  <a:pt x="713956" y="2552799"/>
                  <a:pt x="710415" y="2558265"/>
                  <a:pt x="711377" y="2562769"/>
                </a:cubicBezTo>
                <a:lnTo>
                  <a:pt x="712339" y="2567273"/>
                </a:lnTo>
                <a:cubicBezTo>
                  <a:pt x="716842" y="2566311"/>
                  <a:pt x="716842" y="2566311"/>
                  <a:pt x="716842" y="2566311"/>
                </a:cubicBezTo>
                <a:cubicBezTo>
                  <a:pt x="715226" y="2580785"/>
                  <a:pt x="708449" y="2615201"/>
                  <a:pt x="707794" y="2634179"/>
                </a:cubicBezTo>
                <a:cubicBezTo>
                  <a:pt x="704252" y="2639645"/>
                  <a:pt x="704252" y="2639645"/>
                  <a:pt x="704252" y="2639645"/>
                </a:cubicBezTo>
                <a:cubicBezTo>
                  <a:pt x="700710" y="2645112"/>
                  <a:pt x="700710" y="2645112"/>
                  <a:pt x="701673" y="2649616"/>
                </a:cubicBezTo>
                <a:cubicBezTo>
                  <a:pt x="706177" y="2648653"/>
                  <a:pt x="706177" y="2648653"/>
                  <a:pt x="706177" y="2648653"/>
                </a:cubicBezTo>
                <a:cubicBezTo>
                  <a:pt x="702635" y="2654119"/>
                  <a:pt x="701017" y="2668594"/>
                  <a:pt x="698438" y="2678565"/>
                </a:cubicBezTo>
                <a:cubicBezTo>
                  <a:pt x="693934" y="2679527"/>
                  <a:pt x="694896" y="2684031"/>
                  <a:pt x="695858" y="2688534"/>
                </a:cubicBezTo>
                <a:cubicBezTo>
                  <a:pt x="696821" y="2693039"/>
                  <a:pt x="696821" y="2693039"/>
                  <a:pt x="696821" y="2693039"/>
                </a:cubicBezTo>
                <a:cubicBezTo>
                  <a:pt x="696821" y="2693039"/>
                  <a:pt x="696821" y="2693039"/>
                  <a:pt x="701325" y="2692076"/>
                </a:cubicBezTo>
                <a:cubicBezTo>
                  <a:pt x="692931" y="2740966"/>
                  <a:pt x="684231" y="2766373"/>
                  <a:pt x="690967" y="2797901"/>
                </a:cubicBezTo>
                <a:cubicBezTo>
                  <a:pt x="690967" y="2797901"/>
                  <a:pt x="686462" y="2798864"/>
                  <a:pt x="687424" y="2803368"/>
                </a:cubicBezTo>
                <a:cubicBezTo>
                  <a:pt x="688387" y="2807872"/>
                  <a:pt x="688387" y="2807872"/>
                  <a:pt x="688387" y="2807872"/>
                </a:cubicBezTo>
                <a:cubicBezTo>
                  <a:pt x="689349" y="2812375"/>
                  <a:pt x="689349" y="2812375"/>
                  <a:pt x="689349" y="2812375"/>
                </a:cubicBezTo>
                <a:cubicBezTo>
                  <a:pt x="684845" y="2813338"/>
                  <a:pt x="683227" y="2827813"/>
                  <a:pt x="685152" y="2836821"/>
                </a:cubicBezTo>
                <a:cubicBezTo>
                  <a:pt x="685152" y="2836821"/>
                  <a:pt x="686114" y="2841326"/>
                  <a:pt x="681611" y="2842288"/>
                </a:cubicBezTo>
                <a:cubicBezTo>
                  <a:pt x="682573" y="2846791"/>
                  <a:pt x="682573" y="2846791"/>
                  <a:pt x="683535" y="2851295"/>
                </a:cubicBezTo>
                <a:cubicBezTo>
                  <a:pt x="683535" y="2851295"/>
                  <a:pt x="684497" y="2855799"/>
                  <a:pt x="684497" y="2855799"/>
                </a:cubicBezTo>
                <a:cubicBezTo>
                  <a:pt x="684497" y="2855799"/>
                  <a:pt x="684497" y="2855799"/>
                  <a:pt x="680955" y="2861265"/>
                </a:cubicBezTo>
                <a:cubicBezTo>
                  <a:pt x="680955" y="2861265"/>
                  <a:pt x="681918" y="2865770"/>
                  <a:pt x="681918" y="2865770"/>
                </a:cubicBezTo>
                <a:cubicBezTo>
                  <a:pt x="688346" y="2873815"/>
                  <a:pt x="673217" y="2891176"/>
                  <a:pt x="687691" y="2892794"/>
                </a:cubicBezTo>
                <a:cubicBezTo>
                  <a:pt x="683187" y="2893756"/>
                  <a:pt x="683187" y="2893756"/>
                  <a:pt x="684149" y="2898260"/>
                </a:cubicBezTo>
                <a:cubicBezTo>
                  <a:pt x="684149" y="2898260"/>
                  <a:pt x="685112" y="2902765"/>
                  <a:pt x="685112" y="2902765"/>
                </a:cubicBezTo>
                <a:cubicBezTo>
                  <a:pt x="686074" y="2907268"/>
                  <a:pt x="682533" y="2912734"/>
                  <a:pt x="683495" y="2917239"/>
                </a:cubicBezTo>
                <a:cubicBezTo>
                  <a:pt x="683495" y="2917239"/>
                  <a:pt x="683495" y="2917239"/>
                  <a:pt x="684457" y="2921742"/>
                </a:cubicBezTo>
                <a:cubicBezTo>
                  <a:pt x="682840" y="2936217"/>
                  <a:pt x="680260" y="2946188"/>
                  <a:pt x="678642" y="2960662"/>
                </a:cubicBezTo>
                <a:cubicBezTo>
                  <a:pt x="679604" y="2965165"/>
                  <a:pt x="679604" y="2965165"/>
                  <a:pt x="679604" y="2965165"/>
                </a:cubicBezTo>
                <a:cubicBezTo>
                  <a:pt x="679604" y="2965165"/>
                  <a:pt x="679604" y="2965165"/>
                  <a:pt x="675101" y="2966128"/>
                </a:cubicBezTo>
                <a:cubicBezTo>
                  <a:pt x="676063" y="2970632"/>
                  <a:pt x="676063" y="2970632"/>
                  <a:pt x="676063" y="2970632"/>
                </a:cubicBezTo>
                <a:cubicBezTo>
                  <a:pt x="677026" y="2975136"/>
                  <a:pt x="677026" y="2975136"/>
                  <a:pt x="677026" y="2975136"/>
                </a:cubicBezTo>
                <a:cubicBezTo>
                  <a:pt x="677026" y="2975136"/>
                  <a:pt x="681529" y="2974174"/>
                  <a:pt x="681529" y="2974174"/>
                </a:cubicBezTo>
                <a:cubicBezTo>
                  <a:pt x="677988" y="2979641"/>
                  <a:pt x="678950" y="2984144"/>
                  <a:pt x="679912" y="2988648"/>
                </a:cubicBezTo>
                <a:cubicBezTo>
                  <a:pt x="679912" y="2988648"/>
                  <a:pt x="678950" y="2984144"/>
                  <a:pt x="678950" y="2984144"/>
                </a:cubicBezTo>
                <a:cubicBezTo>
                  <a:pt x="677332" y="2998618"/>
                  <a:pt x="677332" y="2998618"/>
                  <a:pt x="678295" y="3003123"/>
                </a:cubicBezTo>
                <a:cubicBezTo>
                  <a:pt x="679257" y="3007627"/>
                  <a:pt x="680219" y="3012130"/>
                  <a:pt x="681182" y="3016635"/>
                </a:cubicBezTo>
                <a:cubicBezTo>
                  <a:pt x="681182" y="3016635"/>
                  <a:pt x="677640" y="3022102"/>
                  <a:pt x="677640" y="3022102"/>
                </a:cubicBezTo>
                <a:cubicBezTo>
                  <a:pt x="678602" y="3026605"/>
                  <a:pt x="678602" y="3026605"/>
                  <a:pt x="678602" y="3026605"/>
                </a:cubicBezTo>
                <a:cubicBezTo>
                  <a:pt x="678602" y="3026605"/>
                  <a:pt x="674098" y="3027567"/>
                  <a:pt x="675061" y="3032071"/>
                </a:cubicBezTo>
                <a:cubicBezTo>
                  <a:pt x="675061" y="3032071"/>
                  <a:pt x="676023" y="3036576"/>
                  <a:pt x="676023" y="3036576"/>
                </a:cubicBezTo>
                <a:cubicBezTo>
                  <a:pt x="680527" y="3035613"/>
                  <a:pt x="680527" y="3035613"/>
                  <a:pt x="680527" y="3035613"/>
                </a:cubicBezTo>
                <a:cubicBezTo>
                  <a:pt x="683413" y="3049126"/>
                  <a:pt x="681797" y="3063600"/>
                  <a:pt x="689187" y="3076150"/>
                </a:cubicBezTo>
                <a:cubicBezTo>
                  <a:pt x="688225" y="3071645"/>
                  <a:pt x="688225" y="3071645"/>
                  <a:pt x="683721" y="3072608"/>
                </a:cubicBezTo>
                <a:cubicBezTo>
                  <a:pt x="682759" y="3068104"/>
                  <a:pt x="682759" y="3068104"/>
                  <a:pt x="679217" y="3073570"/>
                </a:cubicBezTo>
                <a:cubicBezTo>
                  <a:pt x="680179" y="3078074"/>
                  <a:pt x="681142" y="3082578"/>
                  <a:pt x="681142" y="3082578"/>
                </a:cubicBezTo>
                <a:cubicBezTo>
                  <a:pt x="682104" y="3087082"/>
                  <a:pt x="682104" y="3087082"/>
                  <a:pt x="682104" y="3087082"/>
                </a:cubicBezTo>
                <a:cubicBezTo>
                  <a:pt x="675982" y="3102520"/>
                  <a:pt x="692382" y="3113145"/>
                  <a:pt x="682718" y="3134047"/>
                </a:cubicBezTo>
                <a:cubicBezTo>
                  <a:pt x="687222" y="3133085"/>
                  <a:pt x="687222" y="3133085"/>
                  <a:pt x="687222" y="3133085"/>
                </a:cubicBezTo>
                <a:cubicBezTo>
                  <a:pt x="682718" y="3134047"/>
                  <a:pt x="682718" y="3134047"/>
                  <a:pt x="683680" y="3138551"/>
                </a:cubicBezTo>
                <a:cubicBezTo>
                  <a:pt x="684642" y="3143056"/>
                  <a:pt x="684642" y="3143056"/>
                  <a:pt x="684642" y="3143056"/>
                </a:cubicBezTo>
                <a:cubicBezTo>
                  <a:pt x="687529" y="3156568"/>
                  <a:pt x="690416" y="3170080"/>
                  <a:pt x="690416" y="3170080"/>
                </a:cubicBezTo>
                <a:cubicBezTo>
                  <a:pt x="689203" y="3180936"/>
                  <a:pt x="691261" y="3169900"/>
                  <a:pt x="694395" y="3173203"/>
                </a:cubicBezTo>
                <a:lnTo>
                  <a:pt x="697712" y="3182366"/>
                </a:lnTo>
                <a:lnTo>
                  <a:pt x="697129" y="3182651"/>
                </a:lnTo>
                <a:lnTo>
                  <a:pt x="691373" y="3182827"/>
                </a:lnTo>
                <a:cubicBezTo>
                  <a:pt x="689925" y="3184314"/>
                  <a:pt x="689280" y="3186806"/>
                  <a:pt x="689762" y="3189059"/>
                </a:cubicBezTo>
                <a:cubicBezTo>
                  <a:pt x="692495" y="3190829"/>
                  <a:pt x="694910" y="3185604"/>
                  <a:pt x="696682" y="3182870"/>
                </a:cubicBezTo>
                <a:lnTo>
                  <a:pt x="697129" y="3182651"/>
                </a:lnTo>
                <a:lnTo>
                  <a:pt x="697807" y="3182630"/>
                </a:lnTo>
                <a:lnTo>
                  <a:pt x="697712" y="3182366"/>
                </a:lnTo>
                <a:lnTo>
                  <a:pt x="698813" y="3181826"/>
                </a:lnTo>
                <a:cubicBezTo>
                  <a:pt x="699335" y="3182893"/>
                  <a:pt x="699655" y="3185767"/>
                  <a:pt x="699731" y="3191637"/>
                </a:cubicBezTo>
                <a:cubicBezTo>
                  <a:pt x="695227" y="3192600"/>
                  <a:pt x="695227" y="3192600"/>
                  <a:pt x="696189" y="3197104"/>
                </a:cubicBezTo>
                <a:cubicBezTo>
                  <a:pt x="696189" y="3197104"/>
                  <a:pt x="697152" y="3201608"/>
                  <a:pt x="697152" y="3201608"/>
                </a:cubicBezTo>
                <a:cubicBezTo>
                  <a:pt x="693610" y="3207074"/>
                  <a:pt x="693610" y="3207074"/>
                  <a:pt x="693610" y="3207074"/>
                </a:cubicBezTo>
                <a:cubicBezTo>
                  <a:pt x="694573" y="3211578"/>
                  <a:pt x="694573" y="3211578"/>
                  <a:pt x="694573" y="3211578"/>
                </a:cubicBezTo>
                <a:cubicBezTo>
                  <a:pt x="694573" y="3211578"/>
                  <a:pt x="695535" y="3216083"/>
                  <a:pt x="696497" y="3220587"/>
                </a:cubicBezTo>
                <a:cubicBezTo>
                  <a:pt x="696497" y="3220587"/>
                  <a:pt x="697460" y="3225091"/>
                  <a:pt x="698422" y="3229595"/>
                </a:cubicBezTo>
                <a:cubicBezTo>
                  <a:pt x="693918" y="3230557"/>
                  <a:pt x="694880" y="3235061"/>
                  <a:pt x="695842" y="3239565"/>
                </a:cubicBezTo>
                <a:cubicBezTo>
                  <a:pt x="692300" y="3245032"/>
                  <a:pt x="692300" y="3245032"/>
                  <a:pt x="693262" y="3249536"/>
                </a:cubicBezTo>
                <a:cubicBezTo>
                  <a:pt x="693262" y="3249536"/>
                  <a:pt x="694224" y="3254039"/>
                  <a:pt x="694224" y="3254039"/>
                </a:cubicBezTo>
                <a:cubicBezTo>
                  <a:pt x="694224" y="3254039"/>
                  <a:pt x="695187" y="3258543"/>
                  <a:pt x="695187" y="3258543"/>
                </a:cubicBezTo>
                <a:cubicBezTo>
                  <a:pt x="690683" y="3259506"/>
                  <a:pt x="690683" y="3259506"/>
                  <a:pt x="690683" y="3259506"/>
                </a:cubicBezTo>
                <a:cubicBezTo>
                  <a:pt x="690683" y="3259506"/>
                  <a:pt x="690683" y="3259506"/>
                  <a:pt x="687141" y="3264972"/>
                </a:cubicBezTo>
                <a:cubicBezTo>
                  <a:pt x="688103" y="3269476"/>
                  <a:pt x="688103" y="3269476"/>
                  <a:pt x="688103" y="3269476"/>
                </a:cubicBezTo>
                <a:cubicBezTo>
                  <a:pt x="693569" y="3273018"/>
                  <a:pt x="693569" y="3273018"/>
                  <a:pt x="693569" y="3273018"/>
                </a:cubicBezTo>
                <a:cubicBezTo>
                  <a:pt x="694532" y="3277522"/>
                  <a:pt x="694532" y="3277522"/>
                  <a:pt x="694532" y="3277522"/>
                </a:cubicBezTo>
                <a:cubicBezTo>
                  <a:pt x="694532" y="3277522"/>
                  <a:pt x="695494" y="3282027"/>
                  <a:pt x="695494" y="3282027"/>
                </a:cubicBezTo>
                <a:cubicBezTo>
                  <a:pt x="696456" y="3286530"/>
                  <a:pt x="697419" y="3291034"/>
                  <a:pt x="698381" y="3295539"/>
                </a:cubicBezTo>
                <a:cubicBezTo>
                  <a:pt x="695802" y="3305508"/>
                  <a:pt x="696764" y="3310013"/>
                  <a:pt x="696764" y="3310013"/>
                </a:cubicBezTo>
                <a:cubicBezTo>
                  <a:pt x="697726" y="3314516"/>
                  <a:pt x="697726" y="3314516"/>
                  <a:pt x="697726" y="3314516"/>
                </a:cubicBezTo>
                <a:cubicBezTo>
                  <a:pt x="698689" y="3319021"/>
                  <a:pt x="698689" y="3319021"/>
                  <a:pt x="699651" y="3323525"/>
                </a:cubicBezTo>
                <a:cubicBezTo>
                  <a:pt x="699651" y="3323525"/>
                  <a:pt x="699651" y="3323525"/>
                  <a:pt x="704154" y="3322563"/>
                </a:cubicBezTo>
                <a:cubicBezTo>
                  <a:pt x="700613" y="3328029"/>
                  <a:pt x="700613" y="3328029"/>
                  <a:pt x="700613" y="3328029"/>
                </a:cubicBezTo>
                <a:cubicBezTo>
                  <a:pt x="700613" y="3328029"/>
                  <a:pt x="701575" y="3332533"/>
                  <a:pt x="702538" y="3337037"/>
                </a:cubicBezTo>
                <a:cubicBezTo>
                  <a:pt x="707349" y="3359557"/>
                  <a:pt x="712815" y="3363099"/>
                  <a:pt x="711198" y="3377573"/>
                </a:cubicBezTo>
                <a:cubicBezTo>
                  <a:pt x="706694" y="3378535"/>
                  <a:pt x="707656" y="3383040"/>
                  <a:pt x="707656" y="3383040"/>
                </a:cubicBezTo>
                <a:cubicBezTo>
                  <a:pt x="707656" y="3383040"/>
                  <a:pt x="708618" y="3387543"/>
                  <a:pt x="708618" y="3387543"/>
                </a:cubicBezTo>
                <a:cubicBezTo>
                  <a:pt x="713122" y="3386581"/>
                  <a:pt x="713122" y="3386581"/>
                  <a:pt x="713122" y="3386581"/>
                </a:cubicBezTo>
                <a:cubicBezTo>
                  <a:pt x="710543" y="3396552"/>
                  <a:pt x="712467" y="3405560"/>
                  <a:pt x="713430" y="3410064"/>
                </a:cubicBezTo>
                <a:cubicBezTo>
                  <a:pt x="714392" y="3414569"/>
                  <a:pt x="714392" y="3414569"/>
                  <a:pt x="714392" y="3414569"/>
                </a:cubicBezTo>
                <a:cubicBezTo>
                  <a:pt x="715354" y="3419072"/>
                  <a:pt x="715354" y="3419072"/>
                  <a:pt x="719858" y="3418109"/>
                </a:cubicBezTo>
                <a:cubicBezTo>
                  <a:pt x="722745" y="3431621"/>
                  <a:pt x="724670" y="3440630"/>
                  <a:pt x="722090" y="3450600"/>
                </a:cubicBezTo>
                <a:cubicBezTo>
                  <a:pt x="726594" y="3449638"/>
                  <a:pt x="726594" y="3449638"/>
                  <a:pt x="726594" y="3449638"/>
                </a:cubicBezTo>
                <a:cubicBezTo>
                  <a:pt x="730443" y="3467654"/>
                  <a:pt x="730443" y="3467654"/>
                  <a:pt x="730443" y="3467654"/>
                </a:cubicBezTo>
                <a:cubicBezTo>
                  <a:pt x="730443" y="3467654"/>
                  <a:pt x="730443" y="3467654"/>
                  <a:pt x="726902" y="3473121"/>
                </a:cubicBezTo>
                <a:cubicBezTo>
                  <a:pt x="724977" y="3464112"/>
                  <a:pt x="719510" y="3460571"/>
                  <a:pt x="716932" y="3470541"/>
                </a:cubicBezTo>
                <a:cubicBezTo>
                  <a:pt x="724977" y="3464112"/>
                  <a:pt x="725284" y="3487595"/>
                  <a:pt x="729788" y="3486633"/>
                </a:cubicBezTo>
                <a:cubicBezTo>
                  <a:pt x="738449" y="3527169"/>
                  <a:pt x="736524" y="3518161"/>
                  <a:pt x="749689" y="3557735"/>
                </a:cubicBezTo>
                <a:cubicBezTo>
                  <a:pt x="749689" y="3557735"/>
                  <a:pt x="745185" y="3558698"/>
                  <a:pt x="745185" y="3558698"/>
                </a:cubicBezTo>
                <a:cubicBezTo>
                  <a:pt x="746147" y="3563202"/>
                  <a:pt x="746147" y="3563202"/>
                  <a:pt x="747109" y="3567705"/>
                </a:cubicBezTo>
                <a:cubicBezTo>
                  <a:pt x="752883" y="3594729"/>
                  <a:pt x="754807" y="3603738"/>
                  <a:pt x="758656" y="3621755"/>
                </a:cubicBezTo>
                <a:cubicBezTo>
                  <a:pt x="758656" y="3621755"/>
                  <a:pt x="758656" y="3621755"/>
                  <a:pt x="759619" y="3626258"/>
                </a:cubicBezTo>
                <a:cubicBezTo>
                  <a:pt x="759619" y="3626258"/>
                  <a:pt x="759619" y="3626258"/>
                  <a:pt x="760581" y="3630762"/>
                </a:cubicBezTo>
                <a:cubicBezTo>
                  <a:pt x="762812" y="3663253"/>
                  <a:pt x="765085" y="3629800"/>
                  <a:pt x="773438" y="3646854"/>
                </a:cubicBezTo>
                <a:cubicBezTo>
                  <a:pt x="768934" y="3647816"/>
                  <a:pt x="762812" y="3663253"/>
                  <a:pt x="770859" y="3656824"/>
                </a:cubicBezTo>
                <a:cubicBezTo>
                  <a:pt x="771821" y="3661329"/>
                  <a:pt x="771821" y="3661329"/>
                  <a:pt x="771821" y="3661329"/>
                </a:cubicBezTo>
                <a:cubicBezTo>
                  <a:pt x="771821" y="3661329"/>
                  <a:pt x="771821" y="3661329"/>
                  <a:pt x="772783" y="3665832"/>
                </a:cubicBezTo>
                <a:cubicBezTo>
                  <a:pt x="768279" y="3666794"/>
                  <a:pt x="773745" y="3670336"/>
                  <a:pt x="773745" y="3670336"/>
                </a:cubicBezTo>
                <a:cubicBezTo>
                  <a:pt x="777595" y="3688353"/>
                  <a:pt x="773090" y="3689315"/>
                  <a:pt x="768586" y="3690277"/>
                </a:cubicBezTo>
                <a:cubicBezTo>
                  <a:pt x="772435" y="3708294"/>
                  <a:pt x="782406" y="3710872"/>
                  <a:pt x="779826" y="3720843"/>
                </a:cubicBezTo>
                <a:cubicBezTo>
                  <a:pt x="786255" y="3728889"/>
                  <a:pt x="789142" y="3742401"/>
                  <a:pt x="798149" y="3740476"/>
                </a:cubicBezTo>
                <a:cubicBezTo>
                  <a:pt x="795570" y="3750447"/>
                  <a:pt x="803923" y="3767501"/>
                  <a:pt x="793953" y="3764922"/>
                </a:cubicBezTo>
                <a:cubicBezTo>
                  <a:pt x="802306" y="3781975"/>
                  <a:pt x="802961" y="3762997"/>
                  <a:pt x="803268" y="3786479"/>
                </a:cubicBezTo>
                <a:cubicBezTo>
                  <a:pt x="804230" y="3790984"/>
                  <a:pt x="809697" y="3794526"/>
                  <a:pt x="815163" y="3798067"/>
                </a:cubicBezTo>
                <a:cubicBezTo>
                  <a:pt x="804230" y="3790984"/>
                  <a:pt x="818357" y="3835062"/>
                  <a:pt x="832177" y="3855657"/>
                </a:cubicBezTo>
                <a:cubicBezTo>
                  <a:pt x="829598" y="3865628"/>
                  <a:pt x="828635" y="3861124"/>
                  <a:pt x="823168" y="3857582"/>
                </a:cubicBezTo>
                <a:cubicBezTo>
                  <a:pt x="829598" y="3865628"/>
                  <a:pt x="830560" y="3870131"/>
                  <a:pt x="835064" y="3869169"/>
                </a:cubicBezTo>
                <a:cubicBezTo>
                  <a:pt x="827018" y="3875598"/>
                  <a:pt x="836026" y="3873673"/>
                  <a:pt x="834409" y="3888148"/>
                </a:cubicBezTo>
                <a:cubicBezTo>
                  <a:pt x="840837" y="3896193"/>
                  <a:pt x="837951" y="3882681"/>
                  <a:pt x="849190" y="3913248"/>
                </a:cubicBezTo>
                <a:lnTo>
                  <a:pt x="845537" y="3910175"/>
                </a:lnTo>
                <a:lnTo>
                  <a:pt x="841800" y="3900698"/>
                </a:lnTo>
                <a:cubicBezTo>
                  <a:pt x="842281" y="3902950"/>
                  <a:pt x="843003" y="3906328"/>
                  <a:pt x="844166" y="3909023"/>
                </a:cubicBezTo>
                <a:lnTo>
                  <a:pt x="845537" y="3910175"/>
                </a:lnTo>
                <a:lnTo>
                  <a:pt x="852077" y="3926760"/>
                </a:lnTo>
                <a:cubicBezTo>
                  <a:pt x="846611" y="3923218"/>
                  <a:pt x="842107" y="3924181"/>
                  <a:pt x="838565" y="3929646"/>
                </a:cubicBezTo>
                <a:cubicBezTo>
                  <a:pt x="827325" y="3899080"/>
                  <a:pt x="824438" y="3885568"/>
                  <a:pt x="808694" y="3855965"/>
                </a:cubicBezTo>
                <a:cubicBezTo>
                  <a:pt x="800649" y="3862393"/>
                  <a:pt x="792295" y="3845339"/>
                  <a:pt x="782980" y="3823781"/>
                </a:cubicBezTo>
                <a:cubicBezTo>
                  <a:pt x="776551" y="3815736"/>
                  <a:pt x="775588" y="3811232"/>
                  <a:pt x="773664" y="3802224"/>
                </a:cubicBezTo>
                <a:cubicBezTo>
                  <a:pt x="772702" y="3797720"/>
                  <a:pt x="770777" y="3788711"/>
                  <a:pt x="769815" y="3784208"/>
                </a:cubicBezTo>
                <a:cubicBezTo>
                  <a:pt x="766274" y="3789673"/>
                  <a:pt x="761154" y="3743671"/>
                  <a:pt x="756958" y="3768116"/>
                </a:cubicBezTo>
                <a:lnTo>
                  <a:pt x="750222" y="3736587"/>
                </a:lnTo>
                <a:cubicBezTo>
                  <a:pt x="744449" y="3709563"/>
                  <a:pt x="760192" y="3739167"/>
                  <a:pt x="751840" y="3722113"/>
                </a:cubicBezTo>
                <a:cubicBezTo>
                  <a:pt x="750877" y="3717608"/>
                  <a:pt x="749915" y="3713105"/>
                  <a:pt x="748953" y="3708601"/>
                </a:cubicBezTo>
                <a:cubicBezTo>
                  <a:pt x="748953" y="3708601"/>
                  <a:pt x="747991" y="3704096"/>
                  <a:pt x="747991" y="3704096"/>
                </a:cubicBezTo>
                <a:cubicBezTo>
                  <a:pt x="747991" y="3704096"/>
                  <a:pt x="747991" y="3704096"/>
                  <a:pt x="747028" y="3699593"/>
                </a:cubicBezTo>
                <a:cubicBezTo>
                  <a:pt x="747991" y="3704096"/>
                  <a:pt x="747991" y="3704096"/>
                  <a:pt x="752494" y="3703134"/>
                </a:cubicBezTo>
                <a:cubicBezTo>
                  <a:pt x="744142" y="3686081"/>
                  <a:pt x="744142" y="3686081"/>
                  <a:pt x="744142" y="3686081"/>
                </a:cubicBezTo>
                <a:cubicBezTo>
                  <a:pt x="747683" y="3680614"/>
                  <a:pt x="747683" y="3680614"/>
                  <a:pt x="747683" y="3680614"/>
                </a:cubicBezTo>
                <a:cubicBezTo>
                  <a:pt x="747683" y="3680614"/>
                  <a:pt x="747683" y="3680614"/>
                  <a:pt x="746720" y="3676110"/>
                </a:cubicBezTo>
                <a:cubicBezTo>
                  <a:pt x="745758" y="3671606"/>
                  <a:pt x="745758" y="3671606"/>
                  <a:pt x="745758" y="3671606"/>
                </a:cubicBezTo>
                <a:cubicBezTo>
                  <a:pt x="744796" y="3667102"/>
                  <a:pt x="740292" y="3668064"/>
                  <a:pt x="740292" y="3668064"/>
                </a:cubicBezTo>
                <a:cubicBezTo>
                  <a:pt x="739984" y="3644582"/>
                  <a:pt x="735481" y="3645544"/>
                  <a:pt x="734519" y="3641040"/>
                </a:cubicBezTo>
                <a:cubicBezTo>
                  <a:pt x="734519" y="3641040"/>
                  <a:pt x="729052" y="3637498"/>
                  <a:pt x="729052" y="3637498"/>
                </a:cubicBezTo>
                <a:cubicBezTo>
                  <a:pt x="726165" y="3623986"/>
                  <a:pt x="727783" y="3609512"/>
                  <a:pt x="723279" y="3610474"/>
                </a:cubicBezTo>
                <a:cubicBezTo>
                  <a:pt x="722316" y="3605970"/>
                  <a:pt x="722316" y="3605970"/>
                  <a:pt x="722316" y="3605970"/>
                </a:cubicBezTo>
                <a:cubicBezTo>
                  <a:pt x="722316" y="3605970"/>
                  <a:pt x="721354" y="3601465"/>
                  <a:pt x="721354" y="3601465"/>
                </a:cubicBezTo>
                <a:cubicBezTo>
                  <a:pt x="717812" y="3606932"/>
                  <a:pt x="717812" y="3606932"/>
                  <a:pt x="717812" y="3606932"/>
                </a:cubicBezTo>
                <a:cubicBezTo>
                  <a:pt x="722972" y="3586991"/>
                  <a:pt x="710769" y="3551922"/>
                  <a:pt x="707227" y="3557387"/>
                </a:cubicBezTo>
                <a:cubicBezTo>
                  <a:pt x="712694" y="3560929"/>
                  <a:pt x="709152" y="3566396"/>
                  <a:pt x="710114" y="3570900"/>
                </a:cubicBezTo>
                <a:cubicBezTo>
                  <a:pt x="708190" y="3561892"/>
                  <a:pt x="702723" y="3558350"/>
                  <a:pt x="702723" y="3558350"/>
                </a:cubicBezTo>
                <a:cubicBezTo>
                  <a:pt x="705610" y="3571863"/>
                  <a:pt x="705610" y="3571863"/>
                  <a:pt x="705610" y="3571863"/>
                </a:cubicBezTo>
                <a:cubicBezTo>
                  <a:pt x="705610" y="3571863"/>
                  <a:pt x="701106" y="3572825"/>
                  <a:pt x="700144" y="3568320"/>
                </a:cubicBezTo>
                <a:cubicBezTo>
                  <a:pt x="696602" y="3573787"/>
                  <a:pt x="697564" y="3578290"/>
                  <a:pt x="702068" y="3577328"/>
                </a:cubicBezTo>
                <a:cubicBezTo>
                  <a:pt x="702068" y="3577328"/>
                  <a:pt x="702068" y="3577328"/>
                  <a:pt x="703031" y="3581832"/>
                </a:cubicBezTo>
                <a:cubicBezTo>
                  <a:pt x="696909" y="3597269"/>
                  <a:pt x="688863" y="3603698"/>
                  <a:pt x="695599" y="3635226"/>
                </a:cubicBezTo>
                <a:cubicBezTo>
                  <a:pt x="696561" y="3639730"/>
                  <a:pt x="696561" y="3639730"/>
                  <a:pt x="697524" y="3644234"/>
                </a:cubicBezTo>
                <a:cubicBezTo>
                  <a:pt x="692057" y="3640692"/>
                  <a:pt x="692057" y="3640692"/>
                  <a:pt x="687553" y="3641655"/>
                </a:cubicBezTo>
                <a:cubicBezTo>
                  <a:pt x="686591" y="3637151"/>
                  <a:pt x="686591" y="3637151"/>
                  <a:pt x="685628" y="3632647"/>
                </a:cubicBezTo>
                <a:cubicBezTo>
                  <a:pt x="681125" y="3633609"/>
                  <a:pt x="680163" y="3629105"/>
                  <a:pt x="681125" y="3633609"/>
                </a:cubicBezTo>
                <a:cubicBezTo>
                  <a:pt x="681125" y="3633609"/>
                  <a:pt x="682087" y="3638113"/>
                  <a:pt x="682087" y="3638113"/>
                </a:cubicBezTo>
                <a:cubicBezTo>
                  <a:pt x="670847" y="3607547"/>
                  <a:pt x="672465" y="3593073"/>
                  <a:pt x="660262" y="3558002"/>
                </a:cubicBezTo>
                <a:cubicBezTo>
                  <a:pt x="665729" y="3561544"/>
                  <a:pt x="666691" y="3566048"/>
                  <a:pt x="665729" y="3561544"/>
                </a:cubicBezTo>
                <a:cubicBezTo>
                  <a:pt x="665729" y="3561544"/>
                  <a:pt x="669270" y="3556078"/>
                  <a:pt x="669270" y="3556078"/>
                </a:cubicBezTo>
                <a:lnTo>
                  <a:pt x="671194" y="3565085"/>
                </a:lnTo>
                <a:cubicBezTo>
                  <a:pt x="670887" y="3541603"/>
                  <a:pt x="668001" y="3528091"/>
                  <a:pt x="660609" y="3515542"/>
                </a:cubicBezTo>
                <a:cubicBezTo>
                  <a:pt x="660609" y="3515542"/>
                  <a:pt x="660609" y="3515542"/>
                  <a:pt x="665114" y="3514579"/>
                </a:cubicBezTo>
                <a:lnTo>
                  <a:pt x="664152" y="3510075"/>
                </a:lnTo>
                <a:cubicBezTo>
                  <a:pt x="663189" y="3505570"/>
                  <a:pt x="663189" y="3505570"/>
                  <a:pt x="662227" y="3501067"/>
                </a:cubicBezTo>
                <a:cubicBezTo>
                  <a:pt x="655798" y="3493021"/>
                  <a:pt x="656454" y="3474043"/>
                  <a:pt x="655491" y="3469539"/>
                </a:cubicBezTo>
                <a:cubicBezTo>
                  <a:pt x="655491" y="3469539"/>
                  <a:pt x="654529" y="3465034"/>
                  <a:pt x="654529" y="3465034"/>
                </a:cubicBezTo>
                <a:cubicBezTo>
                  <a:pt x="653567" y="3460530"/>
                  <a:pt x="653567" y="3460530"/>
                  <a:pt x="653567" y="3460530"/>
                </a:cubicBezTo>
                <a:cubicBezTo>
                  <a:pt x="646175" y="3447980"/>
                  <a:pt x="644906" y="3419994"/>
                  <a:pt x="639439" y="3416453"/>
                </a:cubicBezTo>
                <a:cubicBezTo>
                  <a:pt x="639439" y="3416453"/>
                  <a:pt x="638477" y="3411948"/>
                  <a:pt x="638477" y="3411948"/>
                </a:cubicBezTo>
                <a:cubicBezTo>
                  <a:pt x="638477" y="3411948"/>
                  <a:pt x="637515" y="3407444"/>
                  <a:pt x="637515" y="3407444"/>
                </a:cubicBezTo>
                <a:cubicBezTo>
                  <a:pt x="636552" y="3402940"/>
                  <a:pt x="635590" y="3398436"/>
                  <a:pt x="635590" y="3398436"/>
                </a:cubicBezTo>
                <a:cubicBezTo>
                  <a:pt x="631087" y="3399398"/>
                  <a:pt x="631087" y="3399398"/>
                  <a:pt x="633012" y="3408406"/>
                </a:cubicBezTo>
                <a:cubicBezTo>
                  <a:pt x="633012" y="3408406"/>
                  <a:pt x="628507" y="3409369"/>
                  <a:pt x="629469" y="3413873"/>
                </a:cubicBezTo>
                <a:cubicBezTo>
                  <a:pt x="632049" y="3403902"/>
                  <a:pt x="626583" y="3400361"/>
                  <a:pt x="625620" y="3395856"/>
                </a:cubicBezTo>
                <a:cubicBezTo>
                  <a:pt x="630125" y="3394894"/>
                  <a:pt x="630125" y="3394894"/>
                  <a:pt x="630125" y="3394894"/>
                </a:cubicBezTo>
                <a:cubicBezTo>
                  <a:pt x="630125" y="3394894"/>
                  <a:pt x="629163" y="3390391"/>
                  <a:pt x="629163" y="3390391"/>
                </a:cubicBezTo>
                <a:cubicBezTo>
                  <a:pt x="628200" y="3385887"/>
                  <a:pt x="628200" y="3385887"/>
                  <a:pt x="628200" y="3385887"/>
                </a:cubicBezTo>
                <a:cubicBezTo>
                  <a:pt x="623696" y="3386849"/>
                  <a:pt x="623696" y="3386849"/>
                  <a:pt x="623696" y="3386849"/>
                </a:cubicBezTo>
                <a:cubicBezTo>
                  <a:pt x="619847" y="3368832"/>
                  <a:pt x="625314" y="3372374"/>
                  <a:pt x="627892" y="3362404"/>
                </a:cubicBezTo>
                <a:cubicBezTo>
                  <a:pt x="623389" y="3363366"/>
                  <a:pt x="620502" y="3349854"/>
                  <a:pt x="615998" y="3350816"/>
                </a:cubicBezTo>
                <a:cubicBezTo>
                  <a:pt x="623389" y="3363366"/>
                  <a:pt x="610839" y="3370757"/>
                  <a:pt x="618229" y="3383307"/>
                </a:cubicBezTo>
                <a:cubicBezTo>
                  <a:pt x="620809" y="3373337"/>
                  <a:pt x="621771" y="3377840"/>
                  <a:pt x="623696" y="3386849"/>
                </a:cubicBezTo>
                <a:cubicBezTo>
                  <a:pt x="619192" y="3387811"/>
                  <a:pt x="619192" y="3387811"/>
                  <a:pt x="619192" y="3387811"/>
                </a:cubicBezTo>
                <a:cubicBezTo>
                  <a:pt x="619192" y="3387811"/>
                  <a:pt x="619192" y="3387811"/>
                  <a:pt x="620154" y="3392315"/>
                </a:cubicBezTo>
                <a:cubicBezTo>
                  <a:pt x="620154" y="3392315"/>
                  <a:pt x="621116" y="3396819"/>
                  <a:pt x="621116" y="3396819"/>
                </a:cubicBezTo>
                <a:cubicBezTo>
                  <a:pt x="625620" y="3395856"/>
                  <a:pt x="625620" y="3395856"/>
                  <a:pt x="625620" y="3395856"/>
                </a:cubicBezTo>
                <a:cubicBezTo>
                  <a:pt x="628354" y="3397627"/>
                  <a:pt x="628190" y="3402373"/>
                  <a:pt x="628026" y="3407116"/>
                </a:cubicBezTo>
                <a:lnTo>
                  <a:pt x="629469" y="3413873"/>
                </a:lnTo>
                <a:lnTo>
                  <a:pt x="630432" y="3418377"/>
                </a:lnTo>
                <a:cubicBezTo>
                  <a:pt x="625927" y="3419340"/>
                  <a:pt x="625927" y="3419340"/>
                  <a:pt x="625927" y="3419340"/>
                </a:cubicBezTo>
                <a:cubicBezTo>
                  <a:pt x="625927" y="3419340"/>
                  <a:pt x="625927" y="3419340"/>
                  <a:pt x="626889" y="3423843"/>
                </a:cubicBezTo>
                <a:cubicBezTo>
                  <a:pt x="627852" y="3428347"/>
                  <a:pt x="627852" y="3428347"/>
                  <a:pt x="627852" y="3428347"/>
                </a:cubicBezTo>
                <a:cubicBezTo>
                  <a:pt x="631047" y="3465341"/>
                  <a:pt x="646135" y="3513924"/>
                  <a:pt x="654488" y="3530978"/>
                </a:cubicBezTo>
                <a:cubicBezTo>
                  <a:pt x="654488" y="3530978"/>
                  <a:pt x="654488" y="3530978"/>
                  <a:pt x="649984" y="3531940"/>
                </a:cubicBezTo>
                <a:cubicBezTo>
                  <a:pt x="649984" y="3531940"/>
                  <a:pt x="650946" y="3536445"/>
                  <a:pt x="651908" y="3540948"/>
                </a:cubicBezTo>
                <a:cubicBezTo>
                  <a:pt x="661224" y="3562507"/>
                  <a:pt x="654795" y="3554460"/>
                  <a:pt x="655758" y="3558965"/>
                </a:cubicBezTo>
                <a:cubicBezTo>
                  <a:pt x="663149" y="3571514"/>
                  <a:pt x="675658" y="3630067"/>
                  <a:pt x="671154" y="3631029"/>
                </a:cubicBezTo>
                <a:cubicBezTo>
                  <a:pt x="680470" y="3652588"/>
                  <a:pt x="676927" y="3658053"/>
                  <a:pt x="691054" y="3702132"/>
                </a:cubicBezTo>
                <a:cubicBezTo>
                  <a:pt x="693941" y="3715644"/>
                  <a:pt x="692324" y="3730118"/>
                  <a:pt x="695211" y="3743630"/>
                </a:cubicBezTo>
                <a:cubicBezTo>
                  <a:pt x="692632" y="3753601"/>
                  <a:pt x="687165" y="3750059"/>
                  <a:pt x="689090" y="3759068"/>
                </a:cubicBezTo>
                <a:cubicBezTo>
                  <a:pt x="685855" y="3788016"/>
                  <a:pt x="699019" y="3827590"/>
                  <a:pt x="700289" y="3855577"/>
                </a:cubicBezTo>
                <a:cubicBezTo>
                  <a:pt x="701251" y="3860081"/>
                  <a:pt x="694823" y="3852035"/>
                  <a:pt x="693861" y="3847531"/>
                </a:cubicBezTo>
                <a:cubicBezTo>
                  <a:pt x="692243" y="3862005"/>
                  <a:pt x="703791" y="3916054"/>
                  <a:pt x="687392" y="3905429"/>
                </a:cubicBezTo>
                <a:cubicBezTo>
                  <a:pt x="680963" y="3897383"/>
                  <a:pt x="680963" y="3897383"/>
                  <a:pt x="680963" y="3897383"/>
                </a:cubicBezTo>
                <a:cubicBezTo>
                  <a:pt x="682887" y="3906391"/>
                  <a:pt x="682887" y="3906391"/>
                  <a:pt x="682887" y="3906391"/>
                </a:cubicBezTo>
                <a:cubicBezTo>
                  <a:pt x="670993" y="3894803"/>
                  <a:pt x="666181" y="3872282"/>
                  <a:pt x="655904" y="3846221"/>
                </a:cubicBezTo>
                <a:cubicBezTo>
                  <a:pt x="653017" y="3832709"/>
                  <a:pt x="650130" y="3819197"/>
                  <a:pt x="647550" y="3829168"/>
                </a:cubicBezTo>
                <a:cubicBezTo>
                  <a:pt x="646588" y="3824663"/>
                  <a:pt x="646588" y="3824663"/>
                  <a:pt x="646588" y="3824663"/>
                </a:cubicBezTo>
                <a:cubicBezTo>
                  <a:pt x="642083" y="3825626"/>
                  <a:pt x="642083" y="3825626"/>
                  <a:pt x="642083" y="3825626"/>
                </a:cubicBezTo>
                <a:cubicBezTo>
                  <a:pt x="633076" y="3827550"/>
                  <a:pt x="639197" y="3812114"/>
                  <a:pt x="637272" y="3803105"/>
                </a:cubicBezTo>
                <a:cubicBezTo>
                  <a:pt x="634693" y="3813076"/>
                  <a:pt x="625377" y="3791517"/>
                  <a:pt x="628264" y="3805029"/>
                </a:cubicBezTo>
                <a:cubicBezTo>
                  <a:pt x="633731" y="3808571"/>
                  <a:pt x="635655" y="3817579"/>
                  <a:pt x="631151" y="3818541"/>
                </a:cubicBezTo>
                <a:cubicBezTo>
                  <a:pt x="636618" y="3822083"/>
                  <a:pt x="638542" y="3831092"/>
                  <a:pt x="641429" y="3844604"/>
                </a:cubicBezTo>
                <a:cubicBezTo>
                  <a:pt x="630803" y="3861003"/>
                  <a:pt x="638809" y="3920518"/>
                  <a:pt x="653897" y="3969100"/>
                </a:cubicBezTo>
                <a:cubicBezTo>
                  <a:pt x="650356" y="3974566"/>
                  <a:pt x="650356" y="3974566"/>
                  <a:pt x="646814" y="3980033"/>
                </a:cubicBezTo>
                <a:cubicBezTo>
                  <a:pt x="641347" y="3976491"/>
                  <a:pt x="640385" y="3971986"/>
                  <a:pt x="639423" y="3967483"/>
                </a:cubicBezTo>
                <a:cubicBezTo>
                  <a:pt x="639423" y="3967483"/>
                  <a:pt x="638461" y="3962979"/>
                  <a:pt x="638461" y="3962979"/>
                </a:cubicBezTo>
                <a:cubicBezTo>
                  <a:pt x="638461" y="3962979"/>
                  <a:pt x="632995" y="3959436"/>
                  <a:pt x="632995" y="3959436"/>
                </a:cubicBezTo>
                <a:cubicBezTo>
                  <a:pt x="632995" y="3959436"/>
                  <a:pt x="632995" y="3959436"/>
                  <a:pt x="633958" y="3963941"/>
                </a:cubicBezTo>
                <a:cubicBezTo>
                  <a:pt x="633958" y="3963941"/>
                  <a:pt x="634920" y="3968445"/>
                  <a:pt x="634920" y="3968445"/>
                </a:cubicBezTo>
                <a:cubicBezTo>
                  <a:pt x="634920" y="3968445"/>
                  <a:pt x="629453" y="3964903"/>
                  <a:pt x="628491" y="3960399"/>
                </a:cubicBezTo>
                <a:cubicBezTo>
                  <a:pt x="626566" y="3951391"/>
                  <a:pt x="625604" y="3946887"/>
                  <a:pt x="623679" y="3937879"/>
                </a:cubicBezTo>
                <a:lnTo>
                  <a:pt x="631167" y="3950879"/>
                </a:lnTo>
                <a:lnTo>
                  <a:pt x="632033" y="3954933"/>
                </a:lnTo>
                <a:cubicBezTo>
                  <a:pt x="637979" y="3960727"/>
                  <a:pt x="636373" y="3958715"/>
                  <a:pt x="633038" y="3954129"/>
                </a:cubicBezTo>
                <a:lnTo>
                  <a:pt x="631167" y="3950879"/>
                </a:lnTo>
                <a:lnTo>
                  <a:pt x="629507" y="3943110"/>
                </a:lnTo>
                <a:cubicBezTo>
                  <a:pt x="629146" y="3941420"/>
                  <a:pt x="629146" y="3941420"/>
                  <a:pt x="629146" y="3941420"/>
                </a:cubicBezTo>
                <a:cubicBezTo>
                  <a:pt x="629146" y="3941420"/>
                  <a:pt x="633649" y="3940458"/>
                  <a:pt x="633649" y="3940458"/>
                </a:cubicBezTo>
                <a:cubicBezTo>
                  <a:pt x="633649" y="3940458"/>
                  <a:pt x="633649" y="3940458"/>
                  <a:pt x="632687" y="3935955"/>
                </a:cubicBezTo>
                <a:cubicBezTo>
                  <a:pt x="632687" y="3935955"/>
                  <a:pt x="631725" y="3931450"/>
                  <a:pt x="631725" y="3931450"/>
                </a:cubicBezTo>
                <a:cubicBezTo>
                  <a:pt x="628184" y="3936917"/>
                  <a:pt x="627222" y="3932412"/>
                  <a:pt x="627222" y="3932412"/>
                </a:cubicBezTo>
                <a:cubicBezTo>
                  <a:pt x="626259" y="3927908"/>
                  <a:pt x="625297" y="3923405"/>
                  <a:pt x="620793" y="3924367"/>
                </a:cubicBezTo>
                <a:cubicBezTo>
                  <a:pt x="619830" y="3919863"/>
                  <a:pt x="619830" y="3919863"/>
                  <a:pt x="619830" y="3919863"/>
                </a:cubicBezTo>
                <a:cubicBezTo>
                  <a:pt x="624335" y="3918900"/>
                  <a:pt x="623372" y="3914396"/>
                  <a:pt x="618868" y="3915358"/>
                </a:cubicBezTo>
                <a:cubicBezTo>
                  <a:pt x="617906" y="3910855"/>
                  <a:pt x="615741" y="3900721"/>
                  <a:pt x="614177" y="3893402"/>
                </a:cubicBezTo>
                <a:lnTo>
                  <a:pt x="613094" y="3888334"/>
                </a:lnTo>
                <a:cubicBezTo>
                  <a:pt x="615019" y="3897343"/>
                  <a:pt x="613401" y="3911817"/>
                  <a:pt x="613401" y="3911817"/>
                </a:cubicBezTo>
                <a:cubicBezTo>
                  <a:pt x="610515" y="3898305"/>
                  <a:pt x="603124" y="3885754"/>
                  <a:pt x="600237" y="3872242"/>
                </a:cubicBezTo>
                <a:cubicBezTo>
                  <a:pt x="590922" y="3850685"/>
                  <a:pt x="591229" y="3874167"/>
                  <a:pt x="579335" y="3862579"/>
                </a:cubicBezTo>
                <a:cubicBezTo>
                  <a:pt x="569056" y="3836517"/>
                  <a:pt x="563590" y="3832975"/>
                  <a:pt x="556854" y="3801448"/>
                </a:cubicBezTo>
                <a:cubicBezTo>
                  <a:pt x="553312" y="3806914"/>
                  <a:pt x="555236" y="3815922"/>
                  <a:pt x="558123" y="3829434"/>
                </a:cubicBezTo>
                <a:cubicBezTo>
                  <a:pt x="557161" y="3824930"/>
                  <a:pt x="550733" y="3816885"/>
                  <a:pt x="546884" y="3798868"/>
                </a:cubicBezTo>
                <a:cubicBezTo>
                  <a:pt x="543342" y="3804335"/>
                  <a:pt x="538838" y="3805297"/>
                  <a:pt x="542686" y="3823313"/>
                </a:cubicBezTo>
                <a:cubicBezTo>
                  <a:pt x="541724" y="3818809"/>
                  <a:pt x="541724" y="3818809"/>
                  <a:pt x="541724" y="3818809"/>
                </a:cubicBezTo>
                <a:cubicBezTo>
                  <a:pt x="520861" y="3743202"/>
                  <a:pt x="504503" y="3666633"/>
                  <a:pt x="488144" y="3590064"/>
                </a:cubicBezTo>
                <a:cubicBezTo>
                  <a:pt x="486220" y="3581057"/>
                  <a:pt x="484295" y="3572049"/>
                  <a:pt x="482371" y="3563040"/>
                </a:cubicBezTo>
                <a:cubicBezTo>
                  <a:pt x="407490" y="3121615"/>
                  <a:pt x="444750" y="2678088"/>
                  <a:pt x="578133" y="2267918"/>
                </a:cubicBezTo>
                <a:lnTo>
                  <a:pt x="592980" y="2227702"/>
                </a:lnTo>
                <a:lnTo>
                  <a:pt x="600194" y="2211410"/>
                </a:lnTo>
                <a:lnTo>
                  <a:pt x="638131" y="2105404"/>
                </a:lnTo>
                <a:lnTo>
                  <a:pt x="652761" y="2065777"/>
                </a:lnTo>
                <a:cubicBezTo>
                  <a:pt x="762747" y="1800400"/>
                  <a:pt x="914268" y="1552475"/>
                  <a:pt x="1102577" y="1332509"/>
                </a:cubicBezTo>
                <a:close/>
                <a:moveTo>
                  <a:pt x="1683816" y="1083716"/>
                </a:moveTo>
                <a:lnTo>
                  <a:pt x="1679236" y="1086770"/>
                </a:lnTo>
                <a:lnTo>
                  <a:pt x="1682424" y="1084298"/>
                </a:lnTo>
                <a:close/>
                <a:moveTo>
                  <a:pt x="3808051" y="599460"/>
                </a:moveTo>
                <a:lnTo>
                  <a:pt x="3814670" y="600728"/>
                </a:lnTo>
                <a:lnTo>
                  <a:pt x="3819307" y="603027"/>
                </a:lnTo>
                <a:close/>
                <a:moveTo>
                  <a:pt x="1626222" y="1047191"/>
                </a:moveTo>
                <a:lnTo>
                  <a:pt x="1626514" y="1048557"/>
                </a:lnTo>
                <a:cubicBezTo>
                  <a:pt x="1626514" y="1048557"/>
                  <a:pt x="1626514" y="1048557"/>
                  <a:pt x="1622009" y="1049520"/>
                </a:cubicBezTo>
                <a:close/>
                <a:moveTo>
                  <a:pt x="3198980" y="688397"/>
                </a:moveTo>
                <a:cubicBezTo>
                  <a:pt x="3198171" y="688055"/>
                  <a:pt x="3199015" y="687874"/>
                  <a:pt x="3202634" y="688279"/>
                </a:cubicBezTo>
                <a:lnTo>
                  <a:pt x="3199068" y="688412"/>
                </a:lnTo>
                <a:close/>
                <a:moveTo>
                  <a:pt x="1688956" y="988120"/>
                </a:moveTo>
                <a:cubicBezTo>
                  <a:pt x="1688956" y="988120"/>
                  <a:pt x="1693460" y="987158"/>
                  <a:pt x="1697964" y="986196"/>
                </a:cubicBezTo>
                <a:cubicBezTo>
                  <a:pt x="1694422" y="991662"/>
                  <a:pt x="1694422" y="991662"/>
                  <a:pt x="1694422" y="991662"/>
                </a:cubicBezTo>
                <a:cubicBezTo>
                  <a:pt x="1695385" y="996167"/>
                  <a:pt x="1699889" y="995204"/>
                  <a:pt x="1703431" y="989738"/>
                </a:cubicBezTo>
                <a:cubicBezTo>
                  <a:pt x="1692325" y="1003884"/>
                  <a:pt x="1681622" y="1014413"/>
                  <a:pt x="1668870" y="1023613"/>
                </a:cubicBezTo>
                <a:lnTo>
                  <a:pt x="1626222" y="1047191"/>
                </a:lnTo>
                <a:lnTo>
                  <a:pt x="1625552" y="1044054"/>
                </a:lnTo>
                <a:cubicBezTo>
                  <a:pt x="1625552" y="1044054"/>
                  <a:pt x="1622009" y="1049520"/>
                  <a:pt x="1622009" y="1049520"/>
                </a:cubicBezTo>
                <a:cubicBezTo>
                  <a:pt x="1613002" y="1051444"/>
                  <a:pt x="1613964" y="1055948"/>
                  <a:pt x="1604955" y="1057873"/>
                </a:cubicBezTo>
                <a:cubicBezTo>
                  <a:pt x="1600452" y="1058835"/>
                  <a:pt x="1600452" y="1058835"/>
                  <a:pt x="1600452" y="1058835"/>
                </a:cubicBezTo>
                <a:cubicBezTo>
                  <a:pt x="1600452" y="1058835"/>
                  <a:pt x="1601414" y="1063339"/>
                  <a:pt x="1601414" y="1063339"/>
                </a:cubicBezTo>
                <a:cubicBezTo>
                  <a:pt x="1596910" y="1064302"/>
                  <a:pt x="1596910" y="1064302"/>
                  <a:pt x="1596910" y="1064302"/>
                </a:cubicBezTo>
                <a:lnTo>
                  <a:pt x="1568524" y="1077178"/>
                </a:lnTo>
                <a:lnTo>
                  <a:pt x="1633720" y="1022132"/>
                </a:lnTo>
                <a:lnTo>
                  <a:pt x="1644223" y="1021226"/>
                </a:lnTo>
                <a:cubicBezTo>
                  <a:pt x="1657254" y="1016087"/>
                  <a:pt x="1671575" y="1005962"/>
                  <a:pt x="1688956" y="988120"/>
                </a:cubicBezTo>
                <a:close/>
                <a:moveTo>
                  <a:pt x="1987536" y="886654"/>
                </a:moveTo>
                <a:cubicBezTo>
                  <a:pt x="1983994" y="892120"/>
                  <a:pt x="1993964" y="894699"/>
                  <a:pt x="2023568" y="878956"/>
                </a:cubicBezTo>
                <a:cubicBezTo>
                  <a:pt x="1998468" y="893737"/>
                  <a:pt x="1964360" y="910444"/>
                  <a:pt x="1940222" y="929729"/>
                </a:cubicBezTo>
                <a:cubicBezTo>
                  <a:pt x="1914642" y="942259"/>
                  <a:pt x="1884534" y="958404"/>
                  <a:pt x="1864697" y="973018"/>
                </a:cubicBezTo>
                <a:lnTo>
                  <a:pt x="1854248" y="982182"/>
                </a:lnTo>
                <a:lnTo>
                  <a:pt x="1798385" y="1012071"/>
                </a:lnTo>
                <a:lnTo>
                  <a:pt x="1797668" y="1011991"/>
                </a:lnTo>
                <a:lnTo>
                  <a:pt x="1797543" y="1012522"/>
                </a:lnTo>
                <a:lnTo>
                  <a:pt x="1762279" y="1031390"/>
                </a:lnTo>
                <a:lnTo>
                  <a:pt x="1729692" y="1053121"/>
                </a:lnTo>
                <a:lnTo>
                  <a:pt x="1751010" y="1036088"/>
                </a:lnTo>
                <a:cubicBezTo>
                  <a:pt x="1808294" y="995592"/>
                  <a:pt x="1875548" y="957676"/>
                  <a:pt x="1930252" y="927150"/>
                </a:cubicBezTo>
                <a:cubicBezTo>
                  <a:pt x="1950848" y="913331"/>
                  <a:pt x="1972406" y="904015"/>
                  <a:pt x="1987536" y="886654"/>
                </a:cubicBezTo>
                <a:close/>
                <a:moveTo>
                  <a:pt x="2481059" y="771795"/>
                </a:moveTo>
                <a:cubicBezTo>
                  <a:pt x="2477517" y="777261"/>
                  <a:pt x="2477517" y="777261"/>
                  <a:pt x="2477517" y="777261"/>
                </a:cubicBezTo>
                <a:cubicBezTo>
                  <a:pt x="2473014" y="778224"/>
                  <a:pt x="2473014" y="778224"/>
                  <a:pt x="2473014" y="778224"/>
                </a:cubicBezTo>
                <a:cubicBezTo>
                  <a:pt x="2464005" y="780148"/>
                  <a:pt x="2459502" y="781110"/>
                  <a:pt x="2454997" y="782073"/>
                </a:cubicBezTo>
                <a:cubicBezTo>
                  <a:pt x="2445989" y="783997"/>
                  <a:pt x="2441485" y="784959"/>
                  <a:pt x="2432476" y="786884"/>
                </a:cubicBezTo>
                <a:lnTo>
                  <a:pt x="2427973" y="787846"/>
                </a:lnTo>
                <a:close/>
                <a:moveTo>
                  <a:pt x="2484601" y="766329"/>
                </a:moveTo>
                <a:cubicBezTo>
                  <a:pt x="2489106" y="765367"/>
                  <a:pt x="2489106" y="765367"/>
                  <a:pt x="2489106" y="765367"/>
                </a:cubicBezTo>
                <a:cubicBezTo>
                  <a:pt x="2508084" y="766021"/>
                  <a:pt x="2538651" y="754782"/>
                  <a:pt x="2565675" y="749008"/>
                </a:cubicBezTo>
                <a:cubicBezTo>
                  <a:pt x="2557629" y="755436"/>
                  <a:pt x="2511625" y="760555"/>
                  <a:pt x="2513550" y="769563"/>
                </a:cubicBezTo>
                <a:lnTo>
                  <a:pt x="2509046" y="770525"/>
                </a:lnTo>
                <a:cubicBezTo>
                  <a:pt x="2504542" y="771488"/>
                  <a:pt x="2495533" y="773412"/>
                  <a:pt x="2491030" y="774374"/>
                </a:cubicBezTo>
                <a:cubicBezTo>
                  <a:pt x="2487488" y="779841"/>
                  <a:pt x="2487488" y="779841"/>
                  <a:pt x="2487488" y="779841"/>
                </a:cubicBezTo>
                <a:cubicBezTo>
                  <a:pt x="2487488" y="779841"/>
                  <a:pt x="2492955" y="783383"/>
                  <a:pt x="2492955" y="783383"/>
                </a:cubicBezTo>
                <a:cubicBezTo>
                  <a:pt x="2497458" y="782421"/>
                  <a:pt x="2497458" y="782421"/>
                  <a:pt x="2497458" y="782421"/>
                </a:cubicBezTo>
                <a:cubicBezTo>
                  <a:pt x="2497458" y="782421"/>
                  <a:pt x="2501000" y="776954"/>
                  <a:pt x="2501000" y="776954"/>
                </a:cubicBezTo>
                <a:cubicBezTo>
                  <a:pt x="2501000" y="776954"/>
                  <a:pt x="2505504" y="775992"/>
                  <a:pt x="2505504" y="775992"/>
                </a:cubicBezTo>
                <a:cubicBezTo>
                  <a:pt x="2510009" y="775030"/>
                  <a:pt x="2514512" y="774068"/>
                  <a:pt x="2523521" y="772143"/>
                </a:cubicBezTo>
                <a:cubicBezTo>
                  <a:pt x="2541537" y="768294"/>
                  <a:pt x="2524483" y="776647"/>
                  <a:pt x="2533491" y="774723"/>
                </a:cubicBezTo>
                <a:cubicBezTo>
                  <a:pt x="2541537" y="768294"/>
                  <a:pt x="2561478" y="773452"/>
                  <a:pt x="2565982" y="772490"/>
                </a:cubicBezTo>
                <a:cubicBezTo>
                  <a:pt x="2565019" y="767987"/>
                  <a:pt x="2564057" y="763483"/>
                  <a:pt x="2568561" y="762520"/>
                </a:cubicBezTo>
                <a:cubicBezTo>
                  <a:pt x="2574028" y="766062"/>
                  <a:pt x="2569524" y="767025"/>
                  <a:pt x="2578532" y="765100"/>
                </a:cubicBezTo>
                <a:cubicBezTo>
                  <a:pt x="2577569" y="760596"/>
                  <a:pt x="2591082" y="757709"/>
                  <a:pt x="2600090" y="755784"/>
                </a:cubicBezTo>
                <a:cubicBezTo>
                  <a:pt x="2597510" y="765754"/>
                  <a:pt x="2631618" y="749048"/>
                  <a:pt x="2631618" y="749048"/>
                </a:cubicBezTo>
                <a:cubicBezTo>
                  <a:pt x="2635160" y="743582"/>
                  <a:pt x="2635160" y="743582"/>
                  <a:pt x="2635160" y="743582"/>
                </a:cubicBezTo>
                <a:cubicBezTo>
                  <a:pt x="2648673" y="740695"/>
                  <a:pt x="2637085" y="752590"/>
                  <a:pt x="2650597" y="749704"/>
                </a:cubicBezTo>
                <a:cubicBezTo>
                  <a:pt x="2658643" y="743275"/>
                  <a:pt x="2662185" y="737808"/>
                  <a:pt x="2684705" y="732997"/>
                </a:cubicBezTo>
                <a:cubicBezTo>
                  <a:pt x="2698217" y="730110"/>
                  <a:pt x="2712692" y="731727"/>
                  <a:pt x="2726204" y="728841"/>
                </a:cubicBezTo>
                <a:cubicBezTo>
                  <a:pt x="2730708" y="727878"/>
                  <a:pt x="2735213" y="726916"/>
                  <a:pt x="2739716" y="725954"/>
                </a:cubicBezTo>
                <a:cubicBezTo>
                  <a:pt x="2766741" y="720180"/>
                  <a:pt x="2745183" y="729496"/>
                  <a:pt x="2768666" y="729188"/>
                </a:cubicBezTo>
                <a:cubicBezTo>
                  <a:pt x="2784758" y="716331"/>
                  <a:pt x="2847159" y="721838"/>
                  <a:pt x="2858747" y="709942"/>
                </a:cubicBezTo>
                <a:lnTo>
                  <a:pt x="2860999" y="709461"/>
                </a:lnTo>
                <a:cubicBezTo>
                  <a:pt x="2867755" y="708018"/>
                  <a:pt x="2876763" y="706093"/>
                  <a:pt x="2876763" y="706093"/>
                </a:cubicBezTo>
                <a:cubicBezTo>
                  <a:pt x="2881267" y="705131"/>
                  <a:pt x="2881267" y="705131"/>
                  <a:pt x="2881267" y="705131"/>
                </a:cubicBezTo>
                <a:cubicBezTo>
                  <a:pt x="2881267" y="705131"/>
                  <a:pt x="2885772" y="704169"/>
                  <a:pt x="2890275" y="703207"/>
                </a:cubicBezTo>
                <a:cubicBezTo>
                  <a:pt x="2945287" y="696163"/>
                  <a:pt x="2976815" y="689428"/>
                  <a:pt x="3013155" y="705211"/>
                </a:cubicBezTo>
                <a:cubicBezTo>
                  <a:pt x="3015735" y="695241"/>
                  <a:pt x="3055617" y="705560"/>
                  <a:pt x="3063662" y="699131"/>
                </a:cubicBezTo>
                <a:cubicBezTo>
                  <a:pt x="3053692" y="696551"/>
                  <a:pt x="3091649" y="697862"/>
                  <a:pt x="3095191" y="692395"/>
                </a:cubicBezTo>
                <a:cubicBezTo>
                  <a:pt x="3096153" y="696899"/>
                  <a:pt x="3091649" y="697862"/>
                  <a:pt x="3087145" y="698824"/>
                </a:cubicBezTo>
                <a:cubicBezTo>
                  <a:pt x="3106933" y="692241"/>
                  <a:pt x="3124304" y="690885"/>
                  <a:pt x="3142478" y="690534"/>
                </a:cubicBezTo>
                <a:lnTo>
                  <a:pt x="3199068" y="688412"/>
                </a:lnTo>
                <a:lnTo>
                  <a:pt x="3205247" y="689487"/>
                </a:lnTo>
                <a:cubicBezTo>
                  <a:pt x="3211238" y="689973"/>
                  <a:pt x="3219360" y="689415"/>
                  <a:pt x="3220650" y="684430"/>
                </a:cubicBezTo>
                <a:cubicBezTo>
                  <a:pt x="3222575" y="693437"/>
                  <a:pt x="3239629" y="685085"/>
                  <a:pt x="3249599" y="687664"/>
                </a:cubicBezTo>
                <a:cubicBezTo>
                  <a:pt x="3236087" y="690551"/>
                  <a:pt x="3248944" y="706643"/>
                  <a:pt x="3250561" y="692168"/>
                </a:cubicBezTo>
                <a:cubicBezTo>
                  <a:pt x="3278548" y="690899"/>
                  <a:pt x="3307497" y="694133"/>
                  <a:pt x="3326476" y="694788"/>
                </a:cubicBezTo>
                <a:cubicBezTo>
                  <a:pt x="3312001" y="693171"/>
                  <a:pt x="3339988" y="691901"/>
                  <a:pt x="3358004" y="688052"/>
                </a:cubicBezTo>
                <a:cubicBezTo>
                  <a:pt x="3358967" y="692556"/>
                  <a:pt x="3349958" y="694480"/>
                  <a:pt x="3349958" y="694480"/>
                </a:cubicBezTo>
                <a:cubicBezTo>
                  <a:pt x="3383411" y="696753"/>
                  <a:pt x="3402390" y="697408"/>
                  <a:pt x="3421368" y="698063"/>
                </a:cubicBezTo>
                <a:cubicBezTo>
                  <a:pt x="3444851" y="697756"/>
                  <a:pt x="3463830" y="698411"/>
                  <a:pt x="3507253" y="703262"/>
                </a:cubicBezTo>
                <a:cubicBezTo>
                  <a:pt x="3503711" y="708728"/>
                  <a:pt x="3494703" y="710653"/>
                  <a:pt x="3513682" y="711308"/>
                </a:cubicBezTo>
                <a:cubicBezTo>
                  <a:pt x="3523652" y="713888"/>
                  <a:pt x="3502749" y="704225"/>
                  <a:pt x="3526232" y="703917"/>
                </a:cubicBezTo>
                <a:cubicBezTo>
                  <a:pt x="3542631" y="714542"/>
                  <a:pt x="3557105" y="716160"/>
                  <a:pt x="3569656" y="708768"/>
                </a:cubicBezTo>
                <a:cubicBezTo>
                  <a:pt x="3586055" y="719394"/>
                  <a:pt x="3579626" y="711348"/>
                  <a:pt x="3587017" y="723898"/>
                </a:cubicBezTo>
                <a:cubicBezTo>
                  <a:pt x="3590558" y="718432"/>
                  <a:pt x="3599567" y="716508"/>
                  <a:pt x="3614041" y="718124"/>
                </a:cubicBezTo>
                <a:cubicBezTo>
                  <a:pt x="3614041" y="718124"/>
                  <a:pt x="3605033" y="720049"/>
                  <a:pt x="3610499" y="723591"/>
                </a:cubicBezTo>
                <a:cubicBezTo>
                  <a:pt x="3633020" y="718779"/>
                  <a:pt x="3654885" y="732947"/>
                  <a:pt x="3687376" y="730714"/>
                </a:cubicBezTo>
                <a:cubicBezTo>
                  <a:pt x="3688338" y="735219"/>
                  <a:pt x="3668397" y="730060"/>
                  <a:pt x="3669360" y="734563"/>
                </a:cubicBezTo>
                <a:cubicBezTo>
                  <a:pt x="3690263" y="744226"/>
                  <a:pt x="3711821" y="734912"/>
                  <a:pt x="3729182" y="750040"/>
                </a:cubicBezTo>
                <a:cubicBezTo>
                  <a:pt x="3733686" y="749078"/>
                  <a:pt x="3711821" y="734912"/>
                  <a:pt x="3731761" y="740070"/>
                </a:cubicBezTo>
                <a:cubicBezTo>
                  <a:pt x="3728220" y="745537"/>
                  <a:pt x="3733686" y="749078"/>
                  <a:pt x="3748161" y="750695"/>
                </a:cubicBezTo>
                <a:cubicBezTo>
                  <a:pt x="3760711" y="743304"/>
                  <a:pt x="3783539" y="761976"/>
                  <a:pt x="3786118" y="752006"/>
                </a:cubicBezTo>
                <a:cubicBezTo>
                  <a:pt x="3787080" y="756509"/>
                  <a:pt x="3791584" y="755547"/>
                  <a:pt x="3797051" y="759089"/>
                </a:cubicBezTo>
                <a:cubicBezTo>
                  <a:pt x="3802517" y="762631"/>
                  <a:pt x="3802517" y="762631"/>
                  <a:pt x="3802517" y="762631"/>
                </a:cubicBezTo>
                <a:cubicBezTo>
                  <a:pt x="3802517" y="762631"/>
                  <a:pt x="3801555" y="758127"/>
                  <a:pt x="3801555" y="758127"/>
                </a:cubicBezTo>
                <a:cubicBezTo>
                  <a:pt x="3797051" y="759089"/>
                  <a:pt x="3796088" y="754585"/>
                  <a:pt x="3791584" y="755547"/>
                </a:cubicBezTo>
                <a:cubicBezTo>
                  <a:pt x="3809600" y="751698"/>
                  <a:pt x="3821495" y="763285"/>
                  <a:pt x="3832428" y="770370"/>
                </a:cubicBezTo>
                <a:cubicBezTo>
                  <a:pt x="3836933" y="769407"/>
                  <a:pt x="3841436" y="768445"/>
                  <a:pt x="3852369" y="775528"/>
                </a:cubicBezTo>
                <a:cubicBezTo>
                  <a:pt x="3864919" y="768137"/>
                  <a:pt x="3834046" y="755895"/>
                  <a:pt x="3848520" y="757512"/>
                </a:cubicBezTo>
                <a:cubicBezTo>
                  <a:pt x="3846586" y="764990"/>
                  <a:pt x="3864919" y="768137"/>
                  <a:pt x="3875019" y="773044"/>
                </a:cubicBezTo>
                <a:lnTo>
                  <a:pt x="3878041" y="775787"/>
                </a:lnTo>
                <a:lnTo>
                  <a:pt x="3875851" y="775221"/>
                </a:lnTo>
                <a:cubicBezTo>
                  <a:pt x="3871348" y="776183"/>
                  <a:pt x="3866844" y="777146"/>
                  <a:pt x="3866844" y="777146"/>
                </a:cubicBezTo>
                <a:cubicBezTo>
                  <a:pt x="3866844" y="777146"/>
                  <a:pt x="3866844" y="777146"/>
                  <a:pt x="3872310" y="780688"/>
                </a:cubicBezTo>
                <a:cubicBezTo>
                  <a:pt x="3877776" y="784229"/>
                  <a:pt x="3882280" y="783267"/>
                  <a:pt x="3886784" y="782304"/>
                </a:cubicBezTo>
                <a:cubicBezTo>
                  <a:pt x="3883242" y="787771"/>
                  <a:pt x="3930207" y="787156"/>
                  <a:pt x="3912191" y="791005"/>
                </a:cubicBezTo>
                <a:cubicBezTo>
                  <a:pt x="3936636" y="795202"/>
                  <a:pt x="3957540" y="804865"/>
                  <a:pt x="3991955" y="811642"/>
                </a:cubicBezTo>
                <a:cubicBezTo>
                  <a:pt x="3991955" y="811642"/>
                  <a:pt x="3991955" y="811642"/>
                  <a:pt x="3996459" y="810679"/>
                </a:cubicBezTo>
                <a:cubicBezTo>
                  <a:pt x="3991955" y="811642"/>
                  <a:pt x="3987451" y="812604"/>
                  <a:pt x="3988413" y="817108"/>
                </a:cubicBezTo>
                <a:cubicBezTo>
                  <a:pt x="3988413" y="817108"/>
                  <a:pt x="3988413" y="817108"/>
                  <a:pt x="3993879" y="820649"/>
                </a:cubicBezTo>
                <a:cubicBezTo>
                  <a:pt x="3998384" y="819687"/>
                  <a:pt x="3997422" y="815183"/>
                  <a:pt x="3997422" y="815183"/>
                </a:cubicBezTo>
                <a:cubicBezTo>
                  <a:pt x="4012858" y="821305"/>
                  <a:pt x="4037303" y="825501"/>
                  <a:pt x="4029257" y="831930"/>
                </a:cubicBezTo>
                <a:cubicBezTo>
                  <a:pt x="4049198" y="837088"/>
                  <a:pt x="4049198" y="837088"/>
                  <a:pt x="4075568" y="850293"/>
                </a:cubicBezTo>
                <a:cubicBezTo>
                  <a:pt x="4080071" y="849331"/>
                  <a:pt x="4079109" y="844827"/>
                  <a:pt x="4079109" y="844827"/>
                </a:cubicBezTo>
                <a:cubicBezTo>
                  <a:pt x="4084575" y="848369"/>
                  <a:pt x="4090042" y="851911"/>
                  <a:pt x="4094547" y="850949"/>
                </a:cubicBezTo>
                <a:cubicBezTo>
                  <a:pt x="4106441" y="862536"/>
                  <a:pt x="4107403" y="867041"/>
                  <a:pt x="4102899" y="868003"/>
                </a:cubicBezTo>
                <a:cubicBezTo>
                  <a:pt x="4117373" y="869619"/>
                  <a:pt x="4121878" y="868657"/>
                  <a:pt x="4130886" y="866732"/>
                </a:cubicBezTo>
                <a:cubicBezTo>
                  <a:pt x="4130886" y="866732"/>
                  <a:pt x="4130886" y="866732"/>
                  <a:pt x="4131849" y="871237"/>
                </a:cubicBezTo>
                <a:cubicBezTo>
                  <a:pt x="4137314" y="874779"/>
                  <a:pt x="4133773" y="880244"/>
                  <a:pt x="4143743" y="882824"/>
                </a:cubicBezTo>
                <a:cubicBezTo>
                  <a:pt x="4148247" y="881862"/>
                  <a:pt x="4147285" y="877358"/>
                  <a:pt x="4158217" y="884442"/>
                </a:cubicBezTo>
                <a:cubicBezTo>
                  <a:pt x="4162722" y="883480"/>
                  <a:pt x="4163684" y="887983"/>
                  <a:pt x="4163684" y="887983"/>
                </a:cubicBezTo>
                <a:cubicBezTo>
                  <a:pt x="4163684" y="887983"/>
                  <a:pt x="4163684" y="887983"/>
                  <a:pt x="4164646" y="892487"/>
                </a:cubicBezTo>
                <a:cubicBezTo>
                  <a:pt x="4169151" y="891525"/>
                  <a:pt x="4169151" y="891525"/>
                  <a:pt x="4169151" y="891525"/>
                </a:cubicBezTo>
                <a:cubicBezTo>
                  <a:pt x="4168188" y="887021"/>
                  <a:pt x="4168188" y="887021"/>
                  <a:pt x="4167226" y="882517"/>
                </a:cubicBezTo>
                <a:cubicBezTo>
                  <a:pt x="4167226" y="882517"/>
                  <a:pt x="4182663" y="888638"/>
                  <a:pt x="4188129" y="892180"/>
                </a:cubicBezTo>
                <a:cubicBezTo>
                  <a:pt x="4188129" y="892180"/>
                  <a:pt x="4192633" y="891218"/>
                  <a:pt x="4192633" y="891218"/>
                </a:cubicBezTo>
                <a:cubicBezTo>
                  <a:pt x="4194557" y="900226"/>
                  <a:pt x="4184587" y="897647"/>
                  <a:pt x="4195520" y="904730"/>
                </a:cubicBezTo>
                <a:cubicBezTo>
                  <a:pt x="4194557" y="900226"/>
                  <a:pt x="4229935" y="911506"/>
                  <a:pt x="4236364" y="919552"/>
                </a:cubicBezTo>
                <a:cubicBezTo>
                  <a:pt x="4241830" y="923094"/>
                  <a:pt x="4241830" y="923094"/>
                  <a:pt x="4241830" y="923094"/>
                </a:cubicBezTo>
                <a:cubicBezTo>
                  <a:pt x="4237326" y="924056"/>
                  <a:pt x="4237326" y="924056"/>
                  <a:pt x="4237326" y="924056"/>
                </a:cubicBezTo>
                <a:cubicBezTo>
                  <a:pt x="4236364" y="919552"/>
                  <a:pt x="4231859" y="920514"/>
                  <a:pt x="4227356" y="921476"/>
                </a:cubicBezTo>
                <a:cubicBezTo>
                  <a:pt x="4228318" y="925981"/>
                  <a:pt x="4228318" y="925981"/>
                  <a:pt x="4228318" y="925981"/>
                </a:cubicBezTo>
                <a:cubicBezTo>
                  <a:pt x="4237326" y="924056"/>
                  <a:pt x="4238288" y="928560"/>
                  <a:pt x="4242793" y="927598"/>
                </a:cubicBezTo>
                <a:cubicBezTo>
                  <a:pt x="4261771" y="928252"/>
                  <a:pt x="4262734" y="932757"/>
                  <a:pt x="4284599" y="946924"/>
                </a:cubicBezTo>
                <a:cubicBezTo>
                  <a:pt x="4284599" y="946924"/>
                  <a:pt x="4289102" y="945962"/>
                  <a:pt x="4288140" y="941457"/>
                </a:cubicBezTo>
                <a:cubicBezTo>
                  <a:pt x="4293607" y="945000"/>
                  <a:pt x="4299073" y="948541"/>
                  <a:pt x="4300036" y="953045"/>
                </a:cubicBezTo>
                <a:cubicBezTo>
                  <a:pt x="4305502" y="956587"/>
                  <a:pt x="4310968" y="960129"/>
                  <a:pt x="4310968" y="960129"/>
                </a:cubicBezTo>
                <a:cubicBezTo>
                  <a:pt x="4321901" y="967212"/>
                  <a:pt x="4326405" y="966250"/>
                  <a:pt x="4331871" y="969792"/>
                </a:cubicBezTo>
                <a:cubicBezTo>
                  <a:pt x="4341842" y="972371"/>
                  <a:pt x="4352774" y="979455"/>
                  <a:pt x="4358241" y="982997"/>
                </a:cubicBezTo>
                <a:cubicBezTo>
                  <a:pt x="4359203" y="987500"/>
                  <a:pt x="4359203" y="987500"/>
                  <a:pt x="4360165" y="992005"/>
                </a:cubicBezTo>
                <a:cubicBezTo>
                  <a:pt x="4364670" y="991042"/>
                  <a:pt x="4365632" y="995547"/>
                  <a:pt x="4365632" y="995547"/>
                </a:cubicBezTo>
                <a:cubicBezTo>
                  <a:pt x="4370136" y="994585"/>
                  <a:pt x="4371098" y="999088"/>
                  <a:pt x="4375602" y="998126"/>
                </a:cubicBezTo>
                <a:cubicBezTo>
                  <a:pt x="4375602" y="998126"/>
                  <a:pt x="4380106" y="997163"/>
                  <a:pt x="4380106" y="997163"/>
                </a:cubicBezTo>
                <a:cubicBezTo>
                  <a:pt x="4385572" y="1000705"/>
                  <a:pt x="4396505" y="1007789"/>
                  <a:pt x="4401972" y="1011331"/>
                </a:cubicBezTo>
                <a:cubicBezTo>
                  <a:pt x="4401972" y="1011331"/>
                  <a:pt x="4401972" y="1011331"/>
                  <a:pt x="4406475" y="1010369"/>
                </a:cubicBezTo>
                <a:cubicBezTo>
                  <a:pt x="4423837" y="1025498"/>
                  <a:pt x="4445702" y="1039665"/>
                  <a:pt x="4466605" y="1049328"/>
                </a:cubicBezTo>
                <a:cubicBezTo>
                  <a:pt x="4467567" y="1053832"/>
                  <a:pt x="4467567" y="1053832"/>
                  <a:pt x="4467567" y="1053832"/>
                </a:cubicBezTo>
                <a:cubicBezTo>
                  <a:pt x="4467567" y="1053832"/>
                  <a:pt x="4472072" y="1052869"/>
                  <a:pt x="4472072" y="1052869"/>
                </a:cubicBezTo>
                <a:cubicBezTo>
                  <a:pt x="4511298" y="1082166"/>
                  <a:pt x="4550525" y="1111463"/>
                  <a:pt x="4585248" y="1141721"/>
                </a:cubicBezTo>
                <a:cubicBezTo>
                  <a:pt x="4602609" y="1156851"/>
                  <a:pt x="4641836" y="1186147"/>
                  <a:pt x="4665626" y="1209323"/>
                </a:cubicBezTo>
                <a:cubicBezTo>
                  <a:pt x="4676558" y="1216406"/>
                  <a:pt x="4679445" y="1229918"/>
                  <a:pt x="4690378" y="1237001"/>
                </a:cubicBezTo>
                <a:cubicBezTo>
                  <a:pt x="4732492" y="1279810"/>
                  <a:pt x="4791659" y="1314266"/>
                  <a:pt x="4825726" y="1363503"/>
                </a:cubicBezTo>
                <a:cubicBezTo>
                  <a:pt x="4831193" y="1367045"/>
                  <a:pt x="4832155" y="1371548"/>
                  <a:pt x="4836660" y="1370586"/>
                </a:cubicBezTo>
                <a:cubicBezTo>
                  <a:pt x="4833117" y="1376052"/>
                  <a:pt x="4837622" y="1375090"/>
                  <a:pt x="4837622" y="1375090"/>
                </a:cubicBezTo>
                <a:cubicBezTo>
                  <a:pt x="4854021" y="1385715"/>
                  <a:pt x="4865915" y="1397303"/>
                  <a:pt x="4878773" y="1413395"/>
                </a:cubicBezTo>
                <a:cubicBezTo>
                  <a:pt x="4878773" y="1413395"/>
                  <a:pt x="4879735" y="1417899"/>
                  <a:pt x="4884239" y="1416937"/>
                </a:cubicBezTo>
                <a:cubicBezTo>
                  <a:pt x="4885201" y="1421441"/>
                  <a:pt x="4885201" y="1421441"/>
                  <a:pt x="4889705" y="1420479"/>
                </a:cubicBezTo>
                <a:cubicBezTo>
                  <a:pt x="4902563" y="1436570"/>
                  <a:pt x="4920886" y="1456204"/>
                  <a:pt x="4938248" y="1471333"/>
                </a:cubicBezTo>
                <a:cubicBezTo>
                  <a:pt x="4937285" y="1466829"/>
                  <a:pt x="4930857" y="1458783"/>
                  <a:pt x="4929894" y="1454279"/>
                </a:cubicBezTo>
                <a:cubicBezTo>
                  <a:pt x="4929894" y="1454279"/>
                  <a:pt x="4934399" y="1453317"/>
                  <a:pt x="4935361" y="1457821"/>
                </a:cubicBezTo>
                <a:cubicBezTo>
                  <a:pt x="4935361" y="1457821"/>
                  <a:pt x="4935361" y="1457821"/>
                  <a:pt x="4936323" y="1462325"/>
                </a:cubicBezTo>
                <a:cubicBezTo>
                  <a:pt x="4936323" y="1462325"/>
                  <a:pt x="4940827" y="1461362"/>
                  <a:pt x="4940827" y="1461362"/>
                </a:cubicBezTo>
                <a:cubicBezTo>
                  <a:pt x="4945331" y="1460400"/>
                  <a:pt x="4945331" y="1460400"/>
                  <a:pt x="4945331" y="1460400"/>
                </a:cubicBezTo>
                <a:cubicBezTo>
                  <a:pt x="4946293" y="1464904"/>
                  <a:pt x="4950797" y="1463942"/>
                  <a:pt x="4950797" y="1463942"/>
                </a:cubicBezTo>
                <a:cubicBezTo>
                  <a:pt x="4957226" y="1471987"/>
                  <a:pt x="4962693" y="1475529"/>
                  <a:pt x="4975550" y="1491621"/>
                </a:cubicBezTo>
                <a:cubicBezTo>
                  <a:pt x="4974587" y="1487117"/>
                  <a:pt x="4974587" y="1487117"/>
                  <a:pt x="4974587" y="1487117"/>
                </a:cubicBezTo>
                <a:cubicBezTo>
                  <a:pt x="4980054" y="1490659"/>
                  <a:pt x="4980054" y="1490659"/>
                  <a:pt x="4980054" y="1490659"/>
                </a:cubicBezTo>
                <a:cubicBezTo>
                  <a:pt x="4986482" y="1498705"/>
                  <a:pt x="4986482" y="1498705"/>
                  <a:pt x="4986482" y="1498705"/>
                </a:cubicBezTo>
                <a:cubicBezTo>
                  <a:pt x="4981016" y="1495162"/>
                  <a:pt x="4975550" y="1491621"/>
                  <a:pt x="4971045" y="1492584"/>
                </a:cubicBezTo>
                <a:cubicBezTo>
                  <a:pt x="4976512" y="1496125"/>
                  <a:pt x="4977474" y="1500629"/>
                  <a:pt x="4978437" y="1505133"/>
                </a:cubicBezTo>
                <a:cubicBezTo>
                  <a:pt x="4978437" y="1505133"/>
                  <a:pt x="4973932" y="1506096"/>
                  <a:pt x="4973932" y="1506096"/>
                </a:cubicBezTo>
                <a:cubicBezTo>
                  <a:pt x="4973932" y="1506096"/>
                  <a:pt x="4974894" y="1510600"/>
                  <a:pt x="4974894" y="1510600"/>
                </a:cubicBezTo>
                <a:cubicBezTo>
                  <a:pt x="4980361" y="1514141"/>
                  <a:pt x="4981323" y="1518646"/>
                  <a:pt x="4984865" y="1513179"/>
                </a:cubicBezTo>
                <a:cubicBezTo>
                  <a:pt x="4987752" y="1526691"/>
                  <a:pt x="4993218" y="1530233"/>
                  <a:pt x="4998684" y="1533775"/>
                </a:cubicBezTo>
                <a:cubicBezTo>
                  <a:pt x="4995142" y="1539241"/>
                  <a:pt x="4995142" y="1539241"/>
                  <a:pt x="4995142" y="1539241"/>
                </a:cubicBezTo>
                <a:cubicBezTo>
                  <a:pt x="5002533" y="1551791"/>
                  <a:pt x="5008962" y="1559837"/>
                  <a:pt x="5015391" y="1567882"/>
                </a:cubicBezTo>
                <a:cubicBezTo>
                  <a:pt x="5019895" y="1566920"/>
                  <a:pt x="5020857" y="1571425"/>
                  <a:pt x="5020857" y="1571425"/>
                </a:cubicBezTo>
                <a:cubicBezTo>
                  <a:pt x="5025361" y="1570462"/>
                  <a:pt x="5026324" y="1574967"/>
                  <a:pt x="5027286" y="1579470"/>
                </a:cubicBezTo>
                <a:cubicBezTo>
                  <a:pt x="5028248" y="1583974"/>
                  <a:pt x="5033715" y="1587517"/>
                  <a:pt x="5037257" y="1582050"/>
                </a:cubicBezTo>
                <a:cubicBezTo>
                  <a:pt x="5038219" y="1586554"/>
                  <a:pt x="5038219" y="1586554"/>
                  <a:pt x="5038219" y="1586554"/>
                </a:cubicBezTo>
                <a:cubicBezTo>
                  <a:pt x="5039181" y="1591057"/>
                  <a:pt x="5039181" y="1591057"/>
                  <a:pt x="5034677" y="1592020"/>
                </a:cubicBezTo>
                <a:cubicBezTo>
                  <a:pt x="5034677" y="1592020"/>
                  <a:pt x="5035639" y="1596524"/>
                  <a:pt x="5035639" y="1596524"/>
                </a:cubicBezTo>
                <a:cubicBezTo>
                  <a:pt x="5035639" y="1596524"/>
                  <a:pt x="5041106" y="1600066"/>
                  <a:pt x="5041106" y="1600066"/>
                </a:cubicBezTo>
                <a:cubicBezTo>
                  <a:pt x="5040144" y="1595562"/>
                  <a:pt x="5044647" y="1594600"/>
                  <a:pt x="5044647" y="1594600"/>
                </a:cubicBezTo>
                <a:cubicBezTo>
                  <a:pt x="5043685" y="1590095"/>
                  <a:pt x="5043685" y="1590095"/>
                  <a:pt x="5043685" y="1590095"/>
                </a:cubicBezTo>
                <a:cubicBezTo>
                  <a:pt x="5043685" y="1590095"/>
                  <a:pt x="5043685" y="1590095"/>
                  <a:pt x="5042723" y="1585592"/>
                </a:cubicBezTo>
                <a:cubicBezTo>
                  <a:pt x="5047227" y="1584630"/>
                  <a:pt x="5047227" y="1584630"/>
                  <a:pt x="5046264" y="1580125"/>
                </a:cubicBezTo>
                <a:cubicBezTo>
                  <a:pt x="5046264" y="1580125"/>
                  <a:pt x="5046264" y="1580125"/>
                  <a:pt x="5050769" y="1579163"/>
                </a:cubicBezTo>
                <a:cubicBezTo>
                  <a:pt x="5051731" y="1583667"/>
                  <a:pt x="5051731" y="1583667"/>
                  <a:pt x="5057197" y="1587208"/>
                </a:cubicBezTo>
                <a:cubicBezTo>
                  <a:pt x="5057197" y="1587208"/>
                  <a:pt x="5057197" y="1587208"/>
                  <a:pt x="5058159" y="1591713"/>
                </a:cubicBezTo>
                <a:cubicBezTo>
                  <a:pt x="5058159" y="1591713"/>
                  <a:pt x="5058159" y="1591713"/>
                  <a:pt x="5054618" y="1597179"/>
                </a:cubicBezTo>
                <a:cubicBezTo>
                  <a:pt x="5055580" y="1601683"/>
                  <a:pt x="5061046" y="1605225"/>
                  <a:pt x="5062008" y="1609729"/>
                </a:cubicBezTo>
                <a:cubicBezTo>
                  <a:pt x="5062970" y="1614234"/>
                  <a:pt x="5062970" y="1614234"/>
                  <a:pt x="5067475" y="1613271"/>
                </a:cubicBezTo>
                <a:lnTo>
                  <a:pt x="5066513" y="1608767"/>
                </a:lnTo>
                <a:cubicBezTo>
                  <a:pt x="5066513" y="1608767"/>
                  <a:pt x="5061046" y="1605225"/>
                  <a:pt x="5060083" y="1600720"/>
                </a:cubicBezTo>
                <a:cubicBezTo>
                  <a:pt x="5060083" y="1600720"/>
                  <a:pt x="5063626" y="1595255"/>
                  <a:pt x="5063626" y="1595255"/>
                </a:cubicBezTo>
                <a:cubicBezTo>
                  <a:pt x="5064588" y="1599758"/>
                  <a:pt x="5070054" y="1603300"/>
                  <a:pt x="5070054" y="1603300"/>
                </a:cubicBezTo>
                <a:cubicBezTo>
                  <a:pt x="5078408" y="1620354"/>
                  <a:pt x="5085798" y="1632904"/>
                  <a:pt x="5086760" y="1637409"/>
                </a:cubicBezTo>
                <a:cubicBezTo>
                  <a:pt x="5086760" y="1637409"/>
                  <a:pt x="5082257" y="1638371"/>
                  <a:pt x="5083219" y="1642874"/>
                </a:cubicBezTo>
                <a:cubicBezTo>
                  <a:pt x="5083219" y="1642874"/>
                  <a:pt x="5077753" y="1639333"/>
                  <a:pt x="5072286" y="1635791"/>
                </a:cubicBezTo>
                <a:cubicBezTo>
                  <a:pt x="5082564" y="1661853"/>
                  <a:pt x="5093496" y="1668937"/>
                  <a:pt x="5108279" y="1694036"/>
                </a:cubicBezTo>
                <a:cubicBezTo>
                  <a:pt x="5110857" y="1684066"/>
                  <a:pt x="5126602" y="1713669"/>
                  <a:pt x="5132069" y="1717212"/>
                </a:cubicBezTo>
                <a:cubicBezTo>
                  <a:pt x="5136572" y="1716250"/>
                  <a:pt x="5136572" y="1716250"/>
                  <a:pt x="5136572" y="1716250"/>
                </a:cubicBezTo>
                <a:cubicBezTo>
                  <a:pt x="5137534" y="1720754"/>
                  <a:pt x="5143001" y="1724295"/>
                  <a:pt x="5143963" y="1728799"/>
                </a:cubicBezTo>
                <a:cubicBezTo>
                  <a:pt x="5147505" y="1723332"/>
                  <a:pt x="5147505" y="1723332"/>
                  <a:pt x="5147505" y="1723332"/>
                </a:cubicBezTo>
                <a:cubicBezTo>
                  <a:pt x="5147505" y="1723332"/>
                  <a:pt x="5148468" y="1727837"/>
                  <a:pt x="5148468" y="1727837"/>
                </a:cubicBezTo>
                <a:cubicBezTo>
                  <a:pt x="5154896" y="1735882"/>
                  <a:pt x="5155859" y="1740387"/>
                  <a:pt x="5162286" y="1748432"/>
                </a:cubicBezTo>
                <a:cubicBezTo>
                  <a:pt x="5167753" y="1751974"/>
                  <a:pt x="5168715" y="1756478"/>
                  <a:pt x="5175144" y="1764524"/>
                </a:cubicBezTo>
                <a:cubicBezTo>
                  <a:pt x="5171602" y="1769991"/>
                  <a:pt x="5183497" y="1781578"/>
                  <a:pt x="5184459" y="1786082"/>
                </a:cubicBezTo>
                <a:cubicBezTo>
                  <a:pt x="5194430" y="1788661"/>
                  <a:pt x="5194430" y="1788661"/>
                  <a:pt x="5198934" y="1787699"/>
                </a:cubicBezTo>
                <a:cubicBezTo>
                  <a:pt x="5199897" y="1792203"/>
                  <a:pt x="5200859" y="1796708"/>
                  <a:pt x="5200859" y="1796708"/>
                </a:cubicBezTo>
                <a:cubicBezTo>
                  <a:pt x="5196355" y="1797670"/>
                  <a:pt x="5195392" y="1793166"/>
                  <a:pt x="5196355" y="1797670"/>
                </a:cubicBezTo>
                <a:cubicBezTo>
                  <a:pt x="5196355" y="1797670"/>
                  <a:pt x="5196355" y="1797670"/>
                  <a:pt x="5197317" y="1802173"/>
                </a:cubicBezTo>
                <a:cubicBezTo>
                  <a:pt x="5198279" y="1806678"/>
                  <a:pt x="5198279" y="1806678"/>
                  <a:pt x="5198279" y="1806678"/>
                </a:cubicBezTo>
                <a:cubicBezTo>
                  <a:pt x="5198279" y="1806678"/>
                  <a:pt x="5194737" y="1812144"/>
                  <a:pt x="5190233" y="1813107"/>
                </a:cubicBezTo>
                <a:cubicBezTo>
                  <a:pt x="5210789" y="1865230"/>
                  <a:pt x="5248706" y="1932483"/>
                  <a:pt x="5281503" y="1953734"/>
                </a:cubicBezTo>
                <a:cubicBezTo>
                  <a:pt x="5279886" y="1968208"/>
                  <a:pt x="5285352" y="1971750"/>
                  <a:pt x="5295322" y="1974330"/>
                </a:cubicBezTo>
                <a:cubicBezTo>
                  <a:pt x="5297247" y="1983338"/>
                  <a:pt x="5299172" y="1992347"/>
                  <a:pt x="5305600" y="2000392"/>
                </a:cubicBezTo>
                <a:cubicBezTo>
                  <a:pt x="5312029" y="2008437"/>
                  <a:pt x="5314916" y="2021950"/>
                  <a:pt x="5321344" y="2029996"/>
                </a:cubicBezTo>
                <a:cubicBezTo>
                  <a:pt x="5328735" y="2042546"/>
                  <a:pt x="5332584" y="2060562"/>
                  <a:pt x="5339975" y="2073112"/>
                </a:cubicBezTo>
                <a:cubicBezTo>
                  <a:pt x="5341900" y="2082120"/>
                  <a:pt x="5349291" y="2094669"/>
                  <a:pt x="5354757" y="2098212"/>
                </a:cubicBezTo>
                <a:cubicBezTo>
                  <a:pt x="5355719" y="2102716"/>
                  <a:pt x="5355719" y="2102716"/>
                  <a:pt x="5355719" y="2102716"/>
                </a:cubicBezTo>
                <a:cubicBezTo>
                  <a:pt x="5363110" y="2115266"/>
                  <a:pt x="5365035" y="2124274"/>
                  <a:pt x="5372426" y="2136823"/>
                </a:cubicBezTo>
                <a:cubicBezTo>
                  <a:pt x="5374350" y="2145831"/>
                  <a:pt x="5380779" y="2153877"/>
                  <a:pt x="5388169" y="2166427"/>
                </a:cubicBezTo>
                <a:cubicBezTo>
                  <a:pt x="5386553" y="2180901"/>
                  <a:pt x="5391056" y="2179939"/>
                  <a:pt x="5395560" y="2178977"/>
                </a:cubicBezTo>
                <a:cubicBezTo>
                  <a:pt x="5396523" y="2183482"/>
                  <a:pt x="5396523" y="2183482"/>
                  <a:pt x="5396523" y="2183482"/>
                </a:cubicBezTo>
                <a:cubicBezTo>
                  <a:pt x="5397485" y="2187985"/>
                  <a:pt x="5393943" y="2193452"/>
                  <a:pt x="5394905" y="2197956"/>
                </a:cubicBezTo>
                <a:cubicBezTo>
                  <a:pt x="5394905" y="2197956"/>
                  <a:pt x="5395867" y="2202459"/>
                  <a:pt x="5395867" y="2202459"/>
                </a:cubicBezTo>
                <a:cubicBezTo>
                  <a:pt x="5396830" y="2206963"/>
                  <a:pt x="5396830" y="2206963"/>
                  <a:pt x="5402296" y="2210505"/>
                </a:cubicBezTo>
                <a:cubicBezTo>
                  <a:pt x="5402296" y="2210505"/>
                  <a:pt x="5402296" y="2210505"/>
                  <a:pt x="5406801" y="2209543"/>
                </a:cubicBezTo>
                <a:cubicBezTo>
                  <a:pt x="5411612" y="2232063"/>
                  <a:pt x="5411612" y="2232063"/>
                  <a:pt x="5411612" y="2232063"/>
                </a:cubicBezTo>
                <a:cubicBezTo>
                  <a:pt x="5411612" y="2232063"/>
                  <a:pt x="5417078" y="2235605"/>
                  <a:pt x="5417078" y="2235605"/>
                </a:cubicBezTo>
                <a:cubicBezTo>
                  <a:pt x="5417078" y="2235605"/>
                  <a:pt x="5416115" y="2231101"/>
                  <a:pt x="5416115" y="2231101"/>
                </a:cubicBezTo>
                <a:cubicBezTo>
                  <a:pt x="5406801" y="2209543"/>
                  <a:pt x="5406801" y="2209543"/>
                  <a:pt x="5406801" y="2209543"/>
                </a:cubicBezTo>
                <a:cubicBezTo>
                  <a:pt x="5406801" y="2209543"/>
                  <a:pt x="5411304" y="2208581"/>
                  <a:pt x="5411304" y="2208581"/>
                </a:cubicBezTo>
                <a:cubicBezTo>
                  <a:pt x="5412267" y="2213086"/>
                  <a:pt x="5413229" y="2217589"/>
                  <a:pt x="5413229" y="2217589"/>
                </a:cubicBezTo>
                <a:cubicBezTo>
                  <a:pt x="5414191" y="2222093"/>
                  <a:pt x="5414191" y="2222093"/>
                  <a:pt x="5414191" y="2222093"/>
                </a:cubicBezTo>
                <a:cubicBezTo>
                  <a:pt x="5415153" y="2226597"/>
                  <a:pt x="5420620" y="2230138"/>
                  <a:pt x="5421582" y="2234643"/>
                </a:cubicBezTo>
                <a:cubicBezTo>
                  <a:pt x="5422544" y="2239147"/>
                  <a:pt x="5423507" y="2243651"/>
                  <a:pt x="5425431" y="2252659"/>
                </a:cubicBezTo>
                <a:cubicBezTo>
                  <a:pt x="5424469" y="2248155"/>
                  <a:pt x="5419964" y="2249117"/>
                  <a:pt x="5419964" y="2249117"/>
                </a:cubicBezTo>
                <a:cubicBezTo>
                  <a:pt x="5419964" y="2249117"/>
                  <a:pt x="5420927" y="2253622"/>
                  <a:pt x="5421889" y="2258125"/>
                </a:cubicBezTo>
                <a:cubicBezTo>
                  <a:pt x="5421889" y="2258125"/>
                  <a:pt x="5422851" y="2262630"/>
                  <a:pt x="5423814" y="2267134"/>
                </a:cubicBezTo>
                <a:cubicBezTo>
                  <a:pt x="5429280" y="2270676"/>
                  <a:pt x="5430242" y="2275179"/>
                  <a:pt x="5431205" y="2279684"/>
                </a:cubicBezTo>
                <a:cubicBezTo>
                  <a:pt x="5432167" y="2284188"/>
                  <a:pt x="5432167" y="2284188"/>
                  <a:pt x="5433129" y="2288691"/>
                </a:cubicBezTo>
                <a:cubicBezTo>
                  <a:pt x="5438596" y="2292233"/>
                  <a:pt x="5438596" y="2292233"/>
                  <a:pt x="5438596" y="2292233"/>
                </a:cubicBezTo>
                <a:cubicBezTo>
                  <a:pt x="5439558" y="2296738"/>
                  <a:pt x="5445025" y="2300279"/>
                  <a:pt x="5445987" y="2304783"/>
                </a:cubicBezTo>
                <a:cubicBezTo>
                  <a:pt x="5446949" y="2309287"/>
                  <a:pt x="5447912" y="2313792"/>
                  <a:pt x="5447912" y="2313792"/>
                </a:cubicBezTo>
                <a:cubicBezTo>
                  <a:pt x="5443407" y="2314754"/>
                  <a:pt x="5443407" y="2314754"/>
                  <a:pt x="5444369" y="2319257"/>
                </a:cubicBezTo>
                <a:cubicBezTo>
                  <a:pt x="5444369" y="2319257"/>
                  <a:pt x="5445332" y="2323762"/>
                  <a:pt x="5449836" y="2322799"/>
                </a:cubicBezTo>
                <a:cubicBezTo>
                  <a:pt x="5449836" y="2322799"/>
                  <a:pt x="5450798" y="2327304"/>
                  <a:pt x="5447256" y="2332770"/>
                </a:cubicBezTo>
                <a:cubicBezTo>
                  <a:pt x="5453685" y="2340816"/>
                  <a:pt x="5453685" y="2340816"/>
                  <a:pt x="5453685" y="2340816"/>
                </a:cubicBezTo>
                <a:cubicBezTo>
                  <a:pt x="5453685" y="2340816"/>
                  <a:pt x="5452723" y="2336311"/>
                  <a:pt x="5457226" y="2335349"/>
                </a:cubicBezTo>
                <a:cubicBezTo>
                  <a:pt x="5458189" y="2339854"/>
                  <a:pt x="5459151" y="2344357"/>
                  <a:pt x="5460113" y="2348861"/>
                </a:cubicBezTo>
                <a:cubicBezTo>
                  <a:pt x="5461075" y="2353366"/>
                  <a:pt x="5461075" y="2353366"/>
                  <a:pt x="5461075" y="2353366"/>
                </a:cubicBezTo>
                <a:cubicBezTo>
                  <a:pt x="5467504" y="2361411"/>
                  <a:pt x="5468467" y="2365915"/>
                  <a:pt x="5469429" y="2370419"/>
                </a:cubicBezTo>
                <a:cubicBezTo>
                  <a:pt x="5471353" y="2379427"/>
                  <a:pt x="5472316" y="2383932"/>
                  <a:pt x="5473278" y="2388435"/>
                </a:cubicBezTo>
                <a:cubicBezTo>
                  <a:pt x="5474240" y="2392940"/>
                  <a:pt x="5474240" y="2392940"/>
                  <a:pt x="5476165" y="2401947"/>
                </a:cubicBezTo>
                <a:cubicBezTo>
                  <a:pt x="5472623" y="2407414"/>
                  <a:pt x="5480014" y="2419964"/>
                  <a:pt x="5481938" y="2428972"/>
                </a:cubicBezTo>
                <a:cubicBezTo>
                  <a:pt x="5482900" y="2433476"/>
                  <a:pt x="5479358" y="2438942"/>
                  <a:pt x="5480321" y="2443447"/>
                </a:cubicBezTo>
                <a:cubicBezTo>
                  <a:pt x="5480321" y="2443447"/>
                  <a:pt x="5474855" y="2439905"/>
                  <a:pt x="5474855" y="2439905"/>
                </a:cubicBezTo>
                <a:cubicBezTo>
                  <a:pt x="5473893" y="2435400"/>
                  <a:pt x="5469388" y="2436363"/>
                  <a:pt x="5469388" y="2436363"/>
                </a:cubicBezTo>
                <a:cubicBezTo>
                  <a:pt x="5469388" y="2436363"/>
                  <a:pt x="5469388" y="2436363"/>
                  <a:pt x="5470351" y="2440867"/>
                </a:cubicBezTo>
                <a:cubicBezTo>
                  <a:pt x="5471313" y="2445371"/>
                  <a:pt x="5471313" y="2445371"/>
                  <a:pt x="5471313" y="2445371"/>
                </a:cubicBezTo>
                <a:cubicBezTo>
                  <a:pt x="5472275" y="2449875"/>
                  <a:pt x="5472275" y="2449875"/>
                  <a:pt x="5476780" y="2448912"/>
                </a:cubicBezTo>
                <a:cubicBezTo>
                  <a:pt x="5476780" y="2448912"/>
                  <a:pt x="5482245" y="2452454"/>
                  <a:pt x="5482245" y="2452454"/>
                </a:cubicBezTo>
                <a:cubicBezTo>
                  <a:pt x="5486750" y="2451492"/>
                  <a:pt x="5486750" y="2451492"/>
                  <a:pt x="5486750" y="2451492"/>
                </a:cubicBezTo>
                <a:cubicBezTo>
                  <a:pt x="5485787" y="2446988"/>
                  <a:pt x="5488367" y="2437018"/>
                  <a:pt x="5486443" y="2428009"/>
                </a:cubicBezTo>
                <a:cubicBezTo>
                  <a:pt x="5485480" y="2423506"/>
                  <a:pt x="5485480" y="2423506"/>
                  <a:pt x="5485480" y="2423506"/>
                </a:cubicBezTo>
                <a:cubicBezTo>
                  <a:pt x="5484518" y="2419002"/>
                  <a:pt x="5478089" y="2410956"/>
                  <a:pt x="5481631" y="2405489"/>
                </a:cubicBezTo>
                <a:cubicBezTo>
                  <a:pt x="5480669" y="2400985"/>
                  <a:pt x="5480669" y="2400985"/>
                  <a:pt x="5479707" y="2396482"/>
                </a:cubicBezTo>
                <a:cubicBezTo>
                  <a:pt x="5485172" y="2400023"/>
                  <a:pt x="5487097" y="2409031"/>
                  <a:pt x="5489021" y="2418039"/>
                </a:cubicBezTo>
                <a:cubicBezTo>
                  <a:pt x="5490946" y="2427047"/>
                  <a:pt x="5492871" y="2436056"/>
                  <a:pt x="5499299" y="2444101"/>
                </a:cubicBezTo>
                <a:cubicBezTo>
                  <a:pt x="5500262" y="2448605"/>
                  <a:pt x="5495757" y="2449568"/>
                  <a:pt x="5496720" y="2454072"/>
                </a:cubicBezTo>
                <a:cubicBezTo>
                  <a:pt x="5498644" y="2463080"/>
                  <a:pt x="5498644" y="2463080"/>
                  <a:pt x="5498644" y="2463080"/>
                </a:cubicBezTo>
                <a:cubicBezTo>
                  <a:pt x="5500569" y="2472087"/>
                  <a:pt x="5501531" y="2476592"/>
                  <a:pt x="5503455" y="2485600"/>
                </a:cubicBezTo>
                <a:cubicBezTo>
                  <a:pt x="5497990" y="2482058"/>
                  <a:pt x="5497990" y="2482058"/>
                  <a:pt x="5497990" y="2482058"/>
                </a:cubicBezTo>
                <a:cubicBezTo>
                  <a:pt x="5497028" y="2477554"/>
                  <a:pt x="5497028" y="2477554"/>
                  <a:pt x="5493486" y="2483021"/>
                </a:cubicBezTo>
                <a:cubicBezTo>
                  <a:pt x="5493486" y="2483021"/>
                  <a:pt x="5493486" y="2483021"/>
                  <a:pt x="5494448" y="2487524"/>
                </a:cubicBezTo>
                <a:cubicBezTo>
                  <a:pt x="5494448" y="2487524"/>
                  <a:pt x="5495410" y="2492028"/>
                  <a:pt x="5495410" y="2492028"/>
                </a:cubicBezTo>
                <a:cubicBezTo>
                  <a:pt x="5500877" y="2495570"/>
                  <a:pt x="5500877" y="2495570"/>
                  <a:pt x="5500877" y="2495570"/>
                </a:cubicBezTo>
                <a:cubicBezTo>
                  <a:pt x="5500877" y="2495570"/>
                  <a:pt x="5501839" y="2500075"/>
                  <a:pt x="5501839" y="2500075"/>
                </a:cubicBezTo>
                <a:cubicBezTo>
                  <a:pt x="5501839" y="2500075"/>
                  <a:pt x="5501839" y="2500075"/>
                  <a:pt x="5502801" y="2504578"/>
                </a:cubicBezTo>
                <a:cubicBezTo>
                  <a:pt x="5503763" y="2509082"/>
                  <a:pt x="5510191" y="2517128"/>
                  <a:pt x="5511154" y="2521632"/>
                </a:cubicBezTo>
                <a:cubicBezTo>
                  <a:pt x="5514040" y="2535144"/>
                  <a:pt x="5519507" y="2538686"/>
                  <a:pt x="5515965" y="2544153"/>
                </a:cubicBezTo>
                <a:cubicBezTo>
                  <a:pt x="5511462" y="2545115"/>
                  <a:pt x="5512424" y="2549619"/>
                  <a:pt x="5512424" y="2549619"/>
                </a:cubicBezTo>
                <a:cubicBezTo>
                  <a:pt x="5512424" y="2549619"/>
                  <a:pt x="5507919" y="2550581"/>
                  <a:pt x="5506957" y="2546078"/>
                </a:cubicBezTo>
                <a:cubicBezTo>
                  <a:pt x="5503108" y="2528061"/>
                  <a:pt x="5499259" y="2510045"/>
                  <a:pt x="5490906" y="2492991"/>
                </a:cubicBezTo>
                <a:cubicBezTo>
                  <a:pt x="5489943" y="2488486"/>
                  <a:pt x="5489943" y="2488486"/>
                  <a:pt x="5489943" y="2488486"/>
                </a:cubicBezTo>
                <a:cubicBezTo>
                  <a:pt x="5485440" y="2489448"/>
                  <a:pt x="5486402" y="2493953"/>
                  <a:pt x="5486402" y="2493953"/>
                </a:cubicBezTo>
                <a:cubicBezTo>
                  <a:pt x="5494755" y="2511007"/>
                  <a:pt x="5498604" y="2529024"/>
                  <a:pt x="5502453" y="2547040"/>
                </a:cubicBezTo>
                <a:cubicBezTo>
                  <a:pt x="5497950" y="2548002"/>
                  <a:pt x="5493445" y="2548964"/>
                  <a:pt x="5490865" y="2558934"/>
                </a:cubicBezTo>
                <a:cubicBezTo>
                  <a:pt x="5495677" y="2581454"/>
                  <a:pt x="5487631" y="2587883"/>
                  <a:pt x="5492443" y="2610404"/>
                </a:cubicBezTo>
                <a:cubicBezTo>
                  <a:pt x="5482431" y="2673768"/>
                  <a:pt x="5488820" y="2747757"/>
                  <a:pt x="5494900" y="2798263"/>
                </a:cubicBezTo>
                <a:cubicBezTo>
                  <a:pt x="5495863" y="2802768"/>
                  <a:pt x="5495863" y="2802768"/>
                  <a:pt x="5495863" y="2802768"/>
                </a:cubicBezTo>
                <a:cubicBezTo>
                  <a:pt x="5495863" y="2802768"/>
                  <a:pt x="5496825" y="2807272"/>
                  <a:pt x="5496825" y="2807272"/>
                </a:cubicBezTo>
                <a:cubicBezTo>
                  <a:pt x="5501329" y="2806310"/>
                  <a:pt x="5501329" y="2806310"/>
                  <a:pt x="5500367" y="2801805"/>
                </a:cubicBezTo>
                <a:cubicBezTo>
                  <a:pt x="5494285" y="2751298"/>
                  <a:pt x="5488860" y="2681813"/>
                  <a:pt x="5498871" y="2618449"/>
                </a:cubicBezTo>
                <a:cubicBezTo>
                  <a:pt x="5499833" y="2622954"/>
                  <a:pt x="5499833" y="2622954"/>
                  <a:pt x="5499833" y="2622954"/>
                </a:cubicBezTo>
                <a:cubicBezTo>
                  <a:pt x="5504337" y="2621991"/>
                  <a:pt x="5503375" y="2617487"/>
                  <a:pt x="5506917" y="2612020"/>
                </a:cubicBezTo>
                <a:cubicBezTo>
                  <a:pt x="5507879" y="2616525"/>
                  <a:pt x="5508842" y="2621029"/>
                  <a:pt x="5509804" y="2625532"/>
                </a:cubicBezTo>
                <a:cubicBezTo>
                  <a:pt x="5509804" y="2625532"/>
                  <a:pt x="5509804" y="2625532"/>
                  <a:pt x="5505299" y="2626495"/>
                </a:cubicBezTo>
                <a:cubicBezTo>
                  <a:pt x="5506262" y="2630999"/>
                  <a:pt x="5506262" y="2630999"/>
                  <a:pt x="5506262" y="2630999"/>
                </a:cubicBezTo>
                <a:cubicBezTo>
                  <a:pt x="5506262" y="2630999"/>
                  <a:pt x="5506262" y="2630999"/>
                  <a:pt x="5507224" y="2635503"/>
                </a:cubicBezTo>
                <a:cubicBezTo>
                  <a:pt x="5507224" y="2635503"/>
                  <a:pt x="5511728" y="2634541"/>
                  <a:pt x="5511728" y="2634541"/>
                </a:cubicBezTo>
                <a:cubicBezTo>
                  <a:pt x="5509148" y="2644511"/>
                  <a:pt x="5511073" y="2653519"/>
                  <a:pt x="5512035" y="2658023"/>
                </a:cubicBezTo>
                <a:cubicBezTo>
                  <a:pt x="5512998" y="2662528"/>
                  <a:pt x="5512998" y="2662528"/>
                  <a:pt x="5513960" y="2667032"/>
                </a:cubicBezTo>
                <a:cubicBezTo>
                  <a:pt x="5514922" y="2671535"/>
                  <a:pt x="5515884" y="2676040"/>
                  <a:pt x="5516847" y="2680544"/>
                </a:cubicBezTo>
                <a:lnTo>
                  <a:pt x="5517809" y="2685047"/>
                </a:lnTo>
                <a:cubicBezTo>
                  <a:pt x="5513304" y="2686010"/>
                  <a:pt x="5513304" y="2686010"/>
                  <a:pt x="5514267" y="2690514"/>
                </a:cubicBezTo>
                <a:cubicBezTo>
                  <a:pt x="5515229" y="2695018"/>
                  <a:pt x="5515229" y="2695018"/>
                  <a:pt x="5516191" y="2699522"/>
                </a:cubicBezTo>
                <a:cubicBezTo>
                  <a:pt x="5516191" y="2699522"/>
                  <a:pt x="5521658" y="2703064"/>
                  <a:pt x="5521658" y="2703064"/>
                </a:cubicBezTo>
                <a:cubicBezTo>
                  <a:pt x="5533861" y="2738134"/>
                  <a:pt x="5541559" y="2774166"/>
                  <a:pt x="5544752" y="2811161"/>
                </a:cubicBezTo>
                <a:cubicBezTo>
                  <a:pt x="5544097" y="2830139"/>
                  <a:pt x="5546984" y="2843652"/>
                  <a:pt x="5546330" y="2862630"/>
                </a:cubicBezTo>
                <a:cubicBezTo>
                  <a:pt x="5546330" y="2862630"/>
                  <a:pt x="5550833" y="2861668"/>
                  <a:pt x="5549871" y="2857164"/>
                </a:cubicBezTo>
                <a:cubicBezTo>
                  <a:pt x="5552103" y="2889654"/>
                  <a:pt x="5557877" y="2916679"/>
                  <a:pt x="5560108" y="2949169"/>
                </a:cubicBezTo>
                <a:cubicBezTo>
                  <a:pt x="5561071" y="2953673"/>
                  <a:pt x="5561071" y="2953673"/>
                  <a:pt x="5565575" y="2952711"/>
                </a:cubicBezTo>
                <a:cubicBezTo>
                  <a:pt x="5567500" y="2961719"/>
                  <a:pt x="5563957" y="2967185"/>
                  <a:pt x="5565882" y="2976194"/>
                </a:cubicBezTo>
                <a:cubicBezTo>
                  <a:pt x="5564920" y="2971690"/>
                  <a:pt x="5561378" y="2977156"/>
                  <a:pt x="5562340" y="2981660"/>
                </a:cubicBezTo>
                <a:cubicBezTo>
                  <a:pt x="5566844" y="2980697"/>
                  <a:pt x="5567807" y="2985202"/>
                  <a:pt x="5568769" y="2989706"/>
                </a:cubicBezTo>
                <a:cubicBezTo>
                  <a:pt x="5570693" y="2998714"/>
                  <a:pt x="5568113" y="3008684"/>
                  <a:pt x="5570038" y="3017692"/>
                </a:cubicBezTo>
                <a:cubicBezTo>
                  <a:pt x="5570038" y="3017692"/>
                  <a:pt x="5571000" y="3022197"/>
                  <a:pt x="5571000" y="3022197"/>
                </a:cubicBezTo>
                <a:cubicBezTo>
                  <a:pt x="5571963" y="3026700"/>
                  <a:pt x="5568422" y="3032167"/>
                  <a:pt x="5569384" y="3036671"/>
                </a:cubicBezTo>
                <a:cubicBezTo>
                  <a:pt x="5570346" y="3041174"/>
                  <a:pt x="5570346" y="3041174"/>
                  <a:pt x="5570346" y="3041174"/>
                </a:cubicBezTo>
                <a:cubicBezTo>
                  <a:pt x="5570346" y="3041174"/>
                  <a:pt x="5571308" y="3045679"/>
                  <a:pt x="5571308" y="3045679"/>
                </a:cubicBezTo>
                <a:cubicBezTo>
                  <a:pt x="5572578" y="3073665"/>
                  <a:pt x="5569342" y="3102614"/>
                  <a:pt x="5569650" y="3126097"/>
                </a:cubicBezTo>
                <a:cubicBezTo>
                  <a:pt x="5569650" y="3126097"/>
                  <a:pt x="5576078" y="3134142"/>
                  <a:pt x="5572537" y="3139609"/>
                </a:cubicBezTo>
                <a:cubicBezTo>
                  <a:pt x="5572537" y="3139609"/>
                  <a:pt x="5573500" y="3144113"/>
                  <a:pt x="5573500" y="3144113"/>
                </a:cubicBezTo>
                <a:cubicBezTo>
                  <a:pt x="5572537" y="3139609"/>
                  <a:pt x="5575424" y="3153121"/>
                  <a:pt x="5577349" y="3162129"/>
                </a:cubicBezTo>
                <a:cubicBezTo>
                  <a:pt x="5576693" y="3181107"/>
                  <a:pt x="5571534" y="3201048"/>
                  <a:pt x="5569917" y="3215523"/>
                </a:cubicBezTo>
                <a:cubicBezTo>
                  <a:pt x="5563755" y="3296903"/>
                  <a:pt x="5558248" y="3359305"/>
                  <a:pt x="5551779" y="3417202"/>
                </a:cubicBezTo>
                <a:cubicBezTo>
                  <a:pt x="5552741" y="3421707"/>
                  <a:pt x="5552741" y="3421707"/>
                  <a:pt x="5552741" y="3421707"/>
                </a:cubicBezTo>
                <a:cubicBezTo>
                  <a:pt x="5549200" y="3427172"/>
                  <a:pt x="5549200" y="3427172"/>
                  <a:pt x="5549200" y="3427172"/>
                </a:cubicBezTo>
                <a:cubicBezTo>
                  <a:pt x="5542269" y="3449847"/>
                  <a:pt x="5535099" y="3471394"/>
                  <a:pt x="5528169" y="3494068"/>
                </a:cubicBezTo>
                <a:lnTo>
                  <a:pt x="5510688" y="3559800"/>
                </a:lnTo>
                <a:lnTo>
                  <a:pt x="5510930" y="3558388"/>
                </a:lnTo>
                <a:cubicBezTo>
                  <a:pt x="5511768" y="3552322"/>
                  <a:pt x="5512375" y="3546894"/>
                  <a:pt x="5512778" y="3543275"/>
                </a:cubicBezTo>
                <a:cubicBezTo>
                  <a:pt x="5511816" y="3538772"/>
                  <a:pt x="5515358" y="3533305"/>
                  <a:pt x="5515358" y="3533305"/>
                </a:cubicBezTo>
                <a:cubicBezTo>
                  <a:pt x="5520517" y="3513364"/>
                  <a:pt x="5527601" y="3502432"/>
                  <a:pt x="5522135" y="3498890"/>
                </a:cubicBezTo>
                <a:cubicBezTo>
                  <a:pt x="5530181" y="3492461"/>
                  <a:pt x="5533415" y="3463512"/>
                  <a:pt x="5533108" y="3440030"/>
                </a:cubicBezTo>
                <a:cubicBezTo>
                  <a:pt x="5532146" y="3435526"/>
                  <a:pt x="5531183" y="3431021"/>
                  <a:pt x="5535687" y="3430059"/>
                </a:cubicBezTo>
                <a:cubicBezTo>
                  <a:pt x="5535687" y="3430059"/>
                  <a:pt x="5539229" y="3424593"/>
                  <a:pt x="5538267" y="3420089"/>
                </a:cubicBezTo>
                <a:cubicBezTo>
                  <a:pt x="5537304" y="3415585"/>
                  <a:pt x="5536342" y="3411081"/>
                  <a:pt x="5532800" y="3416547"/>
                </a:cubicBezTo>
                <a:cubicBezTo>
                  <a:pt x="5528297" y="3417509"/>
                  <a:pt x="5525717" y="3427480"/>
                  <a:pt x="5523137" y="3437450"/>
                </a:cubicBezTo>
                <a:cubicBezTo>
                  <a:pt x="5524099" y="3441955"/>
                  <a:pt x="5524099" y="3441955"/>
                  <a:pt x="5524099" y="3441955"/>
                </a:cubicBezTo>
                <a:cubicBezTo>
                  <a:pt x="5513781" y="3481836"/>
                  <a:pt x="5507660" y="3497272"/>
                  <a:pt x="5505387" y="3530725"/>
                </a:cubicBezTo>
                <a:cubicBezTo>
                  <a:pt x="5505387" y="3530725"/>
                  <a:pt x="5506350" y="3535230"/>
                  <a:pt x="5506350" y="3535230"/>
                </a:cubicBezTo>
                <a:cubicBezTo>
                  <a:pt x="5502809" y="3540696"/>
                  <a:pt x="5496687" y="3556133"/>
                  <a:pt x="5493145" y="3561598"/>
                </a:cubicBezTo>
                <a:cubicBezTo>
                  <a:pt x="5499574" y="3569645"/>
                  <a:pt x="5490566" y="3571569"/>
                  <a:pt x="5485406" y="3591510"/>
                </a:cubicBezTo>
                <a:cubicBezTo>
                  <a:pt x="5482018" y="3608717"/>
                  <a:pt x="5478226" y="3629544"/>
                  <a:pt x="5472745" y="3650731"/>
                </a:cubicBezTo>
                <a:lnTo>
                  <a:pt x="5453639" y="3702176"/>
                </a:lnTo>
                <a:lnTo>
                  <a:pt x="5451565" y="3697642"/>
                </a:lnTo>
                <a:cubicBezTo>
                  <a:pt x="5430929" y="3777405"/>
                  <a:pt x="5403864" y="3849122"/>
                  <a:pt x="5369715" y="3931772"/>
                </a:cubicBezTo>
                <a:cubicBezTo>
                  <a:pt x="5369715" y="3931772"/>
                  <a:pt x="5365212" y="3932734"/>
                  <a:pt x="5365212" y="3932734"/>
                </a:cubicBezTo>
                <a:cubicBezTo>
                  <a:pt x="5366174" y="3937239"/>
                  <a:pt x="5366174" y="3937239"/>
                  <a:pt x="5366174" y="3937239"/>
                </a:cubicBezTo>
                <a:cubicBezTo>
                  <a:pt x="5366174" y="3937239"/>
                  <a:pt x="5366174" y="3937239"/>
                  <a:pt x="5367136" y="3941742"/>
                </a:cubicBezTo>
                <a:cubicBezTo>
                  <a:pt x="5363594" y="3947209"/>
                  <a:pt x="5355549" y="3953638"/>
                  <a:pt x="5352006" y="3959103"/>
                </a:cubicBezTo>
                <a:cubicBezTo>
                  <a:pt x="5363901" y="3970692"/>
                  <a:pt x="5338146" y="4004452"/>
                  <a:pt x="5329445" y="4029858"/>
                </a:cubicBezTo>
                <a:cubicBezTo>
                  <a:pt x="5323979" y="4026316"/>
                  <a:pt x="5331063" y="4015384"/>
                  <a:pt x="5326559" y="4016346"/>
                </a:cubicBezTo>
                <a:cubicBezTo>
                  <a:pt x="5308849" y="4043679"/>
                  <a:pt x="5336530" y="4018926"/>
                  <a:pt x="5319782" y="4050762"/>
                </a:cubicBezTo>
                <a:cubicBezTo>
                  <a:pt x="5315278" y="4051724"/>
                  <a:pt x="5318820" y="4046257"/>
                  <a:pt x="5314316" y="4047220"/>
                </a:cubicBezTo>
                <a:cubicBezTo>
                  <a:pt x="5303035" y="4082597"/>
                  <a:pt x="5280823" y="4110892"/>
                  <a:pt x="5276625" y="4135336"/>
                </a:cubicBezTo>
                <a:cubicBezTo>
                  <a:pt x="5276625" y="4135336"/>
                  <a:pt x="5279205" y="4125366"/>
                  <a:pt x="5272122" y="4136298"/>
                </a:cubicBezTo>
                <a:cubicBezTo>
                  <a:pt x="5272429" y="4159781"/>
                  <a:pt x="5248292" y="4179067"/>
                  <a:pt x="5234124" y="4200931"/>
                </a:cubicBezTo>
                <a:cubicBezTo>
                  <a:pt x="5226386" y="4230843"/>
                  <a:pt x="5208676" y="4258175"/>
                  <a:pt x="5190005" y="4281002"/>
                </a:cubicBezTo>
                <a:cubicBezTo>
                  <a:pt x="5180669" y="4292416"/>
                  <a:pt x="5171334" y="4303830"/>
                  <a:pt x="5161796" y="4317053"/>
                </a:cubicBezTo>
                <a:lnTo>
                  <a:pt x="5135887" y="4358358"/>
                </a:lnTo>
                <a:lnTo>
                  <a:pt x="5134954" y="4353989"/>
                </a:lnTo>
                <a:cubicBezTo>
                  <a:pt x="5130449" y="4354951"/>
                  <a:pt x="5130449" y="4354951"/>
                  <a:pt x="5131412" y="4359456"/>
                </a:cubicBezTo>
                <a:cubicBezTo>
                  <a:pt x="5128832" y="4369426"/>
                  <a:pt x="5128832" y="4369426"/>
                  <a:pt x="5128832" y="4369426"/>
                </a:cubicBezTo>
                <a:cubicBezTo>
                  <a:pt x="5127869" y="4364921"/>
                  <a:pt x="5127869" y="4364921"/>
                  <a:pt x="5127869" y="4364921"/>
                </a:cubicBezTo>
                <a:cubicBezTo>
                  <a:pt x="5119824" y="4371350"/>
                  <a:pt x="5112740" y="4382283"/>
                  <a:pt x="5106619" y="4397719"/>
                </a:cubicBezTo>
                <a:cubicBezTo>
                  <a:pt x="5106619" y="4397719"/>
                  <a:pt x="5107581" y="4402224"/>
                  <a:pt x="5107581" y="4402224"/>
                </a:cubicBezTo>
                <a:cubicBezTo>
                  <a:pt x="5108544" y="4406728"/>
                  <a:pt x="5104039" y="4407690"/>
                  <a:pt x="5105001" y="4412194"/>
                </a:cubicBezTo>
                <a:cubicBezTo>
                  <a:pt x="5104039" y="4407690"/>
                  <a:pt x="5107581" y="4402224"/>
                  <a:pt x="5103077" y="4403186"/>
                </a:cubicBezTo>
                <a:cubicBezTo>
                  <a:pt x="5099535" y="4408653"/>
                  <a:pt x="5095994" y="4414118"/>
                  <a:pt x="5092452" y="4419585"/>
                </a:cubicBezTo>
                <a:cubicBezTo>
                  <a:pt x="5091489" y="4415080"/>
                  <a:pt x="5091489" y="4415080"/>
                  <a:pt x="5091489" y="4415080"/>
                </a:cubicBezTo>
                <a:cubicBezTo>
                  <a:pt x="5091489" y="4415080"/>
                  <a:pt x="5091489" y="4415080"/>
                  <a:pt x="5090527" y="4410577"/>
                </a:cubicBezTo>
                <a:cubicBezTo>
                  <a:pt x="5090527" y="4410577"/>
                  <a:pt x="5090527" y="4410577"/>
                  <a:pt x="5086023" y="4411539"/>
                </a:cubicBezTo>
                <a:cubicBezTo>
                  <a:pt x="5086985" y="4416043"/>
                  <a:pt x="5087947" y="4420547"/>
                  <a:pt x="5087947" y="4420547"/>
                </a:cubicBezTo>
                <a:cubicBezTo>
                  <a:pt x="5087947" y="4420547"/>
                  <a:pt x="5087947" y="4420547"/>
                  <a:pt x="5088910" y="4425051"/>
                </a:cubicBezTo>
                <a:cubicBezTo>
                  <a:pt x="5088910" y="4425051"/>
                  <a:pt x="5085368" y="4430518"/>
                  <a:pt x="5085368" y="4430518"/>
                </a:cubicBezTo>
                <a:cubicBezTo>
                  <a:pt x="5085368" y="4430518"/>
                  <a:pt x="5080864" y="4431480"/>
                  <a:pt x="5080864" y="4431480"/>
                </a:cubicBezTo>
                <a:cubicBezTo>
                  <a:pt x="5080864" y="4431480"/>
                  <a:pt x="5076360" y="4432443"/>
                  <a:pt x="5076360" y="4432443"/>
                </a:cubicBezTo>
                <a:cubicBezTo>
                  <a:pt x="5077322" y="4436946"/>
                  <a:pt x="5077322" y="4436946"/>
                  <a:pt x="5077322" y="4436946"/>
                </a:cubicBezTo>
                <a:cubicBezTo>
                  <a:pt x="5078284" y="4441450"/>
                  <a:pt x="5078284" y="4441450"/>
                  <a:pt x="5078284" y="4441450"/>
                </a:cubicBezTo>
                <a:cubicBezTo>
                  <a:pt x="5074742" y="4446917"/>
                  <a:pt x="5071201" y="4452382"/>
                  <a:pt x="5066697" y="4453345"/>
                </a:cubicBezTo>
                <a:cubicBezTo>
                  <a:pt x="5066697" y="4453345"/>
                  <a:pt x="5066697" y="4453345"/>
                  <a:pt x="5065735" y="4448841"/>
                </a:cubicBezTo>
                <a:cubicBezTo>
                  <a:pt x="5065735" y="4448841"/>
                  <a:pt x="5062192" y="4454307"/>
                  <a:pt x="5062192" y="4454307"/>
                </a:cubicBezTo>
                <a:cubicBezTo>
                  <a:pt x="5058650" y="4459774"/>
                  <a:pt x="5058650" y="4459774"/>
                  <a:pt x="5058650" y="4459774"/>
                </a:cubicBezTo>
                <a:cubicBezTo>
                  <a:pt x="5058650" y="4459774"/>
                  <a:pt x="5055109" y="4465240"/>
                  <a:pt x="5056071" y="4469744"/>
                </a:cubicBezTo>
                <a:cubicBezTo>
                  <a:pt x="5055109" y="4465240"/>
                  <a:pt x="5055109" y="4465240"/>
                  <a:pt x="5055109" y="4465240"/>
                </a:cubicBezTo>
                <a:cubicBezTo>
                  <a:pt x="5050605" y="4466203"/>
                  <a:pt x="5047063" y="4471668"/>
                  <a:pt x="5039017" y="4478097"/>
                </a:cubicBezTo>
                <a:cubicBezTo>
                  <a:pt x="5041596" y="4468127"/>
                  <a:pt x="5034513" y="4479059"/>
                  <a:pt x="5037093" y="4469089"/>
                </a:cubicBezTo>
                <a:cubicBezTo>
                  <a:pt x="5021963" y="4486451"/>
                  <a:pt x="5021963" y="4486451"/>
                  <a:pt x="5021963" y="4486451"/>
                </a:cubicBezTo>
                <a:cubicBezTo>
                  <a:pt x="5021963" y="4486451"/>
                  <a:pt x="5021001" y="4481946"/>
                  <a:pt x="5021001" y="4481946"/>
                </a:cubicBezTo>
                <a:cubicBezTo>
                  <a:pt x="5024543" y="4476480"/>
                  <a:pt x="5024543" y="4476480"/>
                  <a:pt x="5024543" y="4476480"/>
                </a:cubicBezTo>
                <a:cubicBezTo>
                  <a:pt x="5024543" y="4476480"/>
                  <a:pt x="5029046" y="4475517"/>
                  <a:pt x="5023581" y="4471976"/>
                </a:cubicBezTo>
                <a:cubicBezTo>
                  <a:pt x="5023581" y="4471976"/>
                  <a:pt x="5023581" y="4471976"/>
                  <a:pt x="5020039" y="4477442"/>
                </a:cubicBezTo>
                <a:cubicBezTo>
                  <a:pt x="5016497" y="4482909"/>
                  <a:pt x="5016497" y="4482909"/>
                  <a:pt x="5016497" y="4482909"/>
                </a:cubicBezTo>
                <a:cubicBezTo>
                  <a:pt x="5017459" y="4487413"/>
                  <a:pt x="5012955" y="4488375"/>
                  <a:pt x="5013917" y="4492879"/>
                </a:cubicBezTo>
                <a:cubicBezTo>
                  <a:pt x="5013917" y="4492879"/>
                  <a:pt x="5019383" y="4496421"/>
                  <a:pt x="5022925" y="4490954"/>
                </a:cubicBezTo>
                <a:cubicBezTo>
                  <a:pt x="5019383" y="4496421"/>
                  <a:pt x="5019383" y="4496421"/>
                  <a:pt x="5019383" y="4496421"/>
                </a:cubicBezTo>
                <a:cubicBezTo>
                  <a:pt x="5009720" y="4517324"/>
                  <a:pt x="5004254" y="4513782"/>
                  <a:pt x="5002636" y="4528256"/>
                </a:cubicBezTo>
                <a:cubicBezTo>
                  <a:pt x="5009720" y="4517324"/>
                  <a:pt x="5015187" y="4520866"/>
                  <a:pt x="5019690" y="4519904"/>
                </a:cubicBezTo>
                <a:cubicBezTo>
                  <a:pt x="5016149" y="4525369"/>
                  <a:pt x="5008103" y="4531798"/>
                  <a:pt x="5004561" y="4537265"/>
                </a:cubicBezTo>
                <a:cubicBezTo>
                  <a:pt x="5001020" y="4542730"/>
                  <a:pt x="4997478" y="4548197"/>
                  <a:pt x="4993936" y="4553664"/>
                </a:cubicBezTo>
                <a:cubicBezTo>
                  <a:pt x="4989432" y="4554626"/>
                  <a:pt x="4985890" y="4560092"/>
                  <a:pt x="4985890" y="4560092"/>
                </a:cubicBezTo>
                <a:cubicBezTo>
                  <a:pt x="4981386" y="4561054"/>
                  <a:pt x="4984928" y="4555588"/>
                  <a:pt x="4983966" y="4551084"/>
                </a:cubicBezTo>
                <a:cubicBezTo>
                  <a:pt x="4969798" y="4572949"/>
                  <a:pt x="4969798" y="4572949"/>
                  <a:pt x="4969798" y="4572949"/>
                </a:cubicBezTo>
                <a:cubicBezTo>
                  <a:pt x="4964332" y="4569407"/>
                  <a:pt x="4964332" y="4569407"/>
                  <a:pt x="4964332" y="4569407"/>
                </a:cubicBezTo>
                <a:cubicBezTo>
                  <a:pt x="4964332" y="4569407"/>
                  <a:pt x="4963369" y="4564903"/>
                  <a:pt x="4967874" y="4563941"/>
                </a:cubicBezTo>
                <a:cubicBezTo>
                  <a:pt x="4966911" y="4559437"/>
                  <a:pt x="4966911" y="4559437"/>
                  <a:pt x="4966911" y="4559437"/>
                </a:cubicBezTo>
                <a:cubicBezTo>
                  <a:pt x="4966911" y="4559437"/>
                  <a:pt x="4966911" y="4559437"/>
                  <a:pt x="4962407" y="4560400"/>
                </a:cubicBezTo>
                <a:cubicBezTo>
                  <a:pt x="4957904" y="4561362"/>
                  <a:pt x="4958866" y="4565865"/>
                  <a:pt x="4958866" y="4565865"/>
                </a:cubicBezTo>
                <a:cubicBezTo>
                  <a:pt x="4959828" y="4570370"/>
                  <a:pt x="4959828" y="4570370"/>
                  <a:pt x="4959828" y="4570370"/>
                </a:cubicBezTo>
                <a:cubicBezTo>
                  <a:pt x="4959828" y="4570370"/>
                  <a:pt x="4955324" y="4571332"/>
                  <a:pt x="4956286" y="4575836"/>
                </a:cubicBezTo>
                <a:cubicBezTo>
                  <a:pt x="4956286" y="4575836"/>
                  <a:pt x="4956286" y="4575836"/>
                  <a:pt x="4952744" y="4581303"/>
                </a:cubicBezTo>
                <a:cubicBezTo>
                  <a:pt x="4952744" y="4581303"/>
                  <a:pt x="4952744" y="4581303"/>
                  <a:pt x="4948240" y="4582265"/>
                </a:cubicBezTo>
                <a:cubicBezTo>
                  <a:pt x="4948240" y="4582265"/>
                  <a:pt x="4949202" y="4586769"/>
                  <a:pt x="4949202" y="4586769"/>
                </a:cubicBezTo>
                <a:cubicBezTo>
                  <a:pt x="4944698" y="4587731"/>
                  <a:pt x="4944698" y="4587731"/>
                  <a:pt x="4944698" y="4587731"/>
                </a:cubicBezTo>
                <a:cubicBezTo>
                  <a:pt x="4943735" y="4583228"/>
                  <a:pt x="4943735" y="4583228"/>
                  <a:pt x="4943735" y="4583228"/>
                </a:cubicBezTo>
                <a:cubicBezTo>
                  <a:pt x="4946315" y="4573257"/>
                  <a:pt x="4946315" y="4573257"/>
                  <a:pt x="4946315" y="4573257"/>
                </a:cubicBezTo>
                <a:cubicBezTo>
                  <a:pt x="4949857" y="4567790"/>
                  <a:pt x="4954362" y="4566827"/>
                  <a:pt x="4953399" y="4562324"/>
                </a:cubicBezTo>
                <a:cubicBezTo>
                  <a:pt x="4953399" y="4562324"/>
                  <a:pt x="4953399" y="4562324"/>
                  <a:pt x="4948895" y="4563286"/>
                </a:cubicBezTo>
                <a:cubicBezTo>
                  <a:pt x="4944391" y="4564249"/>
                  <a:pt x="4945353" y="4568752"/>
                  <a:pt x="4945353" y="4568752"/>
                </a:cubicBezTo>
                <a:cubicBezTo>
                  <a:pt x="4937307" y="4575181"/>
                  <a:pt x="4938270" y="4579685"/>
                  <a:pt x="4934728" y="4585152"/>
                </a:cubicBezTo>
                <a:cubicBezTo>
                  <a:pt x="4935690" y="4589655"/>
                  <a:pt x="4935690" y="4589655"/>
                  <a:pt x="4935690" y="4589655"/>
                </a:cubicBezTo>
                <a:cubicBezTo>
                  <a:pt x="4933110" y="4599626"/>
                  <a:pt x="4928607" y="4600589"/>
                  <a:pt x="4929569" y="4605092"/>
                </a:cubicBezTo>
                <a:cubicBezTo>
                  <a:pt x="4914439" y="4622453"/>
                  <a:pt x="4894805" y="4640777"/>
                  <a:pt x="4880638" y="4662642"/>
                </a:cubicBezTo>
                <a:cubicBezTo>
                  <a:pt x="4876134" y="4663604"/>
                  <a:pt x="4876134" y="4663604"/>
                  <a:pt x="4876134" y="4663604"/>
                </a:cubicBezTo>
                <a:cubicBezTo>
                  <a:pt x="4871630" y="4664567"/>
                  <a:pt x="4872593" y="4669071"/>
                  <a:pt x="4872593" y="4669071"/>
                </a:cubicBezTo>
                <a:cubicBezTo>
                  <a:pt x="4868088" y="4670033"/>
                  <a:pt x="4864546" y="4675500"/>
                  <a:pt x="4861005" y="4680965"/>
                </a:cubicBezTo>
                <a:cubicBezTo>
                  <a:pt x="4861005" y="4680965"/>
                  <a:pt x="4861005" y="4680965"/>
                  <a:pt x="4857463" y="4686432"/>
                </a:cubicBezTo>
                <a:cubicBezTo>
                  <a:pt x="4852959" y="4687394"/>
                  <a:pt x="4849417" y="4692861"/>
                  <a:pt x="4845875" y="4698327"/>
                </a:cubicBezTo>
                <a:cubicBezTo>
                  <a:pt x="4841371" y="4699289"/>
                  <a:pt x="4837829" y="4704756"/>
                  <a:pt x="4834288" y="4710222"/>
                </a:cubicBezTo>
                <a:cubicBezTo>
                  <a:pt x="4825279" y="4712147"/>
                  <a:pt x="4815616" y="4733050"/>
                  <a:pt x="4798562" y="4741402"/>
                </a:cubicBezTo>
                <a:cubicBezTo>
                  <a:pt x="4795982" y="4751374"/>
                  <a:pt x="4772807" y="4775163"/>
                  <a:pt x="4762182" y="4791561"/>
                </a:cubicBezTo>
                <a:cubicBezTo>
                  <a:pt x="4762182" y="4791561"/>
                  <a:pt x="4746090" y="4804419"/>
                  <a:pt x="4750594" y="4803457"/>
                </a:cubicBezTo>
                <a:cubicBezTo>
                  <a:pt x="4770227" y="4785134"/>
                  <a:pt x="4753481" y="4816969"/>
                  <a:pt x="4761527" y="4810540"/>
                </a:cubicBezTo>
                <a:cubicBezTo>
                  <a:pt x="4768610" y="4799608"/>
                  <a:pt x="4767648" y="4795104"/>
                  <a:pt x="4792748" y="4780322"/>
                </a:cubicBezTo>
                <a:cubicBezTo>
                  <a:pt x="4782777" y="4777742"/>
                  <a:pt x="4832015" y="4743675"/>
                  <a:pt x="4825586" y="4735629"/>
                </a:cubicBezTo>
                <a:cubicBezTo>
                  <a:pt x="4810457" y="4752990"/>
                  <a:pt x="4829128" y="4730163"/>
                  <a:pt x="4840716" y="4718268"/>
                </a:cubicBezTo>
                <a:cubicBezTo>
                  <a:pt x="4840716" y="4718268"/>
                  <a:pt x="4840716" y="4718268"/>
                  <a:pt x="4841678" y="4722772"/>
                </a:cubicBezTo>
                <a:cubicBezTo>
                  <a:pt x="4837175" y="4723734"/>
                  <a:pt x="4837175" y="4723734"/>
                  <a:pt x="4837175" y="4723734"/>
                </a:cubicBezTo>
                <a:cubicBezTo>
                  <a:pt x="4833633" y="4729201"/>
                  <a:pt x="4833633" y="4729201"/>
                  <a:pt x="4838137" y="4728239"/>
                </a:cubicBezTo>
                <a:cubicBezTo>
                  <a:pt x="4838137" y="4728239"/>
                  <a:pt x="4838137" y="4728239"/>
                  <a:pt x="4842641" y="4727276"/>
                </a:cubicBezTo>
                <a:cubicBezTo>
                  <a:pt x="4846183" y="4721810"/>
                  <a:pt x="4846183" y="4721810"/>
                  <a:pt x="4846183" y="4721810"/>
                </a:cubicBezTo>
                <a:cubicBezTo>
                  <a:pt x="4849725" y="4716343"/>
                  <a:pt x="4848762" y="4711839"/>
                  <a:pt x="4843296" y="4708298"/>
                </a:cubicBezTo>
                <a:cubicBezTo>
                  <a:pt x="4846838" y="4702831"/>
                  <a:pt x="4850379" y="4697365"/>
                  <a:pt x="4854883" y="4696402"/>
                </a:cubicBezTo>
                <a:cubicBezTo>
                  <a:pt x="4859387" y="4695440"/>
                  <a:pt x="4859387" y="4695440"/>
                  <a:pt x="4863892" y="4694478"/>
                </a:cubicBezTo>
                <a:cubicBezTo>
                  <a:pt x="4863892" y="4694478"/>
                  <a:pt x="4863892" y="4694478"/>
                  <a:pt x="4864854" y="4698982"/>
                </a:cubicBezTo>
                <a:cubicBezTo>
                  <a:pt x="4869358" y="4698020"/>
                  <a:pt x="4868395" y="4693515"/>
                  <a:pt x="4868395" y="4693515"/>
                </a:cubicBezTo>
                <a:cubicBezTo>
                  <a:pt x="4868395" y="4693515"/>
                  <a:pt x="4867433" y="4689012"/>
                  <a:pt x="4867433" y="4689012"/>
                </a:cubicBezTo>
                <a:cubicBezTo>
                  <a:pt x="4866471" y="4684508"/>
                  <a:pt x="4870975" y="4683545"/>
                  <a:pt x="4870013" y="4679041"/>
                </a:cubicBezTo>
                <a:cubicBezTo>
                  <a:pt x="4874517" y="4678079"/>
                  <a:pt x="4878058" y="4672613"/>
                  <a:pt x="4878058" y="4672613"/>
                </a:cubicBezTo>
                <a:cubicBezTo>
                  <a:pt x="4878058" y="4672613"/>
                  <a:pt x="4878058" y="4672613"/>
                  <a:pt x="4882563" y="4671651"/>
                </a:cubicBezTo>
                <a:cubicBezTo>
                  <a:pt x="4881600" y="4667146"/>
                  <a:pt x="4881600" y="4667146"/>
                  <a:pt x="4881600" y="4667146"/>
                </a:cubicBezTo>
                <a:cubicBezTo>
                  <a:pt x="4881600" y="4667146"/>
                  <a:pt x="4886105" y="4666184"/>
                  <a:pt x="4885142" y="4661680"/>
                </a:cubicBezTo>
                <a:cubicBezTo>
                  <a:pt x="4900272" y="4644319"/>
                  <a:pt x="4914439" y="4622453"/>
                  <a:pt x="4935035" y="4608634"/>
                </a:cubicBezTo>
                <a:cubicBezTo>
                  <a:pt x="4938577" y="4603167"/>
                  <a:pt x="4938577" y="4603167"/>
                  <a:pt x="4938577" y="4603167"/>
                </a:cubicBezTo>
                <a:cubicBezTo>
                  <a:pt x="4938577" y="4603167"/>
                  <a:pt x="4937615" y="4598664"/>
                  <a:pt x="4937615" y="4598664"/>
                </a:cubicBezTo>
                <a:cubicBezTo>
                  <a:pt x="4937615" y="4598664"/>
                  <a:pt x="4942119" y="4597702"/>
                  <a:pt x="4942119" y="4597702"/>
                </a:cubicBezTo>
                <a:cubicBezTo>
                  <a:pt x="4942119" y="4597702"/>
                  <a:pt x="4943081" y="4602205"/>
                  <a:pt x="4943081" y="4602205"/>
                </a:cubicBezTo>
                <a:cubicBezTo>
                  <a:pt x="4952089" y="4600281"/>
                  <a:pt x="4955631" y="4594815"/>
                  <a:pt x="4963677" y="4588386"/>
                </a:cubicBezTo>
                <a:cubicBezTo>
                  <a:pt x="4962715" y="4583882"/>
                  <a:pt x="4962715" y="4583882"/>
                  <a:pt x="4962715" y="4583882"/>
                </a:cubicBezTo>
                <a:cubicBezTo>
                  <a:pt x="4977189" y="4585499"/>
                  <a:pt x="4955631" y="4594815"/>
                  <a:pt x="4961097" y="4598356"/>
                </a:cubicBezTo>
                <a:cubicBezTo>
                  <a:pt x="4964640" y="4592890"/>
                  <a:pt x="4980730" y="4580033"/>
                  <a:pt x="4991357" y="4563634"/>
                </a:cubicBezTo>
                <a:cubicBezTo>
                  <a:pt x="4994898" y="4558167"/>
                  <a:pt x="5001982" y="4547235"/>
                  <a:pt x="5010027" y="4540806"/>
                </a:cubicBezTo>
                <a:cubicBezTo>
                  <a:pt x="5013570" y="4535340"/>
                  <a:pt x="5020653" y="4524407"/>
                  <a:pt x="5028699" y="4517979"/>
                </a:cubicBezTo>
                <a:cubicBezTo>
                  <a:pt x="5039324" y="4501580"/>
                  <a:pt x="5051874" y="4494189"/>
                  <a:pt x="5061537" y="4473286"/>
                </a:cubicBezTo>
                <a:cubicBezTo>
                  <a:pt x="5065079" y="4467819"/>
                  <a:pt x="5073126" y="4461391"/>
                  <a:pt x="5073126" y="4461391"/>
                </a:cubicBezTo>
                <a:cubicBezTo>
                  <a:pt x="5076667" y="4455925"/>
                  <a:pt x="5081171" y="4454962"/>
                  <a:pt x="5080209" y="4450458"/>
                </a:cubicBezTo>
                <a:cubicBezTo>
                  <a:pt x="5084713" y="4449496"/>
                  <a:pt x="5084713" y="4449496"/>
                  <a:pt x="5088254" y="4444030"/>
                </a:cubicBezTo>
                <a:cubicBezTo>
                  <a:pt x="5087292" y="4439526"/>
                  <a:pt x="5095338" y="4433097"/>
                  <a:pt x="5098881" y="4427631"/>
                </a:cubicBezTo>
                <a:cubicBezTo>
                  <a:pt x="5099843" y="4432134"/>
                  <a:pt x="5110468" y="4415736"/>
                  <a:pt x="5110468" y="4415736"/>
                </a:cubicBezTo>
                <a:cubicBezTo>
                  <a:pt x="5114009" y="4410269"/>
                  <a:pt x="5117551" y="4404803"/>
                  <a:pt x="5116589" y="4400299"/>
                </a:cubicBezTo>
                <a:cubicBezTo>
                  <a:pt x="5121093" y="4399337"/>
                  <a:pt x="5121093" y="4399337"/>
                  <a:pt x="5121093" y="4399337"/>
                </a:cubicBezTo>
                <a:cubicBezTo>
                  <a:pt x="5159398" y="4358185"/>
                  <a:pt x="5202862" y="4297094"/>
                  <a:pt x="5231197" y="4253363"/>
                </a:cubicBezTo>
                <a:cubicBezTo>
                  <a:pt x="5235700" y="4252401"/>
                  <a:pt x="5235700" y="4252401"/>
                  <a:pt x="5235700" y="4252401"/>
                </a:cubicBezTo>
                <a:cubicBezTo>
                  <a:pt x="5235700" y="4252401"/>
                  <a:pt x="5235700" y="4252401"/>
                  <a:pt x="5240205" y="4251439"/>
                </a:cubicBezTo>
                <a:cubicBezTo>
                  <a:pt x="5236663" y="4256905"/>
                  <a:pt x="5236663" y="4256905"/>
                  <a:pt x="5233121" y="4262371"/>
                </a:cubicBezTo>
                <a:cubicBezTo>
                  <a:pt x="5233121" y="4262371"/>
                  <a:pt x="5229579" y="4267837"/>
                  <a:pt x="5226037" y="4273304"/>
                </a:cubicBezTo>
                <a:cubicBezTo>
                  <a:pt x="5222495" y="4278771"/>
                  <a:pt x="5222495" y="4278771"/>
                  <a:pt x="5218954" y="4284236"/>
                </a:cubicBezTo>
                <a:cubicBezTo>
                  <a:pt x="5218954" y="4284236"/>
                  <a:pt x="5218954" y="4284236"/>
                  <a:pt x="5219916" y="4288741"/>
                </a:cubicBezTo>
                <a:cubicBezTo>
                  <a:pt x="5211870" y="4295170"/>
                  <a:pt x="5209291" y="4305140"/>
                  <a:pt x="5202207" y="4316072"/>
                </a:cubicBezTo>
                <a:cubicBezTo>
                  <a:pt x="5202207" y="4316072"/>
                  <a:pt x="5198665" y="4321539"/>
                  <a:pt x="5203169" y="4320576"/>
                </a:cubicBezTo>
                <a:cubicBezTo>
                  <a:pt x="5204132" y="4325081"/>
                  <a:pt x="5207674" y="4319614"/>
                  <a:pt x="5207674" y="4319614"/>
                </a:cubicBezTo>
                <a:cubicBezTo>
                  <a:pt x="5211216" y="4314147"/>
                  <a:pt x="5211216" y="4314147"/>
                  <a:pt x="5211216" y="4314147"/>
                </a:cubicBezTo>
                <a:cubicBezTo>
                  <a:pt x="5211216" y="4314147"/>
                  <a:pt x="5215719" y="4313185"/>
                  <a:pt x="5214757" y="4308682"/>
                </a:cubicBezTo>
                <a:cubicBezTo>
                  <a:pt x="5218299" y="4303215"/>
                  <a:pt x="5218299" y="4303215"/>
                  <a:pt x="5218299" y="4303215"/>
                </a:cubicBezTo>
                <a:cubicBezTo>
                  <a:pt x="5217337" y="4298711"/>
                  <a:pt x="5221841" y="4297748"/>
                  <a:pt x="5225382" y="4292283"/>
                </a:cubicBezTo>
                <a:cubicBezTo>
                  <a:pt x="5221841" y="4297748"/>
                  <a:pt x="5217916" y="4304180"/>
                  <a:pt x="5214073" y="4310299"/>
                </a:cubicBezTo>
                <a:lnTo>
                  <a:pt x="5204204" y="4325020"/>
                </a:lnTo>
                <a:lnTo>
                  <a:pt x="5204132" y="4325081"/>
                </a:lnTo>
                <a:lnTo>
                  <a:pt x="5204128" y="4325131"/>
                </a:lnTo>
                <a:lnTo>
                  <a:pt x="5203246" y="4326447"/>
                </a:lnTo>
                <a:cubicBezTo>
                  <a:pt x="5196808" y="4334887"/>
                  <a:pt x="5192544" y="4336975"/>
                  <a:pt x="5194162" y="4322501"/>
                </a:cubicBezTo>
                <a:cubicBezTo>
                  <a:pt x="5181919" y="4353374"/>
                  <a:pt x="5173872" y="4359803"/>
                  <a:pt x="5159705" y="4381669"/>
                </a:cubicBezTo>
                <a:cubicBezTo>
                  <a:pt x="5164209" y="4380706"/>
                  <a:pt x="5164209" y="4380706"/>
                  <a:pt x="5164209" y="4380706"/>
                </a:cubicBezTo>
                <a:cubicBezTo>
                  <a:pt x="5153584" y="4397105"/>
                  <a:pt x="5153584" y="4397105"/>
                  <a:pt x="5153584" y="4397105"/>
                </a:cubicBezTo>
                <a:cubicBezTo>
                  <a:pt x="5149080" y="4398068"/>
                  <a:pt x="5149080" y="4398068"/>
                  <a:pt x="5149080" y="4398068"/>
                </a:cubicBezTo>
                <a:cubicBezTo>
                  <a:pt x="5150042" y="4402571"/>
                  <a:pt x="5150042" y="4402571"/>
                  <a:pt x="5150042" y="4402571"/>
                </a:cubicBezTo>
                <a:cubicBezTo>
                  <a:pt x="5145539" y="4403533"/>
                  <a:pt x="5145539" y="4403533"/>
                  <a:pt x="5145539" y="4403533"/>
                </a:cubicBezTo>
                <a:cubicBezTo>
                  <a:pt x="5141997" y="4409000"/>
                  <a:pt x="5142959" y="4413504"/>
                  <a:pt x="5138455" y="4414466"/>
                </a:cubicBezTo>
                <a:cubicBezTo>
                  <a:pt x="5139417" y="4418971"/>
                  <a:pt x="5134912" y="4419933"/>
                  <a:pt x="5135875" y="4424436"/>
                </a:cubicBezTo>
                <a:cubicBezTo>
                  <a:pt x="5131371" y="4425399"/>
                  <a:pt x="5132334" y="4429903"/>
                  <a:pt x="5132334" y="4429903"/>
                </a:cubicBezTo>
                <a:cubicBezTo>
                  <a:pt x="5128792" y="4435370"/>
                  <a:pt x="5125249" y="4440835"/>
                  <a:pt x="5121707" y="4446302"/>
                </a:cubicBezTo>
                <a:cubicBezTo>
                  <a:pt x="5122670" y="4450806"/>
                  <a:pt x="5122670" y="4450806"/>
                  <a:pt x="5122670" y="4450806"/>
                </a:cubicBezTo>
                <a:cubicBezTo>
                  <a:pt x="5122670" y="4450806"/>
                  <a:pt x="5118166" y="4451768"/>
                  <a:pt x="5119128" y="4456272"/>
                </a:cubicBezTo>
                <a:cubicBezTo>
                  <a:pt x="5107541" y="4468167"/>
                  <a:pt x="5096915" y="4484566"/>
                  <a:pt x="5086289" y="4500965"/>
                </a:cubicBezTo>
                <a:cubicBezTo>
                  <a:pt x="5085327" y="4496461"/>
                  <a:pt x="5085327" y="4496461"/>
                  <a:pt x="5080824" y="4497423"/>
                </a:cubicBezTo>
                <a:cubicBezTo>
                  <a:pt x="5084365" y="4491957"/>
                  <a:pt x="5084365" y="4491957"/>
                  <a:pt x="5084365" y="4491957"/>
                </a:cubicBezTo>
                <a:cubicBezTo>
                  <a:pt x="5088869" y="4490995"/>
                  <a:pt x="5087907" y="4486491"/>
                  <a:pt x="5087907" y="4486491"/>
                </a:cubicBezTo>
                <a:cubicBezTo>
                  <a:pt x="5087907" y="4486491"/>
                  <a:pt x="5083403" y="4487453"/>
                  <a:pt x="5083403" y="4487453"/>
                </a:cubicBezTo>
                <a:cubicBezTo>
                  <a:pt x="5079862" y="4492920"/>
                  <a:pt x="5079862" y="4492920"/>
                  <a:pt x="5079862" y="4492920"/>
                </a:cubicBezTo>
                <a:cubicBezTo>
                  <a:pt x="5079862" y="4492920"/>
                  <a:pt x="5076319" y="4498385"/>
                  <a:pt x="5076319" y="4498385"/>
                </a:cubicBezTo>
                <a:cubicBezTo>
                  <a:pt x="5077282" y="4502890"/>
                  <a:pt x="5077282" y="4502890"/>
                  <a:pt x="5077282" y="4502890"/>
                </a:cubicBezTo>
                <a:cubicBezTo>
                  <a:pt x="5077282" y="4502890"/>
                  <a:pt x="5077282" y="4502890"/>
                  <a:pt x="5078244" y="4507394"/>
                </a:cubicBezTo>
                <a:cubicBezTo>
                  <a:pt x="5066656" y="4519289"/>
                  <a:pt x="5056030" y="4535688"/>
                  <a:pt x="5044443" y="4547582"/>
                </a:cubicBezTo>
                <a:cubicBezTo>
                  <a:pt x="5044443" y="4547582"/>
                  <a:pt x="5044443" y="4547582"/>
                  <a:pt x="5045405" y="4552086"/>
                </a:cubicBezTo>
                <a:cubicBezTo>
                  <a:pt x="5018688" y="4581343"/>
                  <a:pt x="4996475" y="4609636"/>
                  <a:pt x="4968796" y="4634389"/>
                </a:cubicBezTo>
                <a:cubicBezTo>
                  <a:pt x="4934994" y="4674578"/>
                  <a:pt x="4900232" y="4710262"/>
                  <a:pt x="4860964" y="4746909"/>
                </a:cubicBezTo>
                <a:cubicBezTo>
                  <a:pt x="4852918" y="4753338"/>
                  <a:pt x="4835864" y="4761691"/>
                  <a:pt x="4837789" y="4770699"/>
                </a:cubicBezTo>
                <a:cubicBezTo>
                  <a:pt x="4837789" y="4770699"/>
                  <a:pt x="4837789" y="4770699"/>
                  <a:pt x="4833284" y="4771662"/>
                </a:cubicBezTo>
                <a:cubicBezTo>
                  <a:pt x="4828781" y="4772624"/>
                  <a:pt x="4825239" y="4778090"/>
                  <a:pt x="4820735" y="4779052"/>
                </a:cubicBezTo>
                <a:cubicBezTo>
                  <a:pt x="4820735" y="4779052"/>
                  <a:pt x="4817192" y="4784519"/>
                  <a:pt x="4817192" y="4784519"/>
                </a:cubicBezTo>
                <a:cubicBezTo>
                  <a:pt x="4817192" y="4784519"/>
                  <a:pt x="4821697" y="4783556"/>
                  <a:pt x="4821697" y="4783556"/>
                </a:cubicBezTo>
                <a:cubicBezTo>
                  <a:pt x="4802064" y="4801880"/>
                  <a:pt x="4782430" y="4820203"/>
                  <a:pt x="4762796" y="4838527"/>
                </a:cubicBezTo>
                <a:cubicBezTo>
                  <a:pt x="4715484" y="4881602"/>
                  <a:pt x="4715484" y="4881602"/>
                  <a:pt x="4715484" y="4881602"/>
                </a:cubicBezTo>
                <a:cubicBezTo>
                  <a:pt x="4699392" y="4894460"/>
                  <a:pt x="4699392" y="4894460"/>
                  <a:pt x="4699392" y="4894460"/>
                </a:cubicBezTo>
                <a:cubicBezTo>
                  <a:pt x="4691345" y="4900888"/>
                  <a:pt x="4670750" y="4914708"/>
                  <a:pt x="4654658" y="4927565"/>
                </a:cubicBezTo>
                <a:cubicBezTo>
                  <a:pt x="4635024" y="4945888"/>
                  <a:pt x="4618932" y="4958746"/>
                  <a:pt x="4623437" y="4957784"/>
                </a:cubicBezTo>
                <a:cubicBezTo>
                  <a:pt x="4567115" y="5002783"/>
                  <a:pt x="4510794" y="5047783"/>
                  <a:pt x="4440960" y="5095671"/>
                </a:cubicBezTo>
                <a:cubicBezTo>
                  <a:pt x="4403311" y="5117843"/>
                  <a:pt x="4336057" y="5155760"/>
                  <a:pt x="4291323" y="5188865"/>
                </a:cubicBezTo>
                <a:cubicBezTo>
                  <a:pt x="4239199" y="5209421"/>
                  <a:pt x="4189961" y="5243488"/>
                  <a:pt x="4134296" y="5269510"/>
                </a:cubicBezTo>
                <a:cubicBezTo>
                  <a:pt x="4126249" y="5275939"/>
                  <a:pt x="4125287" y="5271434"/>
                  <a:pt x="4117242" y="5277863"/>
                </a:cubicBezTo>
                <a:cubicBezTo>
                  <a:pt x="4013954" y="5323478"/>
                  <a:pt x="3908744" y="5360084"/>
                  <a:pt x="3802571" y="5392188"/>
                </a:cubicBezTo>
                <a:cubicBezTo>
                  <a:pt x="3747232" y="5408720"/>
                  <a:pt x="3692538" y="5422760"/>
                  <a:pt x="3637806" y="5433865"/>
                </a:cubicBezTo>
                <a:lnTo>
                  <a:pt x="3560810" y="5445094"/>
                </a:lnTo>
                <a:lnTo>
                  <a:pt x="3576039" y="5442351"/>
                </a:lnTo>
                <a:cubicBezTo>
                  <a:pt x="3593372" y="5438059"/>
                  <a:pt x="3608895" y="5433565"/>
                  <a:pt x="3617903" y="5431641"/>
                </a:cubicBezTo>
                <a:cubicBezTo>
                  <a:pt x="3617903" y="5431641"/>
                  <a:pt x="3622408" y="5430679"/>
                  <a:pt x="3622408" y="5430679"/>
                </a:cubicBezTo>
                <a:cubicBezTo>
                  <a:pt x="3671952" y="5420094"/>
                  <a:pt x="3707984" y="5412396"/>
                  <a:pt x="3756567" y="5397306"/>
                </a:cubicBezTo>
                <a:cubicBezTo>
                  <a:pt x="3761071" y="5396344"/>
                  <a:pt x="3761071" y="5396344"/>
                  <a:pt x="3761071" y="5396344"/>
                </a:cubicBezTo>
                <a:cubicBezTo>
                  <a:pt x="3765576" y="5395381"/>
                  <a:pt x="3765576" y="5395381"/>
                  <a:pt x="3764613" y="5390877"/>
                </a:cubicBezTo>
                <a:cubicBezTo>
                  <a:pt x="3760109" y="5391839"/>
                  <a:pt x="3755605" y="5392802"/>
                  <a:pt x="3755605" y="5392802"/>
                </a:cubicBezTo>
                <a:cubicBezTo>
                  <a:pt x="3756567" y="5397306"/>
                  <a:pt x="3756567" y="5397306"/>
                  <a:pt x="3756567" y="5397306"/>
                </a:cubicBezTo>
                <a:cubicBezTo>
                  <a:pt x="3702519" y="5408853"/>
                  <a:pt x="3670990" y="5415589"/>
                  <a:pt x="3621445" y="5426174"/>
                </a:cubicBezTo>
                <a:cubicBezTo>
                  <a:pt x="3624986" y="5420708"/>
                  <a:pt x="3620483" y="5421670"/>
                  <a:pt x="3615016" y="5418129"/>
                </a:cubicBezTo>
                <a:cubicBezTo>
                  <a:pt x="3610512" y="5419091"/>
                  <a:pt x="3610512" y="5419091"/>
                  <a:pt x="3610512" y="5419091"/>
                </a:cubicBezTo>
                <a:cubicBezTo>
                  <a:pt x="3611474" y="5423595"/>
                  <a:pt x="3611474" y="5423595"/>
                  <a:pt x="3611474" y="5423595"/>
                </a:cubicBezTo>
                <a:cubicBezTo>
                  <a:pt x="3571900" y="5436759"/>
                  <a:pt x="3527514" y="5427403"/>
                  <a:pt x="3516889" y="5443802"/>
                </a:cubicBezTo>
                <a:cubicBezTo>
                  <a:pt x="3517851" y="5448307"/>
                  <a:pt x="3517851" y="5448307"/>
                  <a:pt x="3517851" y="5448307"/>
                </a:cubicBezTo>
                <a:cubicBezTo>
                  <a:pt x="3512384" y="5444765"/>
                  <a:pt x="3503377" y="5446689"/>
                  <a:pt x="3498872" y="5447651"/>
                </a:cubicBezTo>
                <a:cubicBezTo>
                  <a:pt x="3494368" y="5448614"/>
                  <a:pt x="3489865" y="5449576"/>
                  <a:pt x="3489865" y="5449576"/>
                </a:cubicBezTo>
                <a:cubicBezTo>
                  <a:pt x="3488902" y="5445073"/>
                  <a:pt x="3486978" y="5436064"/>
                  <a:pt x="3490519" y="5430598"/>
                </a:cubicBezTo>
                <a:cubicBezTo>
                  <a:pt x="3495023" y="5429636"/>
                  <a:pt x="3504032" y="5427711"/>
                  <a:pt x="3508535" y="5426749"/>
                </a:cubicBezTo>
                <a:cubicBezTo>
                  <a:pt x="3517544" y="5424825"/>
                  <a:pt x="3527514" y="5427403"/>
                  <a:pt x="3535561" y="5420975"/>
                </a:cubicBezTo>
                <a:cubicBezTo>
                  <a:pt x="3535561" y="5420975"/>
                  <a:pt x="3540064" y="5420013"/>
                  <a:pt x="3540064" y="5420013"/>
                </a:cubicBezTo>
                <a:cubicBezTo>
                  <a:pt x="3540064" y="5420013"/>
                  <a:pt x="3540064" y="5420013"/>
                  <a:pt x="3544568" y="5419051"/>
                </a:cubicBezTo>
                <a:cubicBezTo>
                  <a:pt x="3549073" y="5418089"/>
                  <a:pt x="3549073" y="5418089"/>
                  <a:pt x="3553577" y="5417126"/>
                </a:cubicBezTo>
                <a:cubicBezTo>
                  <a:pt x="3558080" y="5416164"/>
                  <a:pt x="3558080" y="5416164"/>
                  <a:pt x="3558080" y="5416164"/>
                </a:cubicBezTo>
                <a:cubicBezTo>
                  <a:pt x="3558080" y="5416164"/>
                  <a:pt x="3557118" y="5411660"/>
                  <a:pt x="3552615" y="5412622"/>
                </a:cubicBezTo>
                <a:cubicBezTo>
                  <a:pt x="3548110" y="5413584"/>
                  <a:pt x="3543606" y="5414547"/>
                  <a:pt x="3543606" y="5414547"/>
                </a:cubicBezTo>
                <a:cubicBezTo>
                  <a:pt x="3539102" y="5415509"/>
                  <a:pt x="3539102" y="5415509"/>
                  <a:pt x="3539102" y="5415509"/>
                </a:cubicBezTo>
                <a:cubicBezTo>
                  <a:pt x="3542644" y="5410042"/>
                  <a:pt x="3538139" y="5411005"/>
                  <a:pt x="3538139" y="5411005"/>
                </a:cubicBezTo>
                <a:cubicBezTo>
                  <a:pt x="3533636" y="5411967"/>
                  <a:pt x="3533636" y="5411967"/>
                  <a:pt x="3533636" y="5411967"/>
                </a:cubicBezTo>
                <a:cubicBezTo>
                  <a:pt x="3533636" y="5411967"/>
                  <a:pt x="3529132" y="5412929"/>
                  <a:pt x="3529132" y="5412929"/>
                </a:cubicBezTo>
                <a:cubicBezTo>
                  <a:pt x="3530094" y="5417433"/>
                  <a:pt x="3530094" y="5417433"/>
                  <a:pt x="3530094" y="5417433"/>
                </a:cubicBezTo>
                <a:cubicBezTo>
                  <a:pt x="3526552" y="5422900"/>
                  <a:pt x="3516582" y="5420320"/>
                  <a:pt x="3507573" y="5422245"/>
                </a:cubicBezTo>
                <a:cubicBezTo>
                  <a:pt x="3503070" y="5423207"/>
                  <a:pt x="3498565" y="5424169"/>
                  <a:pt x="3489557" y="5426094"/>
                </a:cubicBezTo>
                <a:cubicBezTo>
                  <a:pt x="3462533" y="5431868"/>
                  <a:pt x="3462533" y="5431868"/>
                  <a:pt x="3462533" y="5431868"/>
                </a:cubicBezTo>
                <a:cubicBezTo>
                  <a:pt x="3457066" y="5428326"/>
                  <a:pt x="3458028" y="5432830"/>
                  <a:pt x="3458028" y="5432830"/>
                </a:cubicBezTo>
                <a:cubicBezTo>
                  <a:pt x="3458028" y="5432830"/>
                  <a:pt x="3458991" y="5437334"/>
                  <a:pt x="3463495" y="5436372"/>
                </a:cubicBezTo>
                <a:cubicBezTo>
                  <a:pt x="3481511" y="5432523"/>
                  <a:pt x="3481511" y="5432523"/>
                  <a:pt x="3481511" y="5432523"/>
                </a:cubicBezTo>
                <a:cubicBezTo>
                  <a:pt x="3477969" y="5437988"/>
                  <a:pt x="3475389" y="5447960"/>
                  <a:pt x="3476352" y="5452463"/>
                </a:cubicBezTo>
                <a:cubicBezTo>
                  <a:pt x="3471848" y="5453425"/>
                  <a:pt x="3467344" y="5454387"/>
                  <a:pt x="3467344" y="5454387"/>
                </a:cubicBezTo>
                <a:cubicBezTo>
                  <a:pt x="3462839" y="5455350"/>
                  <a:pt x="3462839" y="5455350"/>
                  <a:pt x="3462839" y="5455350"/>
                </a:cubicBezTo>
                <a:cubicBezTo>
                  <a:pt x="3466382" y="5449884"/>
                  <a:pt x="3466382" y="5449884"/>
                  <a:pt x="3466382" y="5449884"/>
                </a:cubicBezTo>
                <a:cubicBezTo>
                  <a:pt x="3466382" y="5449884"/>
                  <a:pt x="3461877" y="5450846"/>
                  <a:pt x="3460915" y="5446342"/>
                </a:cubicBezTo>
                <a:cubicBezTo>
                  <a:pt x="3456412" y="5447304"/>
                  <a:pt x="3457374" y="5451808"/>
                  <a:pt x="3452870" y="5452771"/>
                </a:cubicBezTo>
                <a:cubicBezTo>
                  <a:pt x="3452870" y="5452771"/>
                  <a:pt x="3448365" y="5453733"/>
                  <a:pt x="3448365" y="5453733"/>
                </a:cubicBezTo>
                <a:cubicBezTo>
                  <a:pt x="3443861" y="5454695"/>
                  <a:pt x="3438395" y="5451153"/>
                  <a:pt x="3429387" y="5453078"/>
                </a:cubicBezTo>
                <a:cubicBezTo>
                  <a:pt x="3411370" y="5456927"/>
                  <a:pt x="3432929" y="5447611"/>
                  <a:pt x="3418454" y="5445995"/>
                </a:cubicBezTo>
                <a:cubicBezTo>
                  <a:pt x="3411370" y="5456927"/>
                  <a:pt x="3395934" y="5450806"/>
                  <a:pt x="3385964" y="5448226"/>
                </a:cubicBezTo>
                <a:cubicBezTo>
                  <a:pt x="3386926" y="5452731"/>
                  <a:pt x="3387888" y="5457234"/>
                  <a:pt x="3383384" y="5458196"/>
                </a:cubicBezTo>
                <a:cubicBezTo>
                  <a:pt x="3382422" y="5453693"/>
                  <a:pt x="3381459" y="5449188"/>
                  <a:pt x="3376955" y="5450151"/>
                </a:cubicBezTo>
                <a:cubicBezTo>
                  <a:pt x="3373414" y="5455617"/>
                  <a:pt x="3359901" y="5458504"/>
                  <a:pt x="3350893" y="5460429"/>
                </a:cubicBezTo>
                <a:cubicBezTo>
                  <a:pt x="3353473" y="5450458"/>
                  <a:pt x="3321944" y="5457194"/>
                  <a:pt x="3318402" y="5462660"/>
                </a:cubicBezTo>
                <a:cubicBezTo>
                  <a:pt x="3313898" y="5463623"/>
                  <a:pt x="3313898" y="5463623"/>
                  <a:pt x="3313898" y="5463623"/>
                </a:cubicBezTo>
                <a:cubicBezTo>
                  <a:pt x="3300386" y="5466509"/>
                  <a:pt x="3311973" y="5454614"/>
                  <a:pt x="3298461" y="5457501"/>
                </a:cubicBezTo>
                <a:cubicBezTo>
                  <a:pt x="3290416" y="5463930"/>
                  <a:pt x="3286874" y="5469396"/>
                  <a:pt x="3263391" y="5469703"/>
                </a:cubicBezTo>
                <a:cubicBezTo>
                  <a:pt x="3253421" y="5467123"/>
                  <a:pt x="3238946" y="5465507"/>
                  <a:pt x="3225433" y="5468394"/>
                </a:cubicBezTo>
                <a:cubicBezTo>
                  <a:pt x="3220930" y="5469356"/>
                  <a:pt x="3211921" y="5471281"/>
                  <a:pt x="3206456" y="5467738"/>
                </a:cubicBezTo>
                <a:cubicBezTo>
                  <a:pt x="3178468" y="5469008"/>
                  <a:pt x="3200989" y="5464196"/>
                  <a:pt x="3181048" y="5459038"/>
                </a:cubicBezTo>
                <a:cubicBezTo>
                  <a:pt x="3164956" y="5471895"/>
                  <a:pt x="3105133" y="5456418"/>
                  <a:pt x="3088079" y="5464771"/>
                </a:cubicBezTo>
                <a:cubicBezTo>
                  <a:pt x="3108020" y="5469930"/>
                  <a:pt x="3070064" y="5468620"/>
                  <a:pt x="3070064" y="5468620"/>
                </a:cubicBezTo>
                <a:cubicBezTo>
                  <a:pt x="3065559" y="5469583"/>
                  <a:pt x="3061055" y="5470545"/>
                  <a:pt x="3056551" y="5471507"/>
                </a:cubicBezTo>
                <a:cubicBezTo>
                  <a:pt x="2999616" y="5469542"/>
                  <a:pt x="2967125" y="5471774"/>
                  <a:pt x="2934326" y="5450524"/>
                </a:cubicBezTo>
                <a:cubicBezTo>
                  <a:pt x="2931747" y="5460493"/>
                  <a:pt x="2895408" y="5444710"/>
                  <a:pt x="2882857" y="5452101"/>
                </a:cubicBezTo>
                <a:cubicBezTo>
                  <a:pt x="2892828" y="5454680"/>
                  <a:pt x="2858412" y="5447903"/>
                  <a:pt x="2853908" y="5448866"/>
                </a:cubicBezTo>
                <a:cubicBezTo>
                  <a:pt x="2853908" y="5448866"/>
                  <a:pt x="2858412" y="5447903"/>
                  <a:pt x="2858412" y="5447903"/>
                </a:cubicBezTo>
                <a:cubicBezTo>
                  <a:pt x="2821417" y="5451098"/>
                  <a:pt x="2791506" y="5443359"/>
                  <a:pt x="2748082" y="5438507"/>
                </a:cubicBezTo>
                <a:cubicBezTo>
                  <a:pt x="2759016" y="5445591"/>
                  <a:pt x="2732646" y="5432386"/>
                  <a:pt x="2730066" y="5442356"/>
                </a:cubicBezTo>
                <a:cubicBezTo>
                  <a:pt x="2728141" y="5433349"/>
                  <a:pt x="2711087" y="5441702"/>
                  <a:pt x="2695651" y="5435580"/>
                </a:cubicBezTo>
                <a:cubicBezTo>
                  <a:pt x="2714629" y="5436236"/>
                  <a:pt x="2700810" y="5415640"/>
                  <a:pt x="2699193" y="5430115"/>
                </a:cubicBezTo>
                <a:cubicBezTo>
                  <a:pt x="2671206" y="5431384"/>
                  <a:pt x="2644837" y="5418179"/>
                  <a:pt x="2625858" y="5417524"/>
                </a:cubicBezTo>
                <a:cubicBezTo>
                  <a:pt x="2636790" y="5424608"/>
                  <a:pt x="2606879" y="5416869"/>
                  <a:pt x="2592405" y="5415252"/>
                </a:cubicBezTo>
                <a:cubicBezTo>
                  <a:pt x="2592405" y="5415252"/>
                  <a:pt x="2596909" y="5414289"/>
                  <a:pt x="2601413" y="5413327"/>
                </a:cubicBezTo>
                <a:cubicBezTo>
                  <a:pt x="2566997" y="5406551"/>
                  <a:pt x="2548018" y="5405896"/>
                  <a:pt x="2528079" y="5400737"/>
                </a:cubicBezTo>
                <a:cubicBezTo>
                  <a:pt x="2508137" y="5395578"/>
                  <a:pt x="2489159" y="5394923"/>
                  <a:pt x="2448315" y="5380101"/>
                </a:cubicBezTo>
                <a:cubicBezTo>
                  <a:pt x="2448315" y="5380101"/>
                  <a:pt x="2457322" y="5378176"/>
                  <a:pt x="2442848" y="5376560"/>
                </a:cubicBezTo>
                <a:cubicBezTo>
                  <a:pt x="2428374" y="5374942"/>
                  <a:pt x="2449277" y="5384605"/>
                  <a:pt x="2429336" y="5379447"/>
                </a:cubicBezTo>
                <a:cubicBezTo>
                  <a:pt x="2412937" y="5368821"/>
                  <a:pt x="2398463" y="5367204"/>
                  <a:pt x="2384951" y="5370091"/>
                </a:cubicBezTo>
                <a:cubicBezTo>
                  <a:pt x="2373055" y="5358503"/>
                  <a:pt x="2374017" y="5363006"/>
                  <a:pt x="2372093" y="5353999"/>
                </a:cubicBezTo>
                <a:cubicBezTo>
                  <a:pt x="2363085" y="5355923"/>
                  <a:pt x="2358581" y="5356886"/>
                  <a:pt x="2344107" y="5355268"/>
                </a:cubicBezTo>
                <a:cubicBezTo>
                  <a:pt x="2343144" y="5350765"/>
                  <a:pt x="2353114" y="5353344"/>
                  <a:pt x="2343144" y="5350765"/>
                </a:cubicBezTo>
                <a:cubicBezTo>
                  <a:pt x="2324166" y="5350109"/>
                  <a:pt x="2301338" y="5331439"/>
                  <a:pt x="2273352" y="5332708"/>
                </a:cubicBezTo>
                <a:cubicBezTo>
                  <a:pt x="2271427" y="5323699"/>
                  <a:pt x="2287826" y="5334326"/>
                  <a:pt x="2292330" y="5333363"/>
                </a:cubicBezTo>
                <a:cubicBezTo>
                  <a:pt x="2270465" y="5319196"/>
                  <a:pt x="2247944" y="5324007"/>
                  <a:pt x="2235087" y="5307915"/>
                </a:cubicBezTo>
                <a:cubicBezTo>
                  <a:pt x="2226078" y="5309840"/>
                  <a:pt x="2246982" y="5319503"/>
                  <a:pt x="2231545" y="5313382"/>
                </a:cubicBezTo>
                <a:cubicBezTo>
                  <a:pt x="2236049" y="5312420"/>
                  <a:pt x="2229620" y="5304373"/>
                  <a:pt x="2215146" y="5302757"/>
                </a:cubicBezTo>
                <a:cubicBezTo>
                  <a:pt x="2202596" y="5310147"/>
                  <a:pt x="2178806" y="5286972"/>
                  <a:pt x="2180731" y="5295981"/>
                </a:cubicBezTo>
                <a:cubicBezTo>
                  <a:pt x="2175264" y="5292439"/>
                  <a:pt x="2169798" y="5288897"/>
                  <a:pt x="2164331" y="5285355"/>
                </a:cubicBezTo>
                <a:cubicBezTo>
                  <a:pt x="2164331" y="5285355"/>
                  <a:pt x="2164331" y="5285355"/>
                  <a:pt x="2159828" y="5286317"/>
                </a:cubicBezTo>
                <a:cubicBezTo>
                  <a:pt x="2165293" y="5289859"/>
                  <a:pt x="2170760" y="5293401"/>
                  <a:pt x="2170760" y="5293401"/>
                </a:cubicBezTo>
                <a:cubicBezTo>
                  <a:pt x="2156286" y="5291783"/>
                  <a:pt x="2144391" y="5280196"/>
                  <a:pt x="2132496" y="5268608"/>
                </a:cubicBezTo>
                <a:cubicBezTo>
                  <a:pt x="2128954" y="5274075"/>
                  <a:pt x="2123488" y="5270533"/>
                  <a:pt x="2117059" y="5262487"/>
                </a:cubicBezTo>
                <a:cubicBezTo>
                  <a:pt x="2108050" y="5264412"/>
                  <a:pt x="2114479" y="5272458"/>
                  <a:pt x="2119946" y="5276000"/>
                </a:cubicBezTo>
                <a:cubicBezTo>
                  <a:pt x="2115441" y="5276962"/>
                  <a:pt x="2115441" y="5276962"/>
                  <a:pt x="2115441" y="5276962"/>
                </a:cubicBezTo>
                <a:cubicBezTo>
                  <a:pt x="2109012" y="5268916"/>
                  <a:pt x="2084568" y="5264719"/>
                  <a:pt x="2083606" y="5260215"/>
                </a:cubicBezTo>
                <a:cubicBezTo>
                  <a:pt x="2082644" y="5255711"/>
                  <a:pt x="2082644" y="5255711"/>
                  <a:pt x="2082644" y="5255711"/>
                </a:cubicBezTo>
                <a:cubicBezTo>
                  <a:pt x="2088110" y="5259252"/>
                  <a:pt x="2092614" y="5258290"/>
                  <a:pt x="2092614" y="5258290"/>
                </a:cubicBezTo>
                <a:cubicBezTo>
                  <a:pt x="2098080" y="5261832"/>
                  <a:pt x="2098080" y="5261832"/>
                  <a:pt x="2098080" y="5261832"/>
                </a:cubicBezTo>
                <a:cubicBezTo>
                  <a:pt x="2102585" y="5260870"/>
                  <a:pt x="2097118" y="5257328"/>
                  <a:pt x="2097118" y="5257328"/>
                </a:cubicBezTo>
                <a:cubicBezTo>
                  <a:pt x="2091652" y="5253787"/>
                  <a:pt x="2086186" y="5250245"/>
                  <a:pt x="2081681" y="5251207"/>
                </a:cubicBezTo>
                <a:cubicBezTo>
                  <a:pt x="2085223" y="5245740"/>
                  <a:pt x="2037295" y="5241851"/>
                  <a:pt x="2059816" y="5237040"/>
                </a:cubicBezTo>
                <a:cubicBezTo>
                  <a:pt x="2045342" y="5235422"/>
                  <a:pt x="2029905" y="5229301"/>
                  <a:pt x="2014467" y="5223180"/>
                </a:cubicBezTo>
                <a:cubicBezTo>
                  <a:pt x="2003535" y="5216096"/>
                  <a:pt x="1992603" y="5209013"/>
                  <a:pt x="1987136" y="5205471"/>
                </a:cubicBezTo>
                <a:cubicBezTo>
                  <a:pt x="1986174" y="5200967"/>
                  <a:pt x="1986174" y="5200967"/>
                  <a:pt x="1981670" y="5201929"/>
                </a:cubicBezTo>
                <a:cubicBezTo>
                  <a:pt x="1981670" y="5201929"/>
                  <a:pt x="1980707" y="5197426"/>
                  <a:pt x="1977165" y="5202891"/>
                </a:cubicBezTo>
                <a:cubicBezTo>
                  <a:pt x="1955300" y="5188725"/>
                  <a:pt x="1917036" y="5163932"/>
                  <a:pt x="1895171" y="5149765"/>
                </a:cubicBezTo>
                <a:cubicBezTo>
                  <a:pt x="1884238" y="5142682"/>
                  <a:pt x="1876847" y="5130132"/>
                  <a:pt x="1865914" y="5123048"/>
                </a:cubicBezTo>
                <a:cubicBezTo>
                  <a:pt x="1815754" y="5086668"/>
                  <a:pt x="1758511" y="5061221"/>
                  <a:pt x="1715436" y="5013908"/>
                </a:cubicBezTo>
                <a:cubicBezTo>
                  <a:pt x="1663659" y="4992003"/>
                  <a:pt x="1636982" y="4955315"/>
                  <a:pt x="1588748" y="4927943"/>
                </a:cubicBezTo>
                <a:cubicBezTo>
                  <a:pt x="1595177" y="4935989"/>
                  <a:pt x="1601605" y="4944035"/>
                  <a:pt x="1598064" y="4949501"/>
                </a:cubicBezTo>
                <a:cubicBezTo>
                  <a:pt x="1581664" y="4938876"/>
                  <a:pt x="1576198" y="4935335"/>
                  <a:pt x="1564303" y="4923746"/>
                </a:cubicBezTo>
                <a:cubicBezTo>
                  <a:pt x="1558836" y="4920205"/>
                  <a:pt x="1553371" y="4916663"/>
                  <a:pt x="1547904" y="4913121"/>
                </a:cubicBezTo>
                <a:cubicBezTo>
                  <a:pt x="1546942" y="4908617"/>
                  <a:pt x="1545017" y="4899609"/>
                  <a:pt x="1545979" y="4904113"/>
                </a:cubicBezTo>
                <a:cubicBezTo>
                  <a:pt x="1539551" y="4896067"/>
                  <a:pt x="1540513" y="4900571"/>
                  <a:pt x="1541475" y="4905075"/>
                </a:cubicBezTo>
                <a:cubicBezTo>
                  <a:pt x="1507715" y="4879321"/>
                  <a:pt x="1520265" y="4871929"/>
                  <a:pt x="1523807" y="4866464"/>
                </a:cubicBezTo>
                <a:cubicBezTo>
                  <a:pt x="1522845" y="4861959"/>
                  <a:pt x="1522845" y="4861959"/>
                  <a:pt x="1517378" y="4858417"/>
                </a:cubicBezTo>
                <a:cubicBezTo>
                  <a:pt x="1517378" y="4858417"/>
                  <a:pt x="1515454" y="4849410"/>
                  <a:pt x="1511912" y="4854876"/>
                </a:cubicBezTo>
                <a:cubicBezTo>
                  <a:pt x="1511912" y="4854876"/>
                  <a:pt x="1510949" y="4850372"/>
                  <a:pt x="1506446" y="4851334"/>
                </a:cubicBezTo>
                <a:cubicBezTo>
                  <a:pt x="1513529" y="4840401"/>
                  <a:pt x="1492626" y="4830738"/>
                  <a:pt x="1483618" y="4832662"/>
                </a:cubicBezTo>
                <a:cubicBezTo>
                  <a:pt x="1482656" y="4828159"/>
                  <a:pt x="1478151" y="4829121"/>
                  <a:pt x="1478151" y="4829121"/>
                </a:cubicBezTo>
                <a:cubicBezTo>
                  <a:pt x="1473647" y="4830084"/>
                  <a:pt x="1473647" y="4830084"/>
                  <a:pt x="1479114" y="4833625"/>
                </a:cubicBezTo>
                <a:cubicBezTo>
                  <a:pt x="1480076" y="4838129"/>
                  <a:pt x="1485543" y="4841671"/>
                  <a:pt x="1485543" y="4841671"/>
                </a:cubicBezTo>
                <a:cubicBezTo>
                  <a:pt x="1482000" y="4847137"/>
                  <a:pt x="1458210" y="4823962"/>
                  <a:pt x="1462060" y="4841978"/>
                </a:cubicBezTo>
                <a:cubicBezTo>
                  <a:pt x="1461097" y="4837474"/>
                  <a:pt x="1461097" y="4837474"/>
                  <a:pt x="1461097" y="4837474"/>
                </a:cubicBezTo>
                <a:cubicBezTo>
                  <a:pt x="1442774" y="4817841"/>
                  <a:pt x="1394232" y="4766987"/>
                  <a:pt x="1435076" y="4781808"/>
                </a:cubicBezTo>
                <a:cubicBezTo>
                  <a:pt x="1434114" y="4777305"/>
                  <a:pt x="1434114" y="4777305"/>
                  <a:pt x="1429609" y="4778267"/>
                </a:cubicBezTo>
                <a:cubicBezTo>
                  <a:pt x="1428647" y="4773763"/>
                  <a:pt x="1428647" y="4773763"/>
                  <a:pt x="1428647" y="4773763"/>
                </a:cubicBezTo>
                <a:cubicBezTo>
                  <a:pt x="1415790" y="4757671"/>
                  <a:pt x="1404857" y="4750588"/>
                  <a:pt x="1391038" y="4729991"/>
                </a:cubicBezTo>
                <a:cubicBezTo>
                  <a:pt x="1388458" y="4739962"/>
                  <a:pt x="1369172" y="4715825"/>
                  <a:pt x="1363706" y="4712283"/>
                </a:cubicBezTo>
                <a:cubicBezTo>
                  <a:pt x="1363706" y="4712283"/>
                  <a:pt x="1363706" y="4712283"/>
                  <a:pt x="1362744" y="4707779"/>
                </a:cubicBezTo>
                <a:cubicBezTo>
                  <a:pt x="1362744" y="4707779"/>
                  <a:pt x="1358239" y="4708741"/>
                  <a:pt x="1358239" y="4708741"/>
                </a:cubicBezTo>
                <a:cubicBezTo>
                  <a:pt x="1352773" y="4705200"/>
                  <a:pt x="1352773" y="4705200"/>
                  <a:pt x="1347307" y="4701658"/>
                </a:cubicBezTo>
                <a:cubicBezTo>
                  <a:pt x="1348269" y="4706162"/>
                  <a:pt x="1348269" y="4706162"/>
                  <a:pt x="1348269" y="4706162"/>
                </a:cubicBezTo>
                <a:cubicBezTo>
                  <a:pt x="1353736" y="4709703"/>
                  <a:pt x="1353736" y="4709703"/>
                  <a:pt x="1354698" y="4714207"/>
                </a:cubicBezTo>
                <a:cubicBezTo>
                  <a:pt x="1354698" y="4714207"/>
                  <a:pt x="1344727" y="4711628"/>
                  <a:pt x="1338299" y="4703582"/>
                </a:cubicBezTo>
                <a:cubicBezTo>
                  <a:pt x="1332832" y="4700040"/>
                  <a:pt x="1321899" y="4692957"/>
                  <a:pt x="1318358" y="4698423"/>
                </a:cubicBezTo>
                <a:cubicBezTo>
                  <a:pt x="1316434" y="4689415"/>
                  <a:pt x="1310005" y="4681370"/>
                  <a:pt x="1303576" y="4673323"/>
                </a:cubicBezTo>
                <a:cubicBezTo>
                  <a:pt x="1308080" y="4672361"/>
                  <a:pt x="1308080" y="4672361"/>
                  <a:pt x="1308080" y="4672361"/>
                </a:cubicBezTo>
                <a:cubicBezTo>
                  <a:pt x="1307118" y="4667857"/>
                  <a:pt x="1307118" y="4667857"/>
                  <a:pt x="1307118" y="4667857"/>
                </a:cubicBezTo>
                <a:cubicBezTo>
                  <a:pt x="1307118" y="4667857"/>
                  <a:pt x="1306156" y="4663353"/>
                  <a:pt x="1301651" y="4664315"/>
                </a:cubicBezTo>
                <a:cubicBezTo>
                  <a:pt x="1300689" y="4659811"/>
                  <a:pt x="1295223" y="4656270"/>
                  <a:pt x="1294261" y="4651766"/>
                </a:cubicBezTo>
                <a:cubicBezTo>
                  <a:pt x="1289757" y="4652728"/>
                  <a:pt x="1288794" y="4648223"/>
                  <a:pt x="1288794" y="4648223"/>
                </a:cubicBezTo>
                <a:cubicBezTo>
                  <a:pt x="1282366" y="4640178"/>
                  <a:pt x="1281403" y="4635674"/>
                  <a:pt x="1284945" y="4630207"/>
                </a:cubicBezTo>
                <a:cubicBezTo>
                  <a:pt x="1292336" y="4642757"/>
                  <a:pt x="1298764" y="4650803"/>
                  <a:pt x="1303269" y="4649841"/>
                </a:cubicBezTo>
                <a:cubicBezTo>
                  <a:pt x="1296840" y="4641795"/>
                  <a:pt x="1301344" y="4640832"/>
                  <a:pt x="1300382" y="4636329"/>
                </a:cubicBezTo>
                <a:cubicBezTo>
                  <a:pt x="1294915" y="4632787"/>
                  <a:pt x="1293953" y="4628283"/>
                  <a:pt x="1288488" y="4624741"/>
                </a:cubicBezTo>
                <a:cubicBezTo>
                  <a:pt x="1272743" y="4595138"/>
                  <a:pt x="1250571" y="4557488"/>
                  <a:pt x="1225818" y="4529809"/>
                </a:cubicBezTo>
                <a:cubicBezTo>
                  <a:pt x="1213924" y="4518221"/>
                  <a:pt x="1196561" y="4503092"/>
                  <a:pt x="1185629" y="4496009"/>
                </a:cubicBezTo>
                <a:cubicBezTo>
                  <a:pt x="1184667" y="4491504"/>
                  <a:pt x="1184667" y="4491504"/>
                  <a:pt x="1189171" y="4490542"/>
                </a:cubicBezTo>
                <a:cubicBezTo>
                  <a:pt x="1188209" y="4486037"/>
                  <a:pt x="1188209" y="4486037"/>
                  <a:pt x="1182742" y="4482495"/>
                </a:cubicBezTo>
                <a:cubicBezTo>
                  <a:pt x="1181780" y="4477992"/>
                  <a:pt x="1177276" y="4478954"/>
                  <a:pt x="1177276" y="4478954"/>
                </a:cubicBezTo>
                <a:cubicBezTo>
                  <a:pt x="1177276" y="4478954"/>
                  <a:pt x="1178238" y="4483458"/>
                  <a:pt x="1178238" y="4483458"/>
                </a:cubicBezTo>
                <a:cubicBezTo>
                  <a:pt x="1172772" y="4479917"/>
                  <a:pt x="1171809" y="4475412"/>
                  <a:pt x="1166343" y="4471870"/>
                </a:cubicBezTo>
                <a:cubicBezTo>
                  <a:pt x="1166343" y="4471870"/>
                  <a:pt x="1165381" y="4467367"/>
                  <a:pt x="1169885" y="4466405"/>
                </a:cubicBezTo>
                <a:cubicBezTo>
                  <a:pt x="1157990" y="4454817"/>
                  <a:pt x="1146096" y="4443229"/>
                  <a:pt x="1139667" y="4435183"/>
                </a:cubicBezTo>
                <a:cubicBezTo>
                  <a:pt x="1139667" y="4435183"/>
                  <a:pt x="1139667" y="4435183"/>
                  <a:pt x="1138704" y="4430679"/>
                </a:cubicBezTo>
                <a:cubicBezTo>
                  <a:pt x="1138704" y="4430679"/>
                  <a:pt x="1134200" y="4431641"/>
                  <a:pt x="1134200" y="4431641"/>
                </a:cubicBezTo>
                <a:cubicBezTo>
                  <a:pt x="1129696" y="4432603"/>
                  <a:pt x="1129696" y="4432603"/>
                  <a:pt x="1129696" y="4432603"/>
                </a:cubicBezTo>
                <a:cubicBezTo>
                  <a:pt x="1129696" y="4432603"/>
                  <a:pt x="1129696" y="4432603"/>
                  <a:pt x="1128734" y="4428100"/>
                </a:cubicBezTo>
                <a:cubicBezTo>
                  <a:pt x="1123268" y="4424558"/>
                  <a:pt x="1118764" y="4425520"/>
                  <a:pt x="1118764" y="4425520"/>
                </a:cubicBezTo>
                <a:lnTo>
                  <a:pt x="1120688" y="4434529"/>
                </a:lnTo>
                <a:lnTo>
                  <a:pt x="1115221" y="4430987"/>
                </a:lnTo>
                <a:cubicBezTo>
                  <a:pt x="1108794" y="4422940"/>
                  <a:pt x="1095936" y="4406849"/>
                  <a:pt x="1091431" y="4407812"/>
                </a:cubicBezTo>
                <a:cubicBezTo>
                  <a:pt x="1070221" y="4374666"/>
                  <a:pt x="1076650" y="4382711"/>
                  <a:pt x="1073763" y="4369199"/>
                </a:cubicBezTo>
                <a:cubicBezTo>
                  <a:pt x="1059943" y="4348604"/>
                  <a:pt x="1072146" y="4383673"/>
                  <a:pt x="1063792" y="4366620"/>
                </a:cubicBezTo>
                <a:cubicBezTo>
                  <a:pt x="1062830" y="4362116"/>
                  <a:pt x="1069915" y="4351183"/>
                  <a:pt x="1058981" y="4344100"/>
                </a:cubicBezTo>
                <a:cubicBezTo>
                  <a:pt x="1060906" y="4353108"/>
                  <a:pt x="1057364" y="4358574"/>
                  <a:pt x="1050936" y="4350528"/>
                </a:cubicBezTo>
                <a:cubicBezTo>
                  <a:pt x="1056402" y="4354070"/>
                  <a:pt x="1052553" y="4336054"/>
                  <a:pt x="1048049" y="4337016"/>
                </a:cubicBezTo>
                <a:cubicBezTo>
                  <a:pt x="1031650" y="4326391"/>
                  <a:pt x="1013674" y="4264296"/>
                  <a:pt x="988922" y="4236617"/>
                </a:cubicBezTo>
                <a:cubicBezTo>
                  <a:pt x="996006" y="4225685"/>
                  <a:pt x="979606" y="4215060"/>
                  <a:pt x="981224" y="4200585"/>
                </a:cubicBezTo>
                <a:cubicBezTo>
                  <a:pt x="974140" y="4211517"/>
                  <a:pt x="955509" y="4168401"/>
                  <a:pt x="970291" y="4193501"/>
                </a:cubicBezTo>
                <a:cubicBezTo>
                  <a:pt x="962900" y="4180951"/>
                  <a:pt x="956471" y="4172906"/>
                  <a:pt x="953584" y="4159394"/>
                </a:cubicBezTo>
                <a:cubicBezTo>
                  <a:pt x="950043" y="4164859"/>
                  <a:pt x="951968" y="4173868"/>
                  <a:pt x="943614" y="4156814"/>
                </a:cubicBezTo>
                <a:cubicBezTo>
                  <a:pt x="943614" y="4156814"/>
                  <a:pt x="948119" y="4155851"/>
                  <a:pt x="947156" y="4151347"/>
                </a:cubicBezTo>
                <a:cubicBezTo>
                  <a:pt x="932681" y="4149731"/>
                  <a:pt x="938496" y="4110811"/>
                  <a:pt x="918555" y="4105652"/>
                </a:cubicBezTo>
                <a:cubicBezTo>
                  <a:pt x="925638" y="4094719"/>
                  <a:pt x="903773" y="4080553"/>
                  <a:pt x="910857" y="4069620"/>
                </a:cubicBezTo>
                <a:cubicBezTo>
                  <a:pt x="904428" y="4061574"/>
                  <a:pt x="899924" y="4062536"/>
                  <a:pt x="892533" y="4049987"/>
                </a:cubicBezTo>
                <a:cubicBezTo>
                  <a:pt x="908932" y="4060612"/>
                  <a:pt x="888684" y="4031970"/>
                  <a:pt x="891263" y="4022000"/>
                </a:cubicBezTo>
                <a:cubicBezTo>
                  <a:pt x="875826" y="4015878"/>
                  <a:pt x="878099" y="3982425"/>
                  <a:pt x="869091" y="3984350"/>
                </a:cubicBezTo>
                <a:cubicBezTo>
                  <a:pt x="866204" y="3970838"/>
                  <a:pt x="866204" y="3970838"/>
                  <a:pt x="873595" y="3983387"/>
                </a:cubicBezTo>
                <a:cubicBezTo>
                  <a:pt x="865242" y="3966334"/>
                  <a:pt x="855926" y="3944776"/>
                  <a:pt x="852077" y="3926760"/>
                </a:cubicBezTo>
                <a:cubicBezTo>
                  <a:pt x="857543" y="3930302"/>
                  <a:pt x="858506" y="3934806"/>
                  <a:pt x="863010" y="3933844"/>
                </a:cubicBezTo>
                <a:lnTo>
                  <a:pt x="869247" y="3944432"/>
                </a:lnTo>
                <a:lnTo>
                  <a:pt x="868668" y="3952062"/>
                </a:lnTo>
                <a:cubicBezTo>
                  <a:pt x="868706" y="3954997"/>
                  <a:pt x="867822" y="3956363"/>
                  <a:pt x="862355" y="3952821"/>
                </a:cubicBezTo>
                <a:cubicBezTo>
                  <a:pt x="868784" y="3960868"/>
                  <a:pt x="870708" y="3969875"/>
                  <a:pt x="875212" y="3968913"/>
                </a:cubicBezTo>
                <a:cubicBezTo>
                  <a:pt x="877137" y="3977922"/>
                  <a:pt x="884528" y="3990472"/>
                  <a:pt x="890956" y="3998517"/>
                </a:cubicBezTo>
                <a:cubicBezTo>
                  <a:pt x="891918" y="4003022"/>
                  <a:pt x="891918" y="4003022"/>
                  <a:pt x="891918" y="4003022"/>
                </a:cubicBezTo>
                <a:cubicBezTo>
                  <a:pt x="892881" y="4007525"/>
                  <a:pt x="892881" y="4007525"/>
                  <a:pt x="892881" y="4007525"/>
                </a:cubicBezTo>
                <a:cubicBezTo>
                  <a:pt x="897385" y="4006563"/>
                  <a:pt x="897385" y="4006563"/>
                  <a:pt x="897385" y="4006563"/>
                </a:cubicBezTo>
                <a:cubicBezTo>
                  <a:pt x="897385" y="4006563"/>
                  <a:pt x="899964" y="3996593"/>
                  <a:pt x="897077" y="3983081"/>
                </a:cubicBezTo>
                <a:cubicBezTo>
                  <a:pt x="891611" y="3979538"/>
                  <a:pt x="891611" y="3979538"/>
                  <a:pt x="891611" y="3979538"/>
                </a:cubicBezTo>
                <a:cubicBezTo>
                  <a:pt x="890649" y="3975035"/>
                  <a:pt x="890649" y="3975035"/>
                  <a:pt x="890649" y="3975035"/>
                </a:cubicBezTo>
                <a:cubicBezTo>
                  <a:pt x="890649" y="3975035"/>
                  <a:pt x="889687" y="3970531"/>
                  <a:pt x="885183" y="3971493"/>
                </a:cubicBezTo>
                <a:cubicBezTo>
                  <a:pt x="886800" y="3957019"/>
                  <a:pt x="887762" y="3961523"/>
                  <a:pt x="878447" y="3939965"/>
                </a:cubicBezTo>
                <a:cubicBezTo>
                  <a:pt x="882951" y="3939002"/>
                  <a:pt x="887454" y="3938040"/>
                  <a:pt x="890034" y="3928070"/>
                </a:cubicBezTo>
                <a:cubicBezTo>
                  <a:pt x="880718" y="3906512"/>
                  <a:pt x="887803" y="3895579"/>
                  <a:pt x="879449" y="3878525"/>
                </a:cubicBezTo>
                <a:cubicBezTo>
                  <a:pt x="879490" y="3812581"/>
                  <a:pt x="864093" y="3740517"/>
                  <a:pt x="852546" y="3686468"/>
                </a:cubicBezTo>
                <a:cubicBezTo>
                  <a:pt x="851584" y="3681964"/>
                  <a:pt x="847081" y="3682926"/>
                  <a:pt x="847081" y="3682926"/>
                </a:cubicBezTo>
                <a:cubicBezTo>
                  <a:pt x="847081" y="3682926"/>
                  <a:pt x="842576" y="3683888"/>
                  <a:pt x="843539" y="3688393"/>
                </a:cubicBezTo>
                <a:cubicBezTo>
                  <a:pt x="858628" y="3736975"/>
                  <a:pt x="874024" y="3809040"/>
                  <a:pt x="872058" y="3865975"/>
                </a:cubicBezTo>
                <a:cubicBezTo>
                  <a:pt x="872058" y="3865975"/>
                  <a:pt x="872058" y="3865975"/>
                  <a:pt x="867555" y="3866938"/>
                </a:cubicBezTo>
                <a:cubicBezTo>
                  <a:pt x="866592" y="3862433"/>
                  <a:pt x="866592" y="3862433"/>
                  <a:pt x="861126" y="3858892"/>
                </a:cubicBezTo>
                <a:cubicBezTo>
                  <a:pt x="866592" y="3862433"/>
                  <a:pt x="867555" y="3866938"/>
                  <a:pt x="868517" y="3871442"/>
                </a:cubicBezTo>
                <a:cubicBezTo>
                  <a:pt x="868517" y="3871442"/>
                  <a:pt x="868517" y="3871442"/>
                  <a:pt x="864975" y="3876908"/>
                </a:cubicBezTo>
                <a:cubicBezTo>
                  <a:pt x="861126" y="3858892"/>
                  <a:pt x="854390" y="3827364"/>
                  <a:pt x="849886" y="3828326"/>
                </a:cubicBezTo>
                <a:cubicBezTo>
                  <a:pt x="856314" y="3836371"/>
                  <a:pt x="852773" y="3841838"/>
                  <a:pt x="848269" y="3842800"/>
                </a:cubicBezTo>
                <a:cubicBezTo>
                  <a:pt x="841840" y="3834754"/>
                  <a:pt x="839916" y="3825746"/>
                  <a:pt x="832524" y="3813196"/>
                </a:cubicBezTo>
                <a:cubicBezTo>
                  <a:pt x="830600" y="3804189"/>
                  <a:pt x="831255" y="3785210"/>
                  <a:pt x="822902" y="3768156"/>
                </a:cubicBezTo>
                <a:cubicBezTo>
                  <a:pt x="820977" y="3759148"/>
                  <a:pt x="819053" y="3750139"/>
                  <a:pt x="812624" y="3742094"/>
                </a:cubicBezTo>
                <a:cubicBezTo>
                  <a:pt x="804926" y="3706061"/>
                  <a:pt x="798190" y="3674534"/>
                  <a:pt x="789529" y="3633997"/>
                </a:cubicBezTo>
                <a:cubicBezTo>
                  <a:pt x="789529" y="3633997"/>
                  <a:pt x="785988" y="3639463"/>
                  <a:pt x="786951" y="3643967"/>
                </a:cubicBezTo>
                <a:cubicBezTo>
                  <a:pt x="786951" y="3643967"/>
                  <a:pt x="785988" y="3639463"/>
                  <a:pt x="785988" y="3639463"/>
                </a:cubicBezTo>
                <a:cubicBezTo>
                  <a:pt x="785026" y="3634959"/>
                  <a:pt x="785026" y="3634959"/>
                  <a:pt x="785026" y="3634959"/>
                </a:cubicBezTo>
                <a:cubicBezTo>
                  <a:pt x="784064" y="3630455"/>
                  <a:pt x="784064" y="3630455"/>
                  <a:pt x="783101" y="3625951"/>
                </a:cubicBezTo>
                <a:cubicBezTo>
                  <a:pt x="778290" y="3603430"/>
                  <a:pt x="768975" y="3581873"/>
                  <a:pt x="765126" y="3563856"/>
                </a:cubicBezTo>
                <a:cubicBezTo>
                  <a:pt x="764163" y="3559353"/>
                  <a:pt x="764163" y="3559353"/>
                  <a:pt x="763201" y="3554849"/>
                </a:cubicBezTo>
                <a:cubicBezTo>
                  <a:pt x="762239" y="3550344"/>
                  <a:pt x="761276" y="3545840"/>
                  <a:pt x="760314" y="3541336"/>
                </a:cubicBezTo>
                <a:cubicBezTo>
                  <a:pt x="758390" y="3532328"/>
                  <a:pt x="756465" y="3523320"/>
                  <a:pt x="754541" y="3514312"/>
                </a:cubicBezTo>
                <a:cubicBezTo>
                  <a:pt x="753578" y="3509808"/>
                  <a:pt x="753578" y="3509808"/>
                  <a:pt x="753578" y="3509808"/>
                </a:cubicBezTo>
                <a:cubicBezTo>
                  <a:pt x="752616" y="3505304"/>
                  <a:pt x="752616" y="3505304"/>
                  <a:pt x="752616" y="3505304"/>
                </a:cubicBezTo>
                <a:cubicBezTo>
                  <a:pt x="752616" y="3505304"/>
                  <a:pt x="752616" y="3505304"/>
                  <a:pt x="748111" y="3506266"/>
                </a:cubicBezTo>
                <a:cubicBezTo>
                  <a:pt x="751654" y="3500799"/>
                  <a:pt x="751654" y="3500799"/>
                  <a:pt x="756158" y="3499837"/>
                </a:cubicBezTo>
                <a:cubicBezTo>
                  <a:pt x="748767" y="3487287"/>
                  <a:pt x="748767" y="3487287"/>
                  <a:pt x="748767" y="3487287"/>
                </a:cubicBezTo>
                <a:cubicBezTo>
                  <a:pt x="748767" y="3487287"/>
                  <a:pt x="748767" y="3487287"/>
                  <a:pt x="745225" y="3492754"/>
                </a:cubicBezTo>
                <a:cubicBezTo>
                  <a:pt x="744262" y="3488250"/>
                  <a:pt x="744262" y="3488250"/>
                  <a:pt x="743300" y="3483746"/>
                </a:cubicBezTo>
                <a:cubicBezTo>
                  <a:pt x="743956" y="3464767"/>
                  <a:pt x="739144" y="3442247"/>
                  <a:pt x="735295" y="3424231"/>
                </a:cubicBezTo>
                <a:cubicBezTo>
                  <a:pt x="738837" y="3418765"/>
                  <a:pt x="736913" y="3409757"/>
                  <a:pt x="735950" y="3405253"/>
                </a:cubicBezTo>
                <a:cubicBezTo>
                  <a:pt x="734988" y="3400748"/>
                  <a:pt x="734988" y="3400748"/>
                  <a:pt x="734026" y="3396245"/>
                </a:cubicBezTo>
                <a:cubicBezTo>
                  <a:pt x="733064" y="3391740"/>
                  <a:pt x="736605" y="3386274"/>
                  <a:pt x="736605" y="3386274"/>
                </a:cubicBezTo>
                <a:cubicBezTo>
                  <a:pt x="741109" y="3385312"/>
                  <a:pt x="741109" y="3385312"/>
                  <a:pt x="742071" y="3389816"/>
                </a:cubicBezTo>
                <a:cubicBezTo>
                  <a:pt x="742071" y="3389816"/>
                  <a:pt x="746576" y="3388854"/>
                  <a:pt x="747538" y="3393358"/>
                </a:cubicBezTo>
                <a:cubicBezTo>
                  <a:pt x="747538" y="3393358"/>
                  <a:pt x="747538" y="3393358"/>
                  <a:pt x="746576" y="3388854"/>
                </a:cubicBezTo>
                <a:cubicBezTo>
                  <a:pt x="751080" y="3387891"/>
                  <a:pt x="751080" y="3387891"/>
                  <a:pt x="751080" y="3387891"/>
                </a:cubicBezTo>
                <a:cubicBezTo>
                  <a:pt x="750118" y="3383387"/>
                  <a:pt x="745614" y="3384350"/>
                  <a:pt x="744651" y="3379845"/>
                </a:cubicBezTo>
                <a:cubicBezTo>
                  <a:pt x="739184" y="3376304"/>
                  <a:pt x="738222" y="3371800"/>
                  <a:pt x="733718" y="3372762"/>
                </a:cubicBezTo>
                <a:cubicBezTo>
                  <a:pt x="734680" y="3377266"/>
                  <a:pt x="730177" y="3378228"/>
                  <a:pt x="730177" y="3378228"/>
                </a:cubicBezTo>
                <a:cubicBezTo>
                  <a:pt x="730177" y="3378228"/>
                  <a:pt x="728252" y="3369221"/>
                  <a:pt x="722786" y="3365679"/>
                </a:cubicBezTo>
                <a:cubicBezTo>
                  <a:pt x="720861" y="3356670"/>
                  <a:pt x="719899" y="3352167"/>
                  <a:pt x="722479" y="3342196"/>
                </a:cubicBezTo>
                <a:cubicBezTo>
                  <a:pt x="723441" y="3346700"/>
                  <a:pt x="727944" y="3345738"/>
                  <a:pt x="727944" y="3345738"/>
                </a:cubicBezTo>
                <a:cubicBezTo>
                  <a:pt x="726982" y="3341234"/>
                  <a:pt x="726982" y="3341234"/>
                  <a:pt x="726982" y="3341234"/>
                </a:cubicBezTo>
                <a:cubicBezTo>
                  <a:pt x="726020" y="3336730"/>
                  <a:pt x="726020" y="3336730"/>
                  <a:pt x="725057" y="3332226"/>
                </a:cubicBezTo>
                <a:cubicBezTo>
                  <a:pt x="724095" y="3327721"/>
                  <a:pt x="724095" y="3327721"/>
                  <a:pt x="724095" y="3327721"/>
                </a:cubicBezTo>
                <a:cubicBezTo>
                  <a:pt x="724095" y="3327721"/>
                  <a:pt x="724095" y="3327721"/>
                  <a:pt x="723133" y="3323218"/>
                </a:cubicBezTo>
                <a:cubicBezTo>
                  <a:pt x="721208" y="3314209"/>
                  <a:pt x="720246" y="3309705"/>
                  <a:pt x="719284" y="3305202"/>
                </a:cubicBezTo>
                <a:cubicBezTo>
                  <a:pt x="718321" y="3300697"/>
                  <a:pt x="717359" y="3296193"/>
                  <a:pt x="716397" y="3291690"/>
                </a:cubicBezTo>
                <a:cubicBezTo>
                  <a:pt x="719939" y="3286223"/>
                  <a:pt x="718977" y="3281718"/>
                  <a:pt x="718015" y="3277215"/>
                </a:cubicBezTo>
                <a:cubicBezTo>
                  <a:pt x="726061" y="3270786"/>
                  <a:pt x="716745" y="3249228"/>
                  <a:pt x="716438" y="3225746"/>
                </a:cubicBezTo>
                <a:cubicBezTo>
                  <a:pt x="711934" y="3226708"/>
                  <a:pt x="711934" y="3226708"/>
                  <a:pt x="711934" y="3226708"/>
                </a:cubicBezTo>
                <a:cubicBezTo>
                  <a:pt x="708740" y="3189713"/>
                  <a:pt x="707470" y="3161726"/>
                  <a:pt x="710705" y="3132778"/>
                </a:cubicBezTo>
                <a:cubicBezTo>
                  <a:pt x="709743" y="3128274"/>
                  <a:pt x="714246" y="3127311"/>
                  <a:pt x="713284" y="3122808"/>
                </a:cubicBezTo>
                <a:cubicBezTo>
                  <a:pt x="712322" y="3118304"/>
                  <a:pt x="712322" y="3118304"/>
                  <a:pt x="712322" y="3118304"/>
                </a:cubicBezTo>
                <a:cubicBezTo>
                  <a:pt x="708780" y="3123770"/>
                  <a:pt x="708780" y="3123770"/>
                  <a:pt x="708780" y="3123770"/>
                </a:cubicBezTo>
                <a:cubicBezTo>
                  <a:pt x="706856" y="3114761"/>
                  <a:pt x="710397" y="3109296"/>
                  <a:pt x="708472" y="3100287"/>
                </a:cubicBezTo>
                <a:cubicBezTo>
                  <a:pt x="707510" y="3095784"/>
                  <a:pt x="712015" y="3094821"/>
                  <a:pt x="712015" y="3094821"/>
                </a:cubicBezTo>
                <a:cubicBezTo>
                  <a:pt x="711052" y="3090317"/>
                  <a:pt x="711052" y="3090317"/>
                  <a:pt x="706548" y="3091280"/>
                </a:cubicBezTo>
                <a:cubicBezTo>
                  <a:pt x="705586" y="3086775"/>
                  <a:pt x="710090" y="3085813"/>
                  <a:pt x="709128" y="3081309"/>
                </a:cubicBezTo>
                <a:cubicBezTo>
                  <a:pt x="708166" y="3076805"/>
                  <a:pt x="707203" y="3072301"/>
                  <a:pt x="709783" y="3062331"/>
                </a:cubicBezTo>
                <a:cubicBezTo>
                  <a:pt x="709783" y="3062331"/>
                  <a:pt x="709783" y="3062331"/>
                  <a:pt x="708821" y="3057826"/>
                </a:cubicBezTo>
                <a:cubicBezTo>
                  <a:pt x="707859" y="3053322"/>
                  <a:pt x="706897" y="3048818"/>
                  <a:pt x="705934" y="3044314"/>
                </a:cubicBezTo>
                <a:cubicBezTo>
                  <a:pt x="710439" y="3043352"/>
                  <a:pt x="710439" y="3043352"/>
                  <a:pt x="710439" y="3043352"/>
                </a:cubicBezTo>
                <a:cubicBezTo>
                  <a:pt x="709823" y="2996387"/>
                  <a:pt x="712751" y="2943955"/>
                  <a:pt x="717295" y="2877050"/>
                </a:cubicBezTo>
                <a:cubicBezTo>
                  <a:pt x="717295" y="2877050"/>
                  <a:pt x="722762" y="2880591"/>
                  <a:pt x="721799" y="2876088"/>
                </a:cubicBezTo>
                <a:cubicBezTo>
                  <a:pt x="723724" y="2885095"/>
                  <a:pt x="720182" y="2890562"/>
                  <a:pt x="722107" y="2899570"/>
                </a:cubicBezTo>
                <a:cubicBezTo>
                  <a:pt x="723069" y="2904074"/>
                  <a:pt x="719527" y="2909541"/>
                  <a:pt x="723376" y="2927557"/>
                </a:cubicBezTo>
                <a:cubicBezTo>
                  <a:pt x="721759" y="2942030"/>
                  <a:pt x="720141" y="2956505"/>
                  <a:pt x="719487" y="2975484"/>
                </a:cubicBezTo>
                <a:cubicBezTo>
                  <a:pt x="720101" y="3022449"/>
                  <a:pt x="717174" y="3074880"/>
                  <a:pt x="727759" y="3124424"/>
                </a:cubicBezTo>
                <a:cubicBezTo>
                  <a:pt x="727759" y="3124424"/>
                  <a:pt x="724217" y="3129891"/>
                  <a:pt x="724217" y="3129891"/>
                </a:cubicBezTo>
                <a:cubicBezTo>
                  <a:pt x="725180" y="3134395"/>
                  <a:pt x="725180" y="3134395"/>
                  <a:pt x="726142" y="3138899"/>
                </a:cubicBezTo>
                <a:cubicBezTo>
                  <a:pt x="722599" y="3144365"/>
                  <a:pt x="723562" y="3148870"/>
                  <a:pt x="724524" y="3153374"/>
                </a:cubicBezTo>
                <a:cubicBezTo>
                  <a:pt x="729029" y="3152412"/>
                  <a:pt x="729029" y="3152412"/>
                  <a:pt x="728066" y="3147907"/>
                </a:cubicBezTo>
                <a:cubicBezTo>
                  <a:pt x="729991" y="3156915"/>
                  <a:pt x="730953" y="3161420"/>
                  <a:pt x="726449" y="3162382"/>
                </a:cubicBezTo>
                <a:cubicBezTo>
                  <a:pt x="727411" y="3166886"/>
                  <a:pt x="728373" y="3171389"/>
                  <a:pt x="729335" y="3175894"/>
                </a:cubicBezTo>
                <a:cubicBezTo>
                  <a:pt x="733840" y="3174931"/>
                  <a:pt x="733840" y="3174931"/>
                  <a:pt x="732878" y="3170427"/>
                </a:cubicBezTo>
                <a:cubicBezTo>
                  <a:pt x="736420" y="3164962"/>
                  <a:pt x="735458" y="3160457"/>
                  <a:pt x="735458" y="3160457"/>
                </a:cubicBezTo>
                <a:cubicBezTo>
                  <a:pt x="733533" y="3151449"/>
                  <a:pt x="732571" y="3146945"/>
                  <a:pt x="731608" y="3142441"/>
                </a:cubicBezTo>
                <a:cubicBezTo>
                  <a:pt x="731608" y="3142441"/>
                  <a:pt x="735149" y="3136974"/>
                  <a:pt x="735149" y="3136974"/>
                </a:cubicBezTo>
                <a:cubicBezTo>
                  <a:pt x="736112" y="3141478"/>
                  <a:pt x="740616" y="3140516"/>
                  <a:pt x="739654" y="3136012"/>
                </a:cubicBezTo>
                <a:cubicBezTo>
                  <a:pt x="739654" y="3136012"/>
                  <a:pt x="739654" y="3136012"/>
                  <a:pt x="738691" y="3131509"/>
                </a:cubicBezTo>
                <a:cubicBezTo>
                  <a:pt x="738691" y="3131509"/>
                  <a:pt x="737729" y="3127004"/>
                  <a:pt x="737729" y="3127004"/>
                </a:cubicBezTo>
                <a:cubicBezTo>
                  <a:pt x="736767" y="3122500"/>
                  <a:pt x="732263" y="3123462"/>
                  <a:pt x="731301" y="3118959"/>
                </a:cubicBezTo>
                <a:cubicBezTo>
                  <a:pt x="731301" y="3118959"/>
                  <a:pt x="730338" y="3114455"/>
                  <a:pt x="730338" y="3114455"/>
                </a:cubicBezTo>
                <a:cubicBezTo>
                  <a:pt x="730338" y="3114455"/>
                  <a:pt x="729376" y="3109950"/>
                  <a:pt x="729376" y="3109950"/>
                </a:cubicBezTo>
                <a:cubicBezTo>
                  <a:pt x="727451" y="3100942"/>
                  <a:pt x="730031" y="3090972"/>
                  <a:pt x="729069" y="3086468"/>
                </a:cubicBezTo>
                <a:cubicBezTo>
                  <a:pt x="728106" y="3081964"/>
                  <a:pt x="730686" y="3071994"/>
                  <a:pt x="733265" y="3062023"/>
                </a:cubicBezTo>
                <a:lnTo>
                  <a:pt x="733987" y="3065401"/>
                </a:lnTo>
                <a:cubicBezTo>
                  <a:pt x="734227" y="3066527"/>
                  <a:pt x="734227" y="3066527"/>
                  <a:pt x="734227" y="3066527"/>
                </a:cubicBezTo>
                <a:cubicBezTo>
                  <a:pt x="734227" y="3066527"/>
                  <a:pt x="735190" y="3071031"/>
                  <a:pt x="735190" y="3071031"/>
                </a:cubicBezTo>
                <a:cubicBezTo>
                  <a:pt x="735190" y="3071031"/>
                  <a:pt x="738732" y="3065565"/>
                  <a:pt x="738732" y="3065565"/>
                </a:cubicBezTo>
                <a:cubicBezTo>
                  <a:pt x="735845" y="3052053"/>
                  <a:pt x="735845" y="3052053"/>
                  <a:pt x="735845" y="3052053"/>
                </a:cubicBezTo>
                <a:cubicBezTo>
                  <a:pt x="735845" y="3052053"/>
                  <a:pt x="734883" y="3047548"/>
                  <a:pt x="733921" y="3043045"/>
                </a:cubicBezTo>
                <a:cubicBezTo>
                  <a:pt x="741659" y="3013133"/>
                  <a:pt x="743276" y="2998659"/>
                  <a:pt x="736541" y="2967131"/>
                </a:cubicBezTo>
                <a:cubicBezTo>
                  <a:pt x="736541" y="2967131"/>
                  <a:pt x="735578" y="2962627"/>
                  <a:pt x="735578" y="2962627"/>
                </a:cubicBezTo>
                <a:cubicBezTo>
                  <a:pt x="738158" y="2952656"/>
                  <a:pt x="740738" y="2942686"/>
                  <a:pt x="744279" y="2937219"/>
                </a:cubicBezTo>
                <a:cubicBezTo>
                  <a:pt x="736889" y="2924670"/>
                  <a:pt x="745896" y="2922745"/>
                  <a:pt x="747514" y="2908270"/>
                </a:cubicBezTo>
                <a:cubicBezTo>
                  <a:pt x="753328" y="2869352"/>
                  <a:pt x="752713" y="2822387"/>
                  <a:pt x="767536" y="2781543"/>
                </a:cubicBezTo>
                <a:lnTo>
                  <a:pt x="767175" y="2788737"/>
                </a:lnTo>
                <a:lnTo>
                  <a:pt x="765918" y="2796017"/>
                </a:lnTo>
                <a:cubicBezTo>
                  <a:pt x="765918" y="2796017"/>
                  <a:pt x="766563" y="2793524"/>
                  <a:pt x="767088" y="2790469"/>
                </a:cubicBezTo>
                <a:lnTo>
                  <a:pt x="767175" y="2788737"/>
                </a:lnTo>
                <a:lnTo>
                  <a:pt x="777228" y="2730482"/>
                </a:lnTo>
                <a:lnTo>
                  <a:pt x="774987" y="2827750"/>
                </a:lnTo>
                <a:cubicBezTo>
                  <a:pt x="776043" y="3008184"/>
                  <a:pt x="792787" y="3186092"/>
                  <a:pt x="824931" y="3364010"/>
                </a:cubicBezTo>
                <a:cubicBezTo>
                  <a:pt x="826529" y="3371490"/>
                  <a:pt x="827728" y="3377099"/>
                  <a:pt x="829326" y="3384580"/>
                </a:cubicBezTo>
                <a:cubicBezTo>
                  <a:pt x="847900" y="3370834"/>
                  <a:pt x="840565" y="3354803"/>
                  <a:pt x="837369" y="3339843"/>
                </a:cubicBezTo>
                <a:cubicBezTo>
                  <a:pt x="787445" y="3078708"/>
                  <a:pt x="782061" y="2824680"/>
                  <a:pt x="819665" y="2577354"/>
                </a:cubicBezTo>
                <a:lnTo>
                  <a:pt x="843923" y="2454020"/>
                </a:lnTo>
                <a:lnTo>
                  <a:pt x="844696" y="2456577"/>
                </a:lnTo>
                <a:cubicBezTo>
                  <a:pt x="844855" y="2460076"/>
                  <a:pt x="845576" y="2463454"/>
                  <a:pt x="850081" y="2462491"/>
                </a:cubicBezTo>
                <a:cubicBezTo>
                  <a:pt x="853951" y="2447536"/>
                  <a:pt x="850331" y="2447131"/>
                  <a:pt x="847719" y="2445923"/>
                </a:cubicBezTo>
                <a:lnTo>
                  <a:pt x="846151" y="2442693"/>
                </a:lnTo>
                <a:lnTo>
                  <a:pt x="847411" y="2436286"/>
                </a:lnTo>
                <a:lnTo>
                  <a:pt x="851391" y="2424533"/>
                </a:lnTo>
                <a:cubicBezTo>
                  <a:pt x="851391" y="2424533"/>
                  <a:pt x="852354" y="2429038"/>
                  <a:pt x="853316" y="2433542"/>
                </a:cubicBezTo>
                <a:cubicBezTo>
                  <a:pt x="863633" y="2393660"/>
                  <a:pt x="880380" y="2361825"/>
                  <a:pt x="879111" y="2333838"/>
                </a:cubicBezTo>
                <a:cubicBezTo>
                  <a:pt x="879111" y="2333838"/>
                  <a:pt x="881035" y="2342846"/>
                  <a:pt x="884578" y="2337381"/>
                </a:cubicBezTo>
                <a:cubicBezTo>
                  <a:pt x="878804" y="2310355"/>
                  <a:pt x="897475" y="2287529"/>
                  <a:pt x="911642" y="2265663"/>
                </a:cubicBezTo>
                <a:cubicBezTo>
                  <a:pt x="913915" y="2232210"/>
                  <a:pt x="927119" y="2205841"/>
                  <a:pt x="944828" y="2178509"/>
                </a:cubicBezTo>
                <a:cubicBezTo>
                  <a:pt x="958034" y="2152140"/>
                  <a:pt x="976705" y="2129312"/>
                  <a:pt x="987023" y="2089431"/>
                </a:cubicBezTo>
                <a:cubicBezTo>
                  <a:pt x="991527" y="2088468"/>
                  <a:pt x="991527" y="2088468"/>
                  <a:pt x="991527" y="2088468"/>
                </a:cubicBezTo>
                <a:cubicBezTo>
                  <a:pt x="988948" y="2098439"/>
                  <a:pt x="988948" y="2098439"/>
                  <a:pt x="988948" y="2098439"/>
                </a:cubicBezTo>
                <a:cubicBezTo>
                  <a:pt x="988948" y="2098439"/>
                  <a:pt x="988948" y="2098439"/>
                  <a:pt x="993452" y="2097477"/>
                </a:cubicBezTo>
                <a:cubicBezTo>
                  <a:pt x="992489" y="2092973"/>
                  <a:pt x="992489" y="2092973"/>
                  <a:pt x="992489" y="2092973"/>
                </a:cubicBezTo>
                <a:cubicBezTo>
                  <a:pt x="996031" y="2087506"/>
                  <a:pt x="996031" y="2087506"/>
                  <a:pt x="996031" y="2087506"/>
                </a:cubicBezTo>
                <a:cubicBezTo>
                  <a:pt x="999573" y="2082040"/>
                  <a:pt x="1005694" y="2066604"/>
                  <a:pt x="1012778" y="2055671"/>
                </a:cubicBezTo>
                <a:cubicBezTo>
                  <a:pt x="1011815" y="2051167"/>
                  <a:pt x="1007312" y="2052129"/>
                  <a:pt x="1010853" y="2046663"/>
                </a:cubicBezTo>
                <a:cubicBezTo>
                  <a:pt x="1010853" y="2046663"/>
                  <a:pt x="1009891" y="2042158"/>
                  <a:pt x="1014395" y="2041196"/>
                </a:cubicBezTo>
                <a:cubicBezTo>
                  <a:pt x="1014395" y="2041196"/>
                  <a:pt x="1010853" y="2046663"/>
                  <a:pt x="1016320" y="2050205"/>
                </a:cubicBezTo>
                <a:cubicBezTo>
                  <a:pt x="1018899" y="2040234"/>
                  <a:pt x="1017937" y="2035730"/>
                  <a:pt x="1021479" y="2030264"/>
                </a:cubicBezTo>
                <a:cubicBezTo>
                  <a:pt x="1021479" y="2030264"/>
                  <a:pt x="1021479" y="2030264"/>
                  <a:pt x="1022441" y="2034767"/>
                </a:cubicBezTo>
                <a:cubicBezTo>
                  <a:pt x="1023404" y="2039271"/>
                  <a:pt x="1023404" y="2039271"/>
                  <a:pt x="1023404" y="2039271"/>
                </a:cubicBezTo>
                <a:cubicBezTo>
                  <a:pt x="1023404" y="2039271"/>
                  <a:pt x="1027908" y="2038309"/>
                  <a:pt x="1027908" y="2038309"/>
                </a:cubicBezTo>
                <a:cubicBezTo>
                  <a:pt x="1027908" y="2038309"/>
                  <a:pt x="1026946" y="2033805"/>
                  <a:pt x="1026946" y="2033805"/>
                </a:cubicBezTo>
                <a:cubicBezTo>
                  <a:pt x="1030487" y="2028340"/>
                  <a:pt x="1025984" y="2029302"/>
                  <a:pt x="1025021" y="2024797"/>
                </a:cubicBezTo>
                <a:cubicBezTo>
                  <a:pt x="1024059" y="2020293"/>
                  <a:pt x="1028562" y="2019331"/>
                  <a:pt x="1027600" y="2014827"/>
                </a:cubicBezTo>
                <a:cubicBezTo>
                  <a:pt x="1028562" y="2019331"/>
                  <a:pt x="1033067" y="2018368"/>
                  <a:pt x="1032104" y="2013865"/>
                </a:cubicBezTo>
                <a:cubicBezTo>
                  <a:pt x="1035647" y="2008398"/>
                  <a:pt x="1035647" y="2008398"/>
                  <a:pt x="1035647" y="2008398"/>
                </a:cubicBezTo>
                <a:cubicBezTo>
                  <a:pt x="1035647" y="2008398"/>
                  <a:pt x="1034684" y="2003894"/>
                  <a:pt x="1034684" y="2003894"/>
                </a:cubicBezTo>
                <a:cubicBezTo>
                  <a:pt x="1038225" y="1998429"/>
                  <a:pt x="1037263" y="1993924"/>
                  <a:pt x="1041767" y="1992962"/>
                </a:cubicBezTo>
                <a:lnTo>
                  <a:pt x="1045309" y="1987495"/>
                </a:lnTo>
                <a:lnTo>
                  <a:pt x="1046272" y="1991999"/>
                </a:lnTo>
                <a:cubicBezTo>
                  <a:pt x="1049813" y="1986533"/>
                  <a:pt x="1049813" y="1986533"/>
                  <a:pt x="1049813" y="1986533"/>
                </a:cubicBezTo>
                <a:cubicBezTo>
                  <a:pt x="1048851" y="1982030"/>
                  <a:pt x="1053355" y="1981067"/>
                  <a:pt x="1052393" y="1976563"/>
                </a:cubicBezTo>
                <a:cubicBezTo>
                  <a:pt x="1057859" y="1980105"/>
                  <a:pt x="1060439" y="1970134"/>
                  <a:pt x="1063980" y="1964667"/>
                </a:cubicBezTo>
                <a:cubicBezTo>
                  <a:pt x="1065905" y="1973676"/>
                  <a:pt x="1072989" y="1962743"/>
                  <a:pt x="1070409" y="1972714"/>
                </a:cubicBezTo>
                <a:cubicBezTo>
                  <a:pt x="1080072" y="1951811"/>
                  <a:pt x="1080072" y="1951811"/>
                  <a:pt x="1080072" y="1951811"/>
                </a:cubicBezTo>
                <a:cubicBezTo>
                  <a:pt x="1080072" y="1951811"/>
                  <a:pt x="1084576" y="1950848"/>
                  <a:pt x="1084576" y="1950848"/>
                </a:cubicBezTo>
                <a:cubicBezTo>
                  <a:pt x="1085539" y="1955353"/>
                  <a:pt x="1085539" y="1955353"/>
                  <a:pt x="1085539" y="1955353"/>
                </a:cubicBezTo>
                <a:cubicBezTo>
                  <a:pt x="1081997" y="1960818"/>
                  <a:pt x="1081997" y="1960818"/>
                  <a:pt x="1081997" y="1960818"/>
                </a:cubicBezTo>
                <a:cubicBezTo>
                  <a:pt x="1078455" y="1966285"/>
                  <a:pt x="1078455" y="1966285"/>
                  <a:pt x="1082959" y="1965323"/>
                </a:cubicBezTo>
                <a:cubicBezTo>
                  <a:pt x="1082959" y="1965323"/>
                  <a:pt x="1082959" y="1965323"/>
                  <a:pt x="1087463" y="1964361"/>
                </a:cubicBezTo>
                <a:cubicBezTo>
                  <a:pt x="1086501" y="1959856"/>
                  <a:pt x="1086501" y="1959856"/>
                  <a:pt x="1086501" y="1959856"/>
                </a:cubicBezTo>
                <a:cubicBezTo>
                  <a:pt x="1090043" y="1954390"/>
                  <a:pt x="1090043" y="1954390"/>
                  <a:pt x="1090043" y="1954390"/>
                </a:cubicBezTo>
                <a:cubicBezTo>
                  <a:pt x="1089081" y="1949886"/>
                  <a:pt x="1089081" y="1949886"/>
                  <a:pt x="1088118" y="1945382"/>
                </a:cubicBezTo>
                <a:cubicBezTo>
                  <a:pt x="1088118" y="1945382"/>
                  <a:pt x="1083614" y="1946344"/>
                  <a:pt x="1083614" y="1946344"/>
                </a:cubicBezTo>
                <a:cubicBezTo>
                  <a:pt x="1092315" y="1920937"/>
                  <a:pt x="1092315" y="1920937"/>
                  <a:pt x="1094895" y="1910966"/>
                </a:cubicBezTo>
                <a:cubicBezTo>
                  <a:pt x="1087810" y="1921900"/>
                  <a:pt x="1086848" y="1917396"/>
                  <a:pt x="1082345" y="1918358"/>
                </a:cubicBezTo>
                <a:cubicBezTo>
                  <a:pt x="1085886" y="1912891"/>
                  <a:pt x="1089428" y="1907425"/>
                  <a:pt x="1092970" y="1901959"/>
                </a:cubicBezTo>
                <a:cubicBezTo>
                  <a:pt x="1096512" y="1896492"/>
                  <a:pt x="1100053" y="1891027"/>
                  <a:pt x="1103595" y="1885560"/>
                </a:cubicBezTo>
                <a:cubicBezTo>
                  <a:pt x="1107137" y="1880093"/>
                  <a:pt x="1106175" y="1875590"/>
                  <a:pt x="1110679" y="1874628"/>
                </a:cubicBezTo>
                <a:cubicBezTo>
                  <a:pt x="1110679" y="1874628"/>
                  <a:pt x="1111641" y="1879131"/>
                  <a:pt x="1112603" y="1883635"/>
                </a:cubicBezTo>
                <a:cubicBezTo>
                  <a:pt x="1122267" y="1862732"/>
                  <a:pt x="1122267" y="1862732"/>
                  <a:pt x="1122267" y="1862732"/>
                </a:cubicBezTo>
                <a:cubicBezTo>
                  <a:pt x="1126770" y="1861770"/>
                  <a:pt x="1126770" y="1861770"/>
                  <a:pt x="1126770" y="1861770"/>
                </a:cubicBezTo>
                <a:cubicBezTo>
                  <a:pt x="1127733" y="1866274"/>
                  <a:pt x="1127733" y="1866274"/>
                  <a:pt x="1128695" y="1870778"/>
                </a:cubicBezTo>
                <a:cubicBezTo>
                  <a:pt x="1133200" y="1869816"/>
                  <a:pt x="1133200" y="1869816"/>
                  <a:pt x="1133200" y="1869816"/>
                </a:cubicBezTo>
                <a:cubicBezTo>
                  <a:pt x="1133200" y="1869816"/>
                  <a:pt x="1132237" y="1865312"/>
                  <a:pt x="1132237" y="1865312"/>
                </a:cubicBezTo>
                <a:cubicBezTo>
                  <a:pt x="1136741" y="1864349"/>
                  <a:pt x="1136741" y="1864349"/>
                  <a:pt x="1136741" y="1864349"/>
                </a:cubicBezTo>
                <a:cubicBezTo>
                  <a:pt x="1135779" y="1859845"/>
                  <a:pt x="1135779" y="1859845"/>
                  <a:pt x="1134817" y="1855341"/>
                </a:cubicBezTo>
                <a:cubicBezTo>
                  <a:pt x="1134817" y="1855341"/>
                  <a:pt x="1134817" y="1855341"/>
                  <a:pt x="1138359" y="1849875"/>
                </a:cubicBezTo>
                <a:cubicBezTo>
                  <a:pt x="1138359" y="1849875"/>
                  <a:pt x="1138359" y="1849875"/>
                  <a:pt x="1141900" y="1844409"/>
                </a:cubicBezTo>
                <a:cubicBezTo>
                  <a:pt x="1141900" y="1844409"/>
                  <a:pt x="1146404" y="1843446"/>
                  <a:pt x="1146404" y="1843446"/>
                </a:cubicBezTo>
                <a:cubicBezTo>
                  <a:pt x="1146404" y="1843446"/>
                  <a:pt x="1147367" y="1847951"/>
                  <a:pt x="1147367" y="1847951"/>
                </a:cubicBezTo>
                <a:cubicBezTo>
                  <a:pt x="1143824" y="1853416"/>
                  <a:pt x="1144787" y="1857921"/>
                  <a:pt x="1144787" y="1857921"/>
                </a:cubicBezTo>
                <a:cubicBezTo>
                  <a:pt x="1140284" y="1858883"/>
                  <a:pt x="1141246" y="1863387"/>
                  <a:pt x="1142208" y="1867891"/>
                </a:cubicBezTo>
                <a:cubicBezTo>
                  <a:pt x="1145749" y="1862425"/>
                  <a:pt x="1145749" y="1862425"/>
                  <a:pt x="1150253" y="1861463"/>
                </a:cubicBezTo>
                <a:cubicBezTo>
                  <a:pt x="1152833" y="1851492"/>
                  <a:pt x="1151871" y="1846988"/>
                  <a:pt x="1155412" y="1841522"/>
                </a:cubicBezTo>
                <a:cubicBezTo>
                  <a:pt x="1155412" y="1841522"/>
                  <a:pt x="1154450" y="1837018"/>
                  <a:pt x="1154450" y="1837018"/>
                </a:cubicBezTo>
                <a:cubicBezTo>
                  <a:pt x="1157992" y="1831552"/>
                  <a:pt x="1157030" y="1827047"/>
                  <a:pt x="1156068" y="1822543"/>
                </a:cubicBezTo>
                <a:cubicBezTo>
                  <a:pt x="1160572" y="1821581"/>
                  <a:pt x="1160572" y="1821581"/>
                  <a:pt x="1160572" y="1821581"/>
                </a:cubicBezTo>
                <a:cubicBezTo>
                  <a:pt x="1171197" y="1805182"/>
                  <a:pt x="1189869" y="1782355"/>
                  <a:pt x="1199532" y="1761452"/>
                </a:cubicBezTo>
                <a:cubicBezTo>
                  <a:pt x="1199532" y="1761452"/>
                  <a:pt x="1203074" y="1755985"/>
                  <a:pt x="1203074" y="1755985"/>
                </a:cubicBezTo>
                <a:cubicBezTo>
                  <a:pt x="1203074" y="1755985"/>
                  <a:pt x="1207577" y="1755023"/>
                  <a:pt x="1206615" y="1750519"/>
                </a:cubicBezTo>
                <a:cubicBezTo>
                  <a:pt x="1211119" y="1749556"/>
                  <a:pt x="1210157" y="1745053"/>
                  <a:pt x="1213699" y="1739586"/>
                </a:cubicBezTo>
                <a:cubicBezTo>
                  <a:pt x="1213699" y="1739586"/>
                  <a:pt x="1217240" y="1734120"/>
                  <a:pt x="1217240" y="1734120"/>
                </a:cubicBezTo>
                <a:cubicBezTo>
                  <a:pt x="1220782" y="1728654"/>
                  <a:pt x="1224324" y="1723188"/>
                  <a:pt x="1227866" y="1717721"/>
                </a:cubicBezTo>
                <a:cubicBezTo>
                  <a:pt x="1232370" y="1716759"/>
                  <a:pt x="1235912" y="1711293"/>
                  <a:pt x="1234950" y="1706789"/>
                </a:cubicBezTo>
                <a:cubicBezTo>
                  <a:pt x="1239454" y="1705826"/>
                  <a:pt x="1239454" y="1705826"/>
                  <a:pt x="1239454" y="1705826"/>
                </a:cubicBezTo>
                <a:cubicBezTo>
                  <a:pt x="1242996" y="1700360"/>
                  <a:pt x="1252659" y="1679456"/>
                  <a:pt x="1268751" y="1666599"/>
                </a:cubicBezTo>
                <a:cubicBezTo>
                  <a:pt x="1270041" y="1661614"/>
                  <a:pt x="1275353" y="1653415"/>
                  <a:pt x="1280989" y="1643969"/>
                </a:cubicBezTo>
                <a:lnTo>
                  <a:pt x="1294822" y="1614580"/>
                </a:lnTo>
                <a:lnTo>
                  <a:pt x="1295376" y="1620968"/>
                </a:lnTo>
                <a:cubicBezTo>
                  <a:pt x="1297773" y="1632189"/>
                  <a:pt x="1288150" y="1642066"/>
                  <a:pt x="1280397" y="1651544"/>
                </a:cubicBezTo>
                <a:cubicBezTo>
                  <a:pt x="1230267" y="1718960"/>
                  <a:pt x="1188817" y="1790388"/>
                  <a:pt x="1150037" y="1865158"/>
                </a:cubicBezTo>
                <a:cubicBezTo>
                  <a:pt x="1146023" y="1873837"/>
                  <a:pt x="1125579" y="1887981"/>
                  <a:pt x="1157500" y="1890938"/>
                </a:cubicBezTo>
                <a:cubicBezTo>
                  <a:pt x="1175530" y="1892953"/>
                  <a:pt x="1159625" y="1910038"/>
                  <a:pt x="1155212" y="1916847"/>
                </a:cubicBezTo>
                <a:cubicBezTo>
                  <a:pt x="1067755" y="2084143"/>
                  <a:pt x="1005537" y="2259733"/>
                  <a:pt x="966688" y="2444019"/>
                </a:cubicBezTo>
                <a:cubicBezTo>
                  <a:pt x="916582" y="2685460"/>
                  <a:pt x="913758" y="2928532"/>
                  <a:pt x="940585" y="3173091"/>
                </a:cubicBezTo>
                <a:cubicBezTo>
                  <a:pt x="940985" y="3174961"/>
                  <a:pt x="941784" y="3178702"/>
                  <a:pt x="947522" y="3187253"/>
                </a:cubicBezTo>
                <a:cubicBezTo>
                  <a:pt x="974972" y="3077752"/>
                  <a:pt x="932698" y="2971416"/>
                  <a:pt x="961347" y="2867525"/>
                </a:cubicBezTo>
                <a:cubicBezTo>
                  <a:pt x="960496" y="2945922"/>
                  <a:pt x="1000117" y="3021540"/>
                  <a:pt x="983906" y="3101263"/>
                </a:cubicBezTo>
                <a:cubicBezTo>
                  <a:pt x="978550" y="3121962"/>
                  <a:pt x="978406" y="3139591"/>
                  <a:pt x="992151" y="3158164"/>
                </a:cubicBezTo>
                <a:cubicBezTo>
                  <a:pt x="1007767" y="3176337"/>
                  <a:pt x="1012961" y="3200648"/>
                  <a:pt x="1014015" y="3223887"/>
                </a:cubicBezTo>
                <a:cubicBezTo>
                  <a:pt x="1028329" y="3400726"/>
                  <a:pt x="1098350" y="3563707"/>
                  <a:pt x="1162759" y="3727888"/>
                </a:cubicBezTo>
                <a:cubicBezTo>
                  <a:pt x="1171692" y="3751399"/>
                  <a:pt x="1182498" y="3774511"/>
                  <a:pt x="1178341" y="3800819"/>
                </a:cubicBezTo>
                <a:cubicBezTo>
                  <a:pt x="1177397" y="3814708"/>
                  <a:pt x="1183934" y="3826999"/>
                  <a:pt x="1193412" y="3834752"/>
                </a:cubicBezTo>
                <a:cubicBezTo>
                  <a:pt x="1246814" y="3874183"/>
                  <a:pt x="1265608" y="3934695"/>
                  <a:pt x="1287744" y="3992539"/>
                </a:cubicBezTo>
                <a:cubicBezTo>
                  <a:pt x="1297078" y="4017920"/>
                  <a:pt x="1304541" y="4043701"/>
                  <a:pt x="1330979" y="4057607"/>
                </a:cubicBezTo>
                <a:cubicBezTo>
                  <a:pt x="1340057" y="4063489"/>
                  <a:pt x="1339785" y="4071369"/>
                  <a:pt x="1343653" y="4080319"/>
                </a:cubicBezTo>
                <a:cubicBezTo>
                  <a:pt x="1347648" y="4099019"/>
                  <a:pt x="1354984" y="4115051"/>
                  <a:pt x="1369002" y="4125744"/>
                </a:cubicBezTo>
                <a:cubicBezTo>
                  <a:pt x="1437892" y="4173599"/>
                  <a:pt x="1482325" y="4244277"/>
                  <a:pt x="1538651" y="4306548"/>
                </a:cubicBezTo>
                <a:cubicBezTo>
                  <a:pt x="1848443" y="4649041"/>
                  <a:pt x="2240609" y="4837057"/>
                  <a:pt x="2686262" y="4927608"/>
                </a:cubicBezTo>
                <a:cubicBezTo>
                  <a:pt x="2813000" y="4953326"/>
                  <a:pt x="2941336" y="4986526"/>
                  <a:pt x="3070633" y="4978456"/>
                </a:cubicBezTo>
                <a:cubicBezTo>
                  <a:pt x="3236262" y="4966535"/>
                  <a:pt x="3400965" y="4941124"/>
                  <a:pt x="3564597" y="4919852"/>
                </a:cubicBezTo>
                <a:cubicBezTo>
                  <a:pt x="3600929" y="4916001"/>
                  <a:pt x="3637134" y="4902400"/>
                  <a:pt x="3668800" y="4885857"/>
                </a:cubicBezTo>
                <a:cubicBezTo>
                  <a:pt x="3677352" y="4880120"/>
                  <a:pt x="3688173" y="4875853"/>
                  <a:pt x="3697923" y="4875725"/>
                </a:cubicBezTo>
                <a:cubicBezTo>
                  <a:pt x="3759495" y="4880168"/>
                  <a:pt x="3807864" y="4850281"/>
                  <a:pt x="3859302" y="4825603"/>
                </a:cubicBezTo>
                <a:cubicBezTo>
                  <a:pt x="3981154" y="4764374"/>
                  <a:pt x="4106072" y="4708354"/>
                  <a:pt x="4218717" y="4631492"/>
                </a:cubicBezTo>
                <a:cubicBezTo>
                  <a:pt x="4726089" y="4278670"/>
                  <a:pt x="5050014" y="3808608"/>
                  <a:pt x="5136420" y="3187886"/>
                </a:cubicBezTo>
                <a:cubicBezTo>
                  <a:pt x="5163250" y="3002258"/>
                  <a:pt x="5133847" y="2818866"/>
                  <a:pt x="5095093" y="2637473"/>
                </a:cubicBezTo>
                <a:cubicBezTo>
                  <a:pt x="5007996" y="2229804"/>
                  <a:pt x="4835925" y="1863754"/>
                  <a:pt x="4552027" y="1550927"/>
                </a:cubicBezTo>
                <a:cubicBezTo>
                  <a:pt x="4447383" y="1436406"/>
                  <a:pt x="4331245" y="1332162"/>
                  <a:pt x="4206285" y="1241535"/>
                </a:cubicBezTo>
                <a:cubicBezTo>
                  <a:pt x="4141534" y="1194752"/>
                  <a:pt x="4074914" y="1148367"/>
                  <a:pt x="4017916" y="1092106"/>
                </a:cubicBezTo>
                <a:cubicBezTo>
                  <a:pt x="3946102" y="1021411"/>
                  <a:pt x="3860780" y="979023"/>
                  <a:pt x="3766634" y="950252"/>
                </a:cubicBezTo>
                <a:cubicBezTo>
                  <a:pt x="3358801" y="826200"/>
                  <a:pt x="2946216" y="826355"/>
                  <a:pt x="2533034" y="924406"/>
                </a:cubicBezTo>
                <a:cubicBezTo>
                  <a:pt x="2476929" y="936392"/>
                  <a:pt x="2419353" y="950648"/>
                  <a:pt x="2362177" y="966775"/>
                </a:cubicBezTo>
                <a:cubicBezTo>
                  <a:pt x="2463328" y="900190"/>
                  <a:pt x="2585272" y="903469"/>
                  <a:pt x="2692688" y="857055"/>
                </a:cubicBezTo>
                <a:cubicBezTo>
                  <a:pt x="2635257" y="853681"/>
                  <a:pt x="2580622" y="863399"/>
                  <a:pt x="2526787" y="876855"/>
                </a:cubicBezTo>
                <a:cubicBezTo>
                  <a:pt x="2469610" y="892981"/>
                  <a:pt x="2412035" y="907237"/>
                  <a:pt x="2357128" y="924834"/>
                </a:cubicBezTo>
                <a:cubicBezTo>
                  <a:pt x="2301822" y="940562"/>
                  <a:pt x="2247314" y="960029"/>
                  <a:pt x="2195476" y="982835"/>
                </a:cubicBezTo>
                <a:cubicBezTo>
                  <a:pt x="2141369" y="1004172"/>
                  <a:pt x="2092200" y="1030320"/>
                  <a:pt x="2038892" y="1055397"/>
                </a:cubicBezTo>
                <a:cubicBezTo>
                  <a:pt x="2033826" y="1040836"/>
                  <a:pt x="2051456" y="1040981"/>
                  <a:pt x="2051328" y="1031230"/>
                </a:cubicBezTo>
                <a:cubicBezTo>
                  <a:pt x="2049059" y="1029760"/>
                  <a:pt x="2046789" y="1028290"/>
                  <a:pt x="2044919" y="1028689"/>
                </a:cubicBezTo>
                <a:cubicBezTo>
                  <a:pt x="2007516" y="1036680"/>
                  <a:pt x="1975850" y="1053222"/>
                  <a:pt x="1942714" y="1072034"/>
                </a:cubicBezTo>
                <a:cubicBezTo>
                  <a:pt x="1843705" y="1130339"/>
                  <a:pt x="1749635" y="1193455"/>
                  <a:pt x="1659433" y="1265523"/>
                </a:cubicBezTo>
                <a:cubicBezTo>
                  <a:pt x="1639387" y="1281537"/>
                  <a:pt x="1618543" y="1293812"/>
                  <a:pt x="1591162" y="1293796"/>
                </a:cubicBezTo>
                <a:cubicBezTo>
                  <a:pt x="1566051" y="1295250"/>
                  <a:pt x="1549075" y="1316475"/>
                  <a:pt x="1530900" y="1332091"/>
                </a:cubicBezTo>
                <a:cubicBezTo>
                  <a:pt x="1515131" y="1345237"/>
                  <a:pt x="1498863" y="1356045"/>
                  <a:pt x="1480860" y="1363313"/>
                </a:cubicBezTo>
                <a:lnTo>
                  <a:pt x="1469896" y="1366433"/>
                </a:lnTo>
                <a:lnTo>
                  <a:pt x="1485917" y="1349400"/>
                </a:lnTo>
                <a:cubicBezTo>
                  <a:pt x="1513115" y="1322395"/>
                  <a:pt x="1542565" y="1294909"/>
                  <a:pt x="1574268" y="1266943"/>
                </a:cubicBezTo>
                <a:cubicBezTo>
                  <a:pt x="1606451" y="1241229"/>
                  <a:pt x="1667276" y="1195266"/>
                  <a:pt x="1710085" y="1153153"/>
                </a:cubicBezTo>
                <a:cubicBezTo>
                  <a:pt x="1756743" y="1129056"/>
                  <a:pt x="1799552" y="1086942"/>
                  <a:pt x="1853295" y="1051913"/>
                </a:cubicBezTo>
                <a:cubicBezTo>
                  <a:pt x="1856836" y="1046446"/>
                  <a:pt x="1862302" y="1049988"/>
                  <a:pt x="1870349" y="1043559"/>
                </a:cubicBezTo>
                <a:cubicBezTo>
                  <a:pt x="1961740" y="986358"/>
                  <a:pt x="2063102" y="931734"/>
                  <a:pt x="2165426" y="881616"/>
                </a:cubicBezTo>
                <a:cubicBezTo>
                  <a:pt x="2217070" y="858808"/>
                  <a:pt x="2269194" y="838252"/>
                  <a:pt x="2321799" y="819950"/>
                </a:cubicBezTo>
                <a:lnTo>
                  <a:pt x="2427971" y="787847"/>
                </a:lnTo>
                <a:lnTo>
                  <a:pt x="2380636" y="803258"/>
                </a:lnTo>
                <a:cubicBezTo>
                  <a:pt x="2364348" y="809681"/>
                  <a:pt x="2349305" y="816427"/>
                  <a:pt x="2340778" y="820604"/>
                </a:cubicBezTo>
                <a:cubicBezTo>
                  <a:pt x="2336273" y="821566"/>
                  <a:pt x="2336273" y="821566"/>
                  <a:pt x="2336273" y="821566"/>
                </a:cubicBezTo>
                <a:cubicBezTo>
                  <a:pt x="2288653" y="841160"/>
                  <a:pt x="2258087" y="852399"/>
                  <a:pt x="2205963" y="872955"/>
                </a:cubicBezTo>
                <a:cubicBezTo>
                  <a:pt x="2201459" y="873917"/>
                  <a:pt x="2201459" y="873917"/>
                  <a:pt x="2201459" y="873917"/>
                </a:cubicBezTo>
                <a:cubicBezTo>
                  <a:pt x="2202421" y="878421"/>
                  <a:pt x="2197917" y="879383"/>
                  <a:pt x="2202421" y="878421"/>
                </a:cubicBezTo>
                <a:cubicBezTo>
                  <a:pt x="2202421" y="878421"/>
                  <a:pt x="2206925" y="877459"/>
                  <a:pt x="2211429" y="876496"/>
                </a:cubicBezTo>
                <a:cubicBezTo>
                  <a:pt x="2259049" y="856904"/>
                  <a:pt x="2294120" y="844701"/>
                  <a:pt x="2337236" y="826071"/>
                </a:cubicBezTo>
                <a:cubicBezTo>
                  <a:pt x="2338198" y="830575"/>
                  <a:pt x="2338198" y="830575"/>
                  <a:pt x="2342703" y="829613"/>
                </a:cubicBezTo>
                <a:cubicBezTo>
                  <a:pt x="2342703" y="829613"/>
                  <a:pt x="2347207" y="828650"/>
                  <a:pt x="2347207" y="828650"/>
                </a:cubicBezTo>
                <a:cubicBezTo>
                  <a:pt x="2347207" y="828650"/>
                  <a:pt x="2347207" y="828650"/>
                  <a:pt x="2346245" y="824146"/>
                </a:cubicBezTo>
                <a:cubicBezTo>
                  <a:pt x="2384856" y="806478"/>
                  <a:pt x="2432785" y="810367"/>
                  <a:pt x="2437943" y="790426"/>
                </a:cubicBezTo>
                <a:lnTo>
                  <a:pt x="2455960" y="786577"/>
                </a:lnTo>
                <a:cubicBezTo>
                  <a:pt x="2460464" y="785615"/>
                  <a:pt x="2464967" y="784653"/>
                  <a:pt x="2464967" y="784653"/>
                </a:cubicBezTo>
                <a:cubicBezTo>
                  <a:pt x="2465930" y="789157"/>
                  <a:pt x="2467854" y="798165"/>
                  <a:pt x="2464313" y="803631"/>
                </a:cubicBezTo>
                <a:cubicBezTo>
                  <a:pt x="2459809" y="804594"/>
                  <a:pt x="2455304" y="805556"/>
                  <a:pt x="2450800" y="806518"/>
                </a:cubicBezTo>
                <a:cubicBezTo>
                  <a:pt x="2437288" y="809405"/>
                  <a:pt x="2429242" y="815833"/>
                  <a:pt x="2420234" y="817758"/>
                </a:cubicBezTo>
                <a:cubicBezTo>
                  <a:pt x="2420234" y="817758"/>
                  <a:pt x="2415730" y="818720"/>
                  <a:pt x="2415730" y="818720"/>
                </a:cubicBezTo>
                <a:cubicBezTo>
                  <a:pt x="2412188" y="824186"/>
                  <a:pt x="2407684" y="825149"/>
                  <a:pt x="2403180" y="826111"/>
                </a:cubicBezTo>
                <a:cubicBezTo>
                  <a:pt x="2403180" y="826111"/>
                  <a:pt x="2398676" y="827073"/>
                  <a:pt x="2398676" y="827073"/>
                </a:cubicBezTo>
                <a:cubicBezTo>
                  <a:pt x="2399639" y="831577"/>
                  <a:pt x="2404142" y="830615"/>
                  <a:pt x="2404142" y="830615"/>
                </a:cubicBezTo>
                <a:cubicBezTo>
                  <a:pt x="2413151" y="828691"/>
                  <a:pt x="2412188" y="824186"/>
                  <a:pt x="2416693" y="823224"/>
                </a:cubicBezTo>
                <a:cubicBezTo>
                  <a:pt x="2416693" y="823224"/>
                  <a:pt x="2416693" y="823224"/>
                  <a:pt x="2421196" y="822262"/>
                </a:cubicBezTo>
                <a:cubicBezTo>
                  <a:pt x="2416693" y="823224"/>
                  <a:pt x="2417655" y="827728"/>
                  <a:pt x="2417655" y="827728"/>
                </a:cubicBezTo>
                <a:cubicBezTo>
                  <a:pt x="2417655" y="827728"/>
                  <a:pt x="2422158" y="826766"/>
                  <a:pt x="2422158" y="826766"/>
                </a:cubicBezTo>
                <a:cubicBezTo>
                  <a:pt x="2426663" y="825804"/>
                  <a:pt x="2431167" y="824841"/>
                  <a:pt x="2431167" y="824841"/>
                </a:cubicBezTo>
                <a:cubicBezTo>
                  <a:pt x="2431167" y="824841"/>
                  <a:pt x="2430205" y="820337"/>
                  <a:pt x="2430205" y="820337"/>
                </a:cubicBezTo>
                <a:cubicBezTo>
                  <a:pt x="2434709" y="819375"/>
                  <a:pt x="2442754" y="812946"/>
                  <a:pt x="2447259" y="811984"/>
                </a:cubicBezTo>
                <a:cubicBezTo>
                  <a:pt x="2456267" y="810059"/>
                  <a:pt x="2460771" y="809097"/>
                  <a:pt x="2469779" y="807172"/>
                </a:cubicBezTo>
                <a:cubicBezTo>
                  <a:pt x="2492299" y="802361"/>
                  <a:pt x="2492299" y="802361"/>
                  <a:pt x="2492299" y="802361"/>
                </a:cubicBezTo>
                <a:cubicBezTo>
                  <a:pt x="2496804" y="801399"/>
                  <a:pt x="2500345" y="795933"/>
                  <a:pt x="2500345" y="795933"/>
                </a:cubicBezTo>
                <a:cubicBezTo>
                  <a:pt x="2500345" y="795933"/>
                  <a:pt x="2495842" y="796895"/>
                  <a:pt x="2491337" y="797858"/>
                </a:cubicBezTo>
                <a:cubicBezTo>
                  <a:pt x="2473321" y="801707"/>
                  <a:pt x="2473321" y="801707"/>
                  <a:pt x="2473321" y="801707"/>
                </a:cubicBezTo>
                <a:cubicBezTo>
                  <a:pt x="2475900" y="791736"/>
                  <a:pt x="2479442" y="786270"/>
                  <a:pt x="2478479" y="781766"/>
                </a:cubicBezTo>
                <a:cubicBezTo>
                  <a:pt x="2477517" y="777261"/>
                  <a:pt x="2477517" y="777261"/>
                  <a:pt x="2477517" y="777261"/>
                </a:cubicBezTo>
                <a:cubicBezTo>
                  <a:pt x="2482021" y="776299"/>
                  <a:pt x="2482021" y="776299"/>
                  <a:pt x="2486526" y="775337"/>
                </a:cubicBezTo>
                <a:cubicBezTo>
                  <a:pt x="2490068" y="769870"/>
                  <a:pt x="2490068" y="769870"/>
                  <a:pt x="2490068" y="769870"/>
                </a:cubicBezTo>
                <a:cubicBezTo>
                  <a:pt x="2484601" y="766329"/>
                  <a:pt x="2484601" y="766329"/>
                  <a:pt x="2484601" y="766329"/>
                </a:cubicBezTo>
                <a:close/>
                <a:moveTo>
                  <a:pt x="4722193" y="185911"/>
                </a:moveTo>
                <a:cubicBezTo>
                  <a:pt x="4753921" y="193845"/>
                  <a:pt x="4773751" y="197812"/>
                  <a:pt x="4809446" y="213679"/>
                </a:cubicBezTo>
                <a:cubicBezTo>
                  <a:pt x="4809446" y="213679"/>
                  <a:pt x="4809446" y="217645"/>
                  <a:pt x="4801514" y="217645"/>
                </a:cubicBezTo>
                <a:cubicBezTo>
                  <a:pt x="4801514" y="217645"/>
                  <a:pt x="4833242" y="229546"/>
                  <a:pt x="4841174" y="225579"/>
                </a:cubicBezTo>
                <a:cubicBezTo>
                  <a:pt x="4849106" y="233513"/>
                  <a:pt x="4853073" y="237479"/>
                  <a:pt x="4849106" y="241446"/>
                </a:cubicBezTo>
                <a:cubicBezTo>
                  <a:pt x="4864970" y="241446"/>
                  <a:pt x="4904631" y="269214"/>
                  <a:pt x="4928427" y="277147"/>
                </a:cubicBezTo>
                <a:cubicBezTo>
                  <a:pt x="4936360" y="281114"/>
                  <a:pt x="4940326" y="281114"/>
                  <a:pt x="4948258" y="285081"/>
                </a:cubicBezTo>
                <a:cubicBezTo>
                  <a:pt x="5011715" y="312848"/>
                  <a:pt x="5071206" y="356483"/>
                  <a:pt x="5126730" y="392184"/>
                </a:cubicBezTo>
                <a:cubicBezTo>
                  <a:pt x="5146560" y="404084"/>
                  <a:pt x="5186221" y="419951"/>
                  <a:pt x="5178288" y="427885"/>
                </a:cubicBezTo>
                <a:cubicBezTo>
                  <a:pt x="5194153" y="435818"/>
                  <a:pt x="5206051" y="443752"/>
                  <a:pt x="5213983" y="443752"/>
                </a:cubicBezTo>
                <a:cubicBezTo>
                  <a:pt x="5225881" y="455652"/>
                  <a:pt x="5217949" y="455652"/>
                  <a:pt x="5213984" y="455652"/>
                </a:cubicBezTo>
                <a:cubicBezTo>
                  <a:pt x="5170357" y="435818"/>
                  <a:pt x="5122764" y="400117"/>
                  <a:pt x="5091035" y="380284"/>
                </a:cubicBezTo>
                <a:cubicBezTo>
                  <a:pt x="5087070" y="376317"/>
                  <a:pt x="5083104" y="376317"/>
                  <a:pt x="5083103" y="380284"/>
                </a:cubicBezTo>
                <a:cubicBezTo>
                  <a:pt x="5087069" y="380284"/>
                  <a:pt x="5087069" y="380284"/>
                  <a:pt x="5091036" y="384250"/>
                </a:cubicBezTo>
                <a:cubicBezTo>
                  <a:pt x="5095002" y="384250"/>
                  <a:pt x="5098967" y="388217"/>
                  <a:pt x="5098968" y="392184"/>
                </a:cubicBezTo>
                <a:cubicBezTo>
                  <a:pt x="5098968" y="392184"/>
                  <a:pt x="5095002" y="392184"/>
                  <a:pt x="5091035" y="388217"/>
                </a:cubicBezTo>
                <a:cubicBezTo>
                  <a:pt x="5091035" y="388217"/>
                  <a:pt x="5091035" y="388217"/>
                  <a:pt x="5087069" y="388217"/>
                </a:cubicBezTo>
                <a:cubicBezTo>
                  <a:pt x="5126730" y="419951"/>
                  <a:pt x="5170356" y="447719"/>
                  <a:pt x="5217950" y="479453"/>
                </a:cubicBezTo>
                <a:cubicBezTo>
                  <a:pt x="5261576" y="507220"/>
                  <a:pt x="5305202" y="538955"/>
                  <a:pt x="5348829" y="574656"/>
                </a:cubicBezTo>
                <a:cubicBezTo>
                  <a:pt x="5360727" y="578622"/>
                  <a:pt x="5368659" y="582589"/>
                  <a:pt x="5376592" y="590523"/>
                </a:cubicBezTo>
                <a:cubicBezTo>
                  <a:pt x="5416252" y="622257"/>
                  <a:pt x="5440049" y="638124"/>
                  <a:pt x="5471777" y="669858"/>
                </a:cubicBezTo>
                <a:cubicBezTo>
                  <a:pt x="5475743" y="669858"/>
                  <a:pt x="5483675" y="665892"/>
                  <a:pt x="5487641" y="661925"/>
                </a:cubicBezTo>
                <a:cubicBezTo>
                  <a:pt x="5499539" y="669858"/>
                  <a:pt x="5507472" y="673825"/>
                  <a:pt x="5511437" y="673825"/>
                </a:cubicBezTo>
                <a:cubicBezTo>
                  <a:pt x="5511437" y="673825"/>
                  <a:pt x="5507471" y="669858"/>
                  <a:pt x="5507471" y="669858"/>
                </a:cubicBezTo>
                <a:cubicBezTo>
                  <a:pt x="5507471" y="665891"/>
                  <a:pt x="5507471" y="665891"/>
                  <a:pt x="5507471" y="665891"/>
                </a:cubicBezTo>
                <a:cubicBezTo>
                  <a:pt x="5511438" y="665892"/>
                  <a:pt x="5515403" y="669858"/>
                  <a:pt x="5515404" y="673825"/>
                </a:cubicBezTo>
                <a:cubicBezTo>
                  <a:pt x="5515404" y="673825"/>
                  <a:pt x="5519369" y="673825"/>
                  <a:pt x="5519369" y="677792"/>
                </a:cubicBezTo>
                <a:cubicBezTo>
                  <a:pt x="5527301" y="669858"/>
                  <a:pt x="5543166" y="681759"/>
                  <a:pt x="5562995" y="701593"/>
                </a:cubicBezTo>
                <a:cubicBezTo>
                  <a:pt x="5582826" y="721427"/>
                  <a:pt x="5606623" y="745227"/>
                  <a:pt x="5626452" y="765061"/>
                </a:cubicBezTo>
                <a:cubicBezTo>
                  <a:pt x="5630419" y="776961"/>
                  <a:pt x="5610589" y="753161"/>
                  <a:pt x="5610589" y="757128"/>
                </a:cubicBezTo>
                <a:cubicBezTo>
                  <a:pt x="5610589" y="757128"/>
                  <a:pt x="5614555" y="761094"/>
                  <a:pt x="5614555" y="761094"/>
                </a:cubicBezTo>
                <a:cubicBezTo>
                  <a:pt x="5618520" y="765061"/>
                  <a:pt x="5622487" y="765061"/>
                  <a:pt x="5618521" y="769028"/>
                </a:cubicBezTo>
                <a:cubicBezTo>
                  <a:pt x="5618521" y="769028"/>
                  <a:pt x="5618521" y="769028"/>
                  <a:pt x="5614555" y="765061"/>
                </a:cubicBezTo>
                <a:cubicBezTo>
                  <a:pt x="5614555" y="765061"/>
                  <a:pt x="5614555" y="765061"/>
                  <a:pt x="5610588" y="765061"/>
                </a:cubicBezTo>
                <a:cubicBezTo>
                  <a:pt x="5622486" y="776961"/>
                  <a:pt x="5634385" y="788862"/>
                  <a:pt x="5630418" y="792829"/>
                </a:cubicBezTo>
                <a:cubicBezTo>
                  <a:pt x="5618521" y="788862"/>
                  <a:pt x="5598690" y="769028"/>
                  <a:pt x="5590759" y="765061"/>
                </a:cubicBezTo>
                <a:cubicBezTo>
                  <a:pt x="5590759" y="765061"/>
                  <a:pt x="5590759" y="765061"/>
                  <a:pt x="5594724" y="769028"/>
                </a:cubicBezTo>
                <a:cubicBezTo>
                  <a:pt x="5598690" y="772995"/>
                  <a:pt x="5598690" y="772995"/>
                  <a:pt x="5602657" y="776961"/>
                </a:cubicBezTo>
                <a:cubicBezTo>
                  <a:pt x="5602657" y="776961"/>
                  <a:pt x="5598690" y="776961"/>
                  <a:pt x="5598690" y="776961"/>
                </a:cubicBezTo>
                <a:cubicBezTo>
                  <a:pt x="5598690" y="772995"/>
                  <a:pt x="5594725" y="772995"/>
                  <a:pt x="5594725" y="772995"/>
                </a:cubicBezTo>
                <a:cubicBezTo>
                  <a:pt x="5602657" y="776961"/>
                  <a:pt x="5606622" y="788862"/>
                  <a:pt x="5614555" y="796795"/>
                </a:cubicBezTo>
                <a:cubicBezTo>
                  <a:pt x="5650249" y="832496"/>
                  <a:pt x="5693876" y="868197"/>
                  <a:pt x="5729570" y="907865"/>
                </a:cubicBezTo>
                <a:cubicBezTo>
                  <a:pt x="5741468" y="919765"/>
                  <a:pt x="5745434" y="927699"/>
                  <a:pt x="5757333" y="943566"/>
                </a:cubicBezTo>
                <a:cubicBezTo>
                  <a:pt x="5789061" y="979267"/>
                  <a:pt x="5824756" y="1022902"/>
                  <a:pt x="5856484" y="1058602"/>
                </a:cubicBezTo>
                <a:cubicBezTo>
                  <a:pt x="5884247" y="1094304"/>
                  <a:pt x="5908042" y="1122071"/>
                  <a:pt x="5908043" y="1133972"/>
                </a:cubicBezTo>
                <a:cubicBezTo>
                  <a:pt x="5908043" y="1133972"/>
                  <a:pt x="5908043" y="1133972"/>
                  <a:pt x="5908042" y="1137938"/>
                </a:cubicBezTo>
                <a:cubicBezTo>
                  <a:pt x="5908042" y="1137938"/>
                  <a:pt x="5908042" y="1137938"/>
                  <a:pt x="5912009" y="1141905"/>
                </a:cubicBezTo>
                <a:cubicBezTo>
                  <a:pt x="5915975" y="1141905"/>
                  <a:pt x="5915975" y="1145872"/>
                  <a:pt x="5915975" y="1149838"/>
                </a:cubicBezTo>
                <a:cubicBezTo>
                  <a:pt x="5915975" y="1149838"/>
                  <a:pt x="5915975" y="1149838"/>
                  <a:pt x="5912008" y="1145872"/>
                </a:cubicBezTo>
                <a:cubicBezTo>
                  <a:pt x="5912008" y="1145872"/>
                  <a:pt x="5912008" y="1145872"/>
                  <a:pt x="5908042" y="1141905"/>
                </a:cubicBezTo>
                <a:cubicBezTo>
                  <a:pt x="5915974" y="1157772"/>
                  <a:pt x="5927873" y="1173639"/>
                  <a:pt x="5935805" y="1185539"/>
                </a:cubicBezTo>
                <a:cubicBezTo>
                  <a:pt x="5931839" y="1189506"/>
                  <a:pt x="5939771" y="1205373"/>
                  <a:pt x="5931839" y="1205373"/>
                </a:cubicBezTo>
                <a:cubicBezTo>
                  <a:pt x="5987364" y="1280742"/>
                  <a:pt x="6007194" y="1344210"/>
                  <a:pt x="6054787" y="1391812"/>
                </a:cubicBezTo>
                <a:cubicBezTo>
                  <a:pt x="6078583" y="1443380"/>
                  <a:pt x="6078583" y="1479081"/>
                  <a:pt x="6110311" y="1530649"/>
                </a:cubicBezTo>
                <a:cubicBezTo>
                  <a:pt x="6110311" y="1534616"/>
                  <a:pt x="6114277" y="1546516"/>
                  <a:pt x="6118243" y="1550483"/>
                </a:cubicBezTo>
                <a:cubicBezTo>
                  <a:pt x="6130142" y="1574284"/>
                  <a:pt x="6146006" y="1606018"/>
                  <a:pt x="6157904" y="1633786"/>
                </a:cubicBezTo>
                <a:cubicBezTo>
                  <a:pt x="6169802" y="1661553"/>
                  <a:pt x="6177734" y="1693287"/>
                  <a:pt x="6177734" y="1709154"/>
                </a:cubicBezTo>
                <a:cubicBezTo>
                  <a:pt x="6169802" y="1705187"/>
                  <a:pt x="6161869" y="1689320"/>
                  <a:pt x="6153938" y="1669486"/>
                </a:cubicBezTo>
                <a:cubicBezTo>
                  <a:pt x="6149972" y="1649652"/>
                  <a:pt x="6142039" y="1629819"/>
                  <a:pt x="6134108" y="1621885"/>
                </a:cubicBezTo>
                <a:cubicBezTo>
                  <a:pt x="6130142" y="1609984"/>
                  <a:pt x="6130141" y="1602051"/>
                  <a:pt x="6130142" y="1590151"/>
                </a:cubicBezTo>
                <a:cubicBezTo>
                  <a:pt x="6114278" y="1554450"/>
                  <a:pt x="6106345" y="1542549"/>
                  <a:pt x="6090481" y="1514782"/>
                </a:cubicBezTo>
                <a:cubicBezTo>
                  <a:pt x="6098413" y="1518749"/>
                  <a:pt x="6086515" y="1498915"/>
                  <a:pt x="6082549" y="1487014"/>
                </a:cubicBezTo>
                <a:cubicBezTo>
                  <a:pt x="6078583" y="1483048"/>
                  <a:pt x="6066685" y="1471147"/>
                  <a:pt x="6074617" y="1487014"/>
                </a:cubicBezTo>
                <a:cubicBezTo>
                  <a:pt x="6058752" y="1459247"/>
                  <a:pt x="6038922" y="1423546"/>
                  <a:pt x="6019092" y="1383878"/>
                </a:cubicBezTo>
                <a:cubicBezTo>
                  <a:pt x="6003227" y="1348177"/>
                  <a:pt x="5979431" y="1308510"/>
                  <a:pt x="5959602" y="1272808"/>
                </a:cubicBezTo>
                <a:cubicBezTo>
                  <a:pt x="5959602" y="1272808"/>
                  <a:pt x="5955635" y="1264875"/>
                  <a:pt x="5963568" y="1264875"/>
                </a:cubicBezTo>
                <a:cubicBezTo>
                  <a:pt x="5935805" y="1221240"/>
                  <a:pt x="5923907" y="1197439"/>
                  <a:pt x="5900111" y="1181572"/>
                </a:cubicBezTo>
                <a:cubicBezTo>
                  <a:pt x="5888213" y="1157772"/>
                  <a:pt x="5876315" y="1145872"/>
                  <a:pt x="5868382" y="1130005"/>
                </a:cubicBezTo>
                <a:cubicBezTo>
                  <a:pt x="5860450" y="1122071"/>
                  <a:pt x="5868382" y="1133971"/>
                  <a:pt x="5864416" y="1133972"/>
                </a:cubicBezTo>
                <a:cubicBezTo>
                  <a:pt x="5852518" y="1118104"/>
                  <a:pt x="5840619" y="1102237"/>
                  <a:pt x="5828722" y="1086370"/>
                </a:cubicBezTo>
                <a:cubicBezTo>
                  <a:pt x="5840619" y="1086370"/>
                  <a:pt x="5828721" y="1074470"/>
                  <a:pt x="5824755" y="1066536"/>
                </a:cubicBezTo>
                <a:cubicBezTo>
                  <a:pt x="5828721" y="1058603"/>
                  <a:pt x="5844586" y="1070503"/>
                  <a:pt x="5860450" y="1078437"/>
                </a:cubicBezTo>
                <a:cubicBezTo>
                  <a:pt x="5856484" y="1058602"/>
                  <a:pt x="5804925" y="1014968"/>
                  <a:pt x="5789061" y="995134"/>
                </a:cubicBezTo>
                <a:cubicBezTo>
                  <a:pt x="5789061" y="999101"/>
                  <a:pt x="5789061" y="999101"/>
                  <a:pt x="5789061" y="999101"/>
                </a:cubicBezTo>
                <a:cubicBezTo>
                  <a:pt x="5793027" y="1003068"/>
                  <a:pt x="5793027" y="1007034"/>
                  <a:pt x="5793027" y="1007034"/>
                </a:cubicBezTo>
                <a:cubicBezTo>
                  <a:pt x="5789061" y="1003068"/>
                  <a:pt x="5785095" y="1003068"/>
                  <a:pt x="5785095" y="999101"/>
                </a:cubicBezTo>
                <a:cubicBezTo>
                  <a:pt x="5781129" y="1003068"/>
                  <a:pt x="5757332" y="975300"/>
                  <a:pt x="5765264" y="975300"/>
                </a:cubicBezTo>
                <a:cubicBezTo>
                  <a:pt x="5761299" y="975300"/>
                  <a:pt x="5761299" y="975300"/>
                  <a:pt x="5757332" y="971334"/>
                </a:cubicBezTo>
                <a:cubicBezTo>
                  <a:pt x="5757332" y="971334"/>
                  <a:pt x="5757332" y="971334"/>
                  <a:pt x="5757333" y="967367"/>
                </a:cubicBezTo>
                <a:cubicBezTo>
                  <a:pt x="5757333" y="967367"/>
                  <a:pt x="5757333" y="963400"/>
                  <a:pt x="5757333" y="963400"/>
                </a:cubicBezTo>
                <a:cubicBezTo>
                  <a:pt x="5757333" y="963400"/>
                  <a:pt x="5757333" y="963400"/>
                  <a:pt x="5761298" y="967367"/>
                </a:cubicBezTo>
                <a:cubicBezTo>
                  <a:pt x="5737503" y="939599"/>
                  <a:pt x="5753366" y="963400"/>
                  <a:pt x="5749401" y="967367"/>
                </a:cubicBezTo>
                <a:cubicBezTo>
                  <a:pt x="5745435" y="971333"/>
                  <a:pt x="5737502" y="963400"/>
                  <a:pt x="5737502" y="963400"/>
                </a:cubicBezTo>
                <a:cubicBezTo>
                  <a:pt x="5733536" y="967367"/>
                  <a:pt x="5753367" y="991167"/>
                  <a:pt x="5741469" y="983234"/>
                </a:cubicBezTo>
                <a:cubicBezTo>
                  <a:pt x="5729571" y="975300"/>
                  <a:pt x="5717672" y="967367"/>
                  <a:pt x="5705773" y="955466"/>
                </a:cubicBezTo>
                <a:cubicBezTo>
                  <a:pt x="5697842" y="943566"/>
                  <a:pt x="5685944" y="935633"/>
                  <a:pt x="5674045" y="919765"/>
                </a:cubicBezTo>
                <a:cubicBezTo>
                  <a:pt x="5678011" y="911832"/>
                  <a:pt x="5697842" y="931666"/>
                  <a:pt x="5705774" y="935633"/>
                </a:cubicBezTo>
                <a:cubicBezTo>
                  <a:pt x="5713706" y="931666"/>
                  <a:pt x="5697841" y="919765"/>
                  <a:pt x="5697842" y="915799"/>
                </a:cubicBezTo>
                <a:cubicBezTo>
                  <a:pt x="5689910" y="911832"/>
                  <a:pt x="5681977" y="899931"/>
                  <a:pt x="5678012" y="899931"/>
                </a:cubicBezTo>
                <a:cubicBezTo>
                  <a:pt x="5622487" y="836463"/>
                  <a:pt x="5566962" y="804729"/>
                  <a:pt x="5523336" y="749194"/>
                </a:cubicBezTo>
                <a:cubicBezTo>
                  <a:pt x="5515403" y="741261"/>
                  <a:pt x="5503505" y="733327"/>
                  <a:pt x="5495573" y="725393"/>
                </a:cubicBezTo>
                <a:cubicBezTo>
                  <a:pt x="5475743" y="705559"/>
                  <a:pt x="5479709" y="709526"/>
                  <a:pt x="5455913" y="689692"/>
                </a:cubicBezTo>
                <a:cubicBezTo>
                  <a:pt x="5451947" y="685725"/>
                  <a:pt x="5447980" y="685725"/>
                  <a:pt x="5447981" y="689692"/>
                </a:cubicBezTo>
                <a:cubicBezTo>
                  <a:pt x="5416252" y="665892"/>
                  <a:pt x="5396422" y="650024"/>
                  <a:pt x="5376591" y="634157"/>
                </a:cubicBezTo>
                <a:cubicBezTo>
                  <a:pt x="5356762" y="618290"/>
                  <a:pt x="5340897" y="602423"/>
                  <a:pt x="5317100" y="582589"/>
                </a:cubicBezTo>
                <a:cubicBezTo>
                  <a:pt x="5305203" y="578622"/>
                  <a:pt x="5317101" y="590523"/>
                  <a:pt x="5313135" y="598456"/>
                </a:cubicBezTo>
                <a:cubicBezTo>
                  <a:pt x="5305202" y="594490"/>
                  <a:pt x="5305202" y="594490"/>
                  <a:pt x="5301237" y="594489"/>
                </a:cubicBezTo>
                <a:cubicBezTo>
                  <a:pt x="5277440" y="578622"/>
                  <a:pt x="5273474" y="570689"/>
                  <a:pt x="5249678" y="554822"/>
                </a:cubicBezTo>
                <a:cubicBezTo>
                  <a:pt x="5249678" y="550855"/>
                  <a:pt x="5253644" y="550855"/>
                  <a:pt x="5249677" y="546888"/>
                </a:cubicBezTo>
                <a:cubicBezTo>
                  <a:pt x="5253644" y="546888"/>
                  <a:pt x="5257610" y="542921"/>
                  <a:pt x="5273474" y="554822"/>
                </a:cubicBezTo>
                <a:cubicBezTo>
                  <a:pt x="5257610" y="538955"/>
                  <a:pt x="5229847" y="519121"/>
                  <a:pt x="5206051" y="503254"/>
                </a:cubicBezTo>
                <a:cubicBezTo>
                  <a:pt x="5178289" y="487386"/>
                  <a:pt x="5154492" y="471519"/>
                  <a:pt x="5142594" y="455652"/>
                </a:cubicBezTo>
                <a:cubicBezTo>
                  <a:pt x="5091036" y="431852"/>
                  <a:pt x="5063273" y="408051"/>
                  <a:pt x="5015681" y="380283"/>
                </a:cubicBezTo>
                <a:cubicBezTo>
                  <a:pt x="4991884" y="372350"/>
                  <a:pt x="5027579" y="396151"/>
                  <a:pt x="5007749" y="392184"/>
                </a:cubicBezTo>
                <a:cubicBezTo>
                  <a:pt x="4999817" y="384250"/>
                  <a:pt x="4995850" y="388217"/>
                  <a:pt x="4983952" y="380284"/>
                </a:cubicBezTo>
                <a:cubicBezTo>
                  <a:pt x="4991884" y="376317"/>
                  <a:pt x="4976020" y="364416"/>
                  <a:pt x="4991884" y="364416"/>
                </a:cubicBezTo>
                <a:cubicBezTo>
                  <a:pt x="4979986" y="352516"/>
                  <a:pt x="4940325" y="332682"/>
                  <a:pt x="4916529" y="328715"/>
                </a:cubicBezTo>
                <a:cubicBezTo>
                  <a:pt x="4853072" y="285081"/>
                  <a:pt x="4777718" y="253346"/>
                  <a:pt x="4674600" y="213679"/>
                </a:cubicBezTo>
                <a:cubicBezTo>
                  <a:pt x="4698397" y="209712"/>
                  <a:pt x="4730125" y="221612"/>
                  <a:pt x="4761853" y="229546"/>
                </a:cubicBezTo>
                <a:cubicBezTo>
                  <a:pt x="4797548" y="249380"/>
                  <a:pt x="4857039" y="273180"/>
                  <a:pt x="4900665" y="289047"/>
                </a:cubicBezTo>
                <a:cubicBezTo>
                  <a:pt x="4896699" y="289048"/>
                  <a:pt x="4892733" y="285081"/>
                  <a:pt x="4892733" y="285081"/>
                </a:cubicBezTo>
                <a:cubicBezTo>
                  <a:pt x="4896699" y="281114"/>
                  <a:pt x="4900665" y="281114"/>
                  <a:pt x="4904631" y="285081"/>
                </a:cubicBezTo>
                <a:cubicBezTo>
                  <a:pt x="4904631" y="285081"/>
                  <a:pt x="4904631" y="285081"/>
                  <a:pt x="4908597" y="285081"/>
                </a:cubicBezTo>
                <a:cubicBezTo>
                  <a:pt x="4864970" y="261280"/>
                  <a:pt x="4817378" y="245413"/>
                  <a:pt x="4785650" y="217645"/>
                </a:cubicBezTo>
                <a:cubicBezTo>
                  <a:pt x="4757887" y="209712"/>
                  <a:pt x="4718227" y="197812"/>
                  <a:pt x="4722193" y="185911"/>
                </a:cubicBezTo>
                <a:close/>
                <a:moveTo>
                  <a:pt x="1947650" y="777856"/>
                </a:moveTo>
                <a:lnTo>
                  <a:pt x="1935362" y="791245"/>
                </a:lnTo>
                <a:cubicBezTo>
                  <a:pt x="1928321" y="796870"/>
                  <a:pt x="1920035" y="802172"/>
                  <a:pt x="1909737" y="809082"/>
                </a:cubicBezTo>
                <a:cubicBezTo>
                  <a:pt x="1913279" y="803615"/>
                  <a:pt x="1908774" y="804578"/>
                  <a:pt x="1904271" y="805540"/>
                </a:cubicBezTo>
                <a:cubicBezTo>
                  <a:pt x="1882713" y="814856"/>
                  <a:pt x="1864041" y="837684"/>
                  <a:pt x="1846987" y="846036"/>
                </a:cubicBezTo>
                <a:cubicBezTo>
                  <a:pt x="1846987" y="846036"/>
                  <a:pt x="1850529" y="840570"/>
                  <a:pt x="1850529" y="840570"/>
                </a:cubicBezTo>
                <a:cubicBezTo>
                  <a:pt x="1820925" y="856314"/>
                  <a:pt x="1797750" y="880104"/>
                  <a:pt x="1787779" y="877524"/>
                </a:cubicBezTo>
                <a:cubicBezTo>
                  <a:pt x="1787779" y="877524"/>
                  <a:pt x="1788741" y="882029"/>
                  <a:pt x="1784238" y="882991"/>
                </a:cubicBezTo>
                <a:cubicBezTo>
                  <a:pt x="1773612" y="899390"/>
                  <a:pt x="1793246" y="881066"/>
                  <a:pt x="1797750" y="880104"/>
                </a:cubicBezTo>
                <a:cubicBezTo>
                  <a:pt x="1785681" y="889746"/>
                  <a:pt x="1777154" y="893923"/>
                  <a:pt x="1770316" y="897739"/>
                </a:cubicBezTo>
                <a:lnTo>
                  <a:pt x="1753457" y="912815"/>
                </a:lnTo>
                <a:lnTo>
                  <a:pt x="1753020" y="913030"/>
                </a:lnTo>
                <a:lnTo>
                  <a:pt x="1753224" y="903157"/>
                </a:lnTo>
                <a:cubicBezTo>
                  <a:pt x="1752863" y="901468"/>
                  <a:pt x="1750611" y="901949"/>
                  <a:pt x="1742083" y="906126"/>
                </a:cubicBezTo>
                <a:cubicBezTo>
                  <a:pt x="1740794" y="911111"/>
                  <a:pt x="1742401" y="913123"/>
                  <a:pt x="1743445" y="915254"/>
                </a:cubicBezTo>
                <a:lnTo>
                  <a:pt x="1742879" y="918021"/>
                </a:lnTo>
                <a:lnTo>
                  <a:pt x="1735613" y="921596"/>
                </a:lnTo>
                <a:cubicBezTo>
                  <a:pt x="1713871" y="930519"/>
                  <a:pt x="1691059" y="937592"/>
                  <a:pt x="1666447" y="941384"/>
                </a:cubicBezTo>
                <a:cubicBezTo>
                  <a:pt x="1683297" y="910409"/>
                  <a:pt x="1705611" y="895863"/>
                  <a:pt x="1730595" y="884660"/>
                </a:cubicBezTo>
                <a:cubicBezTo>
                  <a:pt x="1789914" y="860254"/>
                  <a:pt x="1846962" y="834378"/>
                  <a:pt x="1900144" y="799552"/>
                </a:cubicBezTo>
                <a:cubicBezTo>
                  <a:pt x="1910366" y="792479"/>
                  <a:pt x="1921080" y="787135"/>
                  <a:pt x="1932099" y="782795"/>
                </a:cubicBezTo>
                <a:close/>
                <a:moveTo>
                  <a:pt x="2248188" y="634910"/>
                </a:moveTo>
                <a:lnTo>
                  <a:pt x="2249855" y="637515"/>
                </a:lnTo>
                <a:cubicBezTo>
                  <a:pt x="2249855" y="637515"/>
                  <a:pt x="2245351" y="638477"/>
                  <a:pt x="2245351" y="638477"/>
                </a:cubicBezTo>
                <a:cubicBezTo>
                  <a:pt x="2240848" y="639439"/>
                  <a:pt x="2236343" y="640402"/>
                  <a:pt x="2237306" y="644906"/>
                </a:cubicBezTo>
                <a:cubicBezTo>
                  <a:pt x="2237306" y="644906"/>
                  <a:pt x="2237306" y="644906"/>
                  <a:pt x="2241810" y="643944"/>
                </a:cubicBezTo>
                <a:cubicBezTo>
                  <a:pt x="2246313" y="642981"/>
                  <a:pt x="2246313" y="642981"/>
                  <a:pt x="2246313" y="642981"/>
                </a:cubicBezTo>
                <a:cubicBezTo>
                  <a:pt x="2214785" y="649717"/>
                  <a:pt x="2158157" y="671235"/>
                  <a:pt x="2139485" y="694062"/>
                </a:cubicBezTo>
                <a:cubicBezTo>
                  <a:pt x="2129352" y="696227"/>
                  <a:pt x="2118050" y="699820"/>
                  <a:pt x="2105648" y="704456"/>
                </a:cubicBezTo>
                <a:lnTo>
                  <a:pt x="2080196" y="714942"/>
                </a:lnTo>
                <a:lnTo>
                  <a:pt x="2084254" y="709377"/>
                </a:lnTo>
                <a:cubicBezTo>
                  <a:pt x="2090808" y="694289"/>
                  <a:pt x="2105370" y="689222"/>
                  <a:pt x="2119532" y="682286"/>
                </a:cubicBezTo>
                <a:close/>
                <a:moveTo>
                  <a:pt x="2411064" y="586743"/>
                </a:moveTo>
                <a:lnTo>
                  <a:pt x="2413620" y="588398"/>
                </a:lnTo>
                <a:cubicBezTo>
                  <a:pt x="2404611" y="590323"/>
                  <a:pt x="2395603" y="592248"/>
                  <a:pt x="2392061" y="597714"/>
                </a:cubicBezTo>
                <a:cubicBezTo>
                  <a:pt x="2387558" y="598676"/>
                  <a:pt x="2378549" y="600601"/>
                  <a:pt x="2374045" y="601563"/>
                </a:cubicBezTo>
                <a:cubicBezTo>
                  <a:pt x="2360533" y="604450"/>
                  <a:pt x="2351525" y="606375"/>
                  <a:pt x="2338013" y="609261"/>
                </a:cubicBezTo>
                <a:cubicBezTo>
                  <a:pt x="2315492" y="614073"/>
                  <a:pt x="2299400" y="626930"/>
                  <a:pt x="2275917" y="627238"/>
                </a:cubicBezTo>
                <a:lnTo>
                  <a:pt x="2276204" y="626130"/>
                </a:lnTo>
                <a:lnTo>
                  <a:pt x="2387086" y="592524"/>
                </a:lnTo>
                <a:close/>
                <a:moveTo>
                  <a:pt x="2522905" y="559776"/>
                </a:moveTo>
                <a:lnTo>
                  <a:pt x="2540871" y="556503"/>
                </a:lnTo>
                <a:lnTo>
                  <a:pt x="2502340" y="564735"/>
                </a:lnTo>
                <a:close/>
                <a:moveTo>
                  <a:pt x="2659387" y="432280"/>
                </a:moveTo>
                <a:lnTo>
                  <a:pt x="2798433" y="411539"/>
                </a:lnTo>
                <a:lnTo>
                  <a:pt x="2817780" y="409701"/>
                </a:lnTo>
                <a:cubicBezTo>
                  <a:pt x="2861544" y="406863"/>
                  <a:pt x="2905643" y="405324"/>
                  <a:pt x="2950086" y="405117"/>
                </a:cubicBezTo>
                <a:cubicBezTo>
                  <a:pt x="2973528" y="404997"/>
                  <a:pt x="2986083" y="404270"/>
                  <a:pt x="2996187" y="398934"/>
                </a:cubicBezTo>
                <a:lnTo>
                  <a:pt x="3005378" y="391284"/>
                </a:lnTo>
                <a:lnTo>
                  <a:pt x="3093771" y="385395"/>
                </a:lnTo>
                <a:cubicBezTo>
                  <a:pt x="3382401" y="377891"/>
                  <a:pt x="3667463" y="417068"/>
                  <a:pt x="3939070" y="497975"/>
                </a:cubicBezTo>
                <a:cubicBezTo>
                  <a:pt x="3930063" y="499900"/>
                  <a:pt x="3924596" y="496358"/>
                  <a:pt x="3925558" y="500862"/>
                </a:cubicBezTo>
                <a:cubicBezTo>
                  <a:pt x="3962860" y="521150"/>
                  <a:pt x="3970907" y="514722"/>
                  <a:pt x="4005322" y="521498"/>
                </a:cubicBezTo>
                <a:cubicBezTo>
                  <a:pt x="4035233" y="529237"/>
                  <a:pt x="4070611" y="540516"/>
                  <a:pt x="4101485" y="552759"/>
                </a:cubicBezTo>
                <a:cubicBezTo>
                  <a:pt x="4107913" y="560806"/>
                  <a:pt x="4148757" y="575627"/>
                  <a:pt x="4157765" y="573703"/>
                </a:cubicBezTo>
                <a:cubicBezTo>
                  <a:pt x="4158727" y="578207"/>
                  <a:pt x="4158727" y="578207"/>
                  <a:pt x="4158727" y="578207"/>
                </a:cubicBezTo>
                <a:cubicBezTo>
                  <a:pt x="4163231" y="577244"/>
                  <a:pt x="4163231" y="577244"/>
                  <a:pt x="4163231" y="577244"/>
                </a:cubicBezTo>
                <a:cubicBezTo>
                  <a:pt x="4164194" y="581748"/>
                  <a:pt x="4164194" y="581748"/>
                  <a:pt x="4168698" y="580786"/>
                </a:cubicBezTo>
                <a:cubicBezTo>
                  <a:pt x="4173202" y="579823"/>
                  <a:pt x="4173202" y="579823"/>
                  <a:pt x="4178668" y="583366"/>
                </a:cubicBezTo>
                <a:cubicBezTo>
                  <a:pt x="4184135" y="586908"/>
                  <a:pt x="4199571" y="593029"/>
                  <a:pt x="4204075" y="592066"/>
                </a:cubicBezTo>
                <a:cubicBezTo>
                  <a:pt x="4230445" y="605271"/>
                  <a:pt x="4256814" y="618476"/>
                  <a:pt x="4286726" y="626215"/>
                </a:cubicBezTo>
                <a:cubicBezTo>
                  <a:pt x="4297658" y="633298"/>
                  <a:pt x="4308591" y="640382"/>
                  <a:pt x="4318562" y="642961"/>
                </a:cubicBezTo>
                <a:cubicBezTo>
                  <a:pt x="4344931" y="656166"/>
                  <a:pt x="4371300" y="669371"/>
                  <a:pt x="4392203" y="679034"/>
                </a:cubicBezTo>
                <a:cubicBezTo>
                  <a:pt x="4392203" y="679034"/>
                  <a:pt x="4387699" y="679996"/>
                  <a:pt x="4387699" y="679996"/>
                </a:cubicBezTo>
                <a:cubicBezTo>
                  <a:pt x="4393166" y="683538"/>
                  <a:pt x="4398632" y="687079"/>
                  <a:pt x="4403136" y="686117"/>
                </a:cubicBezTo>
                <a:cubicBezTo>
                  <a:pt x="4715065" y="845537"/>
                  <a:pt x="4998005" y="1067667"/>
                  <a:pt x="5230091" y="1338337"/>
                </a:cubicBezTo>
                <a:cubicBezTo>
                  <a:pt x="5485311" y="1651162"/>
                  <a:pt x="5672621" y="2020882"/>
                  <a:pt x="5771121" y="2437834"/>
                </a:cubicBezTo>
                <a:cubicBezTo>
                  <a:pt x="5766617" y="2438796"/>
                  <a:pt x="5766617" y="2438796"/>
                  <a:pt x="5762112" y="2439759"/>
                </a:cubicBezTo>
                <a:cubicBezTo>
                  <a:pt x="5744137" y="2377664"/>
                  <a:pt x="5711338" y="2356413"/>
                  <a:pt x="5684663" y="2319726"/>
                </a:cubicBezTo>
                <a:cubicBezTo>
                  <a:pt x="5684663" y="2319726"/>
                  <a:pt x="5682083" y="2329696"/>
                  <a:pt x="5684007" y="2338705"/>
                </a:cubicBezTo>
                <a:cubicBezTo>
                  <a:pt x="5671150" y="2322613"/>
                  <a:pt x="5667956" y="2285618"/>
                  <a:pt x="5657678" y="2259556"/>
                </a:cubicBezTo>
                <a:cubicBezTo>
                  <a:pt x="5643859" y="2238961"/>
                  <a:pt x="5622648" y="2205815"/>
                  <a:pt x="5622648" y="2205815"/>
                </a:cubicBezTo>
                <a:cubicBezTo>
                  <a:pt x="5614602" y="2212244"/>
                  <a:pt x="5618451" y="2230260"/>
                  <a:pt x="5623262" y="2252780"/>
                </a:cubicBezTo>
                <a:cubicBezTo>
                  <a:pt x="5618758" y="2253742"/>
                  <a:pt x="5617796" y="2249238"/>
                  <a:pt x="5617796" y="2249238"/>
                </a:cubicBezTo>
                <a:cubicBezTo>
                  <a:pt x="5616834" y="2244735"/>
                  <a:pt x="5616834" y="2244735"/>
                  <a:pt x="5616834" y="2244735"/>
                </a:cubicBezTo>
                <a:cubicBezTo>
                  <a:pt x="5616834" y="2244735"/>
                  <a:pt x="5615871" y="2240230"/>
                  <a:pt x="5615871" y="2240230"/>
                </a:cubicBezTo>
                <a:cubicBezTo>
                  <a:pt x="5615871" y="2240230"/>
                  <a:pt x="5614909" y="2235726"/>
                  <a:pt x="5613947" y="2231223"/>
                </a:cubicBezTo>
                <a:cubicBezTo>
                  <a:pt x="5609443" y="2232185"/>
                  <a:pt x="5609443" y="2232185"/>
                  <a:pt x="5610406" y="2236688"/>
                </a:cubicBezTo>
                <a:cubicBezTo>
                  <a:pt x="5610406" y="2236688"/>
                  <a:pt x="5611368" y="2241193"/>
                  <a:pt x="5611368" y="2241193"/>
                </a:cubicBezTo>
                <a:cubicBezTo>
                  <a:pt x="5612330" y="2245697"/>
                  <a:pt x="5612330" y="2245697"/>
                  <a:pt x="5612330" y="2245697"/>
                </a:cubicBezTo>
                <a:cubicBezTo>
                  <a:pt x="5597549" y="2220596"/>
                  <a:pt x="5605247" y="2256629"/>
                  <a:pt x="5610713" y="2260171"/>
                </a:cubicBezTo>
                <a:cubicBezTo>
                  <a:pt x="5611675" y="2264674"/>
                  <a:pt x="5616179" y="2263712"/>
                  <a:pt x="5616179" y="2263712"/>
                </a:cubicBezTo>
                <a:cubicBezTo>
                  <a:pt x="5616179" y="2263712"/>
                  <a:pt x="5615217" y="2259209"/>
                  <a:pt x="5615217" y="2259209"/>
                </a:cubicBezTo>
                <a:cubicBezTo>
                  <a:pt x="5618758" y="2253742"/>
                  <a:pt x="5618758" y="2253742"/>
                  <a:pt x="5618758" y="2253742"/>
                </a:cubicBezTo>
                <a:cubicBezTo>
                  <a:pt x="5618758" y="2253742"/>
                  <a:pt x="5620683" y="2262750"/>
                  <a:pt x="5621645" y="2267254"/>
                </a:cubicBezTo>
                <a:cubicBezTo>
                  <a:pt x="5622607" y="2271759"/>
                  <a:pt x="5622607" y="2271759"/>
                  <a:pt x="5622607" y="2271759"/>
                </a:cubicBezTo>
                <a:cubicBezTo>
                  <a:pt x="5629343" y="2303287"/>
                  <a:pt x="5625147" y="2327732"/>
                  <a:pt x="5607785" y="2312602"/>
                </a:cubicBezTo>
                <a:cubicBezTo>
                  <a:pt x="5602974" y="2290082"/>
                  <a:pt x="5598470" y="2291044"/>
                  <a:pt x="5591734" y="2259516"/>
                </a:cubicBezTo>
                <a:cubicBezTo>
                  <a:pt x="5581764" y="2256936"/>
                  <a:pt x="5585613" y="2274952"/>
                  <a:pt x="5577568" y="2281381"/>
                </a:cubicBezTo>
                <a:cubicBezTo>
                  <a:pt x="5555394" y="2243732"/>
                  <a:pt x="5531951" y="2178095"/>
                  <a:pt x="5509432" y="2182907"/>
                </a:cubicBezTo>
                <a:cubicBezTo>
                  <a:pt x="5509432" y="2182907"/>
                  <a:pt x="5508469" y="2178402"/>
                  <a:pt x="5508469" y="2178402"/>
                </a:cubicBezTo>
                <a:cubicBezTo>
                  <a:pt x="5508469" y="2178402"/>
                  <a:pt x="5506545" y="2169395"/>
                  <a:pt x="5506545" y="2169395"/>
                </a:cubicBezTo>
                <a:cubicBezTo>
                  <a:pt x="5501079" y="2165852"/>
                  <a:pt x="5500117" y="2161349"/>
                  <a:pt x="5501079" y="2165852"/>
                </a:cubicBezTo>
                <a:cubicBezTo>
                  <a:pt x="5494650" y="2157807"/>
                  <a:pt x="5491764" y="2144295"/>
                  <a:pt x="5476981" y="2119196"/>
                </a:cubicBezTo>
                <a:cubicBezTo>
                  <a:pt x="5470553" y="2111149"/>
                  <a:pt x="5469591" y="2106645"/>
                  <a:pt x="5468629" y="2102141"/>
                </a:cubicBezTo>
                <a:cubicBezTo>
                  <a:pt x="5468629" y="2102141"/>
                  <a:pt x="5463162" y="2098599"/>
                  <a:pt x="5463162" y="2098599"/>
                </a:cubicBezTo>
                <a:cubicBezTo>
                  <a:pt x="5462200" y="2094096"/>
                  <a:pt x="5462200" y="2094096"/>
                  <a:pt x="5462200" y="2094096"/>
                </a:cubicBezTo>
                <a:cubicBezTo>
                  <a:pt x="5461238" y="2089591"/>
                  <a:pt x="5457696" y="2095058"/>
                  <a:pt x="5457696" y="2095058"/>
                </a:cubicBezTo>
                <a:cubicBezTo>
                  <a:pt x="5456733" y="2090554"/>
                  <a:pt x="5456733" y="2090554"/>
                  <a:pt x="5456733" y="2090554"/>
                </a:cubicBezTo>
                <a:cubicBezTo>
                  <a:pt x="5452230" y="2091516"/>
                  <a:pt x="5448381" y="2073499"/>
                  <a:pt x="5443876" y="2074462"/>
                </a:cubicBezTo>
                <a:cubicBezTo>
                  <a:pt x="5453192" y="2096020"/>
                  <a:pt x="5444839" y="2078966"/>
                  <a:pt x="5442259" y="2088936"/>
                </a:cubicBezTo>
                <a:cubicBezTo>
                  <a:pt x="5431981" y="2062874"/>
                  <a:pt x="5439679" y="2098907"/>
                  <a:pt x="5431327" y="2081853"/>
                </a:cubicBezTo>
                <a:cubicBezTo>
                  <a:pt x="5421049" y="2055791"/>
                  <a:pt x="5416544" y="2056754"/>
                  <a:pt x="5418162" y="2042279"/>
                </a:cubicBezTo>
                <a:cubicBezTo>
                  <a:pt x="5404650" y="2045166"/>
                  <a:pt x="5382169" y="1984034"/>
                  <a:pt x="5359035" y="1941880"/>
                </a:cubicBezTo>
                <a:cubicBezTo>
                  <a:pt x="5358072" y="1937376"/>
                  <a:pt x="5351643" y="1929330"/>
                  <a:pt x="5344253" y="1916780"/>
                </a:cubicBezTo>
                <a:cubicBezTo>
                  <a:pt x="5322081" y="1879131"/>
                  <a:pt x="5307299" y="1854031"/>
                  <a:pt x="5293479" y="1833435"/>
                </a:cubicBezTo>
                <a:cubicBezTo>
                  <a:pt x="5287051" y="1825389"/>
                  <a:pt x="5292517" y="1828931"/>
                  <a:pt x="5290593" y="1819923"/>
                </a:cubicBezTo>
                <a:cubicBezTo>
                  <a:pt x="5286088" y="1820885"/>
                  <a:pt x="5280622" y="1817343"/>
                  <a:pt x="5279659" y="1812840"/>
                </a:cubicBezTo>
                <a:cubicBezTo>
                  <a:pt x="5278697" y="1808335"/>
                  <a:pt x="5290593" y="1819923"/>
                  <a:pt x="5283202" y="1807373"/>
                </a:cubicBezTo>
                <a:cubicBezTo>
                  <a:pt x="5264878" y="1787739"/>
                  <a:pt x="5268419" y="1782274"/>
                  <a:pt x="5242706" y="1750090"/>
                </a:cubicBezTo>
                <a:cubicBezTo>
                  <a:pt x="5251713" y="1748165"/>
                  <a:pt x="5251713" y="1748165"/>
                  <a:pt x="5251713" y="1748165"/>
                </a:cubicBezTo>
                <a:cubicBezTo>
                  <a:pt x="5237894" y="1727570"/>
                  <a:pt x="5231465" y="1719524"/>
                  <a:pt x="5235314" y="1737540"/>
                </a:cubicBezTo>
                <a:cubicBezTo>
                  <a:pt x="5223419" y="1725953"/>
                  <a:pt x="5231465" y="1719524"/>
                  <a:pt x="5215066" y="1708898"/>
                </a:cubicBezTo>
                <a:cubicBezTo>
                  <a:pt x="5220532" y="1712441"/>
                  <a:pt x="5219570" y="1707936"/>
                  <a:pt x="5214104" y="1704395"/>
                </a:cubicBezTo>
                <a:cubicBezTo>
                  <a:pt x="5218608" y="1703433"/>
                  <a:pt x="5218608" y="1703433"/>
                  <a:pt x="5218608" y="1703433"/>
                </a:cubicBezTo>
                <a:cubicBezTo>
                  <a:pt x="5224074" y="1706974"/>
                  <a:pt x="5223112" y="1702470"/>
                  <a:pt x="5223112" y="1702470"/>
                </a:cubicBezTo>
                <a:cubicBezTo>
                  <a:pt x="5222150" y="1697966"/>
                  <a:pt x="5222150" y="1697966"/>
                  <a:pt x="5222150" y="1697966"/>
                </a:cubicBezTo>
                <a:cubicBezTo>
                  <a:pt x="5235008" y="1714058"/>
                  <a:pt x="5224729" y="1687995"/>
                  <a:pt x="5212834" y="1676408"/>
                </a:cubicBezTo>
                <a:cubicBezTo>
                  <a:pt x="5217338" y="1675445"/>
                  <a:pt x="5217338" y="1675445"/>
                  <a:pt x="5217338" y="1675445"/>
                </a:cubicBezTo>
                <a:cubicBezTo>
                  <a:pt x="5217338" y="1675445"/>
                  <a:pt x="5217338" y="1675445"/>
                  <a:pt x="5216376" y="1670942"/>
                </a:cubicBezTo>
                <a:cubicBezTo>
                  <a:pt x="5216376" y="1670942"/>
                  <a:pt x="5210910" y="1667400"/>
                  <a:pt x="5210910" y="1667400"/>
                </a:cubicBezTo>
                <a:cubicBezTo>
                  <a:pt x="5197090" y="1646805"/>
                  <a:pt x="5176842" y="1618163"/>
                  <a:pt x="5156595" y="1589521"/>
                </a:cubicBezTo>
                <a:cubicBezTo>
                  <a:pt x="5131842" y="1561842"/>
                  <a:pt x="5107090" y="1534163"/>
                  <a:pt x="5088767" y="1514530"/>
                </a:cubicBezTo>
                <a:cubicBezTo>
                  <a:pt x="5080413" y="1497476"/>
                  <a:pt x="5056623" y="1474300"/>
                  <a:pt x="5031871" y="1446621"/>
                </a:cubicBezTo>
                <a:cubicBezTo>
                  <a:pt x="5012585" y="1422484"/>
                  <a:pt x="4987833" y="1394804"/>
                  <a:pt x="4977555" y="1368743"/>
                </a:cubicBezTo>
                <a:cubicBezTo>
                  <a:pt x="4967585" y="1366163"/>
                  <a:pt x="4955689" y="1354576"/>
                  <a:pt x="4950224" y="1351033"/>
                </a:cubicBezTo>
                <a:cubicBezTo>
                  <a:pt x="4950224" y="1351033"/>
                  <a:pt x="4949261" y="1346529"/>
                  <a:pt x="4949261" y="1346529"/>
                </a:cubicBezTo>
                <a:cubicBezTo>
                  <a:pt x="4943795" y="1342988"/>
                  <a:pt x="4943795" y="1342988"/>
                  <a:pt x="4942833" y="1338484"/>
                </a:cubicBezTo>
                <a:cubicBezTo>
                  <a:pt x="4938328" y="1339446"/>
                  <a:pt x="4938328" y="1339446"/>
                  <a:pt x="4939291" y="1343950"/>
                </a:cubicBezTo>
                <a:cubicBezTo>
                  <a:pt x="4894290" y="1287629"/>
                  <a:pt x="4813913" y="1220029"/>
                  <a:pt x="4736115" y="1142457"/>
                </a:cubicBezTo>
                <a:cubicBezTo>
                  <a:pt x="4736115" y="1142457"/>
                  <a:pt x="4736115" y="1142457"/>
                  <a:pt x="4735152" y="1137953"/>
                </a:cubicBezTo>
                <a:cubicBezTo>
                  <a:pt x="4748664" y="1135066"/>
                  <a:pt x="4747047" y="1149540"/>
                  <a:pt x="4778882" y="1166287"/>
                </a:cubicBezTo>
                <a:cubicBezTo>
                  <a:pt x="4775341" y="1171753"/>
                  <a:pt x="4776303" y="1176257"/>
                  <a:pt x="4782731" y="1184304"/>
                </a:cubicBezTo>
                <a:cubicBezTo>
                  <a:pt x="4788198" y="1187845"/>
                  <a:pt x="4804597" y="1198470"/>
                  <a:pt x="4821959" y="1213600"/>
                </a:cubicBezTo>
                <a:cubicBezTo>
                  <a:pt x="4839320" y="1228729"/>
                  <a:pt x="4856681" y="1243859"/>
                  <a:pt x="4857643" y="1248362"/>
                </a:cubicBezTo>
                <a:cubicBezTo>
                  <a:pt x="4869538" y="1259950"/>
                  <a:pt x="4893328" y="1283126"/>
                  <a:pt x="4916156" y="1301797"/>
                </a:cubicBezTo>
                <a:cubicBezTo>
                  <a:pt x="4934479" y="1321429"/>
                  <a:pt x="4952803" y="1341064"/>
                  <a:pt x="4953765" y="1345567"/>
                </a:cubicBezTo>
                <a:cubicBezTo>
                  <a:pt x="4969202" y="1351689"/>
                  <a:pt x="4990413" y="1384834"/>
                  <a:pt x="5006812" y="1395460"/>
                </a:cubicBezTo>
                <a:cubicBezTo>
                  <a:pt x="5006812" y="1395460"/>
                  <a:pt x="5007774" y="1399963"/>
                  <a:pt x="5007774" y="1399963"/>
                </a:cubicBezTo>
                <a:cubicBezTo>
                  <a:pt x="5008736" y="1404467"/>
                  <a:pt x="5008736" y="1404467"/>
                  <a:pt x="5008736" y="1404467"/>
                </a:cubicBezTo>
                <a:cubicBezTo>
                  <a:pt x="5008736" y="1404467"/>
                  <a:pt x="5013240" y="1403505"/>
                  <a:pt x="5013240" y="1403505"/>
                </a:cubicBezTo>
                <a:cubicBezTo>
                  <a:pt x="5025135" y="1415093"/>
                  <a:pt x="5020631" y="1416055"/>
                  <a:pt x="5027059" y="1424100"/>
                </a:cubicBezTo>
                <a:cubicBezTo>
                  <a:pt x="5027059" y="1424100"/>
                  <a:pt x="5028022" y="1428605"/>
                  <a:pt x="5028022" y="1428605"/>
                </a:cubicBezTo>
                <a:cubicBezTo>
                  <a:pt x="5028022" y="1428605"/>
                  <a:pt x="5033488" y="1432147"/>
                  <a:pt x="5033488" y="1432147"/>
                </a:cubicBezTo>
                <a:cubicBezTo>
                  <a:pt x="5032526" y="1427642"/>
                  <a:pt x="5032526" y="1427642"/>
                  <a:pt x="5032526" y="1427642"/>
                </a:cubicBezTo>
                <a:cubicBezTo>
                  <a:pt x="5050850" y="1447277"/>
                  <a:pt x="5058241" y="1459826"/>
                  <a:pt x="5074640" y="1470451"/>
                </a:cubicBezTo>
                <a:cubicBezTo>
                  <a:pt x="5070135" y="1471414"/>
                  <a:pt x="5070135" y="1471414"/>
                  <a:pt x="5070135" y="1471414"/>
                </a:cubicBezTo>
                <a:lnTo>
                  <a:pt x="5071097" y="1475917"/>
                </a:lnTo>
                <a:cubicBezTo>
                  <a:pt x="5072060" y="1480421"/>
                  <a:pt x="5076564" y="1479459"/>
                  <a:pt x="5076564" y="1479459"/>
                </a:cubicBezTo>
                <a:cubicBezTo>
                  <a:pt x="5076564" y="1479459"/>
                  <a:pt x="5076564" y="1479459"/>
                  <a:pt x="5081068" y="1478497"/>
                </a:cubicBezTo>
                <a:cubicBezTo>
                  <a:pt x="5082031" y="1483001"/>
                  <a:pt x="5082031" y="1483001"/>
                  <a:pt x="5082031" y="1483001"/>
                </a:cubicBezTo>
                <a:cubicBezTo>
                  <a:pt x="5093925" y="1494589"/>
                  <a:pt x="5090383" y="1500055"/>
                  <a:pt x="5096812" y="1508101"/>
                </a:cubicBezTo>
                <a:cubicBezTo>
                  <a:pt x="5101316" y="1507139"/>
                  <a:pt x="5100354" y="1502634"/>
                  <a:pt x="5106783" y="1510680"/>
                </a:cubicBezTo>
                <a:cubicBezTo>
                  <a:pt x="5107745" y="1515184"/>
                  <a:pt x="5112248" y="1514222"/>
                  <a:pt x="5113211" y="1518726"/>
                </a:cubicBezTo>
                <a:cubicBezTo>
                  <a:pt x="5108707" y="1519688"/>
                  <a:pt x="5108707" y="1519688"/>
                  <a:pt x="5109670" y="1524192"/>
                </a:cubicBezTo>
                <a:cubicBezTo>
                  <a:pt x="5109670" y="1524192"/>
                  <a:pt x="5110632" y="1528696"/>
                  <a:pt x="5115135" y="1527734"/>
                </a:cubicBezTo>
                <a:cubicBezTo>
                  <a:pt x="5115135" y="1527734"/>
                  <a:pt x="5116098" y="1532238"/>
                  <a:pt x="5120602" y="1531276"/>
                </a:cubicBezTo>
                <a:cubicBezTo>
                  <a:pt x="5127031" y="1539322"/>
                  <a:pt x="5157249" y="1570543"/>
                  <a:pt x="5151783" y="1567000"/>
                </a:cubicBezTo>
                <a:cubicBezTo>
                  <a:pt x="5159829" y="1560573"/>
                  <a:pt x="5135383" y="1556375"/>
                  <a:pt x="5143430" y="1549947"/>
                </a:cubicBezTo>
                <a:cubicBezTo>
                  <a:pt x="5137963" y="1546406"/>
                  <a:pt x="5132496" y="1542863"/>
                  <a:pt x="5126069" y="1534818"/>
                </a:cubicBezTo>
                <a:cubicBezTo>
                  <a:pt x="5126069" y="1534818"/>
                  <a:pt x="5126069" y="1534818"/>
                  <a:pt x="5125106" y="1530313"/>
                </a:cubicBezTo>
                <a:cubicBezTo>
                  <a:pt x="5125106" y="1530313"/>
                  <a:pt x="5124144" y="1525809"/>
                  <a:pt x="5124144" y="1525809"/>
                </a:cubicBezTo>
                <a:cubicBezTo>
                  <a:pt x="5123182" y="1521306"/>
                  <a:pt x="5117715" y="1517764"/>
                  <a:pt x="5117715" y="1517764"/>
                </a:cubicBezTo>
                <a:cubicBezTo>
                  <a:pt x="5114828" y="1504252"/>
                  <a:pt x="5100354" y="1502634"/>
                  <a:pt x="5087496" y="1486543"/>
                </a:cubicBezTo>
                <a:cubicBezTo>
                  <a:pt x="5092001" y="1485581"/>
                  <a:pt x="5091038" y="1481077"/>
                  <a:pt x="5085572" y="1477535"/>
                </a:cubicBezTo>
                <a:cubicBezTo>
                  <a:pt x="5084609" y="1473030"/>
                  <a:pt x="5084609" y="1473030"/>
                  <a:pt x="5084609" y="1473030"/>
                </a:cubicBezTo>
                <a:cubicBezTo>
                  <a:pt x="5084609" y="1473030"/>
                  <a:pt x="5083647" y="1468527"/>
                  <a:pt x="5082685" y="1464022"/>
                </a:cubicBezTo>
                <a:cubicBezTo>
                  <a:pt x="5078182" y="1464985"/>
                  <a:pt x="5077219" y="1460480"/>
                  <a:pt x="5078182" y="1464985"/>
                </a:cubicBezTo>
                <a:cubicBezTo>
                  <a:pt x="5078182" y="1464985"/>
                  <a:pt x="5073677" y="1465947"/>
                  <a:pt x="5073677" y="1465947"/>
                </a:cubicBezTo>
                <a:cubicBezTo>
                  <a:pt x="5070790" y="1452435"/>
                  <a:pt x="5062744" y="1458864"/>
                  <a:pt x="5056316" y="1450817"/>
                </a:cubicBezTo>
                <a:cubicBezTo>
                  <a:pt x="5048925" y="1438268"/>
                  <a:pt x="5042496" y="1430222"/>
                  <a:pt x="5037030" y="1426680"/>
                </a:cubicBezTo>
                <a:cubicBezTo>
                  <a:pt x="5037030" y="1426680"/>
                  <a:pt x="5036068" y="1422176"/>
                  <a:pt x="5036068" y="1422176"/>
                </a:cubicBezTo>
                <a:cubicBezTo>
                  <a:pt x="5036068" y="1422176"/>
                  <a:pt x="5036068" y="1422176"/>
                  <a:pt x="5035106" y="1417673"/>
                </a:cubicBezTo>
                <a:cubicBezTo>
                  <a:pt x="5024173" y="1410588"/>
                  <a:pt x="5024173" y="1410588"/>
                  <a:pt x="5017744" y="1402543"/>
                </a:cubicBezTo>
                <a:cubicBezTo>
                  <a:pt x="5018706" y="1407047"/>
                  <a:pt x="5018706" y="1407047"/>
                  <a:pt x="5023210" y="1406085"/>
                </a:cubicBezTo>
                <a:cubicBezTo>
                  <a:pt x="5023210" y="1406085"/>
                  <a:pt x="5023210" y="1406085"/>
                  <a:pt x="5022248" y="1401581"/>
                </a:cubicBezTo>
                <a:cubicBezTo>
                  <a:pt x="5022248" y="1401581"/>
                  <a:pt x="5016781" y="1398039"/>
                  <a:pt x="5016781" y="1398039"/>
                </a:cubicBezTo>
                <a:cubicBezTo>
                  <a:pt x="5011316" y="1394497"/>
                  <a:pt x="5011316" y="1394497"/>
                  <a:pt x="5011316" y="1394497"/>
                </a:cubicBezTo>
                <a:cubicBezTo>
                  <a:pt x="5010354" y="1389993"/>
                  <a:pt x="5010354" y="1389993"/>
                  <a:pt x="5003925" y="1381948"/>
                </a:cubicBezTo>
                <a:cubicBezTo>
                  <a:pt x="5004887" y="1386451"/>
                  <a:pt x="4999420" y="1382910"/>
                  <a:pt x="4992992" y="1374863"/>
                </a:cubicBezTo>
                <a:cubicBezTo>
                  <a:pt x="4997496" y="1373901"/>
                  <a:pt x="4998458" y="1378406"/>
                  <a:pt x="5002962" y="1377443"/>
                </a:cubicBezTo>
                <a:cubicBezTo>
                  <a:pt x="4991068" y="1365856"/>
                  <a:pt x="4992992" y="1374863"/>
                  <a:pt x="4986564" y="1366818"/>
                </a:cubicBezTo>
                <a:cubicBezTo>
                  <a:pt x="4979172" y="1354268"/>
                  <a:pt x="4985601" y="1362314"/>
                  <a:pt x="4968240" y="1347184"/>
                </a:cubicBezTo>
                <a:cubicBezTo>
                  <a:pt x="4971781" y="1341718"/>
                  <a:pt x="4977248" y="1345260"/>
                  <a:pt x="4981752" y="1344297"/>
                </a:cubicBezTo>
                <a:cubicBezTo>
                  <a:pt x="4970819" y="1337214"/>
                  <a:pt x="4965353" y="1333672"/>
                  <a:pt x="4959887" y="1330131"/>
                </a:cubicBezTo>
                <a:cubicBezTo>
                  <a:pt x="4964391" y="1329169"/>
                  <a:pt x="4964391" y="1329169"/>
                  <a:pt x="4964391" y="1329169"/>
                </a:cubicBezTo>
                <a:cubicBezTo>
                  <a:pt x="4964391" y="1329169"/>
                  <a:pt x="4964391" y="1329169"/>
                  <a:pt x="4963429" y="1324664"/>
                </a:cubicBezTo>
                <a:cubicBezTo>
                  <a:pt x="4963429" y="1324664"/>
                  <a:pt x="4958925" y="1325627"/>
                  <a:pt x="4957962" y="1321122"/>
                </a:cubicBezTo>
                <a:cubicBezTo>
                  <a:pt x="4952496" y="1317580"/>
                  <a:pt x="4946067" y="1309535"/>
                  <a:pt x="4941563" y="1310497"/>
                </a:cubicBezTo>
                <a:cubicBezTo>
                  <a:pt x="4941563" y="1310497"/>
                  <a:pt x="4936097" y="1306955"/>
                  <a:pt x="4935134" y="1302452"/>
                </a:cubicBezTo>
                <a:cubicBezTo>
                  <a:pt x="4935134" y="1302452"/>
                  <a:pt x="4935134" y="1302452"/>
                  <a:pt x="4929668" y="1298910"/>
                </a:cubicBezTo>
                <a:cubicBezTo>
                  <a:pt x="4929668" y="1298910"/>
                  <a:pt x="4929668" y="1298910"/>
                  <a:pt x="4930630" y="1303414"/>
                </a:cubicBezTo>
                <a:cubicBezTo>
                  <a:pt x="4930630" y="1303414"/>
                  <a:pt x="4930630" y="1303414"/>
                  <a:pt x="4931592" y="1307917"/>
                </a:cubicBezTo>
                <a:cubicBezTo>
                  <a:pt x="4915193" y="1297292"/>
                  <a:pt x="4907802" y="1284743"/>
                  <a:pt x="4901375" y="1276697"/>
                </a:cubicBezTo>
                <a:cubicBezTo>
                  <a:pt x="4905878" y="1275735"/>
                  <a:pt x="4911345" y="1279277"/>
                  <a:pt x="4915849" y="1278314"/>
                </a:cubicBezTo>
                <a:cubicBezTo>
                  <a:pt x="4897525" y="1258680"/>
                  <a:pt x="4879201" y="1239048"/>
                  <a:pt x="4883050" y="1257063"/>
                </a:cubicBezTo>
                <a:cubicBezTo>
                  <a:pt x="4869231" y="1236468"/>
                  <a:pt x="4869231" y="1236468"/>
                  <a:pt x="4852832" y="1225842"/>
                </a:cubicBezTo>
                <a:cubicBezTo>
                  <a:pt x="4852832" y="1225842"/>
                  <a:pt x="4857337" y="1224880"/>
                  <a:pt x="4858299" y="1229384"/>
                </a:cubicBezTo>
                <a:cubicBezTo>
                  <a:pt x="4858299" y="1229384"/>
                  <a:pt x="4862802" y="1228422"/>
                  <a:pt x="4862802" y="1228422"/>
                </a:cubicBezTo>
                <a:cubicBezTo>
                  <a:pt x="4868269" y="1231963"/>
                  <a:pt x="4867307" y="1227460"/>
                  <a:pt x="4867307" y="1227460"/>
                </a:cubicBezTo>
                <a:cubicBezTo>
                  <a:pt x="4866344" y="1222956"/>
                  <a:pt x="4866344" y="1222956"/>
                  <a:pt x="4860878" y="1219413"/>
                </a:cubicBezTo>
                <a:cubicBezTo>
                  <a:pt x="4865382" y="1218451"/>
                  <a:pt x="4865382" y="1218451"/>
                  <a:pt x="4865382" y="1218451"/>
                </a:cubicBezTo>
                <a:cubicBezTo>
                  <a:pt x="4866344" y="1222956"/>
                  <a:pt x="4870849" y="1221993"/>
                  <a:pt x="4870849" y="1221993"/>
                </a:cubicBezTo>
                <a:cubicBezTo>
                  <a:pt x="4871811" y="1226498"/>
                  <a:pt x="4871811" y="1226498"/>
                  <a:pt x="4871811" y="1226498"/>
                </a:cubicBezTo>
                <a:cubicBezTo>
                  <a:pt x="4871811" y="1226498"/>
                  <a:pt x="4877276" y="1230039"/>
                  <a:pt x="4877276" y="1230039"/>
                </a:cubicBezTo>
                <a:cubicBezTo>
                  <a:pt x="4877276" y="1230039"/>
                  <a:pt x="4882743" y="1233581"/>
                  <a:pt x="4882743" y="1233581"/>
                </a:cubicBezTo>
                <a:cubicBezTo>
                  <a:pt x="4924857" y="1276390"/>
                  <a:pt x="4961504" y="1315656"/>
                  <a:pt x="5003618" y="1358465"/>
                </a:cubicBezTo>
                <a:cubicBezTo>
                  <a:pt x="5004580" y="1362969"/>
                  <a:pt x="5004580" y="1362969"/>
                  <a:pt x="5004580" y="1362969"/>
                </a:cubicBezTo>
                <a:cubicBezTo>
                  <a:pt x="5005542" y="1367472"/>
                  <a:pt x="5010045" y="1366510"/>
                  <a:pt x="5010045" y="1366510"/>
                </a:cubicBezTo>
                <a:cubicBezTo>
                  <a:pt x="5026446" y="1377136"/>
                  <a:pt x="5021941" y="1378098"/>
                  <a:pt x="5033836" y="1389686"/>
                </a:cubicBezTo>
                <a:cubicBezTo>
                  <a:pt x="5034798" y="1394190"/>
                  <a:pt x="5035760" y="1398694"/>
                  <a:pt x="5041227" y="1402236"/>
                </a:cubicBezTo>
                <a:cubicBezTo>
                  <a:pt x="5042189" y="1406739"/>
                  <a:pt x="5046693" y="1405777"/>
                  <a:pt x="5046693" y="1405777"/>
                </a:cubicBezTo>
                <a:cubicBezTo>
                  <a:pt x="5058588" y="1417364"/>
                  <a:pt x="5065979" y="1429915"/>
                  <a:pt x="5075949" y="1432494"/>
                </a:cubicBezTo>
                <a:cubicBezTo>
                  <a:pt x="5075949" y="1432494"/>
                  <a:pt x="5081416" y="1436036"/>
                  <a:pt x="5081416" y="1436036"/>
                </a:cubicBezTo>
                <a:cubicBezTo>
                  <a:pt x="5082378" y="1440541"/>
                  <a:pt x="5083340" y="1445044"/>
                  <a:pt x="5084302" y="1449548"/>
                </a:cubicBezTo>
                <a:cubicBezTo>
                  <a:pt x="5088807" y="1448586"/>
                  <a:pt x="5102626" y="1469181"/>
                  <a:pt x="5113559" y="1476265"/>
                </a:cubicBezTo>
                <a:cubicBezTo>
                  <a:pt x="5113559" y="1476265"/>
                  <a:pt x="5114521" y="1480769"/>
                  <a:pt x="5119025" y="1479807"/>
                </a:cubicBezTo>
                <a:cubicBezTo>
                  <a:pt x="5119987" y="1484311"/>
                  <a:pt x="5119987" y="1484311"/>
                  <a:pt x="5119987" y="1484311"/>
                </a:cubicBezTo>
                <a:cubicBezTo>
                  <a:pt x="5146664" y="1520998"/>
                  <a:pt x="5174303" y="1562189"/>
                  <a:pt x="5205484" y="1597915"/>
                </a:cubicBezTo>
                <a:cubicBezTo>
                  <a:pt x="5206446" y="1602418"/>
                  <a:pt x="5211913" y="1605960"/>
                  <a:pt x="5217379" y="1609503"/>
                </a:cubicBezTo>
                <a:cubicBezTo>
                  <a:pt x="5218341" y="1614006"/>
                  <a:pt x="5219303" y="1618511"/>
                  <a:pt x="5220266" y="1623015"/>
                </a:cubicBezTo>
                <a:cubicBezTo>
                  <a:pt x="5219303" y="1618511"/>
                  <a:pt x="5224770" y="1622052"/>
                  <a:pt x="5229274" y="1621090"/>
                </a:cubicBezTo>
                <a:cubicBezTo>
                  <a:pt x="5230236" y="1625593"/>
                  <a:pt x="5235702" y="1629136"/>
                  <a:pt x="5235702" y="1629136"/>
                </a:cubicBezTo>
                <a:cubicBezTo>
                  <a:pt x="5249522" y="1649732"/>
                  <a:pt x="5258838" y="1671289"/>
                  <a:pt x="5271695" y="1687381"/>
                </a:cubicBezTo>
                <a:cubicBezTo>
                  <a:pt x="5271695" y="1687381"/>
                  <a:pt x="5272657" y="1691885"/>
                  <a:pt x="5272657" y="1691885"/>
                </a:cubicBezTo>
                <a:cubicBezTo>
                  <a:pt x="5273619" y="1696389"/>
                  <a:pt x="5273619" y="1696389"/>
                  <a:pt x="5274581" y="1700893"/>
                </a:cubicBezTo>
                <a:cubicBezTo>
                  <a:pt x="5279086" y="1699931"/>
                  <a:pt x="5279086" y="1699931"/>
                  <a:pt x="5279086" y="1699931"/>
                </a:cubicBezTo>
                <a:cubicBezTo>
                  <a:pt x="5298371" y="1724068"/>
                  <a:pt x="5316695" y="1743702"/>
                  <a:pt x="5325048" y="1760755"/>
                </a:cubicBezTo>
                <a:cubicBezTo>
                  <a:pt x="5341447" y="1771380"/>
                  <a:pt x="5359115" y="1809993"/>
                  <a:pt x="5380326" y="1843138"/>
                </a:cubicBezTo>
                <a:cubicBezTo>
                  <a:pt x="5391259" y="1850222"/>
                  <a:pt x="5402499" y="1880788"/>
                  <a:pt x="5408928" y="1888834"/>
                </a:cubicBezTo>
                <a:cubicBezTo>
                  <a:pt x="5408928" y="1888834"/>
                  <a:pt x="5409890" y="1893338"/>
                  <a:pt x="5409890" y="1893338"/>
                </a:cubicBezTo>
                <a:cubicBezTo>
                  <a:pt x="5409890" y="1893338"/>
                  <a:pt x="5410852" y="1897842"/>
                  <a:pt x="5410852" y="1897842"/>
                </a:cubicBezTo>
                <a:cubicBezTo>
                  <a:pt x="5411815" y="1902346"/>
                  <a:pt x="5411815" y="1902346"/>
                  <a:pt x="5411815" y="1902346"/>
                </a:cubicBezTo>
                <a:cubicBezTo>
                  <a:pt x="5417280" y="1905888"/>
                  <a:pt x="5417280" y="1905888"/>
                  <a:pt x="5416318" y="1901384"/>
                </a:cubicBezTo>
                <a:cubicBezTo>
                  <a:pt x="5423709" y="1913934"/>
                  <a:pt x="5421785" y="1904926"/>
                  <a:pt x="5426289" y="1903964"/>
                </a:cubicBezTo>
                <a:cubicBezTo>
                  <a:pt x="5424671" y="1918438"/>
                  <a:pt x="5438184" y="1915551"/>
                  <a:pt x="5442032" y="1933567"/>
                </a:cubicBezTo>
                <a:cubicBezTo>
                  <a:pt x="5445575" y="1928101"/>
                  <a:pt x="5448461" y="1941613"/>
                  <a:pt x="5452966" y="1940651"/>
                </a:cubicBezTo>
                <a:cubicBezTo>
                  <a:pt x="5440108" y="1924559"/>
                  <a:pt x="5428868" y="1893993"/>
                  <a:pt x="5418898" y="1891414"/>
                </a:cubicBezTo>
                <a:cubicBezTo>
                  <a:pt x="5418898" y="1891414"/>
                  <a:pt x="5417936" y="1886909"/>
                  <a:pt x="5416973" y="1882405"/>
                </a:cubicBezTo>
                <a:cubicBezTo>
                  <a:pt x="5416973" y="1882405"/>
                  <a:pt x="5416011" y="1877901"/>
                  <a:pt x="5411507" y="1878863"/>
                </a:cubicBezTo>
                <a:cubicBezTo>
                  <a:pt x="5405733" y="1851839"/>
                  <a:pt x="5387410" y="1832206"/>
                  <a:pt x="5373590" y="1811610"/>
                </a:cubicBezTo>
                <a:cubicBezTo>
                  <a:pt x="5338560" y="1757869"/>
                  <a:pt x="5308034" y="1703165"/>
                  <a:pt x="5274930" y="1658432"/>
                </a:cubicBezTo>
                <a:cubicBezTo>
                  <a:pt x="5248253" y="1621744"/>
                  <a:pt x="5216765" y="1562538"/>
                  <a:pt x="5173689" y="1515224"/>
                </a:cubicBezTo>
                <a:cubicBezTo>
                  <a:pt x="5167260" y="1507179"/>
                  <a:pt x="5157290" y="1504599"/>
                  <a:pt x="5155366" y="1495591"/>
                </a:cubicBezTo>
                <a:cubicBezTo>
                  <a:pt x="5124184" y="1459866"/>
                  <a:pt x="5102012" y="1422217"/>
                  <a:pt x="5077260" y="1394538"/>
                </a:cubicBezTo>
                <a:cubicBezTo>
                  <a:pt x="5054432" y="1375866"/>
                  <a:pt x="5066326" y="1387454"/>
                  <a:pt x="5047041" y="1363316"/>
                </a:cubicBezTo>
                <a:cubicBezTo>
                  <a:pt x="5026793" y="1334675"/>
                  <a:pt x="5003003" y="1311500"/>
                  <a:pt x="4981137" y="1297332"/>
                </a:cubicBezTo>
                <a:cubicBezTo>
                  <a:pt x="4954460" y="1260645"/>
                  <a:pt x="4897873" y="1216220"/>
                  <a:pt x="4867654" y="1184998"/>
                </a:cubicBezTo>
                <a:cubicBezTo>
                  <a:pt x="4855759" y="1173411"/>
                  <a:pt x="4852217" y="1178877"/>
                  <a:pt x="4840323" y="1167290"/>
                </a:cubicBezTo>
                <a:cubicBezTo>
                  <a:pt x="4848368" y="1160861"/>
                  <a:pt x="4825540" y="1142190"/>
                  <a:pt x="4809142" y="1131565"/>
                </a:cubicBezTo>
                <a:cubicBezTo>
                  <a:pt x="4809142" y="1131565"/>
                  <a:pt x="4804638" y="1132527"/>
                  <a:pt x="4799171" y="1128985"/>
                </a:cubicBezTo>
                <a:cubicBezTo>
                  <a:pt x="4782773" y="1118360"/>
                  <a:pt x="4767028" y="1088756"/>
                  <a:pt x="4740659" y="1075551"/>
                </a:cubicBezTo>
                <a:cubicBezTo>
                  <a:pt x="4735193" y="1072010"/>
                  <a:pt x="4731650" y="1077476"/>
                  <a:pt x="4720718" y="1070392"/>
                </a:cubicBezTo>
                <a:cubicBezTo>
                  <a:pt x="4720718" y="1070392"/>
                  <a:pt x="4717831" y="1056880"/>
                  <a:pt x="4707860" y="1054300"/>
                </a:cubicBezTo>
                <a:cubicBezTo>
                  <a:pt x="4661243" y="1012454"/>
                  <a:pt x="4591143" y="970915"/>
                  <a:pt x="4541946" y="939039"/>
                </a:cubicBezTo>
                <a:cubicBezTo>
                  <a:pt x="4520081" y="924872"/>
                  <a:pt x="4497253" y="906201"/>
                  <a:pt x="4469921" y="888492"/>
                </a:cubicBezTo>
                <a:cubicBezTo>
                  <a:pt x="4458989" y="881409"/>
                  <a:pt x="4439048" y="876249"/>
                  <a:pt x="4428114" y="869166"/>
                </a:cubicBezTo>
                <a:cubicBezTo>
                  <a:pt x="4428114" y="869166"/>
                  <a:pt x="4416220" y="857578"/>
                  <a:pt x="4416220" y="857578"/>
                </a:cubicBezTo>
                <a:cubicBezTo>
                  <a:pt x="4405287" y="850495"/>
                  <a:pt x="4400783" y="851458"/>
                  <a:pt x="4395317" y="847916"/>
                </a:cubicBezTo>
                <a:cubicBezTo>
                  <a:pt x="4394354" y="843411"/>
                  <a:pt x="4394354" y="843411"/>
                  <a:pt x="4394354" y="843411"/>
                </a:cubicBezTo>
                <a:cubicBezTo>
                  <a:pt x="4407866" y="840525"/>
                  <a:pt x="4417182" y="862083"/>
                  <a:pt x="4419762" y="852112"/>
                </a:cubicBezTo>
                <a:cubicBezTo>
                  <a:pt x="4419762" y="852112"/>
                  <a:pt x="4419762" y="852112"/>
                  <a:pt x="4420724" y="856616"/>
                </a:cubicBezTo>
                <a:cubicBezTo>
                  <a:pt x="4430694" y="859196"/>
                  <a:pt x="4430694" y="859196"/>
                  <a:pt x="4430694" y="859196"/>
                </a:cubicBezTo>
                <a:cubicBezTo>
                  <a:pt x="4430694" y="859196"/>
                  <a:pt x="4435199" y="858234"/>
                  <a:pt x="4435199" y="858234"/>
                </a:cubicBezTo>
                <a:cubicBezTo>
                  <a:pt x="4435199" y="858234"/>
                  <a:pt x="4436161" y="862737"/>
                  <a:pt x="4440664" y="861775"/>
                </a:cubicBezTo>
                <a:cubicBezTo>
                  <a:pt x="4440664" y="861775"/>
                  <a:pt x="4445168" y="860813"/>
                  <a:pt x="4445168" y="860813"/>
                </a:cubicBezTo>
                <a:cubicBezTo>
                  <a:pt x="4461567" y="871438"/>
                  <a:pt x="4460605" y="866935"/>
                  <a:pt x="4477005" y="877560"/>
                </a:cubicBezTo>
                <a:cubicBezTo>
                  <a:pt x="4477005" y="877560"/>
                  <a:pt x="4482471" y="881101"/>
                  <a:pt x="4482471" y="881101"/>
                </a:cubicBezTo>
                <a:cubicBezTo>
                  <a:pt x="4482471" y="881101"/>
                  <a:pt x="4482471" y="881101"/>
                  <a:pt x="4486975" y="880139"/>
                </a:cubicBezTo>
                <a:cubicBezTo>
                  <a:pt x="4486975" y="880139"/>
                  <a:pt x="4487937" y="884643"/>
                  <a:pt x="4487937" y="884643"/>
                </a:cubicBezTo>
                <a:cubicBezTo>
                  <a:pt x="4494366" y="892688"/>
                  <a:pt x="4468959" y="883988"/>
                  <a:pt x="4484395" y="890110"/>
                </a:cubicBezTo>
                <a:cubicBezTo>
                  <a:pt x="4489862" y="893651"/>
                  <a:pt x="4493404" y="888185"/>
                  <a:pt x="4507878" y="889801"/>
                </a:cubicBezTo>
                <a:cubicBezTo>
                  <a:pt x="4515269" y="902352"/>
                  <a:pt x="4524277" y="900428"/>
                  <a:pt x="4547105" y="919098"/>
                </a:cubicBezTo>
                <a:cubicBezTo>
                  <a:pt x="4542600" y="920061"/>
                  <a:pt x="4542600" y="920061"/>
                  <a:pt x="4542600" y="920061"/>
                </a:cubicBezTo>
                <a:cubicBezTo>
                  <a:pt x="4548067" y="923603"/>
                  <a:pt x="4548067" y="923603"/>
                  <a:pt x="4548067" y="923603"/>
                </a:cubicBezTo>
                <a:cubicBezTo>
                  <a:pt x="4549992" y="932610"/>
                  <a:pt x="4538097" y="921023"/>
                  <a:pt x="4533593" y="921985"/>
                </a:cubicBezTo>
                <a:cubicBezTo>
                  <a:pt x="4545487" y="933573"/>
                  <a:pt x="4549992" y="932610"/>
                  <a:pt x="4558999" y="930686"/>
                </a:cubicBezTo>
                <a:cubicBezTo>
                  <a:pt x="4559962" y="935190"/>
                  <a:pt x="4559962" y="935190"/>
                  <a:pt x="4565428" y="938732"/>
                </a:cubicBezTo>
                <a:cubicBezTo>
                  <a:pt x="4566391" y="943236"/>
                  <a:pt x="4570895" y="942274"/>
                  <a:pt x="4570895" y="942274"/>
                </a:cubicBezTo>
                <a:cubicBezTo>
                  <a:pt x="4574437" y="936808"/>
                  <a:pt x="4574437" y="936808"/>
                  <a:pt x="4574437" y="936808"/>
                </a:cubicBezTo>
                <a:cubicBezTo>
                  <a:pt x="4582789" y="953861"/>
                  <a:pt x="4588911" y="938424"/>
                  <a:pt x="4607235" y="958058"/>
                </a:cubicBezTo>
                <a:cubicBezTo>
                  <a:pt x="4612701" y="961599"/>
                  <a:pt x="4612701" y="961599"/>
                  <a:pt x="4612701" y="961599"/>
                </a:cubicBezTo>
                <a:cubicBezTo>
                  <a:pt x="4612701" y="961599"/>
                  <a:pt x="4617205" y="960637"/>
                  <a:pt x="4617205" y="960637"/>
                </a:cubicBezTo>
                <a:cubicBezTo>
                  <a:pt x="4656431" y="989934"/>
                  <a:pt x="4689230" y="1011184"/>
                  <a:pt x="4721066" y="1027932"/>
                </a:cubicBezTo>
                <a:cubicBezTo>
                  <a:pt x="4716561" y="1028894"/>
                  <a:pt x="4720410" y="1046910"/>
                  <a:pt x="4728457" y="1040481"/>
                </a:cubicBezTo>
                <a:cubicBezTo>
                  <a:pt x="4722028" y="1032435"/>
                  <a:pt x="4731999" y="1035015"/>
                  <a:pt x="4738427" y="1043060"/>
                </a:cubicBezTo>
                <a:cubicBezTo>
                  <a:pt x="4755788" y="1058190"/>
                  <a:pt x="4788586" y="1079440"/>
                  <a:pt x="4817842" y="1106158"/>
                </a:cubicBezTo>
                <a:cubicBezTo>
                  <a:pt x="4846136" y="1128370"/>
                  <a:pt x="4875393" y="1155087"/>
                  <a:pt x="4898221" y="1173759"/>
                </a:cubicBezTo>
                <a:cubicBezTo>
                  <a:pt x="4892754" y="1170217"/>
                  <a:pt x="4901108" y="1187271"/>
                  <a:pt x="4905611" y="1186309"/>
                </a:cubicBezTo>
                <a:cubicBezTo>
                  <a:pt x="4899183" y="1178262"/>
                  <a:pt x="4903687" y="1177300"/>
                  <a:pt x="4909153" y="1180842"/>
                </a:cubicBezTo>
                <a:cubicBezTo>
                  <a:pt x="4911078" y="1189850"/>
                  <a:pt x="4933906" y="1208521"/>
                  <a:pt x="4951267" y="1223651"/>
                </a:cubicBezTo>
                <a:cubicBezTo>
                  <a:pt x="4968628" y="1238780"/>
                  <a:pt x="4985027" y="1249405"/>
                  <a:pt x="4980523" y="1250367"/>
                </a:cubicBezTo>
                <a:cubicBezTo>
                  <a:pt x="5002389" y="1264535"/>
                  <a:pt x="5015246" y="1280627"/>
                  <a:pt x="5028102" y="1296718"/>
                </a:cubicBezTo>
                <a:cubicBezTo>
                  <a:pt x="5046427" y="1316351"/>
                  <a:pt x="5060246" y="1336947"/>
                  <a:pt x="5088540" y="1359160"/>
                </a:cubicBezTo>
                <a:cubicBezTo>
                  <a:pt x="5088540" y="1359160"/>
                  <a:pt x="5089502" y="1363664"/>
                  <a:pt x="5090465" y="1368168"/>
                </a:cubicBezTo>
                <a:cubicBezTo>
                  <a:pt x="5109443" y="1368823"/>
                  <a:pt x="5135465" y="1424489"/>
                  <a:pt x="5152826" y="1439619"/>
                </a:cubicBezTo>
                <a:cubicBezTo>
                  <a:pt x="5158293" y="1443159"/>
                  <a:pt x="5157331" y="1438656"/>
                  <a:pt x="5163758" y="1446702"/>
                </a:cubicBezTo>
                <a:cubicBezTo>
                  <a:pt x="5175654" y="1458289"/>
                  <a:pt x="5178541" y="1471801"/>
                  <a:pt x="5190435" y="1483389"/>
                </a:cubicBezTo>
                <a:cubicBezTo>
                  <a:pt x="5196864" y="1491435"/>
                  <a:pt x="5202331" y="1494976"/>
                  <a:pt x="5213263" y="1502060"/>
                </a:cubicBezTo>
                <a:cubicBezTo>
                  <a:pt x="5232549" y="1526198"/>
                  <a:pt x="5250218" y="1564809"/>
                  <a:pt x="5270466" y="1593451"/>
                </a:cubicBezTo>
                <a:cubicBezTo>
                  <a:pt x="5296180" y="1625635"/>
                  <a:pt x="5325744" y="1675834"/>
                  <a:pt x="5352421" y="1712521"/>
                </a:cubicBezTo>
                <a:cubicBezTo>
                  <a:pt x="5359811" y="1725071"/>
                  <a:pt x="5371706" y="1736658"/>
                  <a:pt x="5378135" y="1744704"/>
                </a:cubicBezTo>
                <a:cubicBezTo>
                  <a:pt x="5378135" y="1744704"/>
                  <a:pt x="5372669" y="1741162"/>
                  <a:pt x="5372669" y="1741162"/>
                </a:cubicBezTo>
                <a:cubicBezTo>
                  <a:pt x="5381022" y="1758217"/>
                  <a:pt x="5393879" y="1774309"/>
                  <a:pt x="5401270" y="1786858"/>
                </a:cubicBezTo>
                <a:cubicBezTo>
                  <a:pt x="5402232" y="1791362"/>
                  <a:pt x="5404157" y="1800370"/>
                  <a:pt x="5404157" y="1800370"/>
                </a:cubicBezTo>
                <a:cubicBezTo>
                  <a:pt x="5427292" y="1842524"/>
                  <a:pt x="5457818" y="1897228"/>
                  <a:pt x="5479989" y="1934877"/>
                </a:cubicBezTo>
                <a:cubicBezTo>
                  <a:pt x="5479989" y="1934877"/>
                  <a:pt x="5479989" y="1934877"/>
                  <a:pt x="5475486" y="1935839"/>
                </a:cubicBezTo>
                <a:cubicBezTo>
                  <a:pt x="5475486" y="1935839"/>
                  <a:pt x="5476448" y="1940343"/>
                  <a:pt x="5476448" y="1940343"/>
                </a:cubicBezTo>
                <a:cubicBezTo>
                  <a:pt x="5476448" y="1940343"/>
                  <a:pt x="5481913" y="1943885"/>
                  <a:pt x="5481913" y="1943885"/>
                </a:cubicBezTo>
                <a:cubicBezTo>
                  <a:pt x="5489305" y="1956435"/>
                  <a:pt x="5504394" y="2005017"/>
                  <a:pt x="5506012" y="1990543"/>
                </a:cubicBezTo>
                <a:cubicBezTo>
                  <a:pt x="5506974" y="1995046"/>
                  <a:pt x="5506974" y="1995046"/>
                  <a:pt x="5506974" y="1995046"/>
                </a:cubicBezTo>
                <a:cubicBezTo>
                  <a:pt x="5507936" y="1999551"/>
                  <a:pt x="5507936" y="1999551"/>
                  <a:pt x="5507936" y="1999551"/>
                </a:cubicBezTo>
                <a:cubicBezTo>
                  <a:pt x="5512440" y="1998588"/>
                  <a:pt x="5512440" y="1998588"/>
                  <a:pt x="5512440" y="1998588"/>
                </a:cubicBezTo>
                <a:cubicBezTo>
                  <a:pt x="5511478" y="1994084"/>
                  <a:pt x="5511478" y="1994084"/>
                  <a:pt x="5511478" y="1994084"/>
                </a:cubicBezTo>
                <a:cubicBezTo>
                  <a:pt x="5519524" y="1987656"/>
                  <a:pt x="5518869" y="2006635"/>
                  <a:pt x="5519831" y="2011138"/>
                </a:cubicBezTo>
                <a:cubicBezTo>
                  <a:pt x="5522410" y="2001168"/>
                  <a:pt x="5537192" y="2026268"/>
                  <a:pt x="5528839" y="2009213"/>
                </a:cubicBezTo>
                <a:cubicBezTo>
                  <a:pt x="5524335" y="2010176"/>
                  <a:pt x="5521448" y="1996664"/>
                  <a:pt x="5521448" y="1996664"/>
                </a:cubicBezTo>
                <a:cubicBezTo>
                  <a:pt x="5527877" y="2004710"/>
                  <a:pt x="5526915" y="2000206"/>
                  <a:pt x="5525952" y="1995701"/>
                </a:cubicBezTo>
                <a:cubicBezTo>
                  <a:pt x="5515982" y="1993122"/>
                  <a:pt x="5512133" y="1975106"/>
                  <a:pt x="5500238" y="1963519"/>
                </a:cubicBezTo>
                <a:cubicBezTo>
                  <a:pt x="5500238" y="1963519"/>
                  <a:pt x="5499276" y="1959014"/>
                  <a:pt x="5498313" y="1954510"/>
                </a:cubicBezTo>
                <a:cubicBezTo>
                  <a:pt x="5498313" y="1954510"/>
                  <a:pt x="5497351" y="1950007"/>
                  <a:pt x="5497351" y="1950007"/>
                </a:cubicBezTo>
                <a:cubicBezTo>
                  <a:pt x="5496389" y="1945502"/>
                  <a:pt x="5496389" y="1945502"/>
                  <a:pt x="5496389" y="1945502"/>
                </a:cubicBezTo>
                <a:cubicBezTo>
                  <a:pt x="5496389" y="1945502"/>
                  <a:pt x="5491884" y="1946465"/>
                  <a:pt x="5491884" y="1946465"/>
                </a:cubicBezTo>
                <a:cubicBezTo>
                  <a:pt x="5490922" y="1941960"/>
                  <a:pt x="5490922" y="1941960"/>
                  <a:pt x="5489960" y="1937456"/>
                </a:cubicBezTo>
                <a:cubicBezTo>
                  <a:pt x="5493502" y="1931990"/>
                  <a:pt x="5495426" y="1940998"/>
                  <a:pt x="5499931" y="1940036"/>
                </a:cubicBezTo>
                <a:cubicBezTo>
                  <a:pt x="5498006" y="1931028"/>
                  <a:pt x="5493502" y="1931990"/>
                  <a:pt x="5492540" y="1927486"/>
                </a:cubicBezTo>
                <a:cubicBezTo>
                  <a:pt x="5492540" y="1927486"/>
                  <a:pt x="5492540" y="1927486"/>
                  <a:pt x="5491577" y="1922981"/>
                </a:cubicBezTo>
                <a:cubicBezTo>
                  <a:pt x="5491577" y="1922981"/>
                  <a:pt x="5490615" y="1918478"/>
                  <a:pt x="5490615" y="1918478"/>
                </a:cubicBezTo>
                <a:cubicBezTo>
                  <a:pt x="5489653" y="1913974"/>
                  <a:pt x="5489653" y="1913974"/>
                  <a:pt x="5489653" y="1913974"/>
                </a:cubicBezTo>
                <a:cubicBezTo>
                  <a:pt x="5481299" y="1896920"/>
                  <a:pt x="5481299" y="1896920"/>
                  <a:pt x="5481299" y="1896920"/>
                </a:cubicBezTo>
                <a:cubicBezTo>
                  <a:pt x="5475833" y="1893379"/>
                  <a:pt x="5475833" y="1893379"/>
                  <a:pt x="5475833" y="1893379"/>
                </a:cubicBezTo>
                <a:cubicBezTo>
                  <a:pt x="5479375" y="1887912"/>
                  <a:pt x="5474871" y="1888874"/>
                  <a:pt x="5474871" y="1888874"/>
                </a:cubicBezTo>
                <a:lnTo>
                  <a:pt x="5475833" y="1893379"/>
                </a:lnTo>
                <a:cubicBezTo>
                  <a:pt x="5461051" y="1868278"/>
                  <a:pt x="5462976" y="1877287"/>
                  <a:pt x="5452699" y="1851225"/>
                </a:cubicBezTo>
                <a:cubicBezTo>
                  <a:pt x="5451737" y="1846720"/>
                  <a:pt x="5451737" y="1846720"/>
                  <a:pt x="5450774" y="1842216"/>
                </a:cubicBezTo>
                <a:cubicBezTo>
                  <a:pt x="5445308" y="1838675"/>
                  <a:pt x="5445308" y="1838675"/>
                  <a:pt x="5446270" y="1843178"/>
                </a:cubicBezTo>
                <a:cubicBezTo>
                  <a:pt x="5443383" y="1829666"/>
                  <a:pt x="5434068" y="1808109"/>
                  <a:pt x="5424098" y="1805529"/>
                </a:cubicBezTo>
                <a:cubicBezTo>
                  <a:pt x="5430526" y="1813575"/>
                  <a:pt x="5426022" y="1814538"/>
                  <a:pt x="5419593" y="1806491"/>
                </a:cubicBezTo>
                <a:lnTo>
                  <a:pt x="5418631" y="1801987"/>
                </a:lnTo>
                <a:cubicBezTo>
                  <a:pt x="5423135" y="1801025"/>
                  <a:pt x="5423135" y="1801025"/>
                  <a:pt x="5423135" y="1801025"/>
                </a:cubicBezTo>
                <a:cubicBezTo>
                  <a:pt x="5423135" y="1801025"/>
                  <a:pt x="5423135" y="1801025"/>
                  <a:pt x="5422173" y="1796521"/>
                </a:cubicBezTo>
                <a:cubicBezTo>
                  <a:pt x="5422173" y="1796521"/>
                  <a:pt x="5422173" y="1796521"/>
                  <a:pt x="5416707" y="1792979"/>
                </a:cubicBezTo>
                <a:cubicBezTo>
                  <a:pt x="5410933" y="1765955"/>
                  <a:pt x="5364970" y="1705130"/>
                  <a:pt x="5349226" y="1675527"/>
                </a:cubicBezTo>
                <a:cubicBezTo>
                  <a:pt x="5340873" y="1658473"/>
                  <a:pt x="5344415" y="1653006"/>
                  <a:pt x="5332520" y="1641419"/>
                </a:cubicBezTo>
                <a:cubicBezTo>
                  <a:pt x="5330596" y="1632411"/>
                  <a:pt x="5320625" y="1629831"/>
                  <a:pt x="5314197" y="1621785"/>
                </a:cubicBezTo>
                <a:cubicBezTo>
                  <a:pt x="5305843" y="1604731"/>
                  <a:pt x="5302956" y="1591219"/>
                  <a:pt x="5288482" y="1589602"/>
                </a:cubicBezTo>
                <a:cubicBezTo>
                  <a:pt x="5243175" y="1509799"/>
                  <a:pt x="5173422" y="1425798"/>
                  <a:pt x="5106557" y="1355311"/>
                </a:cubicBezTo>
                <a:cubicBezTo>
                  <a:pt x="5110098" y="1349844"/>
                  <a:pt x="5110098" y="1349844"/>
                  <a:pt x="5109135" y="1345340"/>
                </a:cubicBezTo>
                <a:cubicBezTo>
                  <a:pt x="5109135" y="1345340"/>
                  <a:pt x="5110098" y="1349844"/>
                  <a:pt x="5110098" y="1349844"/>
                </a:cubicBezTo>
                <a:cubicBezTo>
                  <a:pt x="5114602" y="1348882"/>
                  <a:pt x="5114602" y="1348882"/>
                  <a:pt x="5114602" y="1348882"/>
                </a:cubicBezTo>
                <a:cubicBezTo>
                  <a:pt x="5114602" y="1348882"/>
                  <a:pt x="5113640" y="1344378"/>
                  <a:pt x="5108173" y="1340837"/>
                </a:cubicBezTo>
                <a:cubicBezTo>
                  <a:pt x="5107211" y="1336333"/>
                  <a:pt x="5111715" y="1335370"/>
                  <a:pt x="5105286" y="1327325"/>
                </a:cubicBezTo>
                <a:cubicBezTo>
                  <a:pt x="5101745" y="1332790"/>
                  <a:pt x="5096279" y="1329249"/>
                  <a:pt x="5084383" y="1317661"/>
                </a:cubicBezTo>
                <a:cubicBezTo>
                  <a:pt x="5083421" y="1313158"/>
                  <a:pt x="5083421" y="1313158"/>
                  <a:pt x="5083421" y="1313158"/>
                </a:cubicBezTo>
                <a:cubicBezTo>
                  <a:pt x="5083421" y="1313158"/>
                  <a:pt x="5078918" y="1314120"/>
                  <a:pt x="5077955" y="1309615"/>
                </a:cubicBezTo>
                <a:cubicBezTo>
                  <a:pt x="5077955" y="1309615"/>
                  <a:pt x="5076993" y="1305112"/>
                  <a:pt x="5076993" y="1305112"/>
                </a:cubicBezTo>
                <a:cubicBezTo>
                  <a:pt x="5072489" y="1306074"/>
                  <a:pt x="5072489" y="1306074"/>
                  <a:pt x="5072489" y="1306074"/>
                </a:cubicBezTo>
                <a:cubicBezTo>
                  <a:pt x="5071526" y="1301570"/>
                  <a:pt x="5071526" y="1301570"/>
                  <a:pt x="5066060" y="1298028"/>
                </a:cubicBezTo>
                <a:cubicBezTo>
                  <a:pt x="5068640" y="1288058"/>
                  <a:pt x="5047736" y="1278395"/>
                  <a:pt x="5052241" y="1277432"/>
                </a:cubicBezTo>
                <a:cubicBezTo>
                  <a:pt x="5052241" y="1277432"/>
                  <a:pt x="5056745" y="1276470"/>
                  <a:pt x="5056745" y="1276470"/>
                </a:cubicBezTo>
                <a:cubicBezTo>
                  <a:pt x="5057707" y="1280973"/>
                  <a:pt x="5062211" y="1280011"/>
                  <a:pt x="5062211" y="1280011"/>
                </a:cubicBezTo>
                <a:cubicBezTo>
                  <a:pt x="5061248" y="1275508"/>
                  <a:pt x="5056745" y="1276470"/>
                  <a:pt x="5055783" y="1271966"/>
                </a:cubicBezTo>
                <a:cubicBezTo>
                  <a:pt x="5055783" y="1271966"/>
                  <a:pt x="5050316" y="1268424"/>
                  <a:pt x="5050316" y="1268424"/>
                </a:cubicBezTo>
                <a:cubicBezTo>
                  <a:pt x="5043887" y="1260378"/>
                  <a:pt x="5037458" y="1252333"/>
                  <a:pt x="5032955" y="1253295"/>
                </a:cubicBezTo>
                <a:cubicBezTo>
                  <a:pt x="5032955" y="1253295"/>
                  <a:pt x="5032955" y="1253295"/>
                  <a:pt x="5031993" y="1248791"/>
                </a:cubicBezTo>
                <a:cubicBezTo>
                  <a:pt x="5031993" y="1248791"/>
                  <a:pt x="5031030" y="1244286"/>
                  <a:pt x="5025564" y="1240744"/>
                </a:cubicBezTo>
                <a:cubicBezTo>
                  <a:pt x="5025564" y="1240744"/>
                  <a:pt x="5021059" y="1241707"/>
                  <a:pt x="5021059" y="1241707"/>
                </a:cubicBezTo>
                <a:cubicBezTo>
                  <a:pt x="5021059" y="1241707"/>
                  <a:pt x="5022022" y="1246211"/>
                  <a:pt x="5022022" y="1246211"/>
                </a:cubicBezTo>
                <a:cubicBezTo>
                  <a:pt x="5021059" y="1241707"/>
                  <a:pt x="5020097" y="1237204"/>
                  <a:pt x="5014631" y="1233661"/>
                </a:cubicBezTo>
                <a:cubicBezTo>
                  <a:pt x="5015593" y="1238166"/>
                  <a:pt x="5011090" y="1239128"/>
                  <a:pt x="5005623" y="1235586"/>
                </a:cubicBezTo>
                <a:cubicBezTo>
                  <a:pt x="5010127" y="1234623"/>
                  <a:pt x="5004661" y="1231082"/>
                  <a:pt x="5003698" y="1226578"/>
                </a:cubicBezTo>
                <a:cubicBezTo>
                  <a:pt x="4998232" y="1223036"/>
                  <a:pt x="4998232" y="1223036"/>
                  <a:pt x="4998232" y="1223036"/>
                </a:cubicBezTo>
                <a:cubicBezTo>
                  <a:pt x="4997269" y="1218532"/>
                  <a:pt x="4997269" y="1218532"/>
                  <a:pt x="4997269" y="1218532"/>
                </a:cubicBezTo>
                <a:cubicBezTo>
                  <a:pt x="4992766" y="1219494"/>
                  <a:pt x="4992766" y="1219494"/>
                  <a:pt x="4992766" y="1219494"/>
                </a:cubicBezTo>
                <a:cubicBezTo>
                  <a:pt x="4992766" y="1219494"/>
                  <a:pt x="4992766" y="1219494"/>
                  <a:pt x="4993728" y="1223998"/>
                </a:cubicBezTo>
                <a:cubicBezTo>
                  <a:pt x="4975404" y="1204365"/>
                  <a:pt x="4957081" y="1184731"/>
                  <a:pt x="4947111" y="1182152"/>
                </a:cubicBezTo>
                <a:cubicBezTo>
                  <a:pt x="4941644" y="1178611"/>
                  <a:pt x="4941644" y="1178611"/>
                  <a:pt x="4940682" y="1174106"/>
                </a:cubicBezTo>
                <a:cubicBezTo>
                  <a:pt x="4935215" y="1170564"/>
                  <a:pt x="4935215" y="1170564"/>
                  <a:pt x="4930712" y="1171526"/>
                </a:cubicBezTo>
                <a:lnTo>
                  <a:pt x="4931467" y="1175063"/>
                </a:lnTo>
                <a:lnTo>
                  <a:pt x="4916930" y="1163507"/>
                </a:lnTo>
                <a:cubicBezTo>
                  <a:pt x="4900789" y="1149956"/>
                  <a:pt x="4893737" y="1141749"/>
                  <a:pt x="4867695" y="1119055"/>
                </a:cubicBezTo>
                <a:cubicBezTo>
                  <a:pt x="4852257" y="1112934"/>
                  <a:pt x="4846792" y="1109391"/>
                  <a:pt x="4842287" y="1110354"/>
                </a:cubicBezTo>
                <a:cubicBezTo>
                  <a:pt x="4841325" y="1105850"/>
                  <a:pt x="4845830" y="1104888"/>
                  <a:pt x="4839401" y="1096842"/>
                </a:cubicBezTo>
                <a:cubicBezTo>
                  <a:pt x="4830393" y="1098766"/>
                  <a:pt x="4827506" y="1085254"/>
                  <a:pt x="4811106" y="1074629"/>
                </a:cubicBezTo>
                <a:cubicBezTo>
                  <a:pt x="4794707" y="1064004"/>
                  <a:pt x="4808528" y="1084600"/>
                  <a:pt x="4791166" y="1069470"/>
                </a:cubicBezTo>
                <a:cubicBezTo>
                  <a:pt x="4806603" y="1075591"/>
                  <a:pt x="4789242" y="1060462"/>
                  <a:pt x="4772842" y="1049837"/>
                </a:cubicBezTo>
                <a:cubicBezTo>
                  <a:pt x="4777346" y="1048874"/>
                  <a:pt x="4777346" y="1048874"/>
                  <a:pt x="4777346" y="1048874"/>
                </a:cubicBezTo>
                <a:cubicBezTo>
                  <a:pt x="4782813" y="1052416"/>
                  <a:pt x="4788280" y="1055958"/>
                  <a:pt x="4787317" y="1051454"/>
                </a:cubicBezTo>
                <a:cubicBezTo>
                  <a:pt x="4787317" y="1051454"/>
                  <a:pt x="4786355" y="1046950"/>
                  <a:pt x="4780888" y="1043408"/>
                </a:cubicBezTo>
                <a:cubicBezTo>
                  <a:pt x="4775422" y="1039866"/>
                  <a:pt x="4775422" y="1039866"/>
                  <a:pt x="4775422" y="1039866"/>
                </a:cubicBezTo>
                <a:cubicBezTo>
                  <a:pt x="4779926" y="1038904"/>
                  <a:pt x="4787317" y="1051454"/>
                  <a:pt x="4790858" y="1045987"/>
                </a:cubicBezTo>
                <a:cubicBezTo>
                  <a:pt x="4779926" y="1038904"/>
                  <a:pt x="4773497" y="1030859"/>
                  <a:pt x="4768993" y="1031821"/>
                </a:cubicBezTo>
                <a:cubicBezTo>
                  <a:pt x="4764490" y="1032783"/>
                  <a:pt x="4764490" y="1032783"/>
                  <a:pt x="4763527" y="1028279"/>
                </a:cubicBezTo>
                <a:cubicBezTo>
                  <a:pt x="4758061" y="1024737"/>
                  <a:pt x="4752594" y="1021196"/>
                  <a:pt x="4748090" y="1022158"/>
                </a:cubicBezTo>
                <a:cubicBezTo>
                  <a:pt x="4748090" y="1022158"/>
                  <a:pt x="4749052" y="1026661"/>
                  <a:pt x="4754519" y="1030204"/>
                </a:cubicBezTo>
                <a:cubicBezTo>
                  <a:pt x="4755481" y="1034708"/>
                  <a:pt x="4755481" y="1034708"/>
                  <a:pt x="4755481" y="1034708"/>
                </a:cubicBezTo>
                <a:cubicBezTo>
                  <a:pt x="4745511" y="1032128"/>
                  <a:pt x="4747435" y="1041136"/>
                  <a:pt x="4739082" y="1024083"/>
                </a:cubicBezTo>
                <a:cubicBezTo>
                  <a:pt x="4735540" y="1029548"/>
                  <a:pt x="4746473" y="1036632"/>
                  <a:pt x="4747435" y="1041136"/>
                </a:cubicBezTo>
                <a:cubicBezTo>
                  <a:pt x="4730074" y="1026007"/>
                  <a:pt x="4733615" y="1020541"/>
                  <a:pt x="4722683" y="1013457"/>
                </a:cubicBezTo>
                <a:cubicBezTo>
                  <a:pt x="4727188" y="1012495"/>
                  <a:pt x="4728150" y="1016998"/>
                  <a:pt x="4728150" y="1016998"/>
                </a:cubicBezTo>
                <a:cubicBezTo>
                  <a:pt x="4733615" y="1020541"/>
                  <a:pt x="4733615" y="1020541"/>
                  <a:pt x="4737157" y="1015074"/>
                </a:cubicBezTo>
                <a:cubicBezTo>
                  <a:pt x="4737157" y="1015074"/>
                  <a:pt x="4731691" y="1011533"/>
                  <a:pt x="4726225" y="1007991"/>
                </a:cubicBezTo>
                <a:cubicBezTo>
                  <a:pt x="4736195" y="1010571"/>
                  <a:pt x="4735233" y="1006066"/>
                  <a:pt x="4725263" y="1003486"/>
                </a:cubicBezTo>
                <a:cubicBezTo>
                  <a:pt x="4724301" y="998982"/>
                  <a:pt x="4724301" y="998982"/>
                  <a:pt x="4724301" y="998982"/>
                </a:cubicBezTo>
                <a:cubicBezTo>
                  <a:pt x="4729766" y="1002524"/>
                  <a:pt x="4728804" y="998020"/>
                  <a:pt x="4728804" y="998020"/>
                </a:cubicBezTo>
                <a:cubicBezTo>
                  <a:pt x="4723338" y="994478"/>
                  <a:pt x="4723338" y="994478"/>
                  <a:pt x="4718834" y="995441"/>
                </a:cubicBezTo>
                <a:cubicBezTo>
                  <a:pt x="4717872" y="990937"/>
                  <a:pt x="4717872" y="990937"/>
                  <a:pt x="4713367" y="991899"/>
                </a:cubicBezTo>
                <a:cubicBezTo>
                  <a:pt x="4706939" y="983853"/>
                  <a:pt x="4706939" y="983853"/>
                  <a:pt x="4700511" y="975807"/>
                </a:cubicBezTo>
                <a:cubicBezTo>
                  <a:pt x="4705976" y="979349"/>
                  <a:pt x="4705976" y="979349"/>
                  <a:pt x="4705976" y="979349"/>
                </a:cubicBezTo>
                <a:cubicBezTo>
                  <a:pt x="4711443" y="982891"/>
                  <a:pt x="4715947" y="981929"/>
                  <a:pt x="4715947" y="981929"/>
                </a:cubicBezTo>
                <a:cubicBezTo>
                  <a:pt x="4714985" y="977425"/>
                  <a:pt x="4709518" y="973882"/>
                  <a:pt x="4704052" y="970341"/>
                </a:cubicBezTo>
                <a:cubicBezTo>
                  <a:pt x="4698586" y="966799"/>
                  <a:pt x="4698586" y="966799"/>
                  <a:pt x="4698586" y="966799"/>
                </a:cubicBezTo>
                <a:cubicBezTo>
                  <a:pt x="4693119" y="963257"/>
                  <a:pt x="4693119" y="963257"/>
                  <a:pt x="4693119" y="963257"/>
                </a:cubicBezTo>
                <a:cubicBezTo>
                  <a:pt x="4687653" y="959715"/>
                  <a:pt x="4683149" y="960677"/>
                  <a:pt x="4684112" y="965182"/>
                </a:cubicBezTo>
                <a:cubicBezTo>
                  <a:pt x="4684112" y="965182"/>
                  <a:pt x="4685074" y="969686"/>
                  <a:pt x="4690540" y="973228"/>
                </a:cubicBezTo>
                <a:cubicBezTo>
                  <a:pt x="4690540" y="973228"/>
                  <a:pt x="4690540" y="973228"/>
                  <a:pt x="4695044" y="972266"/>
                </a:cubicBezTo>
                <a:cubicBezTo>
                  <a:pt x="4700511" y="975807"/>
                  <a:pt x="4700511" y="975807"/>
                  <a:pt x="4700511" y="975807"/>
                </a:cubicBezTo>
                <a:cubicBezTo>
                  <a:pt x="4676065" y="971611"/>
                  <a:pt x="4696969" y="981274"/>
                  <a:pt x="4708863" y="992861"/>
                </a:cubicBezTo>
                <a:cubicBezTo>
                  <a:pt x="4703397" y="989319"/>
                  <a:pt x="4703397" y="989319"/>
                  <a:pt x="4703397" y="989319"/>
                </a:cubicBezTo>
                <a:cubicBezTo>
                  <a:pt x="4703397" y="989319"/>
                  <a:pt x="4704360" y="993823"/>
                  <a:pt x="4704360" y="993823"/>
                </a:cubicBezTo>
                <a:cubicBezTo>
                  <a:pt x="4704360" y="993823"/>
                  <a:pt x="4704360" y="993823"/>
                  <a:pt x="4705322" y="998327"/>
                </a:cubicBezTo>
                <a:cubicBezTo>
                  <a:pt x="4709825" y="997365"/>
                  <a:pt x="4709825" y="997365"/>
                  <a:pt x="4709825" y="997365"/>
                </a:cubicBezTo>
                <a:cubicBezTo>
                  <a:pt x="4715292" y="1000907"/>
                  <a:pt x="4715292" y="1000907"/>
                  <a:pt x="4715292" y="1000907"/>
                </a:cubicBezTo>
                <a:cubicBezTo>
                  <a:pt x="4710787" y="1001869"/>
                  <a:pt x="4710787" y="1001869"/>
                  <a:pt x="4710787" y="1001869"/>
                </a:cubicBezTo>
                <a:cubicBezTo>
                  <a:pt x="4710787" y="1001869"/>
                  <a:pt x="4711750" y="1006373"/>
                  <a:pt x="4716254" y="1005411"/>
                </a:cubicBezTo>
                <a:cubicBezTo>
                  <a:pt x="4717216" y="1009915"/>
                  <a:pt x="4717216" y="1009915"/>
                  <a:pt x="4717216" y="1009915"/>
                </a:cubicBezTo>
                <a:cubicBezTo>
                  <a:pt x="4702742" y="1008298"/>
                  <a:pt x="4696313" y="1000252"/>
                  <a:pt x="4678952" y="985123"/>
                </a:cubicBezTo>
                <a:cubicBezTo>
                  <a:pt x="4683456" y="984160"/>
                  <a:pt x="4683456" y="984160"/>
                  <a:pt x="4683456" y="984160"/>
                </a:cubicBezTo>
                <a:cubicBezTo>
                  <a:pt x="4687961" y="983198"/>
                  <a:pt x="4687961" y="983198"/>
                  <a:pt x="4687961" y="983198"/>
                </a:cubicBezTo>
                <a:cubicBezTo>
                  <a:pt x="4682494" y="979656"/>
                  <a:pt x="4682494" y="979656"/>
                  <a:pt x="4682494" y="979656"/>
                </a:cubicBezTo>
                <a:cubicBezTo>
                  <a:pt x="4677990" y="980618"/>
                  <a:pt x="4677990" y="980618"/>
                  <a:pt x="4677990" y="980618"/>
                </a:cubicBezTo>
                <a:cubicBezTo>
                  <a:pt x="4672523" y="977077"/>
                  <a:pt x="4672523" y="977077"/>
                  <a:pt x="4672523" y="977077"/>
                </a:cubicBezTo>
                <a:cubicBezTo>
                  <a:pt x="4667058" y="973535"/>
                  <a:pt x="4670599" y="968069"/>
                  <a:pt x="4659666" y="960985"/>
                </a:cubicBezTo>
                <a:cubicBezTo>
                  <a:pt x="4658704" y="956481"/>
                  <a:pt x="4658704" y="956481"/>
                  <a:pt x="4658704" y="956481"/>
                </a:cubicBezTo>
                <a:cubicBezTo>
                  <a:pt x="4654200" y="957443"/>
                  <a:pt x="4653237" y="952939"/>
                  <a:pt x="4653237" y="952939"/>
                </a:cubicBezTo>
                <a:cubicBezTo>
                  <a:pt x="4648733" y="953901"/>
                  <a:pt x="4648733" y="953901"/>
                  <a:pt x="4648733" y="953901"/>
                </a:cubicBezTo>
                <a:cubicBezTo>
                  <a:pt x="4649695" y="958406"/>
                  <a:pt x="4649695" y="958406"/>
                  <a:pt x="4649695" y="958406"/>
                </a:cubicBezTo>
                <a:cubicBezTo>
                  <a:pt x="4638763" y="951322"/>
                  <a:pt x="4635876" y="937810"/>
                  <a:pt x="4626869" y="939735"/>
                </a:cubicBezTo>
                <a:cubicBezTo>
                  <a:pt x="4626869" y="939735"/>
                  <a:pt x="4622364" y="940697"/>
                  <a:pt x="4621402" y="936193"/>
                </a:cubicBezTo>
                <a:cubicBezTo>
                  <a:pt x="4621402" y="936193"/>
                  <a:pt x="4616898" y="937155"/>
                  <a:pt x="4616898" y="937155"/>
                </a:cubicBezTo>
                <a:cubicBezTo>
                  <a:pt x="4617860" y="941660"/>
                  <a:pt x="4617860" y="941660"/>
                  <a:pt x="4617860" y="941660"/>
                </a:cubicBezTo>
                <a:cubicBezTo>
                  <a:pt x="4593108" y="913980"/>
                  <a:pt x="4606928" y="934575"/>
                  <a:pt x="4597919" y="936500"/>
                </a:cubicBezTo>
                <a:cubicBezTo>
                  <a:pt x="4589565" y="919446"/>
                  <a:pt x="4556768" y="898195"/>
                  <a:pt x="4529437" y="880487"/>
                </a:cubicBezTo>
                <a:cubicBezTo>
                  <a:pt x="4525895" y="885952"/>
                  <a:pt x="4525895" y="885952"/>
                  <a:pt x="4525895" y="885952"/>
                </a:cubicBezTo>
                <a:cubicBezTo>
                  <a:pt x="4524932" y="881449"/>
                  <a:pt x="4524932" y="881449"/>
                  <a:pt x="4524932" y="881449"/>
                </a:cubicBezTo>
                <a:cubicBezTo>
                  <a:pt x="4524932" y="881449"/>
                  <a:pt x="4523970" y="876945"/>
                  <a:pt x="4519466" y="877907"/>
                </a:cubicBezTo>
                <a:cubicBezTo>
                  <a:pt x="4519466" y="877907"/>
                  <a:pt x="4520428" y="882411"/>
                  <a:pt x="4520428" y="882411"/>
                </a:cubicBezTo>
                <a:cubicBezTo>
                  <a:pt x="4504029" y="871786"/>
                  <a:pt x="4491171" y="855694"/>
                  <a:pt x="4484744" y="847649"/>
                </a:cubicBezTo>
                <a:cubicBezTo>
                  <a:pt x="4481201" y="853114"/>
                  <a:pt x="4482164" y="857619"/>
                  <a:pt x="4476697" y="854077"/>
                </a:cubicBezTo>
                <a:cubicBezTo>
                  <a:pt x="4475735" y="849573"/>
                  <a:pt x="4475735" y="849573"/>
                  <a:pt x="4470269" y="846031"/>
                </a:cubicBezTo>
                <a:cubicBezTo>
                  <a:pt x="4466727" y="851498"/>
                  <a:pt x="4465765" y="846993"/>
                  <a:pt x="4459336" y="838948"/>
                </a:cubicBezTo>
                <a:cubicBezTo>
                  <a:pt x="4459336" y="838948"/>
                  <a:pt x="4459336" y="838948"/>
                  <a:pt x="4463840" y="837986"/>
                </a:cubicBezTo>
                <a:cubicBezTo>
                  <a:pt x="4463840" y="837986"/>
                  <a:pt x="4463840" y="837986"/>
                  <a:pt x="4462878" y="833481"/>
                </a:cubicBezTo>
                <a:cubicBezTo>
                  <a:pt x="4458374" y="834444"/>
                  <a:pt x="4457411" y="829940"/>
                  <a:pt x="4452907" y="830902"/>
                </a:cubicBezTo>
                <a:cubicBezTo>
                  <a:pt x="4452907" y="830902"/>
                  <a:pt x="4448404" y="831864"/>
                  <a:pt x="4448404" y="831864"/>
                </a:cubicBezTo>
                <a:cubicBezTo>
                  <a:pt x="4446479" y="822856"/>
                  <a:pt x="4400168" y="804493"/>
                  <a:pt x="4411102" y="811576"/>
                </a:cubicBezTo>
                <a:cubicBezTo>
                  <a:pt x="4424614" y="808689"/>
                  <a:pt x="4410446" y="830554"/>
                  <a:pt x="4422996" y="823163"/>
                </a:cubicBezTo>
                <a:cubicBezTo>
                  <a:pt x="4426538" y="817697"/>
                  <a:pt x="4436508" y="820277"/>
                  <a:pt x="4442937" y="828322"/>
                </a:cubicBezTo>
                <a:cubicBezTo>
                  <a:pt x="4438433" y="829284"/>
                  <a:pt x="4438433" y="829284"/>
                  <a:pt x="4437470" y="824781"/>
                </a:cubicBezTo>
                <a:cubicBezTo>
                  <a:pt x="4432966" y="825743"/>
                  <a:pt x="4432966" y="825743"/>
                  <a:pt x="4432966" y="825743"/>
                </a:cubicBezTo>
                <a:cubicBezTo>
                  <a:pt x="4428463" y="826705"/>
                  <a:pt x="4433928" y="830246"/>
                  <a:pt x="4433928" y="830246"/>
                </a:cubicBezTo>
                <a:cubicBezTo>
                  <a:pt x="4439395" y="833789"/>
                  <a:pt x="4439395" y="833789"/>
                  <a:pt x="4439395" y="833789"/>
                </a:cubicBezTo>
                <a:cubicBezTo>
                  <a:pt x="4434891" y="834751"/>
                  <a:pt x="4434891" y="834751"/>
                  <a:pt x="4434891" y="834751"/>
                </a:cubicBezTo>
                <a:cubicBezTo>
                  <a:pt x="4433928" y="830246"/>
                  <a:pt x="4429425" y="831209"/>
                  <a:pt x="4429425" y="831209"/>
                </a:cubicBezTo>
                <a:cubicBezTo>
                  <a:pt x="4429425" y="831209"/>
                  <a:pt x="4430387" y="835713"/>
                  <a:pt x="4430387" y="835713"/>
                </a:cubicBezTo>
                <a:cubicBezTo>
                  <a:pt x="4435853" y="839255"/>
                  <a:pt x="4435853" y="839255"/>
                  <a:pt x="4435853" y="839255"/>
                </a:cubicBezTo>
                <a:cubicBezTo>
                  <a:pt x="4441320" y="842797"/>
                  <a:pt x="4441320" y="842797"/>
                  <a:pt x="4441320" y="842797"/>
                </a:cubicBezTo>
                <a:cubicBezTo>
                  <a:pt x="4441320" y="842797"/>
                  <a:pt x="4431350" y="840217"/>
                  <a:pt x="4431350" y="840217"/>
                </a:cubicBezTo>
                <a:cubicBezTo>
                  <a:pt x="4425883" y="836675"/>
                  <a:pt x="4425883" y="836675"/>
                  <a:pt x="4425883" y="836675"/>
                </a:cubicBezTo>
                <a:cubicBezTo>
                  <a:pt x="4420416" y="833133"/>
                  <a:pt x="4420416" y="833133"/>
                  <a:pt x="4420416" y="833133"/>
                </a:cubicBezTo>
                <a:cubicBezTo>
                  <a:pt x="4419454" y="828630"/>
                  <a:pt x="4413988" y="825088"/>
                  <a:pt x="4409484" y="826050"/>
                </a:cubicBezTo>
                <a:cubicBezTo>
                  <a:pt x="4404980" y="827012"/>
                  <a:pt x="4405942" y="831517"/>
                  <a:pt x="4411408" y="835058"/>
                </a:cubicBezTo>
                <a:cubicBezTo>
                  <a:pt x="4411408" y="835058"/>
                  <a:pt x="4411408" y="835058"/>
                  <a:pt x="4412371" y="839562"/>
                </a:cubicBezTo>
                <a:cubicBezTo>
                  <a:pt x="4395972" y="828937"/>
                  <a:pt x="4409484" y="826050"/>
                  <a:pt x="4389543" y="820892"/>
                </a:cubicBezTo>
                <a:cubicBezTo>
                  <a:pt x="4394047" y="819929"/>
                  <a:pt x="4394047" y="819929"/>
                  <a:pt x="4394047" y="819929"/>
                </a:cubicBezTo>
                <a:cubicBezTo>
                  <a:pt x="4394047" y="819929"/>
                  <a:pt x="4394047" y="819929"/>
                  <a:pt x="4393085" y="815425"/>
                </a:cubicBezTo>
                <a:cubicBezTo>
                  <a:pt x="4388581" y="816387"/>
                  <a:pt x="4388581" y="816387"/>
                  <a:pt x="4388581" y="816387"/>
                </a:cubicBezTo>
                <a:cubicBezTo>
                  <a:pt x="4388581" y="816387"/>
                  <a:pt x="4384076" y="817349"/>
                  <a:pt x="4384076" y="817349"/>
                </a:cubicBezTo>
                <a:cubicBezTo>
                  <a:pt x="4378611" y="813807"/>
                  <a:pt x="4378611" y="813807"/>
                  <a:pt x="4378611" y="813807"/>
                </a:cubicBezTo>
                <a:cubicBezTo>
                  <a:pt x="4373144" y="810266"/>
                  <a:pt x="4373144" y="810266"/>
                  <a:pt x="4362211" y="803182"/>
                </a:cubicBezTo>
                <a:cubicBezTo>
                  <a:pt x="4355128" y="814115"/>
                  <a:pt x="4332300" y="795443"/>
                  <a:pt x="4335187" y="808956"/>
                </a:cubicBezTo>
                <a:cubicBezTo>
                  <a:pt x="4344195" y="807031"/>
                  <a:pt x="4350624" y="815078"/>
                  <a:pt x="4360594" y="817656"/>
                </a:cubicBezTo>
                <a:cubicBezTo>
                  <a:pt x="4350624" y="815078"/>
                  <a:pt x="4350624" y="815078"/>
                  <a:pt x="4351586" y="819581"/>
                </a:cubicBezTo>
                <a:cubicBezTo>
                  <a:pt x="4351586" y="819581"/>
                  <a:pt x="4351586" y="819581"/>
                  <a:pt x="4352548" y="824085"/>
                </a:cubicBezTo>
                <a:cubicBezTo>
                  <a:pt x="4340653" y="812498"/>
                  <a:pt x="4324255" y="801873"/>
                  <a:pt x="4308817" y="795751"/>
                </a:cubicBezTo>
                <a:cubicBezTo>
                  <a:pt x="4297885" y="788667"/>
                  <a:pt x="4281486" y="778042"/>
                  <a:pt x="4266049" y="771921"/>
                </a:cubicBezTo>
                <a:cubicBezTo>
                  <a:pt x="4271515" y="775463"/>
                  <a:pt x="4281486" y="778042"/>
                  <a:pt x="4275057" y="769997"/>
                </a:cubicBezTo>
                <a:cubicBezTo>
                  <a:pt x="4255116" y="764837"/>
                  <a:pt x="4255116" y="764837"/>
                  <a:pt x="4253192" y="755830"/>
                </a:cubicBezTo>
                <a:cubicBezTo>
                  <a:pt x="4233250" y="750670"/>
                  <a:pt x="4225860" y="738120"/>
                  <a:pt x="4233250" y="750670"/>
                </a:cubicBezTo>
                <a:cubicBezTo>
                  <a:pt x="4228747" y="751632"/>
                  <a:pt x="4228747" y="751632"/>
                  <a:pt x="4224243" y="752594"/>
                </a:cubicBezTo>
                <a:cubicBezTo>
                  <a:pt x="4197873" y="739390"/>
                  <a:pt x="4172466" y="730690"/>
                  <a:pt x="4150601" y="716522"/>
                </a:cubicBezTo>
                <a:cubicBezTo>
                  <a:pt x="4146097" y="717485"/>
                  <a:pt x="4140630" y="713943"/>
                  <a:pt x="4135164" y="710400"/>
                </a:cubicBezTo>
                <a:cubicBezTo>
                  <a:pt x="4155104" y="715560"/>
                  <a:pt x="4169580" y="717178"/>
                  <a:pt x="4189520" y="722336"/>
                </a:cubicBezTo>
                <a:cubicBezTo>
                  <a:pt x="4189520" y="722336"/>
                  <a:pt x="4205919" y="732962"/>
                  <a:pt x="4188557" y="717832"/>
                </a:cubicBezTo>
                <a:cubicBezTo>
                  <a:pt x="4194024" y="721374"/>
                  <a:pt x="4203995" y="723954"/>
                  <a:pt x="4197566" y="715907"/>
                </a:cubicBezTo>
                <a:cubicBezTo>
                  <a:pt x="4179550" y="719756"/>
                  <a:pt x="4158646" y="710093"/>
                  <a:pt x="4134202" y="705897"/>
                </a:cubicBezTo>
                <a:cubicBezTo>
                  <a:pt x="4138705" y="704935"/>
                  <a:pt x="4137743" y="700431"/>
                  <a:pt x="4133240" y="701393"/>
                </a:cubicBezTo>
                <a:cubicBezTo>
                  <a:pt x="4137743" y="700431"/>
                  <a:pt x="4137743" y="700431"/>
                  <a:pt x="4137743" y="700431"/>
                </a:cubicBezTo>
                <a:cubicBezTo>
                  <a:pt x="4136781" y="695926"/>
                  <a:pt x="4136781" y="695926"/>
                  <a:pt x="4132277" y="696888"/>
                </a:cubicBezTo>
                <a:cubicBezTo>
                  <a:pt x="4131315" y="692385"/>
                  <a:pt x="4121344" y="689805"/>
                  <a:pt x="4111373" y="687226"/>
                </a:cubicBezTo>
                <a:cubicBezTo>
                  <a:pt x="4106870" y="688188"/>
                  <a:pt x="4106870" y="688188"/>
                  <a:pt x="4106870" y="688188"/>
                </a:cubicBezTo>
                <a:cubicBezTo>
                  <a:pt x="4105908" y="683684"/>
                  <a:pt x="4105908" y="683684"/>
                  <a:pt x="4101403" y="684647"/>
                </a:cubicBezTo>
                <a:cubicBezTo>
                  <a:pt x="4095937" y="681105"/>
                  <a:pt x="4095937" y="681105"/>
                  <a:pt x="4090471" y="677562"/>
                </a:cubicBezTo>
                <a:cubicBezTo>
                  <a:pt x="4090471" y="677562"/>
                  <a:pt x="4089509" y="673058"/>
                  <a:pt x="4089509" y="673058"/>
                </a:cubicBezTo>
                <a:cubicBezTo>
                  <a:pt x="4084042" y="669517"/>
                  <a:pt x="4084042" y="669517"/>
                  <a:pt x="4084042" y="669517"/>
                </a:cubicBezTo>
                <a:cubicBezTo>
                  <a:pt x="4080500" y="674983"/>
                  <a:pt x="4080500" y="674983"/>
                  <a:pt x="4080500" y="674983"/>
                </a:cubicBezTo>
                <a:cubicBezTo>
                  <a:pt x="4069568" y="667900"/>
                  <a:pt x="4060559" y="669824"/>
                  <a:pt x="4050589" y="667244"/>
                </a:cubicBezTo>
                <a:cubicBezTo>
                  <a:pt x="4050589" y="667244"/>
                  <a:pt x="4055093" y="666282"/>
                  <a:pt x="4055093" y="666282"/>
                </a:cubicBezTo>
                <a:cubicBezTo>
                  <a:pt x="4055093" y="666282"/>
                  <a:pt x="4055093" y="666282"/>
                  <a:pt x="4054131" y="661779"/>
                </a:cubicBezTo>
                <a:cubicBezTo>
                  <a:pt x="4054131" y="661779"/>
                  <a:pt x="4049627" y="662741"/>
                  <a:pt x="4049627" y="662741"/>
                </a:cubicBezTo>
                <a:cubicBezTo>
                  <a:pt x="4049627" y="662741"/>
                  <a:pt x="4045123" y="663703"/>
                  <a:pt x="4045123" y="663703"/>
                </a:cubicBezTo>
                <a:cubicBezTo>
                  <a:pt x="4053169" y="657274"/>
                  <a:pt x="4009745" y="652423"/>
                  <a:pt x="4030648" y="662086"/>
                </a:cubicBezTo>
                <a:cubicBezTo>
                  <a:pt x="4031611" y="666590"/>
                  <a:pt x="4036115" y="665628"/>
                  <a:pt x="4036115" y="665628"/>
                </a:cubicBezTo>
                <a:cubicBezTo>
                  <a:pt x="4023564" y="673018"/>
                  <a:pt x="4065063" y="668862"/>
                  <a:pt x="4080500" y="674983"/>
                </a:cubicBezTo>
                <a:cubicBezTo>
                  <a:pt x="4075996" y="675945"/>
                  <a:pt x="4075996" y="675945"/>
                  <a:pt x="4071492" y="676907"/>
                </a:cubicBezTo>
                <a:cubicBezTo>
                  <a:pt x="4071492" y="676907"/>
                  <a:pt x="4072455" y="681412"/>
                  <a:pt x="4072455" y="681412"/>
                </a:cubicBezTo>
                <a:cubicBezTo>
                  <a:pt x="4076958" y="680449"/>
                  <a:pt x="4076958" y="680449"/>
                  <a:pt x="4076958" y="680449"/>
                </a:cubicBezTo>
                <a:cubicBezTo>
                  <a:pt x="4077920" y="684954"/>
                  <a:pt x="4082425" y="683991"/>
                  <a:pt x="4082425" y="683991"/>
                </a:cubicBezTo>
                <a:cubicBezTo>
                  <a:pt x="4086929" y="683029"/>
                  <a:pt x="4086929" y="683029"/>
                  <a:pt x="4086929" y="683029"/>
                </a:cubicBezTo>
                <a:cubicBezTo>
                  <a:pt x="4108795" y="697197"/>
                  <a:pt x="4062484" y="678832"/>
                  <a:pt x="4083387" y="688496"/>
                </a:cubicBezTo>
                <a:cubicBezTo>
                  <a:pt x="4073417" y="685916"/>
                  <a:pt x="4063446" y="683336"/>
                  <a:pt x="4053476" y="680756"/>
                </a:cubicBezTo>
                <a:cubicBezTo>
                  <a:pt x="4035306" y="672864"/>
                  <a:pt x="4016250" y="666339"/>
                  <a:pt x="3998561" y="660699"/>
                </a:cubicBezTo>
                <a:lnTo>
                  <a:pt x="3993680" y="659158"/>
                </a:lnTo>
                <a:lnTo>
                  <a:pt x="3795199" y="553069"/>
                </a:lnTo>
                <a:cubicBezTo>
                  <a:pt x="3737785" y="522317"/>
                  <a:pt x="3676087" y="508123"/>
                  <a:pt x="3610375" y="502608"/>
                </a:cubicBezTo>
                <a:cubicBezTo>
                  <a:pt x="3468132" y="495844"/>
                  <a:pt x="3329374" y="468783"/>
                  <a:pt x="3188329" y="467631"/>
                </a:cubicBezTo>
                <a:cubicBezTo>
                  <a:pt x="2801255" y="468200"/>
                  <a:pt x="2424295" y="525271"/>
                  <a:pt x="2059975" y="659812"/>
                </a:cubicBezTo>
                <a:cubicBezTo>
                  <a:pt x="1973004" y="692082"/>
                  <a:pt x="1890572" y="727291"/>
                  <a:pt x="1819343" y="787483"/>
                </a:cubicBezTo>
                <a:cubicBezTo>
                  <a:pt x="1706155" y="880104"/>
                  <a:pt x="1571214" y="944131"/>
                  <a:pt x="1454955" y="1031541"/>
                </a:cubicBezTo>
                <a:cubicBezTo>
                  <a:pt x="1443063" y="1039948"/>
                  <a:pt x="1425960" y="1051424"/>
                  <a:pt x="1413812" y="1040331"/>
                </a:cubicBezTo>
                <a:cubicBezTo>
                  <a:pt x="1410776" y="1037559"/>
                  <a:pt x="1408974" y="1034277"/>
                  <a:pt x="1408084" y="1030679"/>
                </a:cubicBezTo>
                <a:lnTo>
                  <a:pt x="1408033" y="1028519"/>
                </a:lnTo>
                <a:lnTo>
                  <a:pt x="1412039" y="1024844"/>
                </a:lnTo>
                <a:cubicBezTo>
                  <a:pt x="1579972" y="882809"/>
                  <a:pt x="1767264" y="759457"/>
                  <a:pt x="1971913" y="659219"/>
                </a:cubicBezTo>
                <a:cubicBezTo>
                  <a:pt x="1972875" y="663724"/>
                  <a:pt x="1972875" y="663724"/>
                  <a:pt x="1977379" y="662762"/>
                </a:cubicBezTo>
                <a:cubicBezTo>
                  <a:pt x="1977379" y="662762"/>
                  <a:pt x="1981883" y="661799"/>
                  <a:pt x="1981883" y="661799"/>
                </a:cubicBezTo>
                <a:cubicBezTo>
                  <a:pt x="1977379" y="662762"/>
                  <a:pt x="1979303" y="671769"/>
                  <a:pt x="1987350" y="665340"/>
                </a:cubicBezTo>
                <a:cubicBezTo>
                  <a:pt x="1979303" y="671769"/>
                  <a:pt x="1979303" y="671769"/>
                  <a:pt x="1979303" y="671769"/>
                </a:cubicBezTo>
                <a:cubicBezTo>
                  <a:pt x="1974800" y="672731"/>
                  <a:pt x="1975762" y="677236"/>
                  <a:pt x="1980266" y="676274"/>
                </a:cubicBezTo>
                <a:cubicBezTo>
                  <a:pt x="1980266" y="676274"/>
                  <a:pt x="1984770" y="675311"/>
                  <a:pt x="1984770" y="675311"/>
                </a:cubicBezTo>
                <a:cubicBezTo>
                  <a:pt x="1989274" y="674349"/>
                  <a:pt x="1989274" y="674349"/>
                  <a:pt x="1989274" y="674349"/>
                </a:cubicBezTo>
                <a:cubicBezTo>
                  <a:pt x="1992816" y="668882"/>
                  <a:pt x="1992816" y="668882"/>
                  <a:pt x="1992816" y="668882"/>
                </a:cubicBezTo>
                <a:cubicBezTo>
                  <a:pt x="1997320" y="667920"/>
                  <a:pt x="1997320" y="667920"/>
                  <a:pt x="1997320" y="667920"/>
                </a:cubicBezTo>
                <a:cubicBezTo>
                  <a:pt x="1994741" y="677890"/>
                  <a:pt x="1999244" y="676928"/>
                  <a:pt x="2012756" y="674041"/>
                </a:cubicBezTo>
                <a:cubicBezTo>
                  <a:pt x="2019840" y="663109"/>
                  <a:pt x="2011794" y="669538"/>
                  <a:pt x="2014374" y="659567"/>
                </a:cubicBezTo>
                <a:lnTo>
                  <a:pt x="2009869" y="660529"/>
                </a:lnTo>
                <a:cubicBezTo>
                  <a:pt x="2014374" y="659567"/>
                  <a:pt x="2013412" y="655063"/>
                  <a:pt x="2008907" y="656026"/>
                </a:cubicBezTo>
                <a:cubicBezTo>
                  <a:pt x="2008907" y="656026"/>
                  <a:pt x="1999900" y="657950"/>
                  <a:pt x="1995395" y="658912"/>
                </a:cubicBezTo>
                <a:cubicBezTo>
                  <a:pt x="1991854" y="664378"/>
                  <a:pt x="1991854" y="664378"/>
                  <a:pt x="1991854" y="664378"/>
                </a:cubicBezTo>
                <a:cubicBezTo>
                  <a:pt x="1990892" y="659875"/>
                  <a:pt x="1995395" y="658912"/>
                  <a:pt x="1994433" y="654408"/>
                </a:cubicBezTo>
                <a:cubicBezTo>
                  <a:pt x="1994433" y="654408"/>
                  <a:pt x="1998937" y="653446"/>
                  <a:pt x="1998937" y="653446"/>
                </a:cubicBezTo>
                <a:cubicBezTo>
                  <a:pt x="2003442" y="652483"/>
                  <a:pt x="2006983" y="647017"/>
                  <a:pt x="2006983" y="647017"/>
                </a:cubicBezTo>
                <a:cubicBezTo>
                  <a:pt x="2006983" y="647017"/>
                  <a:pt x="2006983" y="647017"/>
                  <a:pt x="2002479" y="647979"/>
                </a:cubicBezTo>
                <a:cubicBezTo>
                  <a:pt x="2070695" y="614566"/>
                  <a:pt x="2144378" y="584695"/>
                  <a:pt x="2213556" y="555787"/>
                </a:cubicBezTo>
                <a:cubicBezTo>
                  <a:pt x="2214518" y="560291"/>
                  <a:pt x="2219985" y="563833"/>
                  <a:pt x="2233497" y="560947"/>
                </a:cubicBezTo>
                <a:cubicBezTo>
                  <a:pt x="2232535" y="556442"/>
                  <a:pt x="2227068" y="552900"/>
                  <a:pt x="2222565" y="553862"/>
                </a:cubicBezTo>
                <a:cubicBezTo>
                  <a:pt x="2222565" y="553862"/>
                  <a:pt x="2227068" y="552900"/>
                  <a:pt x="2227068" y="552900"/>
                </a:cubicBezTo>
                <a:cubicBezTo>
                  <a:pt x="2370006" y="499992"/>
                  <a:pt x="2514525" y="459992"/>
                  <a:pt x="2659387" y="432280"/>
                </a:cubicBezTo>
                <a:close/>
                <a:moveTo>
                  <a:pt x="2580211" y="28532"/>
                </a:moveTo>
                <a:cubicBezTo>
                  <a:pt x="2639385" y="21756"/>
                  <a:pt x="2698559" y="14980"/>
                  <a:pt x="2760003" y="9674"/>
                </a:cubicBezTo>
                <a:cubicBezTo>
                  <a:pt x="3256492" y="-27960"/>
                  <a:pt x="3739421" y="44851"/>
                  <a:pt x="4206393" y="216884"/>
                </a:cubicBezTo>
                <a:cubicBezTo>
                  <a:pt x="4486416" y="319357"/>
                  <a:pt x="4742638" y="466023"/>
                  <a:pt x="4962093" y="669428"/>
                </a:cubicBezTo>
                <a:cubicBezTo>
                  <a:pt x="5047126" y="747075"/>
                  <a:pt x="5144323" y="808436"/>
                  <a:pt x="5227886" y="888353"/>
                </a:cubicBezTo>
                <a:cubicBezTo>
                  <a:pt x="5265526" y="927240"/>
                  <a:pt x="5301697" y="968397"/>
                  <a:pt x="5331187" y="1014893"/>
                </a:cubicBezTo>
                <a:cubicBezTo>
                  <a:pt x="5387095" y="1102673"/>
                  <a:pt x="5453026" y="1182447"/>
                  <a:pt x="5518959" y="1262220"/>
                </a:cubicBezTo>
                <a:cubicBezTo>
                  <a:pt x="5520174" y="1240451"/>
                  <a:pt x="5489232" y="1168845"/>
                  <a:pt x="5467079" y="1138382"/>
                </a:cubicBezTo>
                <a:cubicBezTo>
                  <a:pt x="5517556" y="1154972"/>
                  <a:pt x="5696105" y="1414047"/>
                  <a:pt x="5724761" y="1511561"/>
                </a:cubicBezTo>
                <a:cubicBezTo>
                  <a:pt x="5700321" y="1507005"/>
                  <a:pt x="5683234" y="1491101"/>
                  <a:pt x="5659466" y="1480536"/>
                </a:cubicBezTo>
                <a:cubicBezTo>
                  <a:pt x="5667984" y="1529557"/>
                  <a:pt x="5696946" y="1564433"/>
                  <a:pt x="5720297" y="1600507"/>
                </a:cubicBezTo>
                <a:cubicBezTo>
                  <a:pt x="5725636" y="1607188"/>
                  <a:pt x="5732045" y="1609729"/>
                  <a:pt x="5738327" y="1602521"/>
                </a:cubicBezTo>
                <a:cubicBezTo>
                  <a:pt x="5765326" y="1573289"/>
                  <a:pt x="5778000" y="1596001"/>
                  <a:pt x="5788406" y="1617243"/>
                </a:cubicBezTo>
                <a:cubicBezTo>
                  <a:pt x="5839631" y="1719712"/>
                  <a:pt x="5888985" y="1822580"/>
                  <a:pt x="5933129" y="1928517"/>
                </a:cubicBezTo>
                <a:cubicBezTo>
                  <a:pt x="5971807" y="2018024"/>
                  <a:pt x="5999264" y="2109927"/>
                  <a:pt x="6015900" y="2206099"/>
                </a:cubicBezTo>
                <a:cubicBezTo>
                  <a:pt x="6015628" y="2213979"/>
                  <a:pt x="6017226" y="2221459"/>
                  <a:pt x="6018824" y="2228938"/>
                </a:cubicBezTo>
                <a:cubicBezTo>
                  <a:pt x="6019350" y="2240559"/>
                  <a:pt x="6019478" y="2250308"/>
                  <a:pt x="6006787" y="2254975"/>
                </a:cubicBezTo>
                <a:cubicBezTo>
                  <a:pt x="5992225" y="2260042"/>
                  <a:pt x="5986088" y="2249620"/>
                  <a:pt x="5981821" y="2238800"/>
                </a:cubicBezTo>
                <a:cubicBezTo>
                  <a:pt x="5972486" y="2213418"/>
                  <a:pt x="5965023" y="2187637"/>
                  <a:pt x="5955690" y="2162256"/>
                </a:cubicBezTo>
                <a:cubicBezTo>
                  <a:pt x="5951821" y="2153305"/>
                  <a:pt x="5946083" y="2144754"/>
                  <a:pt x="5938475" y="2136603"/>
                </a:cubicBezTo>
                <a:cubicBezTo>
                  <a:pt x="5932175" y="2171190"/>
                  <a:pt x="5940838" y="2202581"/>
                  <a:pt x="5953240" y="2233173"/>
                </a:cubicBezTo>
                <a:cubicBezTo>
                  <a:pt x="6012584" y="2382792"/>
                  <a:pt x="6061105" y="2536680"/>
                  <a:pt x="6087185" y="2695361"/>
                </a:cubicBezTo>
                <a:cubicBezTo>
                  <a:pt x="6121654" y="2893313"/>
                  <a:pt x="6105102" y="3090434"/>
                  <a:pt x="6081069" y="3289153"/>
                </a:cubicBezTo>
                <a:cubicBezTo>
                  <a:pt x="6038647" y="3630634"/>
                  <a:pt x="5960838" y="3962076"/>
                  <a:pt x="5808111" y="4272372"/>
                </a:cubicBezTo>
                <a:cubicBezTo>
                  <a:pt x="5630111" y="4629130"/>
                  <a:pt x="5388032" y="4933096"/>
                  <a:pt x="5083073" y="5189877"/>
                </a:cubicBezTo>
                <a:cubicBezTo>
                  <a:pt x="4975095" y="5279430"/>
                  <a:pt x="4875526" y="5380874"/>
                  <a:pt x="4748863" y="5447042"/>
                </a:cubicBezTo>
                <a:cubicBezTo>
                  <a:pt x="4424727" y="5614062"/>
                  <a:pt x="4097123" y="5774002"/>
                  <a:pt x="3740846" y="5863806"/>
                </a:cubicBezTo>
                <a:cubicBezTo>
                  <a:pt x="3553557" y="5911641"/>
                  <a:pt x="3362544" y="5932897"/>
                  <a:pt x="3169933" y="5946671"/>
                </a:cubicBezTo>
                <a:cubicBezTo>
                  <a:pt x="3104749" y="5952776"/>
                  <a:pt x="3038366" y="5953271"/>
                  <a:pt x="2972383" y="5955635"/>
                </a:cubicBezTo>
                <a:cubicBezTo>
                  <a:pt x="2945003" y="5955619"/>
                  <a:pt x="2915351" y="5954132"/>
                  <a:pt x="2888242" y="5946236"/>
                </a:cubicBezTo>
                <a:cubicBezTo>
                  <a:pt x="2850584" y="5934728"/>
                  <a:pt x="2811583" y="5935239"/>
                  <a:pt x="2773508" y="5949239"/>
                </a:cubicBezTo>
                <a:cubicBezTo>
                  <a:pt x="2751864" y="5957774"/>
                  <a:pt x="2733834" y="5955760"/>
                  <a:pt x="2719689" y="5935317"/>
                </a:cubicBezTo>
                <a:cubicBezTo>
                  <a:pt x="2702874" y="5911534"/>
                  <a:pt x="2679905" y="5904708"/>
                  <a:pt x="2651853" y="5910702"/>
                </a:cubicBezTo>
                <a:cubicBezTo>
                  <a:pt x="2608839" y="5919891"/>
                  <a:pt x="2566369" y="5913322"/>
                  <a:pt x="2524570" y="5900743"/>
                </a:cubicBezTo>
                <a:cubicBezTo>
                  <a:pt x="2451524" y="5879196"/>
                  <a:pt x="2378077" y="5855780"/>
                  <a:pt x="2303959" y="5838373"/>
                </a:cubicBezTo>
                <a:cubicBezTo>
                  <a:pt x="2088013" y="5788694"/>
                  <a:pt x="1896814" y="5680933"/>
                  <a:pt x="1704545" y="5577311"/>
                </a:cubicBezTo>
                <a:cubicBezTo>
                  <a:pt x="1582907" y="5511395"/>
                  <a:pt x="1461669" y="5447348"/>
                  <a:pt x="1349927" y="5363675"/>
                </a:cubicBezTo>
                <a:cubicBezTo>
                  <a:pt x="1342718" y="5357393"/>
                  <a:pt x="1333639" y="5351511"/>
                  <a:pt x="1326431" y="5345230"/>
                </a:cubicBezTo>
                <a:cubicBezTo>
                  <a:pt x="1312413" y="5334537"/>
                  <a:pt x="1315227" y="5320248"/>
                  <a:pt x="1324450" y="5308501"/>
                </a:cubicBezTo>
                <a:cubicBezTo>
                  <a:pt x="1335544" y="5296353"/>
                  <a:pt x="1343552" y="5306375"/>
                  <a:pt x="1353031" y="5314127"/>
                </a:cubicBezTo>
                <a:cubicBezTo>
                  <a:pt x="1409501" y="5358769"/>
                  <a:pt x="1469312" y="5400742"/>
                  <a:pt x="1535006" y="5433636"/>
                </a:cubicBezTo>
                <a:cubicBezTo>
                  <a:pt x="1545955" y="5439119"/>
                  <a:pt x="1557303" y="5446471"/>
                  <a:pt x="1570795" y="5445544"/>
                </a:cubicBezTo>
                <a:cubicBezTo>
                  <a:pt x="1572664" y="5445144"/>
                  <a:pt x="1578674" y="5445815"/>
                  <a:pt x="1578274" y="5443946"/>
                </a:cubicBezTo>
                <a:cubicBezTo>
                  <a:pt x="1581217" y="5439407"/>
                  <a:pt x="1577076" y="5438335"/>
                  <a:pt x="1573335" y="5439134"/>
                </a:cubicBezTo>
                <a:cubicBezTo>
                  <a:pt x="1464263" y="5358802"/>
                  <a:pt x="1350778" y="5285277"/>
                  <a:pt x="1245045" y="5202275"/>
                </a:cubicBezTo>
                <a:cubicBezTo>
                  <a:pt x="1212071" y="5176078"/>
                  <a:pt x="1180967" y="5149481"/>
                  <a:pt x="1146122" y="5123684"/>
                </a:cubicBezTo>
                <a:cubicBezTo>
                  <a:pt x="1138913" y="5117403"/>
                  <a:pt x="1132777" y="5106982"/>
                  <a:pt x="1114075" y="5110977"/>
                </a:cubicBezTo>
                <a:cubicBezTo>
                  <a:pt x="1160923" y="5165497"/>
                  <a:pt x="1231827" y="5195322"/>
                  <a:pt x="1239256" y="5275861"/>
                </a:cubicBezTo>
                <a:cubicBezTo>
                  <a:pt x="1002153" y="5099691"/>
                  <a:pt x="806611" y="4889222"/>
                  <a:pt x="647691" y="4639642"/>
                </a:cubicBezTo>
                <a:cubicBezTo>
                  <a:pt x="675071" y="4639659"/>
                  <a:pt x="685476" y="4660900"/>
                  <a:pt x="698822" y="4677603"/>
                </a:cubicBezTo>
                <a:cubicBezTo>
                  <a:pt x="712568" y="4696176"/>
                  <a:pt x="725914" y="4712878"/>
                  <a:pt x="744471" y="4726512"/>
                </a:cubicBezTo>
                <a:cubicBezTo>
                  <a:pt x="778499" y="4775948"/>
                  <a:pt x="815869" y="4822716"/>
                  <a:pt x="859121" y="4860405"/>
                </a:cubicBezTo>
                <a:cubicBezTo>
                  <a:pt x="862461" y="4857736"/>
                  <a:pt x="865802" y="4855066"/>
                  <a:pt x="869143" y="4852397"/>
                </a:cubicBezTo>
                <a:cubicBezTo>
                  <a:pt x="830303" y="4807900"/>
                  <a:pt x="791464" y="4763402"/>
                  <a:pt x="750753" y="4719304"/>
                </a:cubicBezTo>
                <a:cubicBezTo>
                  <a:pt x="626388" y="4530780"/>
                  <a:pt x="502023" y="4342256"/>
                  <a:pt x="408923" y="4135320"/>
                </a:cubicBezTo>
                <a:cubicBezTo>
                  <a:pt x="219129" y="3704619"/>
                  <a:pt x="139003" y="3256353"/>
                  <a:pt x="164008" y="2787582"/>
                </a:cubicBezTo>
                <a:cubicBezTo>
                  <a:pt x="168471" y="2698636"/>
                  <a:pt x="163583" y="2611687"/>
                  <a:pt x="184206" y="2525154"/>
                </a:cubicBezTo>
                <a:cubicBezTo>
                  <a:pt x="186349" y="2516875"/>
                  <a:pt x="184351" y="2507525"/>
                  <a:pt x="195172" y="2503257"/>
                </a:cubicBezTo>
                <a:cubicBezTo>
                  <a:pt x="204923" y="2503130"/>
                  <a:pt x="204651" y="2511009"/>
                  <a:pt x="203581" y="2515148"/>
                </a:cubicBezTo>
                <a:cubicBezTo>
                  <a:pt x="170144" y="2798003"/>
                  <a:pt x="194812" y="3078222"/>
                  <a:pt x="227360" y="3358710"/>
                </a:cubicBezTo>
                <a:cubicBezTo>
                  <a:pt x="243162" y="3505900"/>
                  <a:pt x="288887" y="3646696"/>
                  <a:pt x="327131" y="3789091"/>
                </a:cubicBezTo>
                <a:cubicBezTo>
                  <a:pt x="332597" y="3805522"/>
                  <a:pt x="336592" y="3824223"/>
                  <a:pt x="340188" y="3841053"/>
                </a:cubicBezTo>
                <a:cubicBezTo>
                  <a:pt x="344055" y="3850004"/>
                  <a:pt x="339372" y="3864692"/>
                  <a:pt x="356203" y="3861096"/>
                </a:cubicBezTo>
                <a:cubicBezTo>
                  <a:pt x="373035" y="3857500"/>
                  <a:pt x="368767" y="3846679"/>
                  <a:pt x="365970" y="3833590"/>
                </a:cubicBezTo>
                <a:cubicBezTo>
                  <a:pt x="344107" y="3767866"/>
                  <a:pt x="323715" y="3699873"/>
                  <a:pt x="307461" y="3632951"/>
                </a:cubicBezTo>
                <a:cubicBezTo>
                  <a:pt x="175983" y="3072466"/>
                  <a:pt x="187148" y="2520615"/>
                  <a:pt x="402527" y="1981840"/>
                </a:cubicBezTo>
                <a:cubicBezTo>
                  <a:pt x="403599" y="1977701"/>
                  <a:pt x="404270" y="1971691"/>
                  <a:pt x="407611" y="1969022"/>
                </a:cubicBezTo>
                <a:cubicBezTo>
                  <a:pt x="409082" y="1966753"/>
                  <a:pt x="412822" y="1965953"/>
                  <a:pt x="419903" y="1962484"/>
                </a:cubicBezTo>
                <a:cubicBezTo>
                  <a:pt x="410662" y="2001612"/>
                  <a:pt x="404363" y="2036199"/>
                  <a:pt x="392454" y="2071985"/>
                </a:cubicBezTo>
                <a:cubicBezTo>
                  <a:pt x="304800" y="2339047"/>
                  <a:pt x="280316" y="2618034"/>
                  <a:pt x="253961" y="2897420"/>
                </a:cubicBezTo>
                <a:cubicBezTo>
                  <a:pt x="251004" y="2929338"/>
                  <a:pt x="257796" y="2961129"/>
                  <a:pt x="260448" y="2991849"/>
                </a:cubicBezTo>
                <a:cubicBezTo>
                  <a:pt x="262046" y="2999329"/>
                  <a:pt x="258832" y="3011748"/>
                  <a:pt x="272323" y="3010820"/>
                </a:cubicBezTo>
                <a:cubicBezTo>
                  <a:pt x="282073" y="3010693"/>
                  <a:pt x="286085" y="3002015"/>
                  <a:pt x="290098" y="2993336"/>
                </a:cubicBezTo>
                <a:cubicBezTo>
                  <a:pt x="293711" y="2982786"/>
                  <a:pt x="298794" y="2969968"/>
                  <a:pt x="304677" y="2960890"/>
                </a:cubicBezTo>
                <a:cubicBezTo>
                  <a:pt x="324040" y="3179669"/>
                  <a:pt x="344875" y="3396177"/>
                  <a:pt x="407652" y="3607635"/>
                </a:cubicBezTo>
                <a:cubicBezTo>
                  <a:pt x="412972" y="3641696"/>
                  <a:pt x="423905" y="3674557"/>
                  <a:pt x="440447" y="3706220"/>
                </a:cubicBezTo>
                <a:cubicBezTo>
                  <a:pt x="433255" y="3672559"/>
                  <a:pt x="431675" y="3637700"/>
                  <a:pt x="415132" y="3606037"/>
                </a:cubicBezTo>
                <a:cubicBezTo>
                  <a:pt x="375307" y="3428783"/>
                  <a:pt x="346703" y="3249131"/>
                  <a:pt x="337201" y="3067354"/>
                </a:cubicBezTo>
                <a:cubicBezTo>
                  <a:pt x="318450" y="2723300"/>
                  <a:pt x="366608" y="2390370"/>
                  <a:pt x="477138" y="2065625"/>
                </a:cubicBezTo>
                <a:cubicBezTo>
                  <a:pt x="479680" y="2059216"/>
                  <a:pt x="483021" y="2056547"/>
                  <a:pt x="489702" y="2051208"/>
                </a:cubicBezTo>
                <a:cubicBezTo>
                  <a:pt x="368810" y="2501358"/>
                  <a:pt x="316969" y="2954352"/>
                  <a:pt x="430613" y="3413056"/>
                </a:cubicBezTo>
                <a:lnTo>
                  <a:pt x="428865" y="3386728"/>
                </a:lnTo>
                <a:lnTo>
                  <a:pt x="466894" y="3622863"/>
                </a:lnTo>
                <a:cubicBezTo>
                  <a:pt x="474592" y="3658895"/>
                  <a:pt x="482290" y="3694928"/>
                  <a:pt x="489988" y="3730960"/>
                </a:cubicBezTo>
                <a:cubicBezTo>
                  <a:pt x="519511" y="3847103"/>
                  <a:pt x="557080" y="3956817"/>
                  <a:pt x="599154" y="4065569"/>
                </a:cubicBezTo>
                <a:cubicBezTo>
                  <a:pt x="609431" y="4091631"/>
                  <a:pt x="619708" y="4117693"/>
                  <a:pt x="634491" y="4142793"/>
                </a:cubicBezTo>
                <a:cubicBezTo>
                  <a:pt x="635453" y="4147297"/>
                  <a:pt x="637377" y="4156305"/>
                  <a:pt x="639302" y="4165313"/>
                </a:cubicBezTo>
                <a:cubicBezTo>
                  <a:pt x="639302" y="4165313"/>
                  <a:pt x="639302" y="4165313"/>
                  <a:pt x="643807" y="4164351"/>
                </a:cubicBezTo>
                <a:cubicBezTo>
                  <a:pt x="746275" y="4401489"/>
                  <a:pt x="881891" y="4617416"/>
                  <a:pt x="1044223" y="4804087"/>
                </a:cubicBezTo>
                <a:cubicBezTo>
                  <a:pt x="1090186" y="4864912"/>
                  <a:pt x="1140653" y="4924774"/>
                  <a:pt x="1194661" y="4979171"/>
                </a:cubicBezTo>
                <a:cubicBezTo>
                  <a:pt x="1175375" y="4955033"/>
                  <a:pt x="1153510" y="4940866"/>
                  <a:pt x="1143540" y="4938286"/>
                </a:cubicBezTo>
                <a:cubicBezTo>
                  <a:pt x="1151893" y="4955340"/>
                  <a:pt x="1175683" y="4978515"/>
                  <a:pt x="1194007" y="4998149"/>
                </a:cubicBezTo>
                <a:cubicBezTo>
                  <a:pt x="1216834" y="5016820"/>
                  <a:pt x="1234195" y="5031950"/>
                  <a:pt x="1243203" y="5030025"/>
                </a:cubicBezTo>
                <a:cubicBezTo>
                  <a:pt x="1230346" y="5013933"/>
                  <a:pt x="1212985" y="4998803"/>
                  <a:pt x="1200128" y="4982713"/>
                </a:cubicBezTo>
                <a:cubicBezTo>
                  <a:pt x="1236776" y="5021979"/>
                  <a:pt x="1277927" y="5060284"/>
                  <a:pt x="1320040" y="5103092"/>
                </a:cubicBezTo>
                <a:cubicBezTo>
                  <a:pt x="1323889" y="5121109"/>
                  <a:pt x="1358611" y="5151367"/>
                  <a:pt x="1390447" y="5168114"/>
                </a:cubicBezTo>
                <a:cubicBezTo>
                  <a:pt x="1407809" y="5183243"/>
                  <a:pt x="1430636" y="5201914"/>
                  <a:pt x="1438027" y="5214464"/>
                </a:cubicBezTo>
                <a:cubicBezTo>
                  <a:pt x="1447036" y="5212539"/>
                  <a:pt x="1458930" y="5224127"/>
                  <a:pt x="1469862" y="5231211"/>
                </a:cubicBezTo>
                <a:cubicBezTo>
                  <a:pt x="2189107" y="5798122"/>
                  <a:pt x="3177182" y="5992052"/>
                  <a:pt x="4098674" y="5653890"/>
                </a:cubicBezTo>
                <a:cubicBezTo>
                  <a:pt x="4469974" y="5518049"/>
                  <a:pt x="4793386" y="5312374"/>
                  <a:pt x="5058287" y="5053265"/>
                </a:cubicBezTo>
                <a:cubicBezTo>
                  <a:pt x="5658574" y="4468182"/>
                  <a:pt x="5968225" y="3624938"/>
                  <a:pt x="5862270" y="2776293"/>
                </a:cubicBezTo>
                <a:cubicBezTo>
                  <a:pt x="5854264" y="2716778"/>
                  <a:pt x="5847221" y="2661766"/>
                  <a:pt x="5834711" y="2603214"/>
                </a:cubicBezTo>
                <a:cubicBezTo>
                  <a:pt x="5834711" y="2603214"/>
                  <a:pt x="5839216" y="2602252"/>
                  <a:pt x="5838253" y="2597748"/>
                </a:cubicBezTo>
                <a:cubicBezTo>
                  <a:pt x="5835366" y="2584235"/>
                  <a:pt x="5835366" y="2584235"/>
                  <a:pt x="5835366" y="2584235"/>
                </a:cubicBezTo>
                <a:cubicBezTo>
                  <a:pt x="5835366" y="2584235"/>
                  <a:pt x="5834404" y="2579732"/>
                  <a:pt x="5829900" y="2580694"/>
                </a:cubicBezTo>
                <a:lnTo>
                  <a:pt x="5802956" y="2454580"/>
                </a:lnTo>
                <a:cubicBezTo>
                  <a:pt x="5777282" y="2356454"/>
                  <a:pt x="5748067" y="2263794"/>
                  <a:pt x="5713385" y="2167591"/>
                </a:cubicBezTo>
                <a:cubicBezTo>
                  <a:pt x="5600022" y="1857426"/>
                  <a:pt x="5436461" y="1576825"/>
                  <a:pt x="5230091" y="1338337"/>
                </a:cubicBezTo>
                <a:cubicBezTo>
                  <a:pt x="5120805" y="1201559"/>
                  <a:pt x="4989960" y="1074095"/>
                  <a:pt x="4852032" y="957564"/>
                </a:cubicBezTo>
                <a:cubicBezTo>
                  <a:pt x="4857498" y="961106"/>
                  <a:pt x="4857498" y="961106"/>
                  <a:pt x="4862002" y="960144"/>
                </a:cubicBezTo>
                <a:cubicBezTo>
                  <a:pt x="4850108" y="948556"/>
                  <a:pt x="4821813" y="926343"/>
                  <a:pt x="4798985" y="907672"/>
                </a:cubicBezTo>
                <a:cubicBezTo>
                  <a:pt x="4782587" y="897047"/>
                  <a:pt x="4770691" y="885459"/>
                  <a:pt x="4760721" y="882879"/>
                </a:cubicBezTo>
                <a:cubicBezTo>
                  <a:pt x="4722457" y="858088"/>
                  <a:pt x="4683230" y="828791"/>
                  <a:pt x="4644966" y="803998"/>
                </a:cubicBezTo>
                <a:cubicBezTo>
                  <a:pt x="4633070" y="792411"/>
                  <a:pt x="4616671" y="781786"/>
                  <a:pt x="4601235" y="775665"/>
                </a:cubicBezTo>
                <a:cubicBezTo>
                  <a:pt x="4474546" y="689699"/>
                  <a:pt x="4337233" y="620133"/>
                  <a:pt x="4191873" y="556997"/>
                </a:cubicBezTo>
                <a:cubicBezTo>
                  <a:pt x="4237221" y="570856"/>
                  <a:pt x="4282569" y="584716"/>
                  <a:pt x="4317947" y="595996"/>
                </a:cubicBezTo>
                <a:cubicBezTo>
                  <a:pt x="4319871" y="605005"/>
                  <a:pt x="4339812" y="610163"/>
                  <a:pt x="4340774" y="614667"/>
                </a:cubicBezTo>
                <a:cubicBezTo>
                  <a:pt x="4381618" y="629489"/>
                  <a:pt x="4429854" y="656861"/>
                  <a:pt x="4468773" y="662675"/>
                </a:cubicBezTo>
                <a:cubicBezTo>
                  <a:pt x="4452374" y="652050"/>
                  <a:pt x="4430508" y="637883"/>
                  <a:pt x="4433088" y="627913"/>
                </a:cubicBezTo>
                <a:cubicBezTo>
                  <a:pt x="4406718" y="614708"/>
                  <a:pt x="4344010" y="585719"/>
                  <a:pt x="4325031" y="585063"/>
                </a:cubicBezTo>
                <a:cubicBezTo>
                  <a:pt x="4314098" y="577980"/>
                  <a:pt x="4307670" y="569934"/>
                  <a:pt x="4302203" y="566393"/>
                </a:cubicBezTo>
                <a:cubicBezTo>
                  <a:pt x="4271330" y="554150"/>
                  <a:pt x="4246884" y="549953"/>
                  <a:pt x="4216974" y="542214"/>
                </a:cubicBezTo>
                <a:cubicBezTo>
                  <a:pt x="4196070" y="532551"/>
                  <a:pt x="4158768" y="512263"/>
                  <a:pt x="4133361" y="503562"/>
                </a:cubicBezTo>
                <a:cubicBezTo>
                  <a:pt x="4123391" y="500982"/>
                  <a:pt x="4119849" y="506449"/>
                  <a:pt x="4109878" y="503869"/>
                </a:cubicBezTo>
                <a:cubicBezTo>
                  <a:pt x="4099908" y="501291"/>
                  <a:pt x="4082547" y="486161"/>
                  <a:pt x="4072576" y="483581"/>
                </a:cubicBezTo>
                <a:cubicBezTo>
                  <a:pt x="4041702" y="471338"/>
                  <a:pt x="4028190" y="474225"/>
                  <a:pt x="4026266" y="465217"/>
                </a:cubicBezTo>
                <a:cubicBezTo>
                  <a:pt x="4007287" y="464562"/>
                  <a:pt x="3977375" y="456824"/>
                  <a:pt x="3970292" y="467757"/>
                </a:cubicBezTo>
                <a:cubicBezTo>
                  <a:pt x="3989271" y="468411"/>
                  <a:pt x="3985729" y="473878"/>
                  <a:pt x="3986691" y="478382"/>
                </a:cubicBezTo>
                <a:cubicBezTo>
                  <a:pt x="3540295" y="328852"/>
                  <a:pt x="3052011" y="291882"/>
                  <a:pt x="2556561" y="397733"/>
                </a:cubicBezTo>
                <a:lnTo>
                  <a:pt x="2508145" y="410487"/>
                </a:lnTo>
                <a:lnTo>
                  <a:pt x="2458913" y="419861"/>
                </a:lnTo>
                <a:cubicBezTo>
                  <a:pt x="2151483" y="490308"/>
                  <a:pt x="1868431" y="625941"/>
                  <a:pt x="1598952" y="799372"/>
                </a:cubicBezTo>
                <a:cubicBezTo>
                  <a:pt x="1558063" y="827661"/>
                  <a:pt x="1514505" y="852611"/>
                  <a:pt x="1473216" y="879030"/>
                </a:cubicBezTo>
                <a:cubicBezTo>
                  <a:pt x="1466535" y="884369"/>
                  <a:pt x="1461052" y="895317"/>
                  <a:pt x="1451174" y="885695"/>
                </a:cubicBezTo>
                <a:cubicBezTo>
                  <a:pt x="1441695" y="877943"/>
                  <a:pt x="1443438" y="867794"/>
                  <a:pt x="1449321" y="858715"/>
                </a:cubicBezTo>
                <a:cubicBezTo>
                  <a:pt x="1462557" y="838289"/>
                  <a:pt x="1480731" y="822673"/>
                  <a:pt x="1500105" y="812669"/>
                </a:cubicBezTo>
                <a:cubicBezTo>
                  <a:pt x="1611007" y="745956"/>
                  <a:pt x="1716842" y="664683"/>
                  <a:pt x="1844558" y="621754"/>
                </a:cubicBezTo>
                <a:cubicBezTo>
                  <a:pt x="1831212" y="605052"/>
                  <a:pt x="1812238" y="616927"/>
                  <a:pt x="1796350" y="606633"/>
                </a:cubicBezTo>
                <a:cubicBezTo>
                  <a:pt x="1833099" y="577272"/>
                  <a:pt x="1874116" y="558732"/>
                  <a:pt x="1915531" y="542063"/>
                </a:cubicBezTo>
                <a:cubicBezTo>
                  <a:pt x="2200904" y="422433"/>
                  <a:pt x="2492268" y="330852"/>
                  <a:pt x="2801357" y="303925"/>
                </a:cubicBezTo>
                <a:cubicBezTo>
                  <a:pt x="3018680" y="286827"/>
                  <a:pt x="3234787" y="291496"/>
                  <a:pt x="3448335" y="329955"/>
                </a:cubicBezTo>
                <a:cubicBezTo>
                  <a:pt x="3513374" y="341479"/>
                  <a:pt x="3572259" y="369963"/>
                  <a:pt x="3639713" y="365329"/>
                </a:cubicBezTo>
                <a:cubicBezTo>
                  <a:pt x="3656944" y="363602"/>
                  <a:pt x="3679513" y="368557"/>
                  <a:pt x="3679531" y="341178"/>
                </a:cubicBezTo>
                <a:cubicBezTo>
                  <a:pt x="3681418" y="313399"/>
                  <a:pt x="3657905" y="322334"/>
                  <a:pt x="3641345" y="318050"/>
                </a:cubicBezTo>
                <a:cubicBezTo>
                  <a:pt x="3621444" y="316435"/>
                  <a:pt x="3596333" y="317890"/>
                  <a:pt x="3579519" y="294106"/>
                </a:cubicBezTo>
                <a:cubicBezTo>
                  <a:pt x="3700137" y="282025"/>
                  <a:pt x="3811242" y="316949"/>
                  <a:pt x="3921820" y="340254"/>
                </a:cubicBezTo>
                <a:cubicBezTo>
                  <a:pt x="3988457" y="359259"/>
                  <a:pt x="4048541" y="393353"/>
                  <a:pt x="4117320" y="404078"/>
                </a:cubicBezTo>
                <a:cubicBezTo>
                  <a:pt x="4058708" y="367716"/>
                  <a:pt x="3994740" y="352052"/>
                  <a:pt x="3929573" y="330776"/>
                </a:cubicBezTo>
                <a:cubicBezTo>
                  <a:pt x="3841709" y="294797"/>
                  <a:pt x="3746619" y="279916"/>
                  <a:pt x="3651529" y="265034"/>
                </a:cubicBezTo>
                <a:cubicBezTo>
                  <a:pt x="3392571" y="224545"/>
                  <a:pt x="3131596" y="202085"/>
                  <a:pt x="2868463" y="215284"/>
                </a:cubicBezTo>
                <a:cubicBezTo>
                  <a:pt x="2835871" y="218335"/>
                  <a:pt x="2800210" y="216177"/>
                  <a:pt x="2767746" y="228980"/>
                </a:cubicBezTo>
                <a:cubicBezTo>
                  <a:pt x="2772141" y="249550"/>
                  <a:pt x="2788173" y="242214"/>
                  <a:pt x="2799794" y="241686"/>
                </a:cubicBezTo>
                <a:cubicBezTo>
                  <a:pt x="3021256" y="225658"/>
                  <a:pt x="3243373" y="231000"/>
                  <a:pt x="3465473" y="263721"/>
                </a:cubicBezTo>
                <a:cubicBezTo>
                  <a:pt x="3477492" y="265064"/>
                  <a:pt x="3499535" y="258399"/>
                  <a:pt x="3497920" y="278298"/>
                </a:cubicBezTo>
                <a:cubicBezTo>
                  <a:pt x="3496305" y="298197"/>
                  <a:pt x="3474535" y="296982"/>
                  <a:pt x="3460245" y="294168"/>
                </a:cubicBezTo>
                <a:cubicBezTo>
                  <a:pt x="3389994" y="285712"/>
                  <a:pt x="3320016" y="269376"/>
                  <a:pt x="3247224" y="267329"/>
                </a:cubicBezTo>
                <a:cubicBezTo>
                  <a:pt x="2932814" y="260197"/>
                  <a:pt x="2620529" y="272164"/>
                  <a:pt x="2317144" y="362401"/>
                </a:cubicBezTo>
                <a:cubicBezTo>
                  <a:pt x="2081756" y="432244"/>
                  <a:pt x="1859571" y="536420"/>
                  <a:pt x="1646991" y="658097"/>
                </a:cubicBezTo>
                <a:cubicBezTo>
                  <a:pt x="1603433" y="683046"/>
                  <a:pt x="1558005" y="708395"/>
                  <a:pt x="1510978" y="726263"/>
                </a:cubicBezTo>
                <a:cubicBezTo>
                  <a:pt x="1826469" y="500473"/>
                  <a:pt x="2176643" y="345489"/>
                  <a:pt x="2562299" y="265051"/>
                </a:cubicBezTo>
                <a:cubicBezTo>
                  <a:pt x="2544413" y="245407"/>
                  <a:pt x="2523968" y="259552"/>
                  <a:pt x="2496459" y="249786"/>
                </a:cubicBezTo>
                <a:cubicBezTo>
                  <a:pt x="2563786" y="235402"/>
                  <a:pt x="2621762" y="223015"/>
                  <a:pt x="2679065" y="216639"/>
                </a:cubicBezTo>
                <a:cubicBezTo>
                  <a:pt x="2765221" y="208009"/>
                  <a:pt x="2851776" y="201250"/>
                  <a:pt x="2939402" y="190351"/>
                </a:cubicBezTo>
                <a:cubicBezTo>
                  <a:pt x="2945412" y="191022"/>
                  <a:pt x="2960102" y="195705"/>
                  <a:pt x="2959175" y="182215"/>
                </a:cubicBezTo>
                <a:cubicBezTo>
                  <a:pt x="2960518" y="170196"/>
                  <a:pt x="2947427" y="172993"/>
                  <a:pt x="2939547" y="172721"/>
                </a:cubicBezTo>
                <a:cubicBezTo>
                  <a:pt x="2830422" y="174526"/>
                  <a:pt x="2723440" y="168051"/>
                  <a:pt x="2616967" y="200575"/>
                </a:cubicBezTo>
                <a:cubicBezTo>
                  <a:pt x="2593454" y="209510"/>
                  <a:pt x="2564475" y="202013"/>
                  <a:pt x="2537493" y="203867"/>
                </a:cubicBezTo>
                <a:cubicBezTo>
                  <a:pt x="2425028" y="208340"/>
                  <a:pt x="2323223" y="253555"/>
                  <a:pt x="2217149" y="287950"/>
                </a:cubicBezTo>
                <a:cubicBezTo>
                  <a:pt x="1981889" y="367543"/>
                  <a:pt x="1756636" y="466508"/>
                  <a:pt x="1542585" y="590454"/>
                </a:cubicBezTo>
                <a:cubicBezTo>
                  <a:pt x="1408170" y="666101"/>
                  <a:pt x="1293638" y="770742"/>
                  <a:pt x="1168430" y="862020"/>
                </a:cubicBezTo>
                <a:cubicBezTo>
                  <a:pt x="1158008" y="868157"/>
                  <a:pt x="1146115" y="876564"/>
                  <a:pt x="1130881" y="887640"/>
                </a:cubicBezTo>
                <a:cubicBezTo>
                  <a:pt x="1131570" y="854252"/>
                  <a:pt x="1145877" y="829685"/>
                  <a:pt x="1168592" y="817011"/>
                </a:cubicBezTo>
                <a:cubicBezTo>
                  <a:pt x="1280692" y="755909"/>
                  <a:pt x="1370239" y="662473"/>
                  <a:pt x="1476602" y="592819"/>
                </a:cubicBezTo>
                <a:cubicBezTo>
                  <a:pt x="1818803" y="373055"/>
                  <a:pt x="2188604" y="227565"/>
                  <a:pt x="2591346" y="163030"/>
                </a:cubicBezTo>
                <a:cubicBezTo>
                  <a:pt x="2757919" y="137220"/>
                  <a:pt x="2923804" y="144799"/>
                  <a:pt x="3091031" y="140357"/>
                </a:cubicBezTo>
                <a:cubicBezTo>
                  <a:pt x="3304341" y="131937"/>
                  <a:pt x="3513894" y="151695"/>
                  <a:pt x="3716875" y="213921"/>
                </a:cubicBezTo>
                <a:cubicBezTo>
                  <a:pt x="3735705" y="219674"/>
                  <a:pt x="3755205" y="219420"/>
                  <a:pt x="3758928" y="245999"/>
                </a:cubicBezTo>
                <a:cubicBezTo>
                  <a:pt x="3758657" y="253879"/>
                  <a:pt x="3767336" y="257891"/>
                  <a:pt x="3775216" y="258163"/>
                </a:cubicBezTo>
                <a:cubicBezTo>
                  <a:pt x="3900483" y="286151"/>
                  <a:pt x="4022537" y="326558"/>
                  <a:pt x="4143920" y="372975"/>
                </a:cubicBezTo>
                <a:cubicBezTo>
                  <a:pt x="4146189" y="374445"/>
                  <a:pt x="4149930" y="373646"/>
                  <a:pt x="4155540" y="372448"/>
                </a:cubicBezTo>
                <a:cubicBezTo>
                  <a:pt x="4159698" y="346140"/>
                  <a:pt x="4150891" y="332378"/>
                  <a:pt x="4123382" y="322612"/>
                </a:cubicBezTo>
                <a:cubicBezTo>
                  <a:pt x="3936433" y="253051"/>
                  <a:pt x="3750556" y="179350"/>
                  <a:pt x="3554239" y="139165"/>
                </a:cubicBezTo>
                <a:cubicBezTo>
                  <a:pt x="3233454" y="74732"/>
                  <a:pt x="2911963" y="71067"/>
                  <a:pt x="2590565" y="131911"/>
                </a:cubicBezTo>
                <a:cubicBezTo>
                  <a:pt x="2410228" y="166529"/>
                  <a:pt x="2229893" y="201145"/>
                  <a:pt x="2058218" y="267154"/>
                </a:cubicBezTo>
                <a:cubicBezTo>
                  <a:pt x="1991819" y="295028"/>
                  <a:pt x="1918755" y="300860"/>
                  <a:pt x="1849558" y="315643"/>
                </a:cubicBezTo>
                <a:cubicBezTo>
                  <a:pt x="2067060" y="226157"/>
                  <a:pt x="2290027" y="153101"/>
                  <a:pt x="2520059" y="103956"/>
                </a:cubicBezTo>
                <a:cubicBezTo>
                  <a:pt x="2752360" y="56281"/>
                  <a:pt x="2984644" y="35986"/>
                  <a:pt x="3222250" y="49751"/>
                </a:cubicBezTo>
                <a:cubicBezTo>
                  <a:pt x="3009228" y="22912"/>
                  <a:pt x="2793377" y="37741"/>
                  <a:pt x="2580338" y="38281"/>
                </a:cubicBezTo>
                <a:cubicBezTo>
                  <a:pt x="2579539" y="34542"/>
                  <a:pt x="2580611" y="30401"/>
                  <a:pt x="2580211" y="28532"/>
                </a:cubicBezTo>
                <a:close/>
              </a:path>
            </a:pathLst>
          </a:custGeom>
          <a:solidFill>
            <a:schemeClr val="accent2">
              <a:lumMod val="20000"/>
              <a:lumOff val="80000"/>
            </a:schemeClr>
          </a:solidFill>
          <a:ln>
            <a:noFill/>
          </a:ln>
        </p:spPr>
        <p:txBody>
          <a:bodyPr/>
          <a:lstStyle/>
          <a:p>
            <a:pPr eaLnBrk="1" fontAlgn="auto" hangingPunct="1">
              <a:spcBef>
                <a:spcPts val="0"/>
              </a:spcBef>
              <a:spcAft>
                <a:spcPts val="0"/>
              </a:spcAft>
              <a:defRPr/>
            </a:pPr>
            <a:endParaRPr lang="en-US" sz="1800">
              <a:solidFill>
                <a:prstClr val="black"/>
              </a:solidFill>
              <a:latin typeface="Times New Roman" panose="02020603050405020304" pitchFamily="18" charset="0"/>
              <a:cs typeface="Times New Roman" panose="02020603050405020304" pitchFamily="18" charset="0"/>
            </a:endParaRPr>
          </a:p>
        </p:txBody>
      </p:sp>
      <p:sp>
        <p:nvSpPr>
          <p:cNvPr id="5" name="Rectangle 4"/>
          <p:cNvSpPr/>
          <p:nvPr/>
        </p:nvSpPr>
        <p:spPr>
          <a:xfrm flipH="1">
            <a:off x="0" y="641556"/>
            <a:ext cx="9296400" cy="1689353"/>
          </a:xfrm>
          <a:prstGeom prst="rect">
            <a:avLst/>
          </a:prstGeom>
          <a:gradFill flip="none" rotWithShape="1">
            <a:gsLst>
              <a:gs pos="42000">
                <a:schemeClr val="accent2">
                  <a:lumMod val="60000"/>
                  <a:lumOff val="40000"/>
                </a:schemeClr>
              </a:gs>
              <a:gs pos="0">
                <a:schemeClr val="accent2">
                  <a:alpha val="0"/>
                </a:schemeClr>
              </a:gs>
              <a:gs pos="100000">
                <a:schemeClr val="accent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latin typeface="Times New Roman" panose="02020603050405020304" pitchFamily="18" charset="0"/>
              <a:cs typeface="Times New Roman" panose="02020603050405020304" pitchFamily="18" charset="0"/>
            </a:endParaRPr>
          </a:p>
        </p:txBody>
      </p:sp>
      <p:sp>
        <p:nvSpPr>
          <p:cNvPr id="6" name="TextBox 5"/>
          <p:cNvSpPr txBox="1">
            <a:spLocks noChangeArrowheads="1"/>
          </p:cNvSpPr>
          <p:nvPr/>
        </p:nvSpPr>
        <p:spPr bwMode="auto">
          <a:xfrm flipH="1">
            <a:off x="-25400" y="898525"/>
            <a:ext cx="7727950" cy="130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000" tIns="0" rIns="2400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50000"/>
              </a:spcBef>
              <a:buFontTx/>
              <a:buNone/>
            </a:pPr>
            <a:r>
              <a:rPr lang="en-US" altLang="en-US" sz="3600" b="1">
                <a:solidFill>
                  <a:srgbClr val="0070C0"/>
                </a:solidFill>
                <a:latin typeface="Times New Roman" panose="02020603050405020304" pitchFamily="18" charset="0"/>
                <a:ea typeface="#9Slide05 SVNQuarzo" pitchFamily="82" charset="0"/>
                <a:cs typeface="Times New Roman" panose="02020603050405020304" pitchFamily="18" charset="0"/>
              </a:rPr>
              <a:t>Nhan đề: </a:t>
            </a:r>
          </a:p>
          <a:p>
            <a:pPr algn="ctr" eaLnBrk="1" hangingPunct="1">
              <a:lnSpc>
                <a:spcPct val="80000"/>
              </a:lnSpc>
              <a:spcBef>
                <a:spcPct val="50000"/>
              </a:spcBef>
              <a:buFontTx/>
              <a:buNone/>
            </a:pPr>
            <a:r>
              <a:rPr lang="en-US" altLang="en-US" sz="3600" b="1">
                <a:solidFill>
                  <a:srgbClr val="FFFFFF"/>
                </a:solidFill>
                <a:latin typeface="Times New Roman" panose="02020603050405020304" pitchFamily="18" charset="0"/>
                <a:ea typeface="#9Slide05 SVNQuarzo" pitchFamily="82" charset="0"/>
                <a:cs typeface="Times New Roman" panose="02020603050405020304" pitchFamily="18" charset="0"/>
              </a:rPr>
              <a:t>Bài thơ về tiểu đội xe không kính</a:t>
            </a:r>
          </a:p>
        </p:txBody>
      </p:sp>
      <p:sp>
        <p:nvSpPr>
          <p:cNvPr id="12" name="Rectangle 11"/>
          <p:cNvSpPr>
            <a:spLocks noChangeArrowheads="1"/>
          </p:cNvSpPr>
          <p:nvPr/>
        </p:nvSpPr>
        <p:spPr bwMode="auto">
          <a:xfrm>
            <a:off x="550863" y="2728913"/>
            <a:ext cx="60960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50000"/>
              </a:spcBef>
              <a:buFont typeface="Wingdings" panose="05000000000000000000" pitchFamily="2" charset="2"/>
              <a:buChar char="ü"/>
            </a:pPr>
            <a:r>
              <a:rPr lang="en-US" altLang="en-US" sz="3200">
                <a:solidFill>
                  <a:srgbClr val="FF0000"/>
                </a:solidFill>
                <a:latin typeface="Times New Roman" panose="02020603050405020304" pitchFamily="18" charset="0"/>
                <a:cs typeface="Times New Roman" panose="02020603050405020304" pitchFamily="18" charset="0"/>
              </a:rPr>
              <a:t>Nhan đề lạ, độc đáo.</a:t>
            </a:r>
          </a:p>
        </p:txBody>
      </p:sp>
      <p:sp>
        <p:nvSpPr>
          <p:cNvPr id="13" name="Rectangle 12"/>
          <p:cNvSpPr>
            <a:spLocks noChangeArrowheads="1"/>
          </p:cNvSpPr>
          <p:nvPr/>
        </p:nvSpPr>
        <p:spPr bwMode="auto">
          <a:xfrm>
            <a:off x="550863" y="3584575"/>
            <a:ext cx="60960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50000"/>
              </a:spcBef>
              <a:buFont typeface="Wingdings" panose="05000000000000000000" pitchFamily="2" charset="2"/>
              <a:buChar char="ü"/>
            </a:pPr>
            <a:r>
              <a:rPr lang="en-US" altLang="en-US" sz="3200">
                <a:solidFill>
                  <a:srgbClr val="FF0000"/>
                </a:solidFill>
                <a:latin typeface="Times New Roman" panose="02020603050405020304" pitchFamily="18" charset="0"/>
                <a:cs typeface="Times New Roman" panose="02020603050405020304" pitchFamily="18" charset="0"/>
              </a:rPr>
              <a:t>Làm nổi bật hình ảnh của toàn bài: xe không kính.</a:t>
            </a:r>
          </a:p>
        </p:txBody>
      </p:sp>
      <p:sp>
        <p:nvSpPr>
          <p:cNvPr id="14" name="Rectangle 13"/>
          <p:cNvSpPr>
            <a:spLocks noChangeArrowheads="1"/>
          </p:cNvSpPr>
          <p:nvPr/>
        </p:nvSpPr>
        <p:spPr bwMode="auto">
          <a:xfrm>
            <a:off x="550863" y="4857750"/>
            <a:ext cx="6499225"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50000"/>
              </a:spcBef>
              <a:buFont typeface="Wingdings" panose="05000000000000000000" pitchFamily="2" charset="2"/>
              <a:buChar char="ü"/>
            </a:pPr>
            <a:r>
              <a:rPr lang="en-US" altLang="en-US" sz="3200">
                <a:solidFill>
                  <a:srgbClr val="FF0000"/>
                </a:solidFill>
                <a:latin typeface="Times New Roman" panose="02020603050405020304" pitchFamily="18" charset="0"/>
                <a:cs typeface="Times New Roman" panose="02020603050405020304" pitchFamily="18" charset="0"/>
              </a:rPr>
              <a:t>Thể hiện cách nhìn, cách khai thác chất thơ của hiện thực, của tuổi trẻ hiên ngang, dũng cảm.</a:t>
            </a:r>
          </a:p>
        </p:txBody>
      </p:sp>
    </p:spTree>
    <p:extLst>
      <p:ext uri="{BB962C8B-B14F-4D97-AF65-F5344CB8AC3E}">
        <p14:creationId xmlns:p14="http://schemas.microsoft.com/office/powerpoint/2010/main" val="31858617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par>
                                <p:cTn id="8" presetID="6" presetClass="entr" presetSubtype="16"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2000"/>
                                        <p:tgtEl>
                                          <p:spTgt spid="4"/>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randombar(horizontal)">
                                      <p:cBhvr>
                                        <p:cTn id="15" dur="500"/>
                                        <p:tgtEl>
                                          <p:spTgt spid="6"/>
                                        </p:tgtEl>
                                      </p:cBhvr>
                                    </p:animEffect>
                                  </p:childTnLst>
                                </p:cTn>
                              </p:par>
                              <p:par>
                                <p:cTn id="16" presetID="14" presetClass="entr" presetSubtype="1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randombar(horizontal)">
                                      <p:cBhvr>
                                        <p:cTn id="18" dur="500"/>
                                        <p:tgtEl>
                                          <p:spTgt spid="5"/>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inVertical)">
                                      <p:cBhvr>
                                        <p:cTn id="23" dur="500"/>
                                        <p:tgtEl>
                                          <p:spTgt spid="12"/>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barn(inVertical)">
                                      <p:cBhvr>
                                        <p:cTn id="28" dur="500"/>
                                        <p:tgtEl>
                                          <p:spTgt spid="13"/>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barn(inVertical)">
                                      <p:cBhvr>
                                        <p:cTn id="3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p:bldP spid="13" grpId="0"/>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625" y="595313"/>
            <a:ext cx="6516688" cy="6313487"/>
          </a:xfrm>
        </p:spPr>
        <p:txBody>
          <a:bodyPr/>
          <a:lstStyle/>
          <a:p>
            <a:pPr marL="0" indent="0" algn="just" eaLnBrk="1" hangingPunct="1">
              <a:buFont typeface="Arial" panose="020B0604020202020204" pitchFamily="34" charset="0"/>
              <a:buNone/>
            </a:pPr>
            <a:r>
              <a:rPr lang="en-US" altLang="en-US" sz="4000" smtClean="0">
                <a:latin typeface="Times New Roman" panose="02020603050405020304" pitchFamily="18" charset="0"/>
                <a:cs typeface="Times New Roman" panose="02020603050405020304" pitchFamily="18" charset="0"/>
              </a:rPr>
              <a:t>Tôi phải thêm “ Bài thơ về…”, để báo trước cho mọi người biết rằng là tôi viết thơ, chứ không phải một khúc văn xuôi. </a:t>
            </a:r>
            <a:r>
              <a:rPr lang="en-US" altLang="en-US" sz="4000" smtClean="0">
                <a:solidFill>
                  <a:srgbClr val="FFC000"/>
                </a:solidFill>
                <a:latin typeface="Times New Roman" panose="02020603050405020304" pitchFamily="18" charset="0"/>
                <a:cs typeface="Times New Roman" panose="02020603050405020304" pitchFamily="18" charset="0"/>
              </a:rPr>
              <a:t>Bài thơ về tiểu đội xe không kính </a:t>
            </a:r>
            <a:r>
              <a:rPr lang="en-US" altLang="en-US" sz="4000" smtClean="0">
                <a:latin typeface="Times New Roman" panose="02020603050405020304" pitchFamily="18" charset="0"/>
                <a:cs typeface="Times New Roman" panose="02020603050405020304" pitchFamily="18" charset="0"/>
              </a:rPr>
              <a:t>là cách đưa chất liệu văn xuôi vào thơ, những câu thơ “đặc” văn xuôi được kết hợp lại trong một cảm hứng chung. </a:t>
            </a:r>
            <a:r>
              <a:rPr lang="en-US" altLang="en-US" smtClean="0">
                <a:latin typeface="Times New Roman" panose="02020603050405020304" pitchFamily="18" charset="0"/>
                <a:cs typeface="Times New Roman" panose="02020603050405020304" pitchFamily="18" charset="0"/>
              </a:rPr>
              <a:t>(Phạm Tiến Duật)</a:t>
            </a:r>
            <a:endParaRPr lang="en-US" altLang="en-US" sz="4000" smtClean="0">
              <a:latin typeface="Times New Roman" panose="02020603050405020304" pitchFamily="18" charset="0"/>
              <a:cs typeface="Times New Roman" panose="02020603050405020304" pitchFamily="18" charset="0"/>
            </a:endParaRPr>
          </a:p>
        </p:txBody>
      </p:sp>
      <p:sp>
        <p:nvSpPr>
          <p:cNvPr id="9" name="Freeform: Shape 8"/>
          <p:cNvSpPr>
            <a:spLocks noGrp="1" noRot="1" noChangeAspect="1" noMove="1" noResize="1" noEditPoints="1" noAdjustHandles="1" noChangeArrowheads="1" noChangeShapeType="1" noTextEdit="1"/>
          </p:cNvSpPr>
          <p:nvPr/>
        </p:nvSpPr>
        <p:spPr>
          <a:xfrm flipH="1">
            <a:off x="6583363" y="-1588"/>
            <a:ext cx="5608637" cy="5840413"/>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pic>
        <p:nvPicPr>
          <p:cNvPr id="4" name="Picture 5" descr="images569035_Phamtienduat"/>
          <p:cNvPicPr>
            <a:picLocks noChangeAspect="1" noChangeArrowheads="1"/>
          </p:cNvPicPr>
          <p:nvPr/>
        </p:nvPicPr>
        <p:blipFill rotWithShape="1">
          <a:blip r:embed="rId3"/>
          <a:srcRect l="7951" r="17950" b="-1"/>
          <a:stretch/>
        </p:blipFill>
        <p:spPr bwMode="auto">
          <a:xfrm>
            <a:off x="6750141" y="-2"/>
            <a:ext cx="5441859" cy="565494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a:noFill/>
        </p:spPr>
      </p:pic>
    </p:spTree>
    <p:extLst>
      <p:ext uri="{BB962C8B-B14F-4D97-AF65-F5344CB8AC3E}">
        <p14:creationId xmlns:p14="http://schemas.microsoft.com/office/powerpoint/2010/main" val="10144181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1250"/>
                                        <p:tgtEl>
                                          <p:spTgt spid="4"/>
                                        </p:tgtEl>
                                      </p:cBhvr>
                                    </p:animEffect>
                                  </p:childTnLst>
                                </p:cTn>
                              </p:par>
                            </p:childTnLst>
                          </p:cTn>
                        </p:par>
                        <p:par>
                          <p:cTn id="8" fill="hold" nodeType="afterGroup">
                            <p:stCondLst>
                              <p:cond delay="1250"/>
                            </p:stCondLst>
                            <p:childTnLst>
                              <p:par>
                                <p:cTn id="9" presetID="16" presetClass="entr" presetSubtype="21"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barn(inVertical)">
                                      <p:cBhvr>
                                        <p:cTn id="11"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4" descr="These cool-toned brush strok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6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a:spLocks noChangeArrowheads="1"/>
          </p:cNvSpPr>
          <p:nvPr/>
        </p:nvSpPr>
        <p:spPr bwMode="auto">
          <a:xfrm flipH="1">
            <a:off x="717550" y="1844675"/>
            <a:ext cx="10756900"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SG" altLang="en-US" sz="8800" b="1">
                <a:solidFill>
                  <a:srgbClr val="000000"/>
                </a:solidFill>
                <a:latin typeface="Times New Roman" panose="02020603050405020304" pitchFamily="18" charset="0"/>
                <a:ea typeface="#9Slide05 SVNQuarzo" pitchFamily="82" charset="0"/>
                <a:cs typeface="Times New Roman" panose="02020603050405020304" pitchFamily="18" charset="0"/>
              </a:rPr>
              <a:t>II. Đọc hiểu văn bản</a:t>
            </a:r>
          </a:p>
        </p:txBody>
      </p:sp>
    </p:spTree>
    <p:extLst>
      <p:ext uri="{BB962C8B-B14F-4D97-AF65-F5344CB8AC3E}">
        <p14:creationId xmlns:p14="http://schemas.microsoft.com/office/powerpoint/2010/main" val="25265434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4 bÃ i vÄn PhÃ¢n tÃ­ch BÃ i thÆ¡ tiá»u Äá»i xe khÃ´ng kÃ­nh, vÄn máº«u lá»p 9, tu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33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0" y="5838825"/>
            <a:ext cx="12192000" cy="1019175"/>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en-US" sz="4000" b="1" dirty="0">
                <a:solidFill>
                  <a:srgbClr val="FF0000"/>
                </a:solidFill>
                <a:latin typeface="Times New Roman" panose="02020603050405020304" pitchFamily="18" charset="0"/>
                <a:cs typeface="Times New Roman" panose="02020603050405020304" pitchFamily="18" charset="0"/>
              </a:rPr>
              <a:t>1. </a:t>
            </a:r>
            <a:r>
              <a:rPr lang="en-US" altLang="en-US" sz="4000" b="1" dirty="0" err="1">
                <a:solidFill>
                  <a:srgbClr val="FF0000"/>
                </a:solidFill>
                <a:latin typeface="Times New Roman" panose="02020603050405020304" pitchFamily="18" charset="0"/>
                <a:cs typeface="Times New Roman" panose="02020603050405020304" pitchFamily="18" charset="0"/>
              </a:rPr>
              <a:t>Hình</a:t>
            </a:r>
            <a:r>
              <a:rPr lang="en-US" altLang="en-US" sz="4000" b="1" dirty="0">
                <a:solidFill>
                  <a:srgbClr val="FF0000"/>
                </a:solidFill>
                <a:latin typeface="Times New Roman" panose="02020603050405020304" pitchFamily="18" charset="0"/>
                <a:cs typeface="Times New Roman" panose="02020603050405020304" pitchFamily="18" charset="0"/>
              </a:rPr>
              <a:t> </a:t>
            </a:r>
            <a:r>
              <a:rPr lang="en-US" altLang="en-US" sz="4000" b="1" dirty="0" err="1">
                <a:solidFill>
                  <a:srgbClr val="FF0000"/>
                </a:solidFill>
                <a:latin typeface="Times New Roman" panose="02020603050405020304" pitchFamily="18" charset="0"/>
                <a:cs typeface="Times New Roman" panose="02020603050405020304" pitchFamily="18" charset="0"/>
              </a:rPr>
              <a:t>ảnh</a:t>
            </a:r>
            <a:r>
              <a:rPr lang="en-US" altLang="en-US" sz="4000" b="1" dirty="0">
                <a:solidFill>
                  <a:srgbClr val="FF0000"/>
                </a:solidFill>
                <a:latin typeface="Times New Roman" panose="02020603050405020304" pitchFamily="18" charset="0"/>
                <a:cs typeface="Times New Roman" panose="02020603050405020304" pitchFamily="18" charset="0"/>
              </a:rPr>
              <a:t> </a:t>
            </a:r>
            <a:r>
              <a:rPr lang="en-US" altLang="en-US" sz="4000" b="1" dirty="0" err="1">
                <a:solidFill>
                  <a:srgbClr val="FF0000"/>
                </a:solidFill>
                <a:latin typeface="Times New Roman" panose="02020603050405020304" pitchFamily="18" charset="0"/>
                <a:cs typeface="Times New Roman" panose="02020603050405020304" pitchFamily="18" charset="0"/>
              </a:rPr>
              <a:t>nh</a:t>
            </a:r>
            <a:r>
              <a:rPr lang="en-SG" altLang="en-US" sz="4000" b="1" dirty="0" err="1">
                <a:solidFill>
                  <a:srgbClr val="FF0000"/>
                </a:solidFill>
                <a:latin typeface="Times New Roman" panose="02020603050405020304" pitchFamily="18" charset="0"/>
                <a:cs typeface="Times New Roman" panose="02020603050405020304" pitchFamily="18" charset="0"/>
              </a:rPr>
              <a:t>ững</a:t>
            </a:r>
            <a:r>
              <a:rPr lang="en-SG" altLang="en-US" sz="4000" b="1" dirty="0">
                <a:solidFill>
                  <a:srgbClr val="FF0000"/>
                </a:solidFill>
                <a:latin typeface="Times New Roman" panose="02020603050405020304" pitchFamily="18" charset="0"/>
                <a:cs typeface="Times New Roman" panose="02020603050405020304" pitchFamily="18" charset="0"/>
              </a:rPr>
              <a:t> </a:t>
            </a:r>
            <a:r>
              <a:rPr lang="en-SG" altLang="en-US" sz="4000" b="1" dirty="0" err="1">
                <a:solidFill>
                  <a:srgbClr val="FF0000"/>
                </a:solidFill>
                <a:latin typeface="Times New Roman" panose="02020603050405020304" pitchFamily="18" charset="0"/>
                <a:cs typeface="Times New Roman" panose="02020603050405020304" pitchFamily="18" charset="0"/>
              </a:rPr>
              <a:t>chiếc</a:t>
            </a:r>
            <a:r>
              <a:rPr lang="en-US" altLang="en-US" sz="4000" b="1" dirty="0">
                <a:solidFill>
                  <a:srgbClr val="FF0000"/>
                </a:solidFill>
                <a:latin typeface="Times New Roman" panose="02020603050405020304" pitchFamily="18" charset="0"/>
                <a:cs typeface="Times New Roman" panose="02020603050405020304" pitchFamily="18" charset="0"/>
              </a:rPr>
              <a:t> </a:t>
            </a:r>
            <a:r>
              <a:rPr lang="en-US" altLang="en-US" sz="4000" b="1" dirty="0" err="1">
                <a:solidFill>
                  <a:srgbClr val="FF0000"/>
                </a:solidFill>
                <a:latin typeface="Times New Roman" panose="02020603050405020304" pitchFamily="18" charset="0"/>
                <a:cs typeface="Times New Roman" panose="02020603050405020304" pitchFamily="18" charset="0"/>
              </a:rPr>
              <a:t>xe</a:t>
            </a:r>
            <a:r>
              <a:rPr lang="en-US" altLang="en-US" sz="4000" b="1" dirty="0">
                <a:solidFill>
                  <a:srgbClr val="FF0000"/>
                </a:solidFill>
                <a:latin typeface="Times New Roman" panose="02020603050405020304" pitchFamily="18" charset="0"/>
                <a:cs typeface="Times New Roman" panose="02020603050405020304" pitchFamily="18" charset="0"/>
              </a:rPr>
              <a:t> </a:t>
            </a:r>
            <a:r>
              <a:rPr lang="en-US" altLang="en-US" sz="4000" b="1" dirty="0" err="1">
                <a:solidFill>
                  <a:srgbClr val="FF0000"/>
                </a:solidFill>
                <a:latin typeface="Times New Roman" panose="02020603050405020304" pitchFamily="18" charset="0"/>
                <a:cs typeface="Times New Roman" panose="02020603050405020304" pitchFamily="18" charset="0"/>
              </a:rPr>
              <a:t>không</a:t>
            </a:r>
            <a:r>
              <a:rPr lang="en-US" altLang="en-US" sz="4000" b="1" dirty="0">
                <a:solidFill>
                  <a:srgbClr val="FF0000"/>
                </a:solidFill>
                <a:latin typeface="Times New Roman" panose="02020603050405020304" pitchFamily="18" charset="0"/>
                <a:cs typeface="Times New Roman" panose="02020603050405020304" pitchFamily="18" charset="0"/>
              </a:rPr>
              <a:t> </a:t>
            </a:r>
            <a:r>
              <a:rPr lang="en-US" altLang="en-US" sz="4000" b="1" dirty="0" err="1">
                <a:solidFill>
                  <a:srgbClr val="FF0000"/>
                </a:solidFill>
                <a:latin typeface="Times New Roman" panose="02020603050405020304" pitchFamily="18" charset="0"/>
                <a:cs typeface="Times New Roman" panose="02020603050405020304" pitchFamily="18" charset="0"/>
              </a:rPr>
              <a:t>kính</a:t>
            </a:r>
            <a:endParaRPr lang="en-SG" sz="40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951075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êu đề 1"/>
          <p:cNvSpPr txBox="1">
            <a:spLocks/>
          </p:cNvSpPr>
          <p:nvPr/>
        </p:nvSpPr>
        <p:spPr bwMode="auto">
          <a:xfrm>
            <a:off x="4146550" y="4765675"/>
            <a:ext cx="7316788" cy="362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spcBef>
                <a:spcPct val="0"/>
              </a:spcBef>
              <a:buFontTx/>
              <a:buNone/>
            </a:pPr>
            <a:r>
              <a:rPr lang="en-BZ" altLang="en-US" sz="3600" b="1">
                <a:solidFill>
                  <a:srgbClr val="000000"/>
                </a:solidFill>
                <a:latin typeface="Times New Roman" panose="02020603050405020304" pitchFamily="18" charset="0"/>
                <a:cs typeface="Times New Roman" panose="02020603050405020304" pitchFamily="18" charset="0"/>
              </a:rPr>
              <a:t>Hình ảnh những chiếc xe hiện lên trong bài th</a:t>
            </a:r>
            <a:r>
              <a:rPr lang="vi-VN" altLang="en-US" sz="3600" b="1">
                <a:solidFill>
                  <a:srgbClr val="000000"/>
                </a:solidFill>
                <a:latin typeface="Times New Roman" panose="02020603050405020304" pitchFamily="18" charset="0"/>
                <a:cs typeface="Times New Roman" panose="02020603050405020304" pitchFamily="18" charset="0"/>
              </a:rPr>
              <a:t>ơ</a:t>
            </a:r>
            <a:r>
              <a:rPr lang="en-BZ" altLang="en-US" sz="3600" b="1">
                <a:solidFill>
                  <a:srgbClr val="000000"/>
                </a:solidFill>
                <a:latin typeface="Times New Roman" panose="02020603050405020304" pitchFamily="18" charset="0"/>
                <a:cs typeface="Times New Roman" panose="02020603050405020304" pitchFamily="18" charset="0"/>
              </a:rPr>
              <a:t> có những đặc điểm gì? Ý nghĩa của cách miêu tả đó?</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rcRect l="5775" t="17021" r="7599" b="17326"/>
          <a:stretch>
            <a:fillRect/>
          </a:stretch>
        </p:blipFill>
        <p:spPr bwMode="auto">
          <a:xfrm>
            <a:off x="779463" y="563563"/>
            <a:ext cx="3367087" cy="255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67338" y="962025"/>
            <a:ext cx="1457325"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19238" y="4408488"/>
            <a:ext cx="1885950" cy="188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图片 8" descr="6fc417983c9675ce1b60e983870aeb8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20038" y="563563"/>
            <a:ext cx="2867025"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Left Brace 10"/>
          <p:cNvSpPr/>
          <p:nvPr/>
        </p:nvSpPr>
        <p:spPr>
          <a:xfrm rot="16200000">
            <a:off x="5588794" y="-1993106"/>
            <a:ext cx="942975" cy="11368087"/>
          </a:xfrm>
          <a:prstGeom prst="leftBrace">
            <a:avLst/>
          </a:prstGeom>
          <a:ln w="38100"/>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SG" sz="1800">
              <a:solidFill>
                <a:prstClr val="black"/>
              </a:solidFill>
            </a:endParaRPr>
          </a:p>
        </p:txBody>
      </p:sp>
    </p:spTree>
    <p:extLst>
      <p:ext uri="{BB962C8B-B14F-4D97-AF65-F5344CB8AC3E}">
        <p14:creationId xmlns:p14="http://schemas.microsoft.com/office/powerpoint/2010/main" val="17580298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par>
                                <p:cTn id="13" presetID="6" presetClass="entr" presetSubtype="16"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circle(in)">
                                      <p:cBhvr>
                                        <p:cTn id="15" dur="2000"/>
                                        <p:tgtEl>
                                          <p:spTgt spid="10"/>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randombar(horizontal)">
                                      <p:cBhvr>
                                        <p:cTn id="20" dur="500"/>
                                        <p:tgtEl>
                                          <p:spTgt spid="11"/>
                                        </p:tgtEl>
                                      </p:cBhvr>
                                    </p:animEffect>
                                  </p:childTnLst>
                                </p:cTn>
                              </p:par>
                              <p:par>
                                <p:cTn id="21" presetID="14" presetClass="entr" presetSubtype="1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randombar(horizontal)">
                                      <p:cBhvr>
                                        <p:cTn id="23" dur="500"/>
                                        <p:tgtEl>
                                          <p:spTgt spid="9"/>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randombar(horizontal)">
                                      <p:cBhvr>
                                        <p:cTn id="2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videoplayback.mp4">
            <a:hlinkClick r:id="" action="ppaction://media"/>
          </p:cNvPr>
          <p:cNvPicPr>
            <a:picLocks noGrp="1" noRot="1" noChangeAspect="1" noChangeArrowheads="1"/>
          </p:cNvPicPr>
          <p:nvPr>
            <p:ph idx="1"/>
            <a:videoFile r:link="rId1"/>
          </p:nvPr>
        </p:nvPicPr>
        <p:blipFill>
          <a:blip r:embed="rId4">
            <a:extLst>
              <a:ext uri="{28A0092B-C50C-407E-A947-70E740481C1C}">
                <a14:useLocalDpi xmlns:a14="http://schemas.microsoft.com/office/drawing/2010/main" val="0"/>
              </a:ext>
            </a:extLst>
          </a:blip>
          <a:srcRect/>
          <a:stretch>
            <a:fillRect/>
          </a:stretch>
        </p:blipFill>
        <p:spPr>
          <a:xfrm>
            <a:off x="0" y="0"/>
            <a:ext cx="12192000" cy="6823075"/>
          </a:xfrm>
        </p:spPr>
      </p:pic>
    </p:spTree>
    <p:extLst>
      <p:ext uri="{BB962C8B-B14F-4D97-AF65-F5344CB8AC3E}">
        <p14:creationId xmlns:p14="http://schemas.microsoft.com/office/powerpoint/2010/main" val="8633168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287648"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hỗ dành sẵn cho Nội dung 5" descr="Ảnh có chứa ngoài trời, cây, mặt đất, xe tải&#10;&#10;Mô tả được tạo với mức tin cậy rất cao"/>
          <p:cNvPicPr>
            <a:picLocks noGrp="1" noChangeAspect="1"/>
          </p:cNvPicPr>
          <p:nvPr>
            <p:ph idx="1"/>
          </p:nvPr>
        </p:nvPicPr>
        <p:blipFill rotWithShape="1">
          <a:blip r:embed="rId3">
            <a:duotone>
              <a:prstClr val="black"/>
              <a:schemeClr val="tx2">
                <a:tint val="45000"/>
                <a:satMod val="400000"/>
              </a:schemeClr>
            </a:duotone>
            <a:alphaModFix amt="25000"/>
          </a:blip>
          <a:srcRect t="442"/>
          <a:stretch/>
        </p:blipFill>
        <p:spPr>
          <a:xfrm>
            <a:off x="0" y="10"/>
            <a:ext cx="12191980" cy="6857990"/>
          </a:xfrm>
        </p:spPr>
      </p:pic>
      <p:graphicFrame>
        <p:nvGraphicFramePr>
          <p:cNvPr id="4" name="Sơ đồ 3"/>
          <p:cNvGraphicFramePr/>
          <p:nvPr/>
        </p:nvGraphicFramePr>
        <p:xfrm>
          <a:off x="25400" y="95567"/>
          <a:ext cx="7129973" cy="666686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Right Brace 1"/>
          <p:cNvSpPr/>
          <p:nvPr/>
        </p:nvSpPr>
        <p:spPr>
          <a:xfrm>
            <a:off x="7378700" y="342900"/>
            <a:ext cx="901700" cy="6108700"/>
          </a:xfrm>
          <a:prstGeom prst="rightBrace">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SG" sz="1800">
              <a:solidFill>
                <a:prstClr val="white"/>
              </a:solidFill>
              <a:latin typeface="Times New Roman" panose="02020603050405020304" pitchFamily="18" charset="0"/>
              <a:cs typeface="Times New Roman" panose="02020603050405020304" pitchFamily="18" charset="0"/>
            </a:endParaRPr>
          </a:p>
        </p:txBody>
      </p:sp>
      <p:sp>
        <p:nvSpPr>
          <p:cNvPr id="3" name="Oval 2"/>
          <p:cNvSpPr/>
          <p:nvPr/>
        </p:nvSpPr>
        <p:spPr>
          <a:xfrm>
            <a:off x="8813800" y="596900"/>
            <a:ext cx="2540000" cy="2451100"/>
          </a:xfrm>
          <a:prstGeom prst="ellipse">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50000"/>
              </a:spcBef>
              <a:spcAft>
                <a:spcPts val="0"/>
              </a:spcAft>
              <a:defRPr/>
            </a:pPr>
            <a:r>
              <a:rPr lang="en-US" altLang="en-US" sz="2800" b="1" dirty="0" err="1">
                <a:solidFill>
                  <a:srgbClr val="FF0000"/>
                </a:solidFill>
                <a:latin typeface="Times New Roman" panose="02020603050405020304" pitchFamily="18" charset="0"/>
                <a:cs typeface="Times New Roman" panose="02020603050405020304" pitchFamily="18" charset="0"/>
              </a:rPr>
              <a:t>Vì</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a:solidFill>
                  <a:prstClr val="black"/>
                </a:solidFill>
                <a:latin typeface="Times New Roman" panose="02020603050405020304" pitchFamily="18" charset="0"/>
                <a:cs typeface="Times New Roman" panose="02020603050405020304" pitchFamily="18" charset="0"/>
              </a:rPr>
              <a:t>Bom </a:t>
            </a:r>
            <a:r>
              <a:rPr lang="en-US" altLang="en-US" sz="2800" b="1" dirty="0" err="1">
                <a:solidFill>
                  <a:prstClr val="black"/>
                </a:solidFill>
                <a:latin typeface="Times New Roman" panose="02020603050405020304" pitchFamily="18" charset="0"/>
                <a:cs typeface="Times New Roman" panose="02020603050405020304" pitchFamily="18" charset="0"/>
              </a:rPr>
              <a:t>giật</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bom</a:t>
            </a:r>
            <a:r>
              <a:rPr lang="en-US" altLang="en-US" sz="2800" b="1" dirty="0">
                <a:solidFill>
                  <a:prstClr val="black"/>
                </a:solidFill>
                <a:latin typeface="Times New Roman" panose="02020603050405020304" pitchFamily="18" charset="0"/>
                <a:cs typeface="Times New Roman" panose="02020603050405020304" pitchFamily="18" charset="0"/>
              </a:rPr>
              <a:t> rung</a:t>
            </a:r>
          </a:p>
        </p:txBody>
      </p:sp>
      <p:sp>
        <p:nvSpPr>
          <p:cNvPr id="7" name="Oval 6"/>
          <p:cNvSpPr/>
          <p:nvPr/>
        </p:nvSpPr>
        <p:spPr>
          <a:xfrm>
            <a:off x="8891588" y="3727450"/>
            <a:ext cx="2540000" cy="2451100"/>
          </a:xfrm>
          <a:prstGeom prst="ellipse">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50000"/>
              </a:spcBef>
              <a:spcAft>
                <a:spcPts val="0"/>
              </a:spcAft>
              <a:defRPr/>
            </a:pPr>
            <a:endParaRPr lang="en-US" altLang="en-US" sz="700" b="1" dirty="0">
              <a:solidFill>
                <a:srgbClr val="FF0000"/>
              </a:solidFill>
              <a:latin typeface="Times New Roman" panose="02020603050405020304" pitchFamily="18" charset="0"/>
              <a:cs typeface="Times New Roman" panose="02020603050405020304" pitchFamily="18" charset="0"/>
            </a:endParaRPr>
          </a:p>
          <a:p>
            <a:pPr algn="ctr" eaLnBrk="1" fontAlgn="auto" hangingPunct="1">
              <a:spcBef>
                <a:spcPct val="50000"/>
              </a:spcBef>
              <a:spcAft>
                <a:spcPts val="0"/>
              </a:spcAft>
              <a:defRPr/>
            </a:pPr>
            <a:r>
              <a:rPr lang="en-US" altLang="en-US" sz="2800" b="1" dirty="0" err="1">
                <a:solidFill>
                  <a:srgbClr val="FF0000"/>
                </a:solidFill>
                <a:latin typeface="Times New Roman" panose="02020603050405020304" pitchFamily="18" charset="0"/>
                <a:cs typeface="Times New Roman" panose="02020603050405020304" pitchFamily="18" charset="0"/>
              </a:rPr>
              <a:t>Nhưng</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Xe</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vẫn</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chạy</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vì</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miền</a:t>
            </a:r>
            <a:r>
              <a:rPr lang="en-US" altLang="en-US" sz="2800" b="1" dirty="0">
                <a:solidFill>
                  <a:prstClr val="black"/>
                </a:solidFill>
                <a:latin typeface="Times New Roman" panose="02020603050405020304" pitchFamily="18" charset="0"/>
                <a:cs typeface="Times New Roman" panose="02020603050405020304" pitchFamily="18" charset="0"/>
              </a:rPr>
              <a:t> Nam</a:t>
            </a:r>
          </a:p>
        </p:txBody>
      </p:sp>
    </p:spTree>
    <p:extLst>
      <p:ext uri="{BB962C8B-B14F-4D97-AF65-F5344CB8AC3E}">
        <p14:creationId xmlns:p14="http://schemas.microsoft.com/office/powerpoint/2010/main" val="14806127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ircle(in)">
                                      <p:cBhvr>
                                        <p:cTn id="1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Phân tích bài thơ &quot;Bài thơ về tiểu đội xe không kính&quot; - Phạm Tiến Duật -  Trường Tiểu Học-THCS-THPT Hoa Sen | Tuyển sinh từ lớp 1-12| Bán trú - Nội  trú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0"/>
            <a:ext cx="10972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3" name="Picture 4" descr="ô Nhiễm Biểu Tượng Glyph ô Tô, Xe ô Tô., Ô Nhiễm, Thuốc Lá. Vector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3788" y="4298950"/>
            <a:ext cx="2481262" cy="247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TextBox 3"/>
          <p:cNvSpPr txBox="1">
            <a:spLocks noChangeArrowheads="1"/>
          </p:cNvSpPr>
          <p:nvPr/>
        </p:nvSpPr>
        <p:spPr bwMode="auto">
          <a:xfrm>
            <a:off x="3297238" y="4413250"/>
            <a:ext cx="13033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2000" i="1">
                <a:solidFill>
                  <a:srgbClr val="000000"/>
                </a:solidFill>
                <a:latin typeface="Times New Roman" panose="02020603050405020304" pitchFamily="18" charset="0"/>
                <a:cs typeface="Times New Roman" panose="02020603050405020304" pitchFamily="18" charset="0"/>
              </a:rPr>
              <a:t>BIP….BIP</a:t>
            </a:r>
          </a:p>
        </p:txBody>
      </p:sp>
      <p:sp>
        <p:nvSpPr>
          <p:cNvPr id="10245" name="TextBox 9"/>
          <p:cNvSpPr txBox="1">
            <a:spLocks noChangeArrowheads="1"/>
          </p:cNvSpPr>
          <p:nvPr/>
        </p:nvSpPr>
        <p:spPr bwMode="auto">
          <a:xfrm>
            <a:off x="4352925" y="5048250"/>
            <a:ext cx="1303338"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2000" i="1">
                <a:solidFill>
                  <a:srgbClr val="000000"/>
                </a:solidFill>
                <a:latin typeface="Times New Roman" panose="02020603050405020304" pitchFamily="18" charset="0"/>
                <a:cs typeface="Times New Roman" panose="02020603050405020304" pitchFamily="18" charset="0"/>
              </a:rPr>
              <a:t>BIP….BIP</a:t>
            </a:r>
          </a:p>
        </p:txBody>
      </p:sp>
    </p:spTree>
    <p:extLst>
      <p:ext uri="{BB962C8B-B14F-4D97-AF65-F5344CB8AC3E}">
        <p14:creationId xmlns:p14="http://schemas.microsoft.com/office/powerpoint/2010/main" val="5457690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hÆ¡ trÃªn âcon ÄÆ°á»ng cháº¡y tháº³ng vÃ o timâ | BÃ¡o CÃ´ng an nhÃ¢n dÃ¢n Äiá»n tá»­"/>
          <p:cNvPicPr>
            <a:picLocks noChangeAspect="1" noChangeArrowheads="1"/>
          </p:cNvPicPr>
          <p:nvPr/>
        </p:nvPicPr>
        <p:blipFill>
          <a:blip r:embed="rId3"/>
          <a:srcRect/>
          <a:stretch>
            <a:fillRect/>
          </a:stretch>
        </p:blipFill>
        <p:spPr bwMode="auto">
          <a:xfrm>
            <a:off x="702800" y="1157636"/>
            <a:ext cx="4770901" cy="454272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5" name="Rectangle: Rounded Corners 4"/>
          <p:cNvSpPr/>
          <p:nvPr/>
        </p:nvSpPr>
        <p:spPr>
          <a:xfrm>
            <a:off x="6718300" y="495300"/>
            <a:ext cx="4876800" cy="130810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en-US" sz="3200" dirty="0" err="1">
                <a:solidFill>
                  <a:srgbClr val="000000"/>
                </a:solidFill>
                <a:latin typeface="Times New Roman" panose="02020603050405020304" pitchFamily="18" charset="0"/>
                <a:cs typeface="Times New Roman" panose="02020603050405020304" pitchFamily="18" charset="0"/>
              </a:rPr>
              <a:t>Giọng</a:t>
            </a:r>
            <a:r>
              <a:rPr lang="en-US" altLang="en-US" sz="3200" dirty="0">
                <a:solidFill>
                  <a:srgbClr val="000000"/>
                </a:solidFill>
                <a:latin typeface="Times New Roman" panose="02020603050405020304" pitchFamily="18" charset="0"/>
                <a:cs typeface="Times New Roman" panose="02020603050405020304" pitchFamily="18" charset="0"/>
              </a:rPr>
              <a:t> </a:t>
            </a:r>
            <a:r>
              <a:rPr lang="en-US" altLang="en-US" sz="3200" dirty="0" err="1">
                <a:solidFill>
                  <a:srgbClr val="000000"/>
                </a:solidFill>
                <a:latin typeface="Times New Roman" panose="02020603050405020304" pitchFamily="18" charset="0"/>
                <a:cs typeface="Times New Roman" panose="02020603050405020304" pitchFamily="18" charset="0"/>
              </a:rPr>
              <a:t>điệu</a:t>
            </a:r>
            <a:r>
              <a:rPr lang="en-US" altLang="en-US" sz="3200" dirty="0">
                <a:solidFill>
                  <a:srgbClr val="000000"/>
                </a:solidFill>
                <a:latin typeface="Times New Roman" panose="02020603050405020304" pitchFamily="18" charset="0"/>
                <a:cs typeface="Times New Roman" panose="02020603050405020304" pitchFamily="18" charset="0"/>
              </a:rPr>
              <a:t> </a:t>
            </a:r>
            <a:r>
              <a:rPr lang="en-US" altLang="en-US" sz="3200" dirty="0" err="1">
                <a:solidFill>
                  <a:srgbClr val="000000"/>
                </a:solidFill>
                <a:latin typeface="Times New Roman" panose="02020603050405020304" pitchFamily="18" charset="0"/>
                <a:cs typeface="Times New Roman" panose="02020603050405020304" pitchFamily="18" charset="0"/>
              </a:rPr>
              <a:t>thơ</a:t>
            </a:r>
            <a:r>
              <a:rPr lang="en-US" altLang="en-US" sz="3200" dirty="0">
                <a:solidFill>
                  <a:srgbClr val="000000"/>
                </a:solidFill>
                <a:latin typeface="Times New Roman" panose="02020603050405020304" pitchFamily="18" charset="0"/>
                <a:cs typeface="Times New Roman" panose="02020603050405020304" pitchFamily="18" charset="0"/>
              </a:rPr>
              <a:t>: </a:t>
            </a:r>
            <a:r>
              <a:rPr lang="en-US" altLang="en-US" sz="3200" dirty="0" err="1">
                <a:solidFill>
                  <a:srgbClr val="000000"/>
                </a:solidFill>
                <a:latin typeface="Times New Roman" panose="02020603050405020304" pitchFamily="18" charset="0"/>
                <a:cs typeface="Times New Roman" panose="02020603050405020304" pitchFamily="18" charset="0"/>
              </a:rPr>
              <a:t>ngang</a:t>
            </a:r>
            <a:r>
              <a:rPr lang="en-US" altLang="en-US" sz="3200" dirty="0">
                <a:solidFill>
                  <a:srgbClr val="000000"/>
                </a:solidFill>
                <a:latin typeface="Times New Roman" panose="02020603050405020304" pitchFamily="18" charset="0"/>
                <a:cs typeface="Times New Roman" panose="02020603050405020304" pitchFamily="18" charset="0"/>
              </a:rPr>
              <a:t> </a:t>
            </a:r>
            <a:r>
              <a:rPr lang="en-US" altLang="en-US" sz="3200" dirty="0" err="1">
                <a:solidFill>
                  <a:srgbClr val="000000"/>
                </a:solidFill>
                <a:latin typeface="Times New Roman" panose="02020603050405020304" pitchFamily="18" charset="0"/>
                <a:cs typeface="Times New Roman" panose="02020603050405020304" pitchFamily="18" charset="0"/>
              </a:rPr>
              <a:t>tàng</a:t>
            </a:r>
            <a:r>
              <a:rPr lang="en-US" altLang="en-US" sz="3200" dirty="0">
                <a:solidFill>
                  <a:srgbClr val="000000"/>
                </a:solidFill>
                <a:latin typeface="Times New Roman" panose="02020603050405020304" pitchFamily="18" charset="0"/>
                <a:cs typeface="Times New Roman" panose="02020603050405020304" pitchFamily="18" charset="0"/>
              </a:rPr>
              <a:t>, </a:t>
            </a:r>
            <a:r>
              <a:rPr lang="en-US" altLang="en-US" sz="3200" dirty="0" err="1">
                <a:solidFill>
                  <a:srgbClr val="000000"/>
                </a:solidFill>
                <a:latin typeface="Times New Roman" panose="02020603050405020304" pitchFamily="18" charset="0"/>
                <a:cs typeface="Times New Roman" panose="02020603050405020304" pitchFamily="18" charset="0"/>
              </a:rPr>
              <a:t>hóm</a:t>
            </a:r>
            <a:r>
              <a:rPr lang="en-US" altLang="en-US" sz="3200" dirty="0">
                <a:solidFill>
                  <a:srgbClr val="000000"/>
                </a:solidFill>
                <a:latin typeface="Times New Roman" panose="02020603050405020304" pitchFamily="18" charset="0"/>
                <a:cs typeface="Times New Roman" panose="02020603050405020304" pitchFamily="18" charset="0"/>
              </a:rPr>
              <a:t> </a:t>
            </a:r>
            <a:r>
              <a:rPr lang="en-US" altLang="en-US" sz="3200" dirty="0" err="1">
                <a:solidFill>
                  <a:srgbClr val="000000"/>
                </a:solidFill>
                <a:latin typeface="Times New Roman" panose="02020603050405020304" pitchFamily="18" charset="0"/>
                <a:cs typeface="Times New Roman" panose="02020603050405020304" pitchFamily="18" charset="0"/>
              </a:rPr>
              <a:t>hỉnh</a:t>
            </a:r>
            <a:endParaRPr lang="en-SG" sz="3200" dirty="0">
              <a:solidFill>
                <a:prstClr val="white"/>
              </a:solidFill>
              <a:latin typeface="Times New Roman" panose="02020603050405020304" pitchFamily="18" charset="0"/>
              <a:cs typeface="Times New Roman" panose="02020603050405020304" pitchFamily="18" charset="0"/>
            </a:endParaRPr>
          </a:p>
        </p:txBody>
      </p:sp>
      <p:sp>
        <p:nvSpPr>
          <p:cNvPr id="9" name="Rectangle: Rounded Corners 8"/>
          <p:cNvSpPr/>
          <p:nvPr/>
        </p:nvSpPr>
        <p:spPr>
          <a:xfrm>
            <a:off x="6718300" y="2774950"/>
            <a:ext cx="4876800" cy="130810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en-US" sz="3200" dirty="0" err="1">
                <a:solidFill>
                  <a:srgbClr val="000000"/>
                </a:solidFill>
                <a:latin typeface="Times New Roman" panose="02020603050405020304" pitchFamily="18" charset="0"/>
                <a:cs typeface="Times New Roman" panose="02020603050405020304" pitchFamily="18" charset="0"/>
              </a:rPr>
              <a:t>Nghệ</a:t>
            </a:r>
            <a:r>
              <a:rPr lang="en-US" altLang="en-US" sz="3200" dirty="0">
                <a:solidFill>
                  <a:srgbClr val="000000"/>
                </a:solidFill>
                <a:latin typeface="Times New Roman" panose="02020603050405020304" pitchFamily="18" charset="0"/>
                <a:cs typeface="Times New Roman" panose="02020603050405020304" pitchFamily="18" charset="0"/>
              </a:rPr>
              <a:t> </a:t>
            </a:r>
            <a:r>
              <a:rPr lang="en-US" altLang="en-US" sz="3200" dirty="0" err="1">
                <a:solidFill>
                  <a:srgbClr val="000000"/>
                </a:solidFill>
                <a:latin typeface="Times New Roman" panose="02020603050405020304" pitchFamily="18" charset="0"/>
                <a:cs typeface="Times New Roman" panose="02020603050405020304" pitchFamily="18" charset="0"/>
              </a:rPr>
              <a:t>thuật</a:t>
            </a:r>
            <a:r>
              <a:rPr lang="en-US" altLang="en-US" sz="3200" dirty="0">
                <a:solidFill>
                  <a:srgbClr val="000000"/>
                </a:solidFill>
                <a:latin typeface="Times New Roman" panose="02020603050405020304" pitchFamily="18" charset="0"/>
                <a:cs typeface="Times New Roman" panose="02020603050405020304" pitchFamily="18" charset="0"/>
              </a:rPr>
              <a:t> </a:t>
            </a:r>
            <a:r>
              <a:rPr lang="en-US" altLang="en-US" sz="3200" dirty="0" err="1">
                <a:solidFill>
                  <a:srgbClr val="000000"/>
                </a:solidFill>
                <a:latin typeface="Times New Roman" panose="02020603050405020304" pitchFamily="18" charset="0"/>
                <a:cs typeface="Times New Roman" panose="02020603050405020304" pitchFamily="18" charset="0"/>
              </a:rPr>
              <a:t>liệt</a:t>
            </a:r>
            <a:r>
              <a:rPr lang="en-US" altLang="en-US" sz="3200" dirty="0">
                <a:solidFill>
                  <a:srgbClr val="000000"/>
                </a:solidFill>
                <a:latin typeface="Times New Roman" panose="02020603050405020304" pitchFamily="18" charset="0"/>
                <a:cs typeface="Times New Roman" panose="02020603050405020304" pitchFamily="18" charset="0"/>
              </a:rPr>
              <a:t> </a:t>
            </a:r>
            <a:r>
              <a:rPr lang="en-US" altLang="en-US" sz="3200" dirty="0" err="1">
                <a:solidFill>
                  <a:srgbClr val="000000"/>
                </a:solidFill>
                <a:latin typeface="Times New Roman" panose="02020603050405020304" pitchFamily="18" charset="0"/>
                <a:cs typeface="Times New Roman" panose="02020603050405020304" pitchFamily="18" charset="0"/>
              </a:rPr>
              <a:t>kê</a:t>
            </a:r>
            <a:r>
              <a:rPr lang="en-US" altLang="en-US" sz="3200" dirty="0">
                <a:solidFill>
                  <a:srgbClr val="000000"/>
                </a:solidFill>
                <a:latin typeface="Times New Roman" panose="02020603050405020304" pitchFamily="18" charset="0"/>
                <a:cs typeface="Times New Roman" panose="02020603050405020304" pitchFamily="18" charset="0"/>
              </a:rPr>
              <a:t>, </a:t>
            </a:r>
            <a:r>
              <a:rPr lang="en-US" altLang="en-US" sz="3200" dirty="0" err="1">
                <a:solidFill>
                  <a:srgbClr val="000000"/>
                </a:solidFill>
                <a:latin typeface="Times New Roman" panose="02020603050405020304" pitchFamily="18" charset="0"/>
                <a:cs typeface="Times New Roman" panose="02020603050405020304" pitchFamily="18" charset="0"/>
              </a:rPr>
              <a:t>điệp</a:t>
            </a:r>
            <a:r>
              <a:rPr lang="en-US" altLang="en-US" sz="3200" dirty="0">
                <a:solidFill>
                  <a:srgbClr val="000000"/>
                </a:solidFill>
                <a:latin typeface="Times New Roman" panose="02020603050405020304" pitchFamily="18" charset="0"/>
                <a:cs typeface="Times New Roman" panose="02020603050405020304" pitchFamily="18" charset="0"/>
              </a:rPr>
              <a:t> </a:t>
            </a:r>
            <a:r>
              <a:rPr lang="en-US" altLang="en-US" sz="3200" dirty="0" err="1">
                <a:solidFill>
                  <a:srgbClr val="000000"/>
                </a:solidFill>
                <a:latin typeface="Times New Roman" panose="02020603050405020304" pitchFamily="18" charset="0"/>
                <a:cs typeface="Times New Roman" panose="02020603050405020304" pitchFamily="18" charset="0"/>
              </a:rPr>
              <a:t>ngữ</a:t>
            </a:r>
            <a:endParaRPr lang="en-SG" sz="3200" dirty="0">
              <a:solidFill>
                <a:prstClr val="white"/>
              </a:solidFill>
              <a:latin typeface="Times New Roman" panose="02020603050405020304" pitchFamily="18" charset="0"/>
              <a:cs typeface="Times New Roman" panose="02020603050405020304" pitchFamily="18" charset="0"/>
            </a:endParaRPr>
          </a:p>
        </p:txBody>
      </p:sp>
      <p:sp>
        <p:nvSpPr>
          <p:cNvPr id="10" name="Rectangle: Rounded Corners 9"/>
          <p:cNvSpPr/>
          <p:nvPr/>
        </p:nvSpPr>
        <p:spPr>
          <a:xfrm>
            <a:off x="6718300" y="5143500"/>
            <a:ext cx="4876800" cy="130810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en-US" sz="32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1" dirty="0" err="1">
                <a:solidFill>
                  <a:srgbClr val="FF0000"/>
                </a:solidFill>
                <a:latin typeface="Times New Roman" panose="02020603050405020304" pitchFamily="18" charset="0"/>
                <a:cs typeface="Times New Roman" panose="02020603050405020304" pitchFamily="18" charset="0"/>
              </a:rPr>
              <a:t>Hình</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ảnh</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chiếc</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xe</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hiện</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lên</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chân</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thực</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trần</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trụi</a:t>
            </a:r>
            <a:r>
              <a:rPr lang="en-US" altLang="en-US" sz="3200" b="1" dirty="0">
                <a:solidFill>
                  <a:srgbClr val="FF0000"/>
                </a:solidFill>
                <a:latin typeface="Times New Roman" panose="02020603050405020304" pitchFamily="18" charset="0"/>
                <a:cs typeface="Times New Roman" panose="02020603050405020304" pitchFamily="18" charset="0"/>
              </a:rPr>
              <a:t>.</a:t>
            </a:r>
            <a:endParaRPr lang="en-SG" sz="3200" dirty="0">
              <a:solidFill>
                <a:prstClr val="white"/>
              </a:solidFill>
              <a:latin typeface="Times New Roman" panose="02020603050405020304" pitchFamily="18" charset="0"/>
              <a:cs typeface="Times New Roman" panose="02020603050405020304" pitchFamily="18" charset="0"/>
            </a:endParaRP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034738">
            <a:off x="8523288" y="1712913"/>
            <a:ext cx="1266825"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034738">
            <a:off x="8523288" y="4078288"/>
            <a:ext cx="1266825"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1769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circle(in)">
                                      <p:cBhvr>
                                        <p:cTn id="7" dur="2000"/>
                                        <p:tgtEl>
                                          <p:spTgt spid="205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inVertical)">
                                      <p:cBhvr>
                                        <p:cTn id="20" dur="500"/>
                                        <p:tgtEl>
                                          <p:spTgt spid="9"/>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6" presetClass="entr" presetSubtype="21"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barn(inVertical)">
                                      <p:cBhvr>
                                        <p:cTn id="25" dur="500"/>
                                        <p:tgtEl>
                                          <p:spTgt spid="13"/>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barn(inVertical)">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Freeform: Shape 76"/>
          <p:cNvSpPr>
            <a:spLocks noGrp="1" noRot="1" noChangeAspect="1" noMove="1" noResize="1" noEditPoints="1" noAdjustHandles="1" noChangeArrowheads="1" noChangeShapeType="1" noTextEdit="1"/>
          </p:cNvSpPr>
          <p:nvPr/>
        </p:nvSpPr>
        <p:spPr>
          <a:xfrm>
            <a:off x="0" y="0"/>
            <a:ext cx="4133850" cy="3548063"/>
          </a:xfrm>
          <a:custGeom>
            <a:avLst/>
            <a:gdLst>
              <a:gd name="connsiteX0" fmla="*/ 0 w 4133221"/>
              <a:gd name="connsiteY0" fmla="*/ 0 h 3548529"/>
              <a:gd name="connsiteX1" fmla="*/ 3798429 w 4133221"/>
              <a:gd name="connsiteY1" fmla="*/ 0 h 3548529"/>
              <a:gd name="connsiteX2" fmla="*/ 3850140 w 4133221"/>
              <a:gd name="connsiteY2" fmla="*/ 85119 h 3548529"/>
              <a:gd name="connsiteX3" fmla="*/ 4133221 w 4133221"/>
              <a:gd name="connsiteY3" fmla="*/ 1203093 h 3548529"/>
              <a:gd name="connsiteX4" fmla="*/ 1787785 w 4133221"/>
              <a:gd name="connsiteY4" fmla="*/ 3548529 h 3548529"/>
              <a:gd name="connsiteX5" fmla="*/ 129311 w 4133221"/>
              <a:gd name="connsiteY5" fmla="*/ 2861567 h 3548529"/>
              <a:gd name="connsiteX6" fmla="*/ 0 w 4133221"/>
              <a:gd name="connsiteY6" fmla="*/ 2719289 h 3548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33221" h="3548529">
                <a:moveTo>
                  <a:pt x="0" y="0"/>
                </a:moveTo>
                <a:lnTo>
                  <a:pt x="3798429" y="0"/>
                </a:lnTo>
                <a:lnTo>
                  <a:pt x="3850140" y="85119"/>
                </a:lnTo>
                <a:cubicBezTo>
                  <a:pt x="4030674" y="417451"/>
                  <a:pt x="4133221" y="798296"/>
                  <a:pt x="4133221" y="1203093"/>
                </a:cubicBezTo>
                <a:cubicBezTo>
                  <a:pt x="4133221" y="2498442"/>
                  <a:pt x="3083134" y="3548529"/>
                  <a:pt x="1787785" y="3548529"/>
                </a:cubicBezTo>
                <a:cubicBezTo>
                  <a:pt x="1140111" y="3548529"/>
                  <a:pt x="553752" y="3286007"/>
                  <a:pt x="129311" y="2861567"/>
                </a:cubicBezTo>
                <a:lnTo>
                  <a:pt x="0" y="2719289"/>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sp>
        <p:nvSpPr>
          <p:cNvPr id="79" name="Freeform: Shape 78"/>
          <p:cNvSpPr>
            <a:spLocks noGrp="1" noRot="1" noChangeAspect="1" noMove="1" noResize="1" noEditPoints="1" noAdjustHandles="1" noChangeArrowheads="1" noChangeShapeType="1" noTextEdit="1"/>
          </p:cNvSpPr>
          <p:nvPr/>
        </p:nvSpPr>
        <p:spPr>
          <a:xfrm>
            <a:off x="3175" y="3841750"/>
            <a:ext cx="3321050" cy="3016250"/>
          </a:xfrm>
          <a:custGeom>
            <a:avLst/>
            <a:gdLst>
              <a:gd name="connsiteX0" fmla="*/ 1359768 w 3321156"/>
              <a:gd name="connsiteY0" fmla="*/ 0 h 3015812"/>
              <a:gd name="connsiteX1" fmla="*/ 3321156 w 3321156"/>
              <a:gd name="connsiteY1" fmla="*/ 1961388 h 3015812"/>
              <a:gd name="connsiteX2" fmla="*/ 3084427 w 3321156"/>
              <a:gd name="connsiteY2" fmla="*/ 2896302 h 3015812"/>
              <a:gd name="connsiteX3" fmla="*/ 3011823 w 3321156"/>
              <a:gd name="connsiteY3" fmla="*/ 3015812 h 3015812"/>
              <a:gd name="connsiteX4" fmla="*/ 0 w 3321156"/>
              <a:gd name="connsiteY4" fmla="*/ 3015812 h 3015812"/>
              <a:gd name="connsiteX5" fmla="*/ 0 w 3321156"/>
              <a:gd name="connsiteY5" fmla="*/ 549808 h 3015812"/>
              <a:gd name="connsiteX6" fmla="*/ 112143 w 3321156"/>
              <a:gd name="connsiteY6" fmla="*/ 447886 h 3015812"/>
              <a:gd name="connsiteX7" fmla="*/ 1359768 w 3321156"/>
              <a:gd name="connsiteY7" fmla="*/ 0 h 3015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21156" h="3015812">
                <a:moveTo>
                  <a:pt x="1359768" y="0"/>
                </a:moveTo>
                <a:cubicBezTo>
                  <a:pt x="2443013" y="0"/>
                  <a:pt x="3321156" y="878143"/>
                  <a:pt x="3321156" y="1961388"/>
                </a:cubicBezTo>
                <a:cubicBezTo>
                  <a:pt x="3321156" y="2299902"/>
                  <a:pt x="3235400" y="2618387"/>
                  <a:pt x="3084427" y="2896302"/>
                </a:cubicBezTo>
                <a:lnTo>
                  <a:pt x="3011823" y="3015812"/>
                </a:lnTo>
                <a:lnTo>
                  <a:pt x="0" y="3015812"/>
                </a:lnTo>
                <a:lnTo>
                  <a:pt x="0" y="549808"/>
                </a:lnTo>
                <a:lnTo>
                  <a:pt x="112143" y="447886"/>
                </a:lnTo>
                <a:cubicBezTo>
                  <a:pt x="451187" y="168082"/>
                  <a:pt x="885848" y="0"/>
                  <a:pt x="1359768"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sp>
        <p:nvSpPr>
          <p:cNvPr id="81" name="Oval 80"/>
          <p:cNvSpPr>
            <a:spLocks noGrp="1" noRot="1" noChangeAspect="1" noMove="1" noResize="1" noEditPoints="1" noAdjustHandles="1" noChangeArrowheads="1" noChangeShapeType="1" noTextEdit="1"/>
          </p:cNvSpPr>
          <p:nvPr/>
        </p:nvSpPr>
        <p:spPr>
          <a:xfrm>
            <a:off x="3394075" y="2497138"/>
            <a:ext cx="3117850" cy="3117850"/>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pic>
        <p:nvPicPr>
          <p:cNvPr id="1026" name="Picture 2" descr="Những dấu ấn trên con đường huyền thoại - Báo Quân khu Một điện tử"/>
          <p:cNvPicPr>
            <a:picLocks noChangeAspect="1" noChangeArrowheads="1"/>
          </p:cNvPicPr>
          <p:nvPr/>
        </p:nvPicPr>
        <p:blipFill rotWithShape="1">
          <a:blip r:embed="rId3"/>
          <a:srcRect l="9317" r="24137"/>
          <a:stretch/>
        </p:blipFill>
        <p:spPr bwMode="auto">
          <a:xfrm>
            <a:off x="3559122" y="2661260"/>
            <a:ext cx="2788920" cy="2788920"/>
          </a:xfrm>
          <a:custGeom>
            <a:avLst/>
            <a:gdLst/>
            <a:ahLst/>
            <a:cxnLst/>
            <a:rect l="l" t="t" r="r" b="b"/>
            <a:pathLst>
              <a:path w="2880360" h="2880360">
                <a:moveTo>
                  <a:pt x="1440180" y="0"/>
                </a:moveTo>
                <a:cubicBezTo>
                  <a:pt x="2235569" y="0"/>
                  <a:pt x="2880360" y="644791"/>
                  <a:pt x="2880360" y="1440180"/>
                </a:cubicBezTo>
                <a:cubicBezTo>
                  <a:pt x="2880360" y="2235569"/>
                  <a:pt x="2235569" y="2880360"/>
                  <a:pt x="1440180" y="2880360"/>
                </a:cubicBezTo>
                <a:cubicBezTo>
                  <a:pt x="644791" y="2880360"/>
                  <a:pt x="0" y="2235569"/>
                  <a:pt x="0" y="1440180"/>
                </a:cubicBezTo>
                <a:cubicBezTo>
                  <a:pt x="0" y="644791"/>
                  <a:pt x="644791" y="0"/>
                  <a:pt x="1440180" y="0"/>
                </a:cubicBezTo>
                <a:close/>
              </a:path>
            </a:pathLst>
          </a:custGeom>
          <a:noFill/>
        </p:spPr>
      </p:pic>
      <p:pic>
        <p:nvPicPr>
          <p:cNvPr id="1030" name="Picture 6" descr="Kỷ niệm 60 năm Ngày mở đường Hồ Chí Minh - Ngày truyền thống Bộ đội Trường  Sơn (19/5/1959 - 19/5/2019): Biểu tượng của chủ nghĩa anh hùng cách mạng  Việt Nam"/>
          <p:cNvPicPr>
            <a:picLocks noChangeAspect="1" noChangeArrowheads="1"/>
          </p:cNvPicPr>
          <p:nvPr/>
        </p:nvPicPr>
        <p:blipFill rotWithShape="1">
          <a:blip r:embed="rId4"/>
          <a:srcRect l="26406" r="-1" b="-1"/>
          <a:stretch/>
        </p:blipFill>
        <p:spPr bwMode="auto">
          <a:xfrm>
            <a:off x="20" y="10"/>
            <a:ext cx="3967953" cy="3383270"/>
          </a:xfrm>
          <a:custGeom>
            <a:avLst/>
            <a:gdLst/>
            <a:ahLst/>
            <a:cxnLst/>
            <a:rect l="l" t="t" r="r" b="b"/>
            <a:pathLst>
              <a:path w="3967973" h="3383280">
                <a:moveTo>
                  <a:pt x="0" y="0"/>
                </a:moveTo>
                <a:lnTo>
                  <a:pt x="3605273" y="0"/>
                </a:lnTo>
                <a:lnTo>
                  <a:pt x="3704836" y="163887"/>
                </a:lnTo>
                <a:cubicBezTo>
                  <a:pt x="3872651" y="472804"/>
                  <a:pt x="3967973" y="826817"/>
                  <a:pt x="3967973" y="1203093"/>
                </a:cubicBezTo>
                <a:cubicBezTo>
                  <a:pt x="3967973" y="2407177"/>
                  <a:pt x="2991870" y="3383280"/>
                  <a:pt x="1787786" y="3383280"/>
                </a:cubicBezTo>
                <a:cubicBezTo>
                  <a:pt x="1110489" y="3383280"/>
                  <a:pt x="505326" y="3074435"/>
                  <a:pt x="105448" y="2589894"/>
                </a:cubicBezTo>
                <a:lnTo>
                  <a:pt x="0" y="2448881"/>
                </a:lnTo>
                <a:close/>
              </a:path>
            </a:pathLst>
          </a:custGeom>
          <a:noFill/>
        </p:spPr>
      </p:pic>
      <p:pic>
        <p:nvPicPr>
          <p:cNvPr id="1028" name="Picture 4" descr="90 năm ĐCS Việt Nam: Mở đường Trường Sơn - sự nhạy bén tư duy và tài thao  lược trong chỉ đạo chiến tranh của Đảng - Ảnh chuyên đề - Thông"/>
          <p:cNvPicPr>
            <a:picLocks noChangeAspect="1" noChangeArrowheads="1"/>
          </p:cNvPicPr>
          <p:nvPr/>
        </p:nvPicPr>
        <p:blipFill rotWithShape="1">
          <a:blip r:embed="rId5"/>
          <a:srcRect l="12397" r="9854"/>
          <a:stretch/>
        </p:blipFill>
        <p:spPr bwMode="auto">
          <a:xfrm>
            <a:off x="4825" y="4007260"/>
            <a:ext cx="3155071" cy="2850749"/>
          </a:xfrm>
          <a:custGeom>
            <a:avLst/>
            <a:gdLst/>
            <a:ahLst/>
            <a:cxnLst/>
            <a:rect l="l" t="t" r="r" b="b"/>
            <a:pathLst>
              <a:path w="3155071" h="2850749">
                <a:moveTo>
                  <a:pt x="1358746" y="0"/>
                </a:moveTo>
                <a:cubicBezTo>
                  <a:pt x="2350829" y="0"/>
                  <a:pt x="3155071" y="804242"/>
                  <a:pt x="3155071" y="1796325"/>
                </a:cubicBezTo>
                <a:cubicBezTo>
                  <a:pt x="3155071" y="2168356"/>
                  <a:pt x="3041975" y="2513972"/>
                  <a:pt x="2848287" y="2800668"/>
                </a:cubicBezTo>
                <a:lnTo>
                  <a:pt x="2810837" y="2850749"/>
                </a:lnTo>
                <a:lnTo>
                  <a:pt x="0" y="2850749"/>
                </a:lnTo>
                <a:lnTo>
                  <a:pt x="0" y="623564"/>
                </a:lnTo>
                <a:lnTo>
                  <a:pt x="88552" y="526132"/>
                </a:lnTo>
                <a:cubicBezTo>
                  <a:pt x="413623" y="201061"/>
                  <a:pt x="862705" y="0"/>
                  <a:pt x="1358746" y="0"/>
                </a:cubicBezTo>
                <a:close/>
              </a:path>
            </a:pathLst>
          </a:custGeom>
          <a:noFill/>
        </p:spPr>
      </p:pic>
      <p:sp>
        <p:nvSpPr>
          <p:cNvPr id="9" name="Rectangle 4"/>
          <p:cNvSpPr>
            <a:spLocks noChangeArrowheads="1"/>
          </p:cNvSpPr>
          <p:nvPr/>
        </p:nvSpPr>
        <p:spPr bwMode="auto">
          <a:xfrm>
            <a:off x="4203700" y="1022350"/>
            <a:ext cx="25273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4400" b="1">
                <a:solidFill>
                  <a:srgbClr val="FFC000"/>
                </a:solidFill>
                <a:latin typeface="Times New Roman" panose="02020603050405020304" pitchFamily="18" charset="0"/>
                <a:cs typeface="Times New Roman" panose="02020603050405020304" pitchFamily="18" charset="0"/>
              </a:rPr>
              <a:t>Ý nghĩa</a:t>
            </a:r>
            <a:endParaRPr lang="en-US" altLang="en-US" sz="3600" b="1">
              <a:solidFill>
                <a:srgbClr val="FFC000"/>
              </a:solidFill>
              <a:latin typeface="Times New Roman" panose="02020603050405020304" pitchFamily="18" charset="0"/>
              <a:cs typeface="Times New Roman" panose="02020603050405020304" pitchFamily="18" charset="0"/>
              <a:sym typeface="Wingdings" panose="05000000000000000000" pitchFamily="2" charset="2"/>
            </a:endParaRPr>
          </a:p>
        </p:txBody>
      </p:sp>
      <p:graphicFrame>
        <p:nvGraphicFramePr>
          <p:cNvPr id="12" name="Sơ đồ 3"/>
          <p:cNvGraphicFramePr/>
          <p:nvPr/>
        </p:nvGraphicFramePr>
        <p:xfrm>
          <a:off x="6948438" y="120967"/>
          <a:ext cx="4951462" cy="6546533"/>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1306327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afterEffect">
                                  <p:stCondLst>
                                    <p:cond delay="0"/>
                                  </p:stCondLst>
                                  <p:childTnLst>
                                    <p:set>
                                      <p:cBhvr>
                                        <p:cTn id="6" dur="1" fill="hold">
                                          <p:stCondLst>
                                            <p:cond delay="0"/>
                                          </p:stCondLst>
                                        </p:cTn>
                                        <p:tgtEl>
                                          <p:spTgt spid="1030"/>
                                        </p:tgtEl>
                                        <p:attrNameLst>
                                          <p:attrName>style.visibility</p:attrName>
                                        </p:attrNameLst>
                                      </p:cBhvr>
                                      <p:to>
                                        <p:strVal val="visible"/>
                                      </p:to>
                                    </p:set>
                                    <p:animEffect transition="in" filter="fade">
                                      <p:cBhvr>
                                        <p:cTn id="7" dur="500"/>
                                        <p:tgtEl>
                                          <p:spTgt spid="1030"/>
                                        </p:tgtEl>
                                      </p:cBhvr>
                                    </p:animEffect>
                                    <p:anim calcmode="lin" valueType="num">
                                      <p:cBhvr>
                                        <p:cTn id="8" dur="500" fill="hold"/>
                                        <p:tgtEl>
                                          <p:spTgt spid="1030"/>
                                        </p:tgtEl>
                                        <p:attrNameLst>
                                          <p:attrName>ppt_x</p:attrName>
                                        </p:attrNameLst>
                                      </p:cBhvr>
                                      <p:tavLst>
                                        <p:tav tm="0">
                                          <p:val>
                                            <p:strVal val="#ppt_x"/>
                                          </p:val>
                                        </p:tav>
                                        <p:tav tm="100000">
                                          <p:val>
                                            <p:strVal val="#ppt_x"/>
                                          </p:val>
                                        </p:tav>
                                      </p:tavLst>
                                    </p:anim>
                                    <p:anim calcmode="lin" valueType="num">
                                      <p:cBhvr>
                                        <p:cTn id="9" dur="500" fill="hold"/>
                                        <p:tgtEl>
                                          <p:spTgt spid="1030"/>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500"/>
                            </p:stCondLst>
                            <p:childTnLst>
                              <p:par>
                                <p:cTn id="11" presetID="42" presetClass="entr" presetSubtype="0" fill="hold" nodeType="afterEffect">
                                  <p:stCondLst>
                                    <p:cond delay="0"/>
                                  </p:stCondLst>
                                  <p:childTnLst>
                                    <p:set>
                                      <p:cBhvr>
                                        <p:cTn id="12" dur="1" fill="hold">
                                          <p:stCondLst>
                                            <p:cond delay="0"/>
                                          </p:stCondLst>
                                        </p:cTn>
                                        <p:tgtEl>
                                          <p:spTgt spid="1028"/>
                                        </p:tgtEl>
                                        <p:attrNameLst>
                                          <p:attrName>style.visibility</p:attrName>
                                        </p:attrNameLst>
                                      </p:cBhvr>
                                      <p:to>
                                        <p:strVal val="visible"/>
                                      </p:to>
                                    </p:set>
                                    <p:animEffect transition="in" filter="fade">
                                      <p:cBhvr>
                                        <p:cTn id="13" dur="500"/>
                                        <p:tgtEl>
                                          <p:spTgt spid="1028"/>
                                        </p:tgtEl>
                                      </p:cBhvr>
                                    </p:animEffect>
                                    <p:anim calcmode="lin" valueType="num">
                                      <p:cBhvr>
                                        <p:cTn id="14" dur="500" fill="hold"/>
                                        <p:tgtEl>
                                          <p:spTgt spid="1028"/>
                                        </p:tgtEl>
                                        <p:attrNameLst>
                                          <p:attrName>ppt_x</p:attrName>
                                        </p:attrNameLst>
                                      </p:cBhvr>
                                      <p:tavLst>
                                        <p:tav tm="0">
                                          <p:val>
                                            <p:strVal val="#ppt_x"/>
                                          </p:val>
                                        </p:tav>
                                        <p:tav tm="100000">
                                          <p:val>
                                            <p:strVal val="#ppt_x"/>
                                          </p:val>
                                        </p:tav>
                                      </p:tavLst>
                                    </p:anim>
                                    <p:anim calcmode="lin" valueType="num">
                                      <p:cBhvr>
                                        <p:cTn id="15" dur="500" fill="hold"/>
                                        <p:tgtEl>
                                          <p:spTgt spid="1028"/>
                                        </p:tgtEl>
                                        <p:attrNameLst>
                                          <p:attrName>ppt_y</p:attrName>
                                        </p:attrNameLst>
                                      </p:cBhvr>
                                      <p:tavLst>
                                        <p:tav tm="0">
                                          <p:val>
                                            <p:strVal val="#ppt_y+.1"/>
                                          </p:val>
                                        </p:tav>
                                        <p:tav tm="100000">
                                          <p:val>
                                            <p:strVal val="#ppt_y"/>
                                          </p:val>
                                        </p:tav>
                                      </p:tavLst>
                                    </p:anim>
                                  </p:childTnLst>
                                </p:cTn>
                              </p:par>
                            </p:childTnLst>
                          </p:cTn>
                        </p:par>
                        <p:par>
                          <p:cTn id="16" fill="hold" nodeType="afterGroup">
                            <p:stCondLst>
                              <p:cond delay="1000"/>
                            </p:stCondLst>
                            <p:childTnLst>
                              <p:par>
                                <p:cTn id="17" presetID="42" presetClass="entr" presetSubtype="0" fill="hold" nodeType="afterEffect">
                                  <p:stCondLst>
                                    <p:cond delay="0"/>
                                  </p:stCondLst>
                                  <p:childTnLst>
                                    <p:set>
                                      <p:cBhvr>
                                        <p:cTn id="18" dur="1" fill="hold">
                                          <p:stCondLst>
                                            <p:cond delay="0"/>
                                          </p:stCondLst>
                                        </p:cTn>
                                        <p:tgtEl>
                                          <p:spTgt spid="1026"/>
                                        </p:tgtEl>
                                        <p:attrNameLst>
                                          <p:attrName>style.visibility</p:attrName>
                                        </p:attrNameLst>
                                      </p:cBhvr>
                                      <p:to>
                                        <p:strVal val="visible"/>
                                      </p:to>
                                    </p:set>
                                    <p:animEffect transition="in" filter="fade">
                                      <p:cBhvr>
                                        <p:cTn id="19" dur="500"/>
                                        <p:tgtEl>
                                          <p:spTgt spid="1026"/>
                                        </p:tgtEl>
                                      </p:cBhvr>
                                    </p:animEffect>
                                    <p:anim calcmode="lin" valueType="num">
                                      <p:cBhvr>
                                        <p:cTn id="20" dur="500" fill="hold"/>
                                        <p:tgtEl>
                                          <p:spTgt spid="1026"/>
                                        </p:tgtEl>
                                        <p:attrNameLst>
                                          <p:attrName>ppt_x</p:attrName>
                                        </p:attrNameLst>
                                      </p:cBhvr>
                                      <p:tavLst>
                                        <p:tav tm="0">
                                          <p:val>
                                            <p:strVal val="#ppt_x"/>
                                          </p:val>
                                        </p:tav>
                                        <p:tav tm="100000">
                                          <p:val>
                                            <p:strVal val="#ppt_x"/>
                                          </p:val>
                                        </p:tav>
                                      </p:tavLst>
                                    </p:anim>
                                    <p:anim calcmode="lin" valueType="num">
                                      <p:cBhvr>
                                        <p:cTn id="21" dur="5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42" presetClass="entr" presetSubtype="0" fill="hold" nodeType="clickEffect">
                                  <p:stCondLst>
                                    <p:cond delay="0"/>
                                  </p:stCondLst>
                                  <p:childTnLst>
                                    <p:set>
                                      <p:cBhvr>
                                        <p:cTn id="25" dur="1" fill="hold">
                                          <p:stCondLst>
                                            <p:cond delay="0"/>
                                          </p:stCondLst>
                                        </p:cTn>
                                        <p:tgtEl>
                                          <p:spTgt spid="9">
                                            <p:txEl>
                                              <p:pRg st="0" end="0"/>
                                            </p:txEl>
                                          </p:spTgt>
                                        </p:tgtEl>
                                        <p:attrNameLst>
                                          <p:attrName>style.visibility</p:attrName>
                                        </p:attrNameLst>
                                      </p:cBhvr>
                                      <p:to>
                                        <p:strVal val="visible"/>
                                      </p:to>
                                    </p:set>
                                    <p:animEffect transition="in" filter="fade">
                                      <p:cBhvr>
                                        <p:cTn id="26" dur="1000"/>
                                        <p:tgtEl>
                                          <p:spTgt spid="9">
                                            <p:txEl>
                                              <p:pRg st="0" end="0"/>
                                            </p:txEl>
                                          </p:spTgt>
                                        </p:tgtEl>
                                      </p:cBhvr>
                                    </p:animEffect>
                                    <p:anim calcmode="lin" valueType="num">
                                      <p:cBhvr>
                                        <p:cTn id="27"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7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0" y="5838825"/>
            <a:ext cx="12192000" cy="1019175"/>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en-US" sz="3600" b="1" dirty="0">
                <a:solidFill>
                  <a:srgbClr val="FF0000"/>
                </a:solidFill>
                <a:latin typeface="Times New Roman" panose="02020603050405020304" pitchFamily="18" charset="0"/>
                <a:cs typeface="Times New Roman" panose="02020603050405020304" pitchFamily="18" charset="0"/>
              </a:rPr>
              <a:t>2. </a:t>
            </a:r>
            <a:r>
              <a:rPr lang="en-US" altLang="en-US" sz="3600" b="1" dirty="0" err="1">
                <a:solidFill>
                  <a:srgbClr val="FF0000"/>
                </a:solidFill>
                <a:latin typeface="Times New Roman" panose="02020603050405020304" pitchFamily="18" charset="0"/>
                <a:cs typeface="Times New Roman" panose="02020603050405020304" pitchFamily="18" charset="0"/>
              </a:rPr>
              <a:t>Tinh</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thần</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dũng</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cảm</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lạc</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quan</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bất</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chấp</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khó</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khăn</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gian</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khổ</a:t>
            </a:r>
            <a:endParaRPr lang="en-SG" sz="36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0384467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4" name="Rectangle 23"/>
          <p:cNvSpPr>
            <a:spLocks noGrp="1" noRot="1" noChangeAspect="1" noMove="1" noResize="1" noEditPoints="1" noAdjustHandles="1" noChangeArrowheads="1" noChangeShapeType="1" noTextEdit="1"/>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pic>
        <p:nvPicPr>
          <p:cNvPr id="50179" name="Hình ảnh 13" descr="Ảnh có chứa người, mũ, đeo, trẻ&#10;&#10;Mô tả được tạo với mức tin cậy cao"/>
          <p:cNvPicPr>
            <a:picLocks noChangeAspect="1"/>
          </p:cNvPicPr>
          <p:nvPr/>
        </p:nvPicPr>
        <p:blipFill>
          <a:blip r:embed="rId3">
            <a:extLst>
              <a:ext uri="{28A0092B-C50C-407E-A947-70E740481C1C}">
                <a14:useLocalDpi xmlns:a14="http://schemas.microsoft.com/office/drawing/2010/main" val="0"/>
              </a:ext>
            </a:extLst>
          </a:blip>
          <a:srcRect l="3036" r="12907"/>
          <a:stretch>
            <a:fillRect/>
          </a:stretch>
        </p:blipFill>
        <p:spPr bwMode="auto">
          <a:xfrm>
            <a:off x="3524250" y="0"/>
            <a:ext cx="86677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25"/>
          <p:cNvSpPr>
            <a:spLocks noGrp="1" noRot="1" noChangeAspect="1" noMove="1" noResize="1" noEditPoints="1" noAdjustHandles="1" noChangeArrowheads="1" noChangeShapeType="1" noTextEdit="1"/>
          </p:cNvSpPr>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prstClr val="white"/>
              </a:solidFill>
            </a:endParaRPr>
          </a:p>
        </p:txBody>
      </p:sp>
      <p:sp>
        <p:nvSpPr>
          <p:cNvPr id="11" name="Tiêu đề 10"/>
          <p:cNvSpPr>
            <a:spLocks noGrp="1"/>
          </p:cNvSpPr>
          <p:nvPr>
            <p:ph type="title"/>
          </p:nvPr>
        </p:nvSpPr>
        <p:spPr>
          <a:xfrm>
            <a:off x="441325" y="1343025"/>
            <a:ext cx="7777163" cy="3203575"/>
          </a:xfrm>
        </p:spPr>
        <p:txBody>
          <a:bodyPr anchor="b">
            <a:normAutofit fontScale="90000"/>
          </a:bodyPr>
          <a:lstStyle/>
          <a:p>
            <a:pPr eaLnBrk="1" hangingPunct="1"/>
            <a:r>
              <a:rPr lang="en-US" altLang="en-US" sz="3200" b="1" smtClean="0">
                <a:latin typeface="Times New Roman" panose="02020603050405020304" pitchFamily="18" charset="0"/>
                <a:cs typeface="Times New Roman" panose="02020603050405020304" pitchFamily="18" charset="0"/>
              </a:rPr>
              <a:t>Ung dung buồng lái ta ngồi </a:t>
            </a:r>
            <a:br>
              <a:rPr lang="en-US" altLang="en-US" sz="3200" b="1" smtClean="0">
                <a:latin typeface="Times New Roman" panose="02020603050405020304" pitchFamily="18" charset="0"/>
                <a:cs typeface="Times New Roman" panose="02020603050405020304" pitchFamily="18" charset="0"/>
              </a:rPr>
            </a:br>
            <a:r>
              <a:rPr lang="en-US" altLang="en-US" sz="3200" b="1" smtClean="0">
                <a:latin typeface="Times New Roman" panose="02020603050405020304" pitchFamily="18" charset="0"/>
                <a:cs typeface="Times New Roman" panose="02020603050405020304" pitchFamily="18" charset="0"/>
              </a:rPr>
              <a:t>Nhìn đất, nhìn trời, nhìn thẳng</a:t>
            </a:r>
            <a:br>
              <a:rPr lang="en-US" altLang="en-US" sz="3200" b="1" smtClean="0">
                <a:latin typeface="Times New Roman" panose="02020603050405020304" pitchFamily="18" charset="0"/>
                <a:cs typeface="Times New Roman" panose="02020603050405020304" pitchFamily="18" charset="0"/>
              </a:rPr>
            </a:br>
            <a:r>
              <a:rPr lang="en-US" altLang="en-US" sz="3200" b="1" smtClean="0">
                <a:latin typeface="Times New Roman" panose="02020603050405020304" pitchFamily="18" charset="0"/>
                <a:cs typeface="Times New Roman" panose="02020603050405020304" pitchFamily="18" charset="0"/>
              </a:rPr>
              <a:t>....</a:t>
            </a:r>
            <a:br>
              <a:rPr lang="en-US" altLang="en-US" sz="3200" b="1" smtClean="0">
                <a:latin typeface="Times New Roman" panose="02020603050405020304" pitchFamily="18" charset="0"/>
                <a:cs typeface="Times New Roman" panose="02020603050405020304" pitchFamily="18" charset="0"/>
              </a:rPr>
            </a:br>
            <a:r>
              <a:rPr lang="en-US" altLang="en-US" sz="3200" b="1" smtClean="0">
                <a:latin typeface="Times New Roman" panose="02020603050405020304" pitchFamily="18" charset="0"/>
                <a:cs typeface="Times New Roman" panose="02020603050405020304" pitchFamily="18" charset="0"/>
              </a:rPr>
              <a:t>Nhìn thấy gió vào xoa mắt đắng</a:t>
            </a:r>
            <a:br>
              <a:rPr lang="en-US" altLang="en-US" sz="3200" b="1" smtClean="0">
                <a:latin typeface="Times New Roman" panose="02020603050405020304" pitchFamily="18" charset="0"/>
                <a:cs typeface="Times New Roman" panose="02020603050405020304" pitchFamily="18" charset="0"/>
              </a:rPr>
            </a:br>
            <a:r>
              <a:rPr lang="en-US" altLang="en-US" sz="3200" b="1" smtClean="0">
                <a:latin typeface="Times New Roman" panose="02020603050405020304" pitchFamily="18" charset="0"/>
                <a:cs typeface="Times New Roman" panose="02020603050405020304" pitchFamily="18" charset="0"/>
              </a:rPr>
              <a:t>Nhìn thấy con đường chạy thẳng vào tim</a:t>
            </a:r>
            <a:br>
              <a:rPr lang="en-US" altLang="en-US" sz="3200" b="1" smtClean="0">
                <a:latin typeface="Times New Roman" panose="02020603050405020304" pitchFamily="18" charset="0"/>
                <a:cs typeface="Times New Roman" panose="02020603050405020304" pitchFamily="18" charset="0"/>
              </a:rPr>
            </a:br>
            <a:r>
              <a:rPr lang="en-US" altLang="en-US" sz="3200" b="1" smtClean="0">
                <a:latin typeface="Times New Roman" panose="02020603050405020304" pitchFamily="18" charset="0"/>
                <a:cs typeface="Times New Roman" panose="02020603050405020304" pitchFamily="18" charset="0"/>
              </a:rPr>
              <a:t>Thấy sao trời và đột ngột cánh chim</a:t>
            </a:r>
            <a:br>
              <a:rPr lang="en-US" altLang="en-US" sz="3200" b="1" smtClean="0">
                <a:latin typeface="Times New Roman" panose="02020603050405020304" pitchFamily="18" charset="0"/>
                <a:cs typeface="Times New Roman" panose="02020603050405020304" pitchFamily="18" charset="0"/>
              </a:rPr>
            </a:br>
            <a:r>
              <a:rPr lang="en-US" altLang="en-US" sz="3200" b="1" smtClean="0">
                <a:latin typeface="Times New Roman" panose="02020603050405020304" pitchFamily="18" charset="0"/>
                <a:cs typeface="Times New Roman" panose="02020603050405020304" pitchFamily="18" charset="0"/>
              </a:rPr>
              <a:t>Như sa, như ùa vào buồng lái</a:t>
            </a:r>
            <a:br>
              <a:rPr lang="en-US" altLang="en-US" sz="3200" b="1" smtClean="0">
                <a:latin typeface="Times New Roman" panose="02020603050405020304" pitchFamily="18" charset="0"/>
                <a:cs typeface="Times New Roman" panose="02020603050405020304" pitchFamily="18" charset="0"/>
              </a:rPr>
            </a:br>
            <a:endParaRPr lang="en-US" altLang="en-US" sz="3200" smtClean="0">
              <a:latin typeface="Times New Roman" panose="02020603050405020304" pitchFamily="18" charset="0"/>
              <a:cs typeface="Times New Roman" panose="02020603050405020304" pitchFamily="18" charset="0"/>
            </a:endParaRPr>
          </a:p>
        </p:txBody>
      </p:sp>
      <p:sp>
        <p:nvSpPr>
          <p:cNvPr id="28" name="Rectangle 27"/>
          <p:cNvSpPr>
            <a:spLocks noGrp="1" noRot="1" noChangeAspect="1" noMove="1" noResize="1" noEditPoints="1" noAdjustHandles="1" noChangeArrowheads="1" noChangeShapeType="1" noTextEdit="1"/>
          </p:cNvSpPr>
          <p:nvPr/>
        </p:nvSpPr>
        <p:spPr>
          <a:xfrm rot="5400000">
            <a:off x="760413" y="346075"/>
            <a:ext cx="146050" cy="7048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sp>
        <p:nvSpPr>
          <p:cNvPr id="30" name="Rectangle 29"/>
          <p:cNvSpPr>
            <a:spLocks noGrp="1" noRot="1" noChangeAspect="1" noMove="1" noResize="1" noEditPoints="1" noAdjustHandles="1" noChangeArrowheads="1" noChangeShapeType="1" noTextEdit="1"/>
          </p:cNvSpPr>
          <p:nvPr/>
        </p:nvSpPr>
        <p:spPr>
          <a:xfrm>
            <a:off x="481013" y="4546600"/>
            <a:ext cx="3978275" cy="19050"/>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sp>
        <p:nvSpPr>
          <p:cNvPr id="50186" name="Hộp Văn bản 9"/>
          <p:cNvSpPr txBox="1">
            <a:spLocks noChangeArrowheads="1"/>
          </p:cNvSpPr>
          <p:nvPr/>
        </p:nvSpPr>
        <p:spPr bwMode="auto">
          <a:xfrm>
            <a:off x="481013" y="5527675"/>
            <a:ext cx="70421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3600" b="1">
                <a:solidFill>
                  <a:srgbClr val="FFFFFF"/>
                </a:solidFill>
                <a:latin typeface="Times New Roman" panose="02020603050405020304" pitchFamily="18" charset="0"/>
                <a:cs typeface="Times New Roman" panose="02020603050405020304" pitchFamily="18" charset="0"/>
              </a:rPr>
              <a:t>HÌNH ẢNH NG</a:t>
            </a:r>
            <a:r>
              <a:rPr lang="vi-VN" altLang="en-US" sz="3600" b="1">
                <a:solidFill>
                  <a:srgbClr val="FFFFFF"/>
                </a:solidFill>
                <a:latin typeface="Times New Roman" panose="02020603050405020304" pitchFamily="18" charset="0"/>
                <a:cs typeface="Times New Roman" panose="02020603050405020304" pitchFamily="18" charset="0"/>
              </a:rPr>
              <a:t>Ư</a:t>
            </a:r>
            <a:r>
              <a:rPr lang="en-BZ" altLang="en-US" sz="3600" b="1">
                <a:solidFill>
                  <a:srgbClr val="FFFFFF"/>
                </a:solidFill>
                <a:latin typeface="Times New Roman" panose="02020603050405020304" pitchFamily="18" charset="0"/>
                <a:cs typeface="Times New Roman" panose="02020603050405020304" pitchFamily="18" charset="0"/>
              </a:rPr>
              <a:t>ỜI CHIẾN SĨ LÁI XE </a:t>
            </a:r>
            <a:endParaRPr lang="en-BZ" altLang="en-US" sz="3600">
              <a:solidFill>
                <a:srgbClr val="FFFF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933699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a:spLocks noGrp="1" noRot="1" noChangeAspect="1" noMove="1" noResize="1" noEditPoints="1" noAdjustHandles="1" noChangeArrowheads="1" noChangeShapeType="1" noTextEdit="1"/>
          </p:cNvSpPr>
          <p:nvPr/>
        </p:nvSpPr>
        <p:spPr bwMode="ltGray">
          <a:xfrm>
            <a:off x="336550" y="320675"/>
            <a:ext cx="4332288" cy="6180138"/>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sp>
        <p:nvSpPr>
          <p:cNvPr id="52227" name="Tiêu đề 1"/>
          <p:cNvSpPr>
            <a:spLocks noGrp="1"/>
          </p:cNvSpPr>
          <p:nvPr>
            <p:ph type="title"/>
          </p:nvPr>
        </p:nvSpPr>
        <p:spPr>
          <a:xfrm>
            <a:off x="336550" y="1879600"/>
            <a:ext cx="4157663" cy="3382963"/>
          </a:xfrm>
        </p:spPr>
        <p:txBody>
          <a:bodyPr anchor="b">
            <a:normAutofit fontScale="90000"/>
          </a:bodyPr>
          <a:lstStyle/>
          <a:p>
            <a:pPr algn="ctr" eaLnBrk="1" hangingPunct="1"/>
            <a:r>
              <a:rPr lang="en-US" altLang="en-US" b="1" smtClean="0">
                <a:solidFill>
                  <a:srgbClr val="FFFFFF"/>
                </a:solidFill>
                <a:latin typeface="Times New Roman" panose="02020603050405020304" pitchFamily="18" charset="0"/>
                <a:cs typeface="Times New Roman" panose="02020603050405020304" pitchFamily="18" charset="0"/>
              </a:rPr>
              <a:t>Hình ảnh ng</a:t>
            </a:r>
            <a:r>
              <a:rPr lang="vi-VN" altLang="en-US" b="1" smtClean="0">
                <a:solidFill>
                  <a:srgbClr val="FFFFFF"/>
                </a:solidFill>
                <a:cs typeface="Times New Roman" panose="02020603050405020304" pitchFamily="18" charset="0"/>
              </a:rPr>
              <a:t>ư</a:t>
            </a:r>
            <a:r>
              <a:rPr lang="en-BZ" altLang="en-US" b="1" smtClean="0">
                <a:solidFill>
                  <a:srgbClr val="FFFFFF"/>
                </a:solidFill>
                <a:latin typeface="Times New Roman" panose="02020603050405020304" pitchFamily="18" charset="0"/>
                <a:cs typeface="Times New Roman" panose="02020603050405020304" pitchFamily="18" charset="0"/>
              </a:rPr>
              <a:t>ời chiến sĩ lái xe hiện lên qua những chi tiết nào? Nêu nhận xét của em.</a:t>
            </a:r>
            <a:endParaRPr lang="en-US" altLang="en-US" b="1" smtClean="0">
              <a:solidFill>
                <a:srgbClr val="FFFFFF"/>
              </a:solidFill>
              <a:latin typeface="Times New Roman" panose="02020603050405020304" pitchFamily="18" charset="0"/>
              <a:cs typeface="Times New Roman" panose="02020603050405020304" pitchFamily="18" charset="0"/>
            </a:endParaRPr>
          </a:p>
        </p:txBody>
      </p:sp>
      <p:cxnSp>
        <p:nvCxnSpPr>
          <p:cNvPr id="12" name="Straight Connector 11"/>
          <p:cNvCxnSpPr>
            <a:cxnSpLocks noGrp="1" noRot="1" noChangeAspect="1" noMove="1" noResize="1" noEditPoints="1" noAdjustHandles="1" noChangeArrowheads="1" noChangeShapeType="1"/>
          </p:cNvCxnSpPr>
          <p:nvPr/>
        </p:nvCxnSpPr>
        <p:spPr>
          <a:xfrm>
            <a:off x="1190625" y="3910013"/>
            <a:ext cx="2587625"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52229" name="Chỗ dành sẵn cho Nội dung 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5181600" y="187325"/>
            <a:ext cx="6497638" cy="5881688"/>
          </a:xfrm>
        </p:spPr>
      </p:pic>
      <p:sp>
        <p:nvSpPr>
          <p:cNvPr id="52230" name="Hộp Văn bản 8"/>
          <p:cNvSpPr txBox="1">
            <a:spLocks noChangeArrowheads="1"/>
          </p:cNvSpPr>
          <p:nvPr/>
        </p:nvSpPr>
        <p:spPr bwMode="auto">
          <a:xfrm>
            <a:off x="7035800" y="2251075"/>
            <a:ext cx="2789238"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BZ" altLang="en-US" sz="3600" b="1">
                <a:solidFill>
                  <a:srgbClr val="000000"/>
                </a:solidFill>
                <a:latin typeface="Times New Roman" panose="02020603050405020304" pitchFamily="18" charset="0"/>
                <a:cs typeface="Times New Roman" panose="02020603050405020304" pitchFamily="18" charset="0"/>
              </a:rPr>
              <a:t>THẢO LUẬN NHÓM</a:t>
            </a:r>
          </a:p>
        </p:txBody>
      </p:sp>
    </p:spTree>
    <p:extLst>
      <p:ext uri="{BB962C8B-B14F-4D97-AF65-F5344CB8AC3E}">
        <p14:creationId xmlns:p14="http://schemas.microsoft.com/office/powerpoint/2010/main" val="307388471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4"/>
          <p:cNvPicPr>
            <a:picLocks noChangeAspect="1" noChangeArrowheads="1"/>
          </p:cNvPicPr>
          <p:nvPr/>
        </p:nvPicPr>
        <p:blipFill>
          <a:blip r:embed="rId3">
            <a:lum bright="24000" contrast="18000"/>
            <a:extLst>
              <a:ext uri="{28A0092B-C50C-407E-A947-70E740481C1C}">
                <a14:useLocalDpi xmlns:a14="http://schemas.microsoft.com/office/drawing/2010/main" val="0"/>
              </a:ext>
            </a:extLst>
          </a:blip>
          <a:srcRect l="13000" t="11333" r="14000" b="15334"/>
          <a:stretch>
            <a:fillRect/>
          </a:stretch>
        </p:blipFill>
        <p:spPr bwMode="auto">
          <a:xfrm>
            <a:off x="8183563" y="584200"/>
            <a:ext cx="3613150" cy="484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 name="Text Box 21"/>
          <p:cNvSpPr txBox="1">
            <a:spLocks noChangeArrowheads="1"/>
          </p:cNvSpPr>
          <p:nvPr/>
        </p:nvSpPr>
        <p:spPr bwMode="auto">
          <a:xfrm>
            <a:off x="820738" y="433388"/>
            <a:ext cx="6992937" cy="106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70000"/>
              </a:lnSpc>
              <a:spcBef>
                <a:spcPct val="50000"/>
              </a:spcBef>
              <a:buFontTx/>
              <a:buNone/>
            </a:pPr>
            <a:r>
              <a:rPr lang="en-US" altLang="en-US" sz="3200" b="1">
                <a:solidFill>
                  <a:srgbClr val="0000FF"/>
                </a:solidFill>
                <a:latin typeface="Times New Roman" panose="02020603050405020304" pitchFamily="18" charset="0"/>
                <a:cs typeface="Times New Roman" panose="02020603050405020304" pitchFamily="18" charset="0"/>
              </a:rPr>
              <a:t>Ung dung buồng lái ta ngồi</a:t>
            </a:r>
          </a:p>
          <a:p>
            <a:pPr algn="ctr" eaLnBrk="1" hangingPunct="1">
              <a:lnSpc>
                <a:spcPct val="70000"/>
              </a:lnSpc>
              <a:spcBef>
                <a:spcPct val="50000"/>
              </a:spcBef>
              <a:buFontTx/>
              <a:buNone/>
            </a:pPr>
            <a:r>
              <a:rPr lang="en-US" altLang="en-US" sz="3200" b="1">
                <a:solidFill>
                  <a:srgbClr val="0000FF"/>
                </a:solidFill>
                <a:latin typeface="Times New Roman" panose="02020603050405020304" pitchFamily="18" charset="0"/>
                <a:cs typeface="Times New Roman" panose="02020603050405020304" pitchFamily="18" charset="0"/>
              </a:rPr>
              <a:t>Nhìn đất, nhìn trời, nhìn thẳng</a:t>
            </a:r>
          </a:p>
        </p:txBody>
      </p:sp>
      <p:sp>
        <p:nvSpPr>
          <p:cNvPr id="54276" name="Rectangle 24"/>
          <p:cNvSpPr>
            <a:spLocks noChangeArrowheads="1"/>
          </p:cNvSpPr>
          <p:nvPr/>
        </p:nvSpPr>
        <p:spPr bwMode="auto">
          <a:xfrm>
            <a:off x="1981200" y="5105400"/>
            <a:ext cx="2492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2000" b="1" i="1">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endParaRPr lang="en-US" altLang="en-US" sz="2000" b="1" i="1">
              <a:solidFill>
                <a:srgbClr val="000000"/>
              </a:solidFill>
              <a:latin typeface="Times New Roman" panose="02020603050405020304" pitchFamily="18" charset="0"/>
              <a:cs typeface="Times New Roman" panose="02020603050405020304" pitchFamily="18" charset="0"/>
            </a:endParaRPr>
          </a:p>
        </p:txBody>
      </p:sp>
      <p:sp>
        <p:nvSpPr>
          <p:cNvPr id="2" name="Rectangle: Rounded Corners 1"/>
          <p:cNvSpPr/>
          <p:nvPr/>
        </p:nvSpPr>
        <p:spPr>
          <a:xfrm>
            <a:off x="577850" y="2009775"/>
            <a:ext cx="2959100" cy="3495675"/>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SG" sz="3000" dirty="0" err="1">
                <a:solidFill>
                  <a:prstClr val="black"/>
                </a:solidFill>
                <a:latin typeface="Times New Roman" panose="02020603050405020304" pitchFamily="18" charset="0"/>
                <a:cs typeface="Times New Roman" panose="02020603050405020304" pitchFamily="18" charset="0"/>
              </a:rPr>
              <a:t>Đảo</a:t>
            </a:r>
            <a:r>
              <a:rPr lang="en-SG" sz="3000" dirty="0">
                <a:solidFill>
                  <a:prstClr val="black"/>
                </a:solidFill>
                <a:latin typeface="Times New Roman" panose="02020603050405020304" pitchFamily="18" charset="0"/>
                <a:cs typeface="Times New Roman" panose="02020603050405020304" pitchFamily="18" charset="0"/>
              </a:rPr>
              <a:t> </a:t>
            </a:r>
            <a:r>
              <a:rPr lang="en-SG" sz="3000" dirty="0" err="1">
                <a:solidFill>
                  <a:prstClr val="black"/>
                </a:solidFill>
                <a:latin typeface="Times New Roman" panose="02020603050405020304" pitchFamily="18" charset="0"/>
                <a:cs typeface="Times New Roman" panose="02020603050405020304" pitchFamily="18" charset="0"/>
              </a:rPr>
              <a:t>ngữ</a:t>
            </a:r>
            <a:r>
              <a:rPr lang="en-SG" sz="3000" dirty="0">
                <a:solidFill>
                  <a:prstClr val="black"/>
                </a:solidFill>
                <a:latin typeface="Times New Roman" panose="02020603050405020304" pitchFamily="18" charset="0"/>
                <a:cs typeface="Times New Roman" panose="02020603050405020304" pitchFamily="18" charset="0"/>
              </a:rPr>
              <a:t> + </a:t>
            </a:r>
            <a:r>
              <a:rPr lang="en-SG" sz="3000" dirty="0" err="1">
                <a:solidFill>
                  <a:prstClr val="black"/>
                </a:solidFill>
                <a:latin typeface="Times New Roman" panose="02020603050405020304" pitchFamily="18" charset="0"/>
                <a:cs typeface="Times New Roman" panose="02020603050405020304" pitchFamily="18" charset="0"/>
              </a:rPr>
              <a:t>Giọng</a:t>
            </a:r>
            <a:r>
              <a:rPr lang="en-SG" sz="3000" dirty="0">
                <a:solidFill>
                  <a:prstClr val="black"/>
                </a:solidFill>
                <a:latin typeface="Times New Roman" panose="02020603050405020304" pitchFamily="18" charset="0"/>
                <a:cs typeface="Times New Roman" panose="02020603050405020304" pitchFamily="18" charset="0"/>
              </a:rPr>
              <a:t> </a:t>
            </a:r>
            <a:r>
              <a:rPr lang="en-SG" sz="3000" dirty="0" err="1">
                <a:solidFill>
                  <a:prstClr val="black"/>
                </a:solidFill>
                <a:latin typeface="Times New Roman" panose="02020603050405020304" pitchFamily="18" charset="0"/>
                <a:cs typeface="Times New Roman" panose="02020603050405020304" pitchFamily="18" charset="0"/>
              </a:rPr>
              <a:t>điệu</a:t>
            </a:r>
            <a:r>
              <a:rPr lang="en-SG" sz="3000" dirty="0">
                <a:solidFill>
                  <a:prstClr val="black"/>
                </a:solidFill>
                <a:latin typeface="Times New Roman" panose="02020603050405020304" pitchFamily="18" charset="0"/>
                <a:cs typeface="Times New Roman" panose="02020603050405020304" pitchFamily="18" charset="0"/>
              </a:rPr>
              <a:t> </a:t>
            </a:r>
            <a:r>
              <a:rPr lang="en-SG" sz="3000" dirty="0" err="1">
                <a:solidFill>
                  <a:prstClr val="black"/>
                </a:solidFill>
                <a:latin typeface="Times New Roman" panose="02020603050405020304" pitchFamily="18" charset="0"/>
                <a:cs typeface="Times New Roman" panose="02020603050405020304" pitchFamily="18" charset="0"/>
              </a:rPr>
              <a:t>tự</a:t>
            </a:r>
            <a:r>
              <a:rPr lang="en-SG" sz="3000" dirty="0">
                <a:solidFill>
                  <a:prstClr val="black"/>
                </a:solidFill>
                <a:latin typeface="Times New Roman" panose="02020603050405020304" pitchFamily="18" charset="0"/>
                <a:cs typeface="Times New Roman" panose="02020603050405020304" pitchFamily="18" charset="0"/>
              </a:rPr>
              <a:t> tin, </a:t>
            </a:r>
            <a:r>
              <a:rPr lang="en-SG" sz="3000" dirty="0" err="1">
                <a:solidFill>
                  <a:prstClr val="black"/>
                </a:solidFill>
                <a:latin typeface="Times New Roman" panose="02020603050405020304" pitchFamily="18" charset="0"/>
                <a:cs typeface="Times New Roman" panose="02020603050405020304" pitchFamily="18" charset="0"/>
              </a:rPr>
              <a:t>mạnh</a:t>
            </a:r>
            <a:r>
              <a:rPr lang="en-SG" sz="3000" dirty="0">
                <a:solidFill>
                  <a:prstClr val="black"/>
                </a:solidFill>
                <a:latin typeface="Times New Roman" panose="02020603050405020304" pitchFamily="18" charset="0"/>
                <a:cs typeface="Times New Roman" panose="02020603050405020304" pitchFamily="18" charset="0"/>
              </a:rPr>
              <a:t> </a:t>
            </a:r>
            <a:r>
              <a:rPr lang="en-SG" sz="3000" dirty="0" err="1">
                <a:solidFill>
                  <a:prstClr val="black"/>
                </a:solidFill>
                <a:latin typeface="Times New Roman" panose="02020603050405020304" pitchFamily="18" charset="0"/>
                <a:cs typeface="Times New Roman" panose="02020603050405020304" pitchFamily="18" charset="0"/>
              </a:rPr>
              <a:t>mẽ</a:t>
            </a:r>
            <a:r>
              <a:rPr lang="en-SG" sz="3000" dirty="0">
                <a:solidFill>
                  <a:prstClr val="black"/>
                </a:solidFill>
                <a:latin typeface="Times New Roman" panose="02020603050405020304" pitchFamily="18" charset="0"/>
                <a:cs typeface="Times New Roman" panose="02020603050405020304" pitchFamily="18" charset="0"/>
              </a:rPr>
              <a:t> </a:t>
            </a:r>
            <a:r>
              <a:rPr lang="en-SG" sz="30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T</a:t>
            </a:r>
            <a:r>
              <a:rPr lang="vi-VN" sz="30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ư</a:t>
            </a:r>
            <a:r>
              <a:rPr lang="en-SG" sz="30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SG" sz="3000"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thế</a:t>
            </a:r>
            <a:r>
              <a:rPr lang="en-SG" sz="30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SG" sz="3000"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thoải</a:t>
            </a:r>
            <a:r>
              <a:rPr lang="en-SG" sz="30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SG" sz="3000"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mái</a:t>
            </a:r>
            <a:r>
              <a:rPr lang="en-SG" sz="30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SG" sz="3000"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ung</a:t>
            </a:r>
            <a:r>
              <a:rPr lang="en-SG" sz="30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dung, đ</a:t>
            </a:r>
            <a:r>
              <a:rPr lang="vi-VN" sz="30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ư</a:t>
            </a:r>
            <a:r>
              <a:rPr lang="en-SG" sz="3000"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ờng</a:t>
            </a:r>
            <a:r>
              <a:rPr lang="en-SG" sz="30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SG" sz="3000"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hoàng</a:t>
            </a:r>
            <a:endParaRPr lang="en-SG" sz="3000" dirty="0">
              <a:solidFill>
                <a:srgbClr val="FF0000"/>
              </a:solidFill>
              <a:latin typeface="Times New Roman" panose="02020603050405020304" pitchFamily="18" charset="0"/>
              <a:cs typeface="Times New Roman" panose="02020603050405020304" pitchFamily="18" charset="0"/>
            </a:endParaRPr>
          </a:p>
        </p:txBody>
      </p:sp>
      <p:sp>
        <p:nvSpPr>
          <p:cNvPr id="9" name="Rectangle: Rounded Corners 8"/>
          <p:cNvSpPr/>
          <p:nvPr/>
        </p:nvSpPr>
        <p:spPr>
          <a:xfrm>
            <a:off x="4143375" y="2009775"/>
            <a:ext cx="3433763" cy="3495675"/>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Aft>
                <a:spcPts val="0"/>
              </a:spcAft>
              <a:defRPr/>
            </a:pPr>
            <a:r>
              <a:rPr lang="en-US" altLang="en-US" sz="3000" dirty="0" err="1">
                <a:solidFill>
                  <a:srgbClr val="000000"/>
                </a:solidFill>
                <a:latin typeface="Times New Roman" panose="02020603050405020304" pitchFamily="18" charset="0"/>
                <a:cs typeface="Times New Roman" panose="02020603050405020304" pitchFamily="18" charset="0"/>
              </a:rPr>
              <a:t>Nhịp</a:t>
            </a:r>
            <a:r>
              <a:rPr lang="en-US" altLang="en-US" sz="3000" dirty="0">
                <a:solidFill>
                  <a:srgbClr val="000000"/>
                </a:solidFill>
                <a:latin typeface="Times New Roman" panose="02020603050405020304" pitchFamily="18" charset="0"/>
                <a:cs typeface="Times New Roman" panose="02020603050405020304" pitchFamily="18" charset="0"/>
              </a:rPr>
              <a:t> </a:t>
            </a:r>
            <a:r>
              <a:rPr lang="en-US" altLang="en-US" sz="3000" dirty="0" err="1">
                <a:solidFill>
                  <a:srgbClr val="000000"/>
                </a:solidFill>
                <a:latin typeface="Times New Roman" panose="02020603050405020304" pitchFamily="18" charset="0"/>
                <a:cs typeface="Times New Roman" panose="02020603050405020304" pitchFamily="18" charset="0"/>
              </a:rPr>
              <a:t>thơ</a:t>
            </a:r>
            <a:r>
              <a:rPr lang="en-US" altLang="en-US" sz="3000" dirty="0">
                <a:solidFill>
                  <a:srgbClr val="000000"/>
                </a:solidFill>
                <a:latin typeface="Times New Roman" panose="02020603050405020304" pitchFamily="18" charset="0"/>
                <a:cs typeface="Times New Roman" panose="02020603050405020304" pitchFamily="18" charset="0"/>
              </a:rPr>
              <a:t> 2/2/2 + </a:t>
            </a:r>
            <a:r>
              <a:rPr lang="en-US" altLang="en-US" sz="3000" dirty="0" err="1">
                <a:solidFill>
                  <a:srgbClr val="000000"/>
                </a:solidFill>
                <a:latin typeface="Times New Roman" panose="02020603050405020304" pitchFamily="18" charset="0"/>
                <a:cs typeface="Times New Roman" panose="02020603050405020304" pitchFamily="18" charset="0"/>
              </a:rPr>
              <a:t>Điệp</a:t>
            </a:r>
            <a:r>
              <a:rPr lang="en-US" altLang="en-US" sz="3000" dirty="0">
                <a:solidFill>
                  <a:srgbClr val="000000"/>
                </a:solidFill>
                <a:latin typeface="Times New Roman" panose="02020603050405020304" pitchFamily="18" charset="0"/>
                <a:cs typeface="Times New Roman" panose="02020603050405020304" pitchFamily="18" charset="0"/>
              </a:rPr>
              <a:t> </a:t>
            </a:r>
            <a:r>
              <a:rPr lang="en-US" altLang="en-US" sz="3000" dirty="0" err="1">
                <a:solidFill>
                  <a:srgbClr val="000000"/>
                </a:solidFill>
                <a:latin typeface="Times New Roman" panose="02020603050405020304" pitchFamily="18" charset="0"/>
                <a:cs typeface="Times New Roman" panose="02020603050405020304" pitchFamily="18" charset="0"/>
              </a:rPr>
              <a:t>ngữ</a:t>
            </a:r>
            <a:r>
              <a:rPr lang="en-US" altLang="en-US" sz="3000" dirty="0">
                <a:solidFill>
                  <a:srgbClr val="000000"/>
                </a:solidFill>
                <a:latin typeface="Times New Roman" panose="02020603050405020304" pitchFamily="18" charset="0"/>
                <a:cs typeface="Times New Roman" panose="02020603050405020304" pitchFamily="18" charset="0"/>
              </a:rPr>
              <a:t> “</a:t>
            </a:r>
            <a:r>
              <a:rPr lang="en-US" altLang="en-US" sz="3000" dirty="0" err="1">
                <a:solidFill>
                  <a:srgbClr val="000000"/>
                </a:solidFill>
                <a:latin typeface="Times New Roman" panose="02020603050405020304" pitchFamily="18" charset="0"/>
                <a:cs typeface="Times New Roman" panose="02020603050405020304" pitchFamily="18" charset="0"/>
              </a:rPr>
              <a:t>nhìn</a:t>
            </a:r>
            <a:r>
              <a:rPr lang="en-US" altLang="en-US" sz="3000" dirty="0">
                <a:solidFill>
                  <a:srgbClr val="000000"/>
                </a:solidFill>
                <a:latin typeface="Times New Roman" panose="02020603050405020304" pitchFamily="18" charset="0"/>
                <a:cs typeface="Times New Roman" panose="02020603050405020304" pitchFamily="18" charset="0"/>
              </a:rPr>
              <a:t>” + </a:t>
            </a:r>
            <a:r>
              <a:rPr lang="en-US" altLang="en-US" sz="3000" dirty="0" err="1">
                <a:solidFill>
                  <a:srgbClr val="000000"/>
                </a:solidFill>
                <a:latin typeface="Times New Roman" panose="02020603050405020304" pitchFamily="18" charset="0"/>
                <a:cs typeface="Times New Roman" panose="02020603050405020304" pitchFamily="18" charset="0"/>
              </a:rPr>
              <a:t>Không</a:t>
            </a:r>
            <a:r>
              <a:rPr lang="en-US" altLang="en-US" sz="3000" dirty="0">
                <a:solidFill>
                  <a:srgbClr val="000000"/>
                </a:solidFill>
                <a:latin typeface="Times New Roman" panose="02020603050405020304" pitchFamily="18" charset="0"/>
                <a:cs typeface="Times New Roman" panose="02020603050405020304" pitchFamily="18" charset="0"/>
              </a:rPr>
              <a:t> </a:t>
            </a:r>
            <a:r>
              <a:rPr lang="en-US" altLang="en-US" sz="3000" dirty="0" err="1">
                <a:solidFill>
                  <a:srgbClr val="000000"/>
                </a:solidFill>
                <a:latin typeface="Times New Roman" panose="02020603050405020304" pitchFamily="18" charset="0"/>
                <a:cs typeface="Times New Roman" panose="02020603050405020304" pitchFamily="18" charset="0"/>
              </a:rPr>
              <a:t>gian</a:t>
            </a:r>
            <a:r>
              <a:rPr lang="en-US" altLang="en-US" sz="3000" dirty="0">
                <a:solidFill>
                  <a:srgbClr val="000000"/>
                </a:solidFill>
                <a:latin typeface="Times New Roman" panose="02020603050405020304" pitchFamily="18" charset="0"/>
                <a:cs typeface="Times New Roman" panose="02020603050405020304" pitchFamily="18" charset="0"/>
              </a:rPr>
              <a:t> </a:t>
            </a:r>
            <a:r>
              <a:rPr lang="en-US" altLang="en-US" sz="3000" dirty="0" err="1">
                <a:solidFill>
                  <a:srgbClr val="000000"/>
                </a:solidFill>
                <a:latin typeface="Times New Roman" panose="02020603050405020304" pitchFamily="18" charset="0"/>
                <a:cs typeface="Times New Roman" panose="02020603050405020304" pitchFamily="18" charset="0"/>
              </a:rPr>
              <a:t>khoáng</a:t>
            </a:r>
            <a:r>
              <a:rPr lang="en-US" altLang="en-US" sz="3000" dirty="0">
                <a:solidFill>
                  <a:srgbClr val="000000"/>
                </a:solidFill>
                <a:latin typeface="Times New Roman" panose="02020603050405020304" pitchFamily="18" charset="0"/>
                <a:cs typeface="Times New Roman" panose="02020603050405020304" pitchFamily="18" charset="0"/>
              </a:rPr>
              <a:t> </a:t>
            </a:r>
            <a:r>
              <a:rPr lang="en-US" altLang="en-US" sz="3000" dirty="0" err="1">
                <a:solidFill>
                  <a:srgbClr val="000000"/>
                </a:solidFill>
                <a:latin typeface="Times New Roman" panose="02020603050405020304" pitchFamily="18" charset="0"/>
                <a:cs typeface="Times New Roman" panose="02020603050405020304" pitchFamily="18" charset="0"/>
              </a:rPr>
              <a:t>đạt</a:t>
            </a:r>
            <a:r>
              <a:rPr lang="en-US" altLang="en-US" sz="3000" dirty="0">
                <a:solidFill>
                  <a:srgbClr val="000000"/>
                </a:solidFill>
                <a:latin typeface="Times New Roman" panose="02020603050405020304" pitchFamily="18" charset="0"/>
                <a:cs typeface="Times New Roman" panose="02020603050405020304" pitchFamily="18" charset="0"/>
              </a:rPr>
              <a:t>: </a:t>
            </a:r>
            <a:r>
              <a:rPr lang="en-US" altLang="en-US" sz="3000" dirty="0" err="1">
                <a:solidFill>
                  <a:srgbClr val="000000"/>
                </a:solidFill>
                <a:latin typeface="Times New Roman" panose="02020603050405020304" pitchFamily="18" charset="0"/>
                <a:cs typeface="Times New Roman" panose="02020603050405020304" pitchFamily="18" charset="0"/>
              </a:rPr>
              <a:t>đất</a:t>
            </a:r>
            <a:r>
              <a:rPr lang="en-US" altLang="en-US" sz="3000" dirty="0">
                <a:solidFill>
                  <a:srgbClr val="000000"/>
                </a:solidFill>
                <a:latin typeface="Times New Roman" panose="02020603050405020304" pitchFamily="18" charset="0"/>
                <a:cs typeface="Times New Roman" panose="02020603050405020304" pitchFamily="18" charset="0"/>
              </a:rPr>
              <a:t>, </a:t>
            </a:r>
            <a:r>
              <a:rPr lang="en-US" altLang="en-US" sz="3000" dirty="0" err="1">
                <a:solidFill>
                  <a:srgbClr val="000000"/>
                </a:solidFill>
                <a:latin typeface="Times New Roman" panose="02020603050405020304" pitchFamily="18" charset="0"/>
                <a:cs typeface="Times New Roman" panose="02020603050405020304" pitchFamily="18" charset="0"/>
              </a:rPr>
              <a:t>trời</a:t>
            </a:r>
            <a:r>
              <a:rPr lang="en-US" altLang="en-US" sz="3000" dirty="0">
                <a:solidFill>
                  <a:srgbClr val="000000"/>
                </a:solidFill>
                <a:latin typeface="Times New Roman" panose="02020603050405020304" pitchFamily="18" charset="0"/>
                <a:cs typeface="Times New Roman" panose="02020603050405020304" pitchFamily="18" charset="0"/>
              </a:rPr>
              <a:t>, </a:t>
            </a:r>
            <a:r>
              <a:rPr lang="en-US" altLang="en-US" sz="3000" dirty="0" err="1">
                <a:solidFill>
                  <a:srgbClr val="000000"/>
                </a:solidFill>
                <a:latin typeface="Times New Roman" panose="02020603050405020304" pitchFamily="18" charset="0"/>
                <a:cs typeface="Times New Roman" panose="02020603050405020304" pitchFamily="18" charset="0"/>
              </a:rPr>
              <a:t>thẳng</a:t>
            </a:r>
            <a:r>
              <a:rPr lang="en-US" altLang="en-US" sz="3000" dirty="0">
                <a:solidFill>
                  <a:srgbClr val="000000"/>
                </a:solidFill>
                <a:latin typeface="Times New Roman" panose="02020603050405020304" pitchFamily="18" charset="0"/>
                <a:cs typeface="Times New Roman" panose="02020603050405020304" pitchFamily="18" charset="0"/>
              </a:rPr>
              <a:t> </a:t>
            </a:r>
            <a:r>
              <a:rPr lang="en-US" altLang="en-US" sz="30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000" b="1" dirty="0" err="1">
                <a:solidFill>
                  <a:srgbClr val="FF0000"/>
                </a:solidFill>
                <a:latin typeface="Times New Roman" panose="02020603050405020304" pitchFamily="18" charset="0"/>
                <a:cs typeface="Times New Roman" panose="02020603050405020304" pitchFamily="18" charset="0"/>
              </a:rPr>
              <a:t>Tầm</a:t>
            </a:r>
            <a:r>
              <a:rPr lang="en-US" altLang="en-US" sz="3000" b="1" dirty="0">
                <a:solidFill>
                  <a:srgbClr val="FF0000"/>
                </a:solidFill>
                <a:latin typeface="Times New Roman" panose="02020603050405020304" pitchFamily="18" charset="0"/>
                <a:cs typeface="Times New Roman" panose="02020603050405020304" pitchFamily="18" charset="0"/>
              </a:rPr>
              <a:t> </a:t>
            </a:r>
            <a:r>
              <a:rPr lang="en-US" altLang="en-US" sz="3000" b="1" dirty="0" err="1">
                <a:solidFill>
                  <a:srgbClr val="FF0000"/>
                </a:solidFill>
                <a:latin typeface="Times New Roman" panose="02020603050405020304" pitchFamily="18" charset="0"/>
                <a:cs typeface="Times New Roman" panose="02020603050405020304" pitchFamily="18" charset="0"/>
              </a:rPr>
              <a:t>nhìn</a:t>
            </a:r>
            <a:r>
              <a:rPr lang="en-US" altLang="en-US" sz="3000" b="1" dirty="0">
                <a:solidFill>
                  <a:srgbClr val="FF0000"/>
                </a:solidFill>
                <a:latin typeface="Times New Roman" panose="02020603050405020304" pitchFamily="18" charset="0"/>
                <a:cs typeface="Times New Roman" panose="02020603050405020304" pitchFamily="18" charset="0"/>
              </a:rPr>
              <a:t> </a:t>
            </a:r>
            <a:r>
              <a:rPr lang="en-US" altLang="en-US" sz="3000" b="1" dirty="0" err="1">
                <a:solidFill>
                  <a:srgbClr val="FF0000"/>
                </a:solidFill>
                <a:latin typeface="Times New Roman" panose="02020603050405020304" pitchFamily="18" charset="0"/>
                <a:cs typeface="Times New Roman" panose="02020603050405020304" pitchFamily="18" charset="0"/>
              </a:rPr>
              <a:t>phóng</a:t>
            </a:r>
            <a:r>
              <a:rPr lang="en-US" altLang="en-US" sz="3000" b="1" dirty="0">
                <a:solidFill>
                  <a:srgbClr val="FF0000"/>
                </a:solidFill>
                <a:latin typeface="Times New Roman" panose="02020603050405020304" pitchFamily="18" charset="0"/>
                <a:cs typeface="Times New Roman" panose="02020603050405020304" pitchFamily="18" charset="0"/>
              </a:rPr>
              <a:t> </a:t>
            </a:r>
            <a:r>
              <a:rPr lang="en-US" altLang="en-US" sz="3000" b="1" dirty="0" err="1">
                <a:solidFill>
                  <a:srgbClr val="FF0000"/>
                </a:solidFill>
                <a:latin typeface="Times New Roman" panose="02020603050405020304" pitchFamily="18" charset="0"/>
                <a:cs typeface="Times New Roman" panose="02020603050405020304" pitchFamily="18" charset="0"/>
              </a:rPr>
              <a:t>khoáng</a:t>
            </a:r>
            <a:r>
              <a:rPr lang="en-US" altLang="en-US" sz="3000" b="1" dirty="0">
                <a:solidFill>
                  <a:srgbClr val="FF0000"/>
                </a:solidFill>
                <a:latin typeface="Times New Roman" panose="02020603050405020304" pitchFamily="18" charset="0"/>
                <a:cs typeface="Times New Roman" panose="02020603050405020304" pitchFamily="18" charset="0"/>
              </a:rPr>
              <a:t>, </a:t>
            </a:r>
            <a:r>
              <a:rPr lang="en-US" altLang="en-US" sz="3000" b="1" dirty="0" err="1">
                <a:solidFill>
                  <a:srgbClr val="FF0000"/>
                </a:solidFill>
                <a:latin typeface="Times New Roman" panose="02020603050405020304" pitchFamily="18" charset="0"/>
                <a:cs typeface="Times New Roman" panose="02020603050405020304" pitchFamily="18" charset="0"/>
              </a:rPr>
              <a:t>rộng</a:t>
            </a:r>
            <a:r>
              <a:rPr lang="en-US" altLang="en-US" sz="3000" b="1" dirty="0">
                <a:solidFill>
                  <a:srgbClr val="FF0000"/>
                </a:solidFill>
                <a:latin typeface="Times New Roman" panose="02020603050405020304" pitchFamily="18" charset="0"/>
                <a:cs typeface="Times New Roman" panose="02020603050405020304" pitchFamily="18" charset="0"/>
              </a:rPr>
              <a:t> </a:t>
            </a:r>
            <a:r>
              <a:rPr lang="en-US" altLang="en-US" sz="3000" b="1" dirty="0" err="1">
                <a:solidFill>
                  <a:srgbClr val="FF0000"/>
                </a:solidFill>
                <a:latin typeface="Times New Roman" panose="02020603050405020304" pitchFamily="18" charset="0"/>
                <a:cs typeface="Times New Roman" panose="02020603050405020304" pitchFamily="18" charset="0"/>
              </a:rPr>
              <a:t>mở</a:t>
            </a:r>
            <a:endParaRPr lang="en-US" altLang="en-US" sz="3000" b="1" dirty="0">
              <a:solidFill>
                <a:srgbClr val="FF0000"/>
              </a:solidFill>
              <a:latin typeface="Times New Roman" panose="02020603050405020304" pitchFamily="18" charset="0"/>
              <a:cs typeface="Times New Roman" panose="02020603050405020304" pitchFamily="18" charset="0"/>
            </a:endParaRPr>
          </a:p>
        </p:txBody>
      </p:sp>
      <p:sp>
        <p:nvSpPr>
          <p:cNvPr id="3" name="Rectangle 2"/>
          <p:cNvSpPr>
            <a:spLocks noChangeArrowheads="1"/>
          </p:cNvSpPr>
          <p:nvPr/>
        </p:nvSpPr>
        <p:spPr bwMode="auto">
          <a:xfrm>
            <a:off x="1096963" y="5981700"/>
            <a:ext cx="85629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3200" b="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Tư thế hiên ngang của một dân tộc anh hùng</a:t>
            </a:r>
          </a:p>
        </p:txBody>
      </p:sp>
    </p:spTree>
    <p:extLst>
      <p:ext uri="{BB962C8B-B14F-4D97-AF65-F5344CB8AC3E}">
        <p14:creationId xmlns:p14="http://schemas.microsoft.com/office/powerpoint/2010/main" val="11171137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148"/>
                                        </p:tgtEl>
                                        <p:attrNameLst>
                                          <p:attrName>style.visibility</p:attrName>
                                        </p:attrNameLst>
                                      </p:cBhvr>
                                      <p:to>
                                        <p:strVal val="visible"/>
                                      </p:to>
                                    </p:set>
                                    <p:animEffect transition="in" filter="barn(inVertical)">
                                      <p:cBhvr>
                                        <p:cTn id="7" dur="500"/>
                                        <p:tgtEl>
                                          <p:spTgt spid="6148"/>
                                        </p:tgtEl>
                                      </p:cBhvr>
                                    </p:animEffect>
                                  </p:childTnLst>
                                </p:cTn>
                              </p:par>
                              <p:par>
                                <p:cTn id="8" presetID="16" presetClass="entr" presetSubtype="21" fill="hold" nodeType="withEffect">
                                  <p:stCondLst>
                                    <p:cond delay="0"/>
                                  </p:stCondLst>
                                  <p:childTnLst>
                                    <p:set>
                                      <p:cBhvr>
                                        <p:cTn id="9" dur="1" fill="hold">
                                          <p:stCondLst>
                                            <p:cond delay="0"/>
                                          </p:stCondLst>
                                        </p:cTn>
                                        <p:tgtEl>
                                          <p:spTgt spid="6146"/>
                                        </p:tgtEl>
                                        <p:attrNameLst>
                                          <p:attrName>style.visibility</p:attrName>
                                        </p:attrNameLst>
                                      </p:cBhvr>
                                      <p:to>
                                        <p:strVal val="visible"/>
                                      </p:to>
                                    </p:set>
                                    <p:animEffect transition="in" filter="barn(inVertical)">
                                      <p:cBhvr>
                                        <p:cTn id="10" dur="500"/>
                                        <p:tgtEl>
                                          <p:spTgt spid="6146"/>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circle(in)">
                                      <p:cBhvr>
                                        <p:cTn id="15" dur="2000"/>
                                        <p:tgtEl>
                                          <p:spTgt spid="2"/>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circle(in)">
                                      <p:cBhvr>
                                        <p:cTn id="20" dur="2000"/>
                                        <p:tgtEl>
                                          <p:spTgt spid="9"/>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inVertical)">
                                      <p:cBhvr>
                                        <p:cTn id="2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p:bldP spid="2" grpId="0" animBg="1"/>
      <p:bldP spid="9" grpId="0" animBg="1"/>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4"/>
          <p:cNvPicPr>
            <a:picLocks noChangeAspect="1" noChangeArrowheads="1"/>
          </p:cNvPicPr>
          <p:nvPr/>
        </p:nvPicPr>
        <p:blipFill>
          <a:blip r:embed="rId3">
            <a:lum bright="24000" contrast="18000"/>
            <a:extLst>
              <a:ext uri="{28A0092B-C50C-407E-A947-70E740481C1C}">
                <a14:useLocalDpi xmlns:a14="http://schemas.microsoft.com/office/drawing/2010/main" val="0"/>
              </a:ext>
            </a:extLst>
          </a:blip>
          <a:srcRect l="13000" t="11333" r="14000" b="15334"/>
          <a:stretch>
            <a:fillRect/>
          </a:stretch>
        </p:blipFill>
        <p:spPr bwMode="auto">
          <a:xfrm>
            <a:off x="8193088" y="500063"/>
            <a:ext cx="3613150" cy="459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 name="Text Box 21"/>
          <p:cNvSpPr txBox="1">
            <a:spLocks noChangeArrowheads="1"/>
          </p:cNvSpPr>
          <p:nvPr/>
        </p:nvSpPr>
        <p:spPr bwMode="auto">
          <a:xfrm>
            <a:off x="820738" y="674688"/>
            <a:ext cx="6992937" cy="240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80000"/>
              </a:lnSpc>
              <a:spcBef>
                <a:spcPct val="50000"/>
              </a:spcBef>
              <a:buFontTx/>
              <a:buNone/>
            </a:pPr>
            <a:r>
              <a:rPr lang="en-US" altLang="en-US" sz="3200" i="1">
                <a:solidFill>
                  <a:srgbClr val="0000FF"/>
                </a:solidFill>
                <a:latin typeface="Times New Roman" panose="02020603050405020304" pitchFamily="18" charset="0"/>
                <a:cs typeface="Times New Roman" panose="02020603050405020304" pitchFamily="18" charset="0"/>
              </a:rPr>
              <a:t>Nhìn thấy gió vào xoa mắt đắng</a:t>
            </a:r>
          </a:p>
          <a:p>
            <a:pPr eaLnBrk="1" hangingPunct="1">
              <a:lnSpc>
                <a:spcPct val="80000"/>
              </a:lnSpc>
              <a:spcBef>
                <a:spcPct val="50000"/>
              </a:spcBef>
              <a:buFontTx/>
              <a:buNone/>
            </a:pPr>
            <a:r>
              <a:rPr lang="en-US" altLang="en-US" sz="3200" i="1">
                <a:solidFill>
                  <a:srgbClr val="0000FF"/>
                </a:solidFill>
                <a:latin typeface="Times New Roman" panose="02020603050405020304" pitchFamily="18" charset="0"/>
                <a:cs typeface="Times New Roman" panose="02020603050405020304" pitchFamily="18" charset="0"/>
              </a:rPr>
              <a:t>Nhìn thấy con đường chạy thẳng vào tim</a:t>
            </a:r>
          </a:p>
          <a:p>
            <a:pPr eaLnBrk="1" hangingPunct="1">
              <a:lnSpc>
                <a:spcPct val="80000"/>
              </a:lnSpc>
              <a:spcBef>
                <a:spcPct val="50000"/>
              </a:spcBef>
              <a:buFontTx/>
              <a:buNone/>
            </a:pPr>
            <a:r>
              <a:rPr lang="en-US" altLang="en-US" sz="3200" i="1">
                <a:solidFill>
                  <a:srgbClr val="0000FF"/>
                </a:solidFill>
                <a:latin typeface="Times New Roman" panose="02020603050405020304" pitchFamily="18" charset="0"/>
                <a:cs typeface="Times New Roman" panose="02020603050405020304" pitchFamily="18" charset="0"/>
              </a:rPr>
              <a:t>Thấy sao trời và đột ngột cánh chim </a:t>
            </a:r>
          </a:p>
          <a:p>
            <a:pPr eaLnBrk="1" hangingPunct="1">
              <a:lnSpc>
                <a:spcPct val="80000"/>
              </a:lnSpc>
              <a:spcBef>
                <a:spcPct val="50000"/>
              </a:spcBef>
              <a:buFontTx/>
              <a:buNone/>
            </a:pPr>
            <a:r>
              <a:rPr lang="en-US" altLang="en-US" sz="3200" i="1">
                <a:solidFill>
                  <a:srgbClr val="0000FF"/>
                </a:solidFill>
                <a:latin typeface="Times New Roman" panose="02020603050405020304" pitchFamily="18" charset="0"/>
                <a:cs typeface="Times New Roman" panose="02020603050405020304" pitchFamily="18" charset="0"/>
              </a:rPr>
              <a:t>Như sa như ùa vào buồng lái</a:t>
            </a:r>
          </a:p>
        </p:txBody>
      </p:sp>
      <p:sp>
        <p:nvSpPr>
          <p:cNvPr id="56324" name="Rectangle 24"/>
          <p:cNvSpPr>
            <a:spLocks noChangeArrowheads="1"/>
          </p:cNvSpPr>
          <p:nvPr/>
        </p:nvSpPr>
        <p:spPr bwMode="auto">
          <a:xfrm>
            <a:off x="1981200" y="5346700"/>
            <a:ext cx="2492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2000" b="1" i="1">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endParaRPr lang="en-US" altLang="en-US" sz="2000" b="1" i="1">
              <a:solidFill>
                <a:srgbClr val="000000"/>
              </a:solidFill>
              <a:latin typeface="Times New Roman" panose="02020603050405020304" pitchFamily="18" charset="0"/>
              <a:cs typeface="Times New Roman" panose="02020603050405020304" pitchFamily="18" charset="0"/>
            </a:endParaRPr>
          </a:p>
        </p:txBody>
      </p:sp>
      <p:sp>
        <p:nvSpPr>
          <p:cNvPr id="8" name="Line 22"/>
          <p:cNvSpPr>
            <a:spLocks noChangeShapeType="1"/>
          </p:cNvSpPr>
          <p:nvPr/>
        </p:nvSpPr>
        <p:spPr bwMode="auto">
          <a:xfrm>
            <a:off x="938213" y="1098550"/>
            <a:ext cx="1503362" cy="0"/>
          </a:xfrm>
          <a:prstGeom prst="line">
            <a:avLst/>
          </a:prstGeom>
          <a:noFill/>
          <a:ln w="57150">
            <a:solidFill>
              <a:srgbClr val="FF66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0" name="Line 23"/>
          <p:cNvSpPr>
            <a:spLocks noChangeShapeType="1"/>
          </p:cNvSpPr>
          <p:nvPr/>
        </p:nvSpPr>
        <p:spPr bwMode="auto">
          <a:xfrm flipV="1">
            <a:off x="927100" y="1708150"/>
            <a:ext cx="1524000" cy="14288"/>
          </a:xfrm>
          <a:prstGeom prst="line">
            <a:avLst/>
          </a:prstGeom>
          <a:noFill/>
          <a:ln w="57150">
            <a:solidFill>
              <a:srgbClr val="FF66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1" name="Line 24"/>
          <p:cNvSpPr>
            <a:spLocks noChangeShapeType="1"/>
          </p:cNvSpPr>
          <p:nvPr/>
        </p:nvSpPr>
        <p:spPr bwMode="auto">
          <a:xfrm>
            <a:off x="938213" y="2357438"/>
            <a:ext cx="762000" cy="0"/>
          </a:xfrm>
          <a:prstGeom prst="line">
            <a:avLst/>
          </a:prstGeom>
          <a:noFill/>
          <a:ln w="57150">
            <a:solidFill>
              <a:srgbClr val="FF66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2" name="Oval 27"/>
          <p:cNvSpPr>
            <a:spLocks noChangeArrowheads="1"/>
          </p:cNvSpPr>
          <p:nvPr/>
        </p:nvSpPr>
        <p:spPr bwMode="auto">
          <a:xfrm>
            <a:off x="1635125" y="2589213"/>
            <a:ext cx="495300" cy="533400"/>
          </a:xfrm>
          <a:prstGeom prst="ellipse">
            <a:avLst/>
          </a:prstGeom>
          <a:noFill/>
          <a:ln w="38100">
            <a:solidFill>
              <a:srgbClr val="00CC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endParaRPr lang="vi-VN" altLang="en-US" sz="2000" b="1">
              <a:solidFill>
                <a:srgbClr val="000000"/>
              </a:solidFill>
              <a:latin typeface="Times New Roman" panose="02020603050405020304" pitchFamily="18" charset="0"/>
              <a:cs typeface="Times New Roman" panose="02020603050405020304" pitchFamily="18" charset="0"/>
            </a:endParaRPr>
          </a:p>
        </p:txBody>
      </p:sp>
      <p:sp>
        <p:nvSpPr>
          <p:cNvPr id="13" name="Oval 28"/>
          <p:cNvSpPr>
            <a:spLocks noChangeArrowheads="1"/>
          </p:cNvSpPr>
          <p:nvPr/>
        </p:nvSpPr>
        <p:spPr bwMode="auto">
          <a:xfrm>
            <a:off x="2838450" y="2562225"/>
            <a:ext cx="496888" cy="533400"/>
          </a:xfrm>
          <a:prstGeom prst="ellipse">
            <a:avLst/>
          </a:prstGeom>
          <a:noFill/>
          <a:ln w="38100">
            <a:solidFill>
              <a:srgbClr val="00CC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endParaRPr lang="vi-VN" altLang="en-US" sz="2000" b="1">
              <a:solidFill>
                <a:srgbClr val="000000"/>
              </a:solidFill>
              <a:latin typeface="Times New Roman" panose="02020603050405020304" pitchFamily="18" charset="0"/>
              <a:cs typeface="Times New Roman" panose="02020603050405020304" pitchFamily="18" charset="0"/>
            </a:endParaRPr>
          </a:p>
        </p:txBody>
      </p:sp>
      <p:sp>
        <p:nvSpPr>
          <p:cNvPr id="14" name="Line 29"/>
          <p:cNvSpPr>
            <a:spLocks noChangeShapeType="1"/>
          </p:cNvSpPr>
          <p:nvPr/>
        </p:nvSpPr>
        <p:spPr bwMode="auto">
          <a:xfrm>
            <a:off x="3627438" y="2390775"/>
            <a:ext cx="1416050" cy="12700"/>
          </a:xfrm>
          <a:prstGeom prst="line">
            <a:avLst/>
          </a:prstGeom>
          <a:noFill/>
          <a:ln w="571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6" name="Line 33"/>
          <p:cNvSpPr>
            <a:spLocks noChangeShapeType="1"/>
          </p:cNvSpPr>
          <p:nvPr/>
        </p:nvSpPr>
        <p:spPr bwMode="auto">
          <a:xfrm flipV="1">
            <a:off x="4400550" y="1708150"/>
            <a:ext cx="3146425" cy="14288"/>
          </a:xfrm>
          <a:prstGeom prst="line">
            <a:avLst/>
          </a:prstGeom>
          <a:noFill/>
          <a:ln w="571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7" name="Rectangle 5"/>
          <p:cNvSpPr>
            <a:spLocks noChangeArrowheads="1"/>
          </p:cNvSpPr>
          <p:nvPr/>
        </p:nvSpPr>
        <p:spPr bwMode="auto">
          <a:xfrm>
            <a:off x="276225" y="3643313"/>
            <a:ext cx="7916863"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 typeface="Wingdings" panose="05000000000000000000" pitchFamily="2" charset="2"/>
              <a:buChar char="Ø"/>
            </a:pPr>
            <a:r>
              <a:rPr lang="en-US" altLang="en-US" sz="3200" b="1" i="1">
                <a:solidFill>
                  <a:srgbClr val="000000"/>
                </a:solidFill>
                <a:latin typeface="Times New Roman" panose="02020603050405020304" pitchFamily="18" charset="0"/>
                <a:cs typeface="Times New Roman" panose="02020603050405020304" pitchFamily="18" charset="0"/>
              </a:rPr>
              <a:t> Những cảm giác mạnh, bất ngờ và thú vị</a:t>
            </a:r>
            <a:endParaRPr lang="en-US" altLang="en-US" sz="3200">
              <a:solidFill>
                <a:srgbClr val="000000"/>
              </a:solidFill>
              <a:latin typeface="Times New Roman" panose="02020603050405020304" pitchFamily="18" charset="0"/>
              <a:cs typeface="Times New Roman" panose="02020603050405020304" pitchFamily="18" charset="0"/>
            </a:endParaRPr>
          </a:p>
        </p:txBody>
      </p:sp>
      <p:sp>
        <p:nvSpPr>
          <p:cNvPr id="18" name="Rectangle 6"/>
          <p:cNvSpPr>
            <a:spLocks noChangeArrowheads="1"/>
          </p:cNvSpPr>
          <p:nvPr/>
        </p:nvSpPr>
        <p:spPr bwMode="auto">
          <a:xfrm>
            <a:off x="276225" y="4508500"/>
            <a:ext cx="7521575"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 typeface="Wingdings" panose="05000000000000000000" pitchFamily="2" charset="2"/>
              <a:buChar char="Ø"/>
            </a:pPr>
            <a:r>
              <a:rPr lang="en-US" altLang="en-US" sz="3200" b="1" i="1">
                <a:solidFill>
                  <a:srgbClr val="000000"/>
                </a:solidFill>
                <a:latin typeface="Times New Roman" panose="02020603050405020304" pitchFamily="18" charset="0"/>
                <a:cs typeface="Times New Roman" panose="02020603050405020304" pitchFamily="18" charset="0"/>
              </a:rPr>
              <a:t> Hòa nhập với thiên nhiên rộng lớn</a:t>
            </a:r>
          </a:p>
        </p:txBody>
      </p:sp>
      <p:sp>
        <p:nvSpPr>
          <p:cNvPr id="19" name="Rectangle 18"/>
          <p:cNvSpPr>
            <a:spLocks noChangeArrowheads="1"/>
          </p:cNvSpPr>
          <p:nvPr/>
        </p:nvSpPr>
        <p:spPr bwMode="auto">
          <a:xfrm>
            <a:off x="388938" y="5546725"/>
            <a:ext cx="111696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n-US" altLang="en-US" sz="3600" b="1" i="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Người lính trẻ trung, cá tính, tâm hồn yêu thiên nhiên.</a:t>
            </a:r>
            <a:endParaRPr lang="en-US" altLang="en-US" sz="360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98697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148"/>
                                        </p:tgtEl>
                                        <p:attrNameLst>
                                          <p:attrName>style.visibility</p:attrName>
                                        </p:attrNameLst>
                                      </p:cBhvr>
                                      <p:to>
                                        <p:strVal val="visible"/>
                                      </p:to>
                                    </p:set>
                                    <p:animEffect transition="in" filter="barn(inVertical)">
                                      <p:cBhvr>
                                        <p:cTn id="7" dur="500"/>
                                        <p:tgtEl>
                                          <p:spTgt spid="6148"/>
                                        </p:tgtEl>
                                      </p:cBhvr>
                                    </p:animEffect>
                                  </p:childTnLst>
                                </p:cTn>
                              </p:par>
                              <p:par>
                                <p:cTn id="8" presetID="16" presetClass="entr" presetSubtype="21" fill="hold" nodeType="withEffect">
                                  <p:stCondLst>
                                    <p:cond delay="0"/>
                                  </p:stCondLst>
                                  <p:childTnLst>
                                    <p:set>
                                      <p:cBhvr>
                                        <p:cTn id="9" dur="1" fill="hold">
                                          <p:stCondLst>
                                            <p:cond delay="0"/>
                                          </p:stCondLst>
                                        </p:cTn>
                                        <p:tgtEl>
                                          <p:spTgt spid="6146"/>
                                        </p:tgtEl>
                                        <p:attrNameLst>
                                          <p:attrName>style.visibility</p:attrName>
                                        </p:attrNameLst>
                                      </p:cBhvr>
                                      <p:to>
                                        <p:strVal val="visible"/>
                                      </p:to>
                                    </p:set>
                                    <p:animEffect transition="in" filter="barn(inVertical)">
                                      <p:cBhvr>
                                        <p:cTn id="10" dur="500"/>
                                        <p:tgtEl>
                                          <p:spTgt spid="6146"/>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anim calcmode="lin" valueType="num">
                                      <p:cBhvr>
                                        <p:cTn id="16" dur="1000" fill="hold"/>
                                        <p:tgtEl>
                                          <p:spTgt spid="8"/>
                                        </p:tgtEl>
                                        <p:attrNameLst>
                                          <p:attrName>ppt_x</p:attrName>
                                        </p:attrNameLst>
                                      </p:cBhvr>
                                      <p:tavLst>
                                        <p:tav tm="0">
                                          <p:val>
                                            <p:strVal val="#ppt_x"/>
                                          </p:val>
                                        </p:tav>
                                        <p:tav tm="100000">
                                          <p:val>
                                            <p:strVal val="#ppt_x"/>
                                          </p:val>
                                        </p:tav>
                                      </p:tavLst>
                                    </p:anim>
                                    <p:anim calcmode="lin" valueType="num">
                                      <p:cBhvr>
                                        <p:cTn id="17" dur="1000" fill="hold"/>
                                        <p:tgtEl>
                                          <p:spTgt spid="8"/>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1000"/>
                                        <p:tgtEl>
                                          <p:spTgt spid="10"/>
                                        </p:tgtEl>
                                      </p:cBhvr>
                                    </p:animEffect>
                                    <p:anim calcmode="lin" valueType="num">
                                      <p:cBhvr>
                                        <p:cTn id="21" dur="1000" fill="hold"/>
                                        <p:tgtEl>
                                          <p:spTgt spid="10"/>
                                        </p:tgtEl>
                                        <p:attrNameLst>
                                          <p:attrName>ppt_x</p:attrName>
                                        </p:attrNameLst>
                                      </p:cBhvr>
                                      <p:tavLst>
                                        <p:tav tm="0">
                                          <p:val>
                                            <p:strVal val="#ppt_x"/>
                                          </p:val>
                                        </p:tav>
                                        <p:tav tm="100000">
                                          <p:val>
                                            <p:strVal val="#ppt_x"/>
                                          </p:val>
                                        </p:tav>
                                      </p:tavLst>
                                    </p:anim>
                                    <p:anim calcmode="lin" valueType="num">
                                      <p:cBhvr>
                                        <p:cTn id="22" dur="1000" fill="hold"/>
                                        <p:tgtEl>
                                          <p:spTgt spid="10"/>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1000"/>
                                        <p:tgtEl>
                                          <p:spTgt spid="14"/>
                                        </p:tgtEl>
                                      </p:cBhvr>
                                    </p:animEffect>
                                    <p:anim calcmode="lin" valueType="num">
                                      <p:cBhvr>
                                        <p:cTn id="33" dur="1000" fill="hold"/>
                                        <p:tgtEl>
                                          <p:spTgt spid="14"/>
                                        </p:tgtEl>
                                        <p:attrNameLst>
                                          <p:attrName>ppt_x</p:attrName>
                                        </p:attrNameLst>
                                      </p:cBhvr>
                                      <p:tavLst>
                                        <p:tav tm="0">
                                          <p:val>
                                            <p:strVal val="#ppt_x"/>
                                          </p:val>
                                        </p:tav>
                                        <p:tav tm="100000">
                                          <p:val>
                                            <p:strVal val="#ppt_x"/>
                                          </p:val>
                                        </p:tav>
                                      </p:tavLst>
                                    </p:anim>
                                    <p:anim calcmode="lin" valueType="num">
                                      <p:cBhvr>
                                        <p:cTn id="34" dur="1000" fill="hold"/>
                                        <p:tgtEl>
                                          <p:spTgt spid="14"/>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10" presetClass="exit" presetSubtype="0" fill="hold" grpId="1" nodeType="clickEffect">
                                  <p:stCondLst>
                                    <p:cond delay="0"/>
                                  </p:stCondLst>
                                  <p:childTnLst>
                                    <p:animEffect transition="out" filter="fade">
                                      <p:cBhvr>
                                        <p:cTn id="43" dur="2000"/>
                                        <p:tgtEl>
                                          <p:spTgt spid="8"/>
                                        </p:tgtEl>
                                      </p:cBhvr>
                                    </p:animEffect>
                                    <p:set>
                                      <p:cBhvr>
                                        <p:cTn id="44" dur="1" fill="hold">
                                          <p:stCondLst>
                                            <p:cond delay="1999"/>
                                          </p:stCondLst>
                                        </p:cTn>
                                        <p:tgtEl>
                                          <p:spTgt spid="8"/>
                                        </p:tgtEl>
                                        <p:attrNameLst>
                                          <p:attrName>style.visibility</p:attrName>
                                        </p:attrNameLst>
                                      </p:cBhvr>
                                      <p:to>
                                        <p:strVal val="hidden"/>
                                      </p:to>
                                    </p:set>
                                  </p:childTnLst>
                                </p:cTn>
                              </p:par>
                              <p:par>
                                <p:cTn id="45" presetID="10" presetClass="exit" presetSubtype="0" fill="hold" grpId="1" nodeType="withEffect">
                                  <p:stCondLst>
                                    <p:cond delay="0"/>
                                  </p:stCondLst>
                                  <p:childTnLst>
                                    <p:animEffect transition="out" filter="fade">
                                      <p:cBhvr>
                                        <p:cTn id="46" dur="2000"/>
                                        <p:tgtEl>
                                          <p:spTgt spid="10"/>
                                        </p:tgtEl>
                                      </p:cBhvr>
                                    </p:animEffect>
                                    <p:set>
                                      <p:cBhvr>
                                        <p:cTn id="47" dur="1" fill="hold">
                                          <p:stCondLst>
                                            <p:cond delay="1999"/>
                                          </p:stCondLst>
                                        </p:cTn>
                                        <p:tgtEl>
                                          <p:spTgt spid="10"/>
                                        </p:tgtEl>
                                        <p:attrNameLst>
                                          <p:attrName>style.visibility</p:attrName>
                                        </p:attrNameLst>
                                      </p:cBhvr>
                                      <p:to>
                                        <p:strVal val="hidden"/>
                                      </p:to>
                                    </p:set>
                                  </p:childTnLst>
                                </p:cTn>
                              </p:par>
                              <p:par>
                                <p:cTn id="48" presetID="10" presetClass="exit" presetSubtype="0" fill="hold" grpId="1" nodeType="withEffect">
                                  <p:stCondLst>
                                    <p:cond delay="0"/>
                                  </p:stCondLst>
                                  <p:childTnLst>
                                    <p:animEffect transition="out" filter="fade">
                                      <p:cBhvr>
                                        <p:cTn id="49" dur="2000"/>
                                        <p:tgtEl>
                                          <p:spTgt spid="11"/>
                                        </p:tgtEl>
                                      </p:cBhvr>
                                    </p:animEffect>
                                    <p:set>
                                      <p:cBhvr>
                                        <p:cTn id="50" dur="1" fill="hold">
                                          <p:stCondLst>
                                            <p:cond delay="1999"/>
                                          </p:stCondLst>
                                        </p:cTn>
                                        <p:tgtEl>
                                          <p:spTgt spid="11"/>
                                        </p:tgtEl>
                                        <p:attrNameLst>
                                          <p:attrName>style.visibility</p:attrName>
                                        </p:attrNameLst>
                                      </p:cBhvr>
                                      <p:to>
                                        <p:strVal val="hidden"/>
                                      </p:to>
                                    </p:set>
                                  </p:childTnLst>
                                </p:cTn>
                              </p:par>
                              <p:par>
                                <p:cTn id="51" presetID="10" presetClass="exit" presetSubtype="0" fill="hold" grpId="1" nodeType="withEffect">
                                  <p:stCondLst>
                                    <p:cond delay="0"/>
                                  </p:stCondLst>
                                  <p:childTnLst>
                                    <p:animEffect transition="out" filter="fade">
                                      <p:cBhvr>
                                        <p:cTn id="52" dur="2000"/>
                                        <p:tgtEl>
                                          <p:spTgt spid="16"/>
                                        </p:tgtEl>
                                      </p:cBhvr>
                                    </p:animEffect>
                                    <p:set>
                                      <p:cBhvr>
                                        <p:cTn id="53" dur="1" fill="hold">
                                          <p:stCondLst>
                                            <p:cond delay="1999"/>
                                          </p:stCondLst>
                                        </p:cTn>
                                        <p:tgtEl>
                                          <p:spTgt spid="16"/>
                                        </p:tgtEl>
                                        <p:attrNameLst>
                                          <p:attrName>style.visibility</p:attrName>
                                        </p:attrNameLst>
                                      </p:cBhvr>
                                      <p:to>
                                        <p:strVal val="hidden"/>
                                      </p:to>
                                    </p:set>
                                  </p:childTnLst>
                                </p:cTn>
                              </p:par>
                              <p:par>
                                <p:cTn id="54" presetID="10" presetClass="exit" presetSubtype="0" fill="hold" grpId="1" nodeType="withEffect">
                                  <p:stCondLst>
                                    <p:cond delay="0"/>
                                  </p:stCondLst>
                                  <p:childTnLst>
                                    <p:animEffect transition="out" filter="fade">
                                      <p:cBhvr>
                                        <p:cTn id="55" dur="2000"/>
                                        <p:tgtEl>
                                          <p:spTgt spid="14"/>
                                        </p:tgtEl>
                                      </p:cBhvr>
                                    </p:animEffect>
                                    <p:set>
                                      <p:cBhvr>
                                        <p:cTn id="56" dur="1" fill="hold">
                                          <p:stCondLst>
                                            <p:cond delay="1999"/>
                                          </p:stCondLst>
                                        </p:cTn>
                                        <p:tgtEl>
                                          <p:spTgt spid="14"/>
                                        </p:tgtEl>
                                        <p:attrNameLst>
                                          <p:attrName>style.visibility</p:attrName>
                                        </p:attrNameLst>
                                      </p:cBhvr>
                                      <p:to>
                                        <p:strVal val="hidden"/>
                                      </p:to>
                                    </p:set>
                                  </p:childTnLst>
                                </p:cTn>
                              </p:par>
                              <p:par>
                                <p:cTn id="57" presetID="3" presetClass="entr" presetSubtype="10" fill="hold" grpId="0" nodeType="withEffect">
                                  <p:stCondLst>
                                    <p:cond delay="0"/>
                                  </p:stCondLst>
                                  <p:childTnLst>
                                    <p:set>
                                      <p:cBhvr>
                                        <p:cTn id="58" dur="1" fill="hold">
                                          <p:stCondLst>
                                            <p:cond delay="0"/>
                                          </p:stCondLst>
                                        </p:cTn>
                                        <p:tgtEl>
                                          <p:spTgt spid="12"/>
                                        </p:tgtEl>
                                        <p:attrNameLst>
                                          <p:attrName>style.visibility</p:attrName>
                                        </p:attrNameLst>
                                      </p:cBhvr>
                                      <p:to>
                                        <p:strVal val="visible"/>
                                      </p:to>
                                    </p:set>
                                    <p:animEffect transition="in" filter="blinds(horizontal)">
                                      <p:cBhvr>
                                        <p:cTn id="59" dur="500"/>
                                        <p:tgtEl>
                                          <p:spTgt spid="12"/>
                                        </p:tgtEl>
                                      </p:cBhvr>
                                    </p:animEffect>
                                  </p:childTnLst>
                                </p:cTn>
                              </p:par>
                              <p:par>
                                <p:cTn id="60" presetID="3" presetClass="entr" presetSubtype="10" fill="hold" grpId="0" nodeType="withEffect">
                                  <p:stCondLst>
                                    <p:cond delay="0"/>
                                  </p:stCondLst>
                                  <p:childTnLst>
                                    <p:set>
                                      <p:cBhvr>
                                        <p:cTn id="61" dur="1" fill="hold">
                                          <p:stCondLst>
                                            <p:cond delay="0"/>
                                          </p:stCondLst>
                                        </p:cTn>
                                        <p:tgtEl>
                                          <p:spTgt spid="13"/>
                                        </p:tgtEl>
                                        <p:attrNameLst>
                                          <p:attrName>style.visibility</p:attrName>
                                        </p:attrNameLst>
                                      </p:cBhvr>
                                      <p:to>
                                        <p:strVal val="visible"/>
                                      </p:to>
                                    </p:set>
                                    <p:animEffect transition="in" filter="blinds(horizontal)">
                                      <p:cBhvr>
                                        <p:cTn id="62" dur="500"/>
                                        <p:tgtEl>
                                          <p:spTgt spid="13"/>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4" presetClass="entr" presetSubtype="16" fill="hold" nodeType="clickEffect">
                                  <p:stCondLst>
                                    <p:cond delay="0"/>
                                  </p:stCondLst>
                                  <p:childTnLst>
                                    <p:set>
                                      <p:cBhvr>
                                        <p:cTn id="66" dur="1" fill="hold">
                                          <p:stCondLst>
                                            <p:cond delay="0"/>
                                          </p:stCondLst>
                                        </p:cTn>
                                        <p:tgtEl>
                                          <p:spTgt spid="17">
                                            <p:txEl>
                                              <p:pRg st="0" end="0"/>
                                            </p:txEl>
                                          </p:spTgt>
                                        </p:tgtEl>
                                        <p:attrNameLst>
                                          <p:attrName>style.visibility</p:attrName>
                                        </p:attrNameLst>
                                      </p:cBhvr>
                                      <p:to>
                                        <p:strVal val="visible"/>
                                      </p:to>
                                    </p:set>
                                    <p:animEffect transition="in" filter="box(in)">
                                      <p:cBhvr>
                                        <p:cTn id="67" dur="500"/>
                                        <p:tgtEl>
                                          <p:spTgt spid="17">
                                            <p:txEl>
                                              <p:pRg st="0" end="0"/>
                                            </p:txEl>
                                          </p:spTgt>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42" presetClass="entr" presetSubtype="0" fill="hold" nodeType="clickEffect">
                                  <p:stCondLst>
                                    <p:cond delay="0"/>
                                  </p:stCondLst>
                                  <p:childTnLst>
                                    <p:set>
                                      <p:cBhvr>
                                        <p:cTn id="71" dur="1" fill="hold">
                                          <p:stCondLst>
                                            <p:cond delay="0"/>
                                          </p:stCondLst>
                                        </p:cTn>
                                        <p:tgtEl>
                                          <p:spTgt spid="18">
                                            <p:txEl>
                                              <p:pRg st="0" end="0"/>
                                            </p:txEl>
                                          </p:spTgt>
                                        </p:tgtEl>
                                        <p:attrNameLst>
                                          <p:attrName>style.visibility</p:attrName>
                                        </p:attrNameLst>
                                      </p:cBhvr>
                                      <p:to>
                                        <p:strVal val="visible"/>
                                      </p:to>
                                    </p:set>
                                    <p:animEffect transition="in" filter="fade">
                                      <p:cBhvr>
                                        <p:cTn id="72" dur="1000"/>
                                        <p:tgtEl>
                                          <p:spTgt spid="18">
                                            <p:txEl>
                                              <p:pRg st="0" end="0"/>
                                            </p:txEl>
                                          </p:spTgt>
                                        </p:tgtEl>
                                      </p:cBhvr>
                                    </p:animEffect>
                                    <p:anim calcmode="lin" valueType="num">
                                      <p:cBhvr>
                                        <p:cTn id="73" dur="10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74" dur="10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2" presetClass="entr" presetSubtype="4" fill="hold" nodeType="clickEffect">
                                  <p:stCondLst>
                                    <p:cond delay="0"/>
                                  </p:stCondLst>
                                  <p:childTnLst>
                                    <p:set>
                                      <p:cBhvr>
                                        <p:cTn id="78" dur="1" fill="hold">
                                          <p:stCondLst>
                                            <p:cond delay="0"/>
                                          </p:stCondLst>
                                        </p:cTn>
                                        <p:tgtEl>
                                          <p:spTgt spid="19">
                                            <p:txEl>
                                              <p:pRg st="0" end="0"/>
                                            </p:txEl>
                                          </p:spTgt>
                                        </p:tgtEl>
                                        <p:attrNameLst>
                                          <p:attrName>style.visibility</p:attrName>
                                        </p:attrNameLst>
                                      </p:cBhvr>
                                      <p:to>
                                        <p:strVal val="visible"/>
                                      </p:to>
                                    </p:set>
                                    <p:anim calcmode="lin" valueType="num">
                                      <p:cBhvr additive="base">
                                        <p:cTn id="79"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p:bldP spid="8" grpId="0" animBg="1"/>
      <p:bldP spid="8" grpId="1" animBg="1"/>
      <p:bldP spid="10" grpId="0" animBg="1"/>
      <p:bldP spid="10" grpId="1" animBg="1"/>
      <p:bldP spid="11" grpId="0" animBg="1"/>
      <p:bldP spid="11" grpId="1" animBg="1"/>
      <p:bldP spid="12" grpId="0" animBg="1"/>
      <p:bldP spid="13" grpId="0" animBg="1"/>
      <p:bldP spid="14" grpId="0" animBg="1"/>
      <p:bldP spid="14" grpId="1" animBg="1"/>
      <p:bldP spid="16" grpId="0" animBg="1"/>
      <p:bldP spid="16" grpId="1"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Ã¬nh áº£nh cÃ³ liÃªn quan"/>
          <p:cNvPicPr>
            <a:picLocks noChangeAspect="1" noChangeArrowheads="1"/>
          </p:cNvPicPr>
          <p:nvPr/>
        </p:nvPicPr>
        <p:blipFill rotWithShape="1">
          <a:blip r:embed="rId3">
            <a:alphaModFix/>
          </a:blip>
          <a:srcRect b="16154"/>
          <a:stretch/>
        </p:blipFill>
        <p:spPr bwMode="auto">
          <a:xfrm>
            <a:off x="6083786" y="-168318"/>
            <a:ext cx="6261330" cy="3932313"/>
          </a:xfrm>
          <a:prstGeom prst="rect">
            <a:avLst/>
          </a:prstGeom>
          <a:noFill/>
          <a:effectLst>
            <a:softEdge rad="533400"/>
          </a:effectLst>
        </p:spPr>
      </p:pic>
      <p:pic>
        <p:nvPicPr>
          <p:cNvPr id="4101" name="Picture 2" descr="Káº¿t quáº£ hÃ¬nh áº£nh cho bá»¥i ÄÆ°á»ng Äáº¥t"/>
          <p:cNvPicPr>
            <a:picLocks noChangeAspect="1" noChangeArrowheads="1"/>
          </p:cNvPicPr>
          <p:nvPr/>
        </p:nvPicPr>
        <p:blipFill rotWithShape="1">
          <a:blip r:embed="rId4"/>
          <a:srcRect t="9968" r="-1" b="-1"/>
          <a:stretch/>
        </p:blipFill>
        <p:spPr bwMode="auto">
          <a:xfrm>
            <a:off x="6089904" y="2487168"/>
            <a:ext cx="6263640" cy="4215384"/>
          </a:xfrm>
          <a:prstGeom prst="rect">
            <a:avLst/>
          </a:prstGeom>
          <a:noFill/>
          <a:effectLst>
            <a:softEdge rad="533400"/>
          </a:effectLst>
        </p:spPr>
      </p:pic>
      <p:pic>
        <p:nvPicPr>
          <p:cNvPr id="58372" name="Picture 72"/>
          <p:cNvPicPr>
            <a:picLocks noGrp="1" noRot="1" noChangeAspect="1" noMove="1" noResize="1" noEditPoints="1" noAdjustHandles="1" noChangeArrowheads="1" noChangeShapeType="1" noCrop="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êu đề 1"/>
          <p:cNvSpPr>
            <a:spLocks noGrp="1"/>
          </p:cNvSpPr>
          <p:nvPr>
            <p:ph type="title"/>
          </p:nvPr>
        </p:nvSpPr>
        <p:spPr>
          <a:xfrm>
            <a:off x="423863" y="817563"/>
            <a:ext cx="7089775" cy="5602287"/>
          </a:xfrm>
        </p:spPr>
        <p:txBody>
          <a:bodyPr>
            <a:normAutofit fontScale="90000"/>
          </a:bodyPr>
          <a:lstStyle/>
          <a:p>
            <a:pPr eaLnBrk="1" hangingPunct="1"/>
            <a:r>
              <a:rPr lang="en-US" altLang="en-US" sz="2800" b="1" smtClean="0">
                <a:solidFill>
                  <a:srgbClr val="000000"/>
                </a:solidFill>
                <a:latin typeface="Times New Roman" panose="02020603050405020304" pitchFamily="18" charset="0"/>
                <a:cs typeface="Times New Roman" panose="02020603050405020304" pitchFamily="18" charset="0"/>
              </a:rPr>
              <a:t>Không có kính, ừ thì có bụi,</a:t>
            </a:r>
            <a:br>
              <a:rPr lang="en-US" altLang="en-US" sz="2800" b="1" smtClean="0">
                <a:solidFill>
                  <a:srgbClr val="000000"/>
                </a:solidFill>
                <a:latin typeface="Times New Roman" panose="02020603050405020304" pitchFamily="18" charset="0"/>
                <a:cs typeface="Times New Roman" panose="02020603050405020304" pitchFamily="18" charset="0"/>
              </a:rPr>
            </a:br>
            <a:r>
              <a:rPr lang="en-US" altLang="en-US" sz="2800" b="1" smtClean="0">
                <a:solidFill>
                  <a:srgbClr val="000000"/>
                </a:solidFill>
                <a:latin typeface="Times New Roman" panose="02020603050405020304" pitchFamily="18" charset="0"/>
                <a:cs typeface="Times New Roman" panose="02020603050405020304" pitchFamily="18" charset="0"/>
              </a:rPr>
              <a:t/>
            </a:r>
            <a:br>
              <a:rPr lang="en-US" altLang="en-US" sz="2800" b="1" smtClean="0">
                <a:solidFill>
                  <a:srgbClr val="000000"/>
                </a:solidFill>
                <a:latin typeface="Times New Roman" panose="02020603050405020304" pitchFamily="18" charset="0"/>
                <a:cs typeface="Times New Roman" panose="02020603050405020304" pitchFamily="18" charset="0"/>
              </a:rPr>
            </a:br>
            <a:r>
              <a:rPr lang="en-US" altLang="en-US" sz="2800" b="1" smtClean="0">
                <a:solidFill>
                  <a:srgbClr val="000000"/>
                </a:solidFill>
                <a:latin typeface="Times New Roman" panose="02020603050405020304" pitchFamily="18" charset="0"/>
                <a:cs typeface="Times New Roman" panose="02020603050405020304" pitchFamily="18" charset="0"/>
              </a:rPr>
              <a:t>Bụi phun tóc trắng như người già</a:t>
            </a:r>
            <a:br>
              <a:rPr lang="en-US" altLang="en-US" sz="2800" b="1" smtClean="0">
                <a:solidFill>
                  <a:srgbClr val="000000"/>
                </a:solidFill>
                <a:latin typeface="Times New Roman" panose="02020603050405020304" pitchFamily="18" charset="0"/>
                <a:cs typeface="Times New Roman" panose="02020603050405020304" pitchFamily="18" charset="0"/>
              </a:rPr>
            </a:br>
            <a:r>
              <a:rPr lang="en-US" altLang="en-US" sz="2800" b="1" smtClean="0">
                <a:solidFill>
                  <a:srgbClr val="000000"/>
                </a:solidFill>
                <a:latin typeface="Times New Roman" panose="02020603050405020304" pitchFamily="18" charset="0"/>
                <a:cs typeface="Times New Roman" panose="02020603050405020304" pitchFamily="18" charset="0"/>
              </a:rPr>
              <a:t/>
            </a:r>
            <a:br>
              <a:rPr lang="en-US" altLang="en-US" sz="2800" b="1" smtClean="0">
                <a:solidFill>
                  <a:srgbClr val="000000"/>
                </a:solidFill>
                <a:latin typeface="Times New Roman" panose="02020603050405020304" pitchFamily="18" charset="0"/>
                <a:cs typeface="Times New Roman" panose="02020603050405020304" pitchFamily="18" charset="0"/>
              </a:rPr>
            </a:br>
            <a:r>
              <a:rPr lang="en-US" altLang="en-US" sz="2800" b="1" smtClean="0">
                <a:solidFill>
                  <a:srgbClr val="000000"/>
                </a:solidFill>
                <a:latin typeface="Times New Roman" panose="02020603050405020304" pitchFamily="18" charset="0"/>
                <a:cs typeface="Times New Roman" panose="02020603050405020304" pitchFamily="18" charset="0"/>
              </a:rPr>
              <a:t>Chưa cần  rửa, phì phèo châm điếu thuốc</a:t>
            </a:r>
            <a:br>
              <a:rPr lang="en-US" altLang="en-US" sz="2800" b="1" smtClean="0">
                <a:solidFill>
                  <a:srgbClr val="000000"/>
                </a:solidFill>
                <a:latin typeface="Times New Roman" panose="02020603050405020304" pitchFamily="18" charset="0"/>
                <a:cs typeface="Times New Roman" panose="02020603050405020304" pitchFamily="18" charset="0"/>
              </a:rPr>
            </a:br>
            <a:r>
              <a:rPr lang="en-US" altLang="en-US" sz="2800" b="1" smtClean="0">
                <a:solidFill>
                  <a:srgbClr val="000000"/>
                </a:solidFill>
                <a:latin typeface="Times New Roman" panose="02020603050405020304" pitchFamily="18" charset="0"/>
                <a:cs typeface="Times New Roman" panose="02020603050405020304" pitchFamily="18" charset="0"/>
              </a:rPr>
              <a:t/>
            </a:r>
            <a:br>
              <a:rPr lang="en-US" altLang="en-US" sz="2800" b="1" smtClean="0">
                <a:solidFill>
                  <a:srgbClr val="000000"/>
                </a:solidFill>
                <a:latin typeface="Times New Roman" panose="02020603050405020304" pitchFamily="18" charset="0"/>
                <a:cs typeface="Times New Roman" panose="02020603050405020304" pitchFamily="18" charset="0"/>
              </a:rPr>
            </a:br>
            <a:r>
              <a:rPr lang="en-US" altLang="en-US" sz="2800" b="1" smtClean="0">
                <a:solidFill>
                  <a:srgbClr val="000000"/>
                </a:solidFill>
                <a:latin typeface="Times New Roman" panose="02020603050405020304" pitchFamily="18" charset="0"/>
                <a:cs typeface="Times New Roman" panose="02020603050405020304" pitchFamily="18" charset="0"/>
              </a:rPr>
              <a:t>Nhìn nhau mặt lấm cười ha ha.</a:t>
            </a:r>
            <a:br>
              <a:rPr lang="en-US" altLang="en-US" sz="2800" b="1" smtClean="0">
                <a:solidFill>
                  <a:srgbClr val="000000"/>
                </a:solidFill>
                <a:latin typeface="Times New Roman" panose="02020603050405020304" pitchFamily="18" charset="0"/>
                <a:cs typeface="Times New Roman" panose="02020603050405020304" pitchFamily="18" charset="0"/>
              </a:rPr>
            </a:br>
            <a:r>
              <a:rPr lang="en-US" altLang="en-US" sz="2800" b="1" smtClean="0">
                <a:solidFill>
                  <a:srgbClr val="000000"/>
                </a:solidFill>
                <a:latin typeface="Times New Roman" panose="02020603050405020304" pitchFamily="18" charset="0"/>
                <a:cs typeface="Times New Roman" panose="02020603050405020304" pitchFamily="18" charset="0"/>
              </a:rPr>
              <a:t/>
            </a:r>
            <a:br>
              <a:rPr lang="en-US" altLang="en-US" sz="2800" b="1" smtClean="0">
                <a:solidFill>
                  <a:srgbClr val="000000"/>
                </a:solidFill>
                <a:latin typeface="Times New Roman" panose="02020603050405020304" pitchFamily="18" charset="0"/>
                <a:cs typeface="Times New Roman" panose="02020603050405020304" pitchFamily="18" charset="0"/>
              </a:rPr>
            </a:br>
            <a:r>
              <a:rPr lang="en-US" altLang="en-US" sz="2800" b="1" smtClean="0">
                <a:solidFill>
                  <a:srgbClr val="000000"/>
                </a:solidFill>
                <a:latin typeface="Times New Roman" panose="02020603050405020304" pitchFamily="18" charset="0"/>
                <a:cs typeface="Times New Roman" panose="02020603050405020304" pitchFamily="18" charset="0"/>
              </a:rPr>
              <a:t>Không có kính, ừ thì  ướt áo</a:t>
            </a:r>
            <a:br>
              <a:rPr lang="en-US" altLang="en-US" sz="2800" b="1" smtClean="0">
                <a:solidFill>
                  <a:srgbClr val="000000"/>
                </a:solidFill>
                <a:latin typeface="Times New Roman" panose="02020603050405020304" pitchFamily="18" charset="0"/>
                <a:cs typeface="Times New Roman" panose="02020603050405020304" pitchFamily="18" charset="0"/>
              </a:rPr>
            </a:br>
            <a:r>
              <a:rPr lang="en-US" altLang="en-US" sz="2800" b="1" smtClean="0">
                <a:solidFill>
                  <a:srgbClr val="000000"/>
                </a:solidFill>
                <a:latin typeface="Times New Roman" panose="02020603050405020304" pitchFamily="18" charset="0"/>
                <a:cs typeface="Times New Roman" panose="02020603050405020304" pitchFamily="18" charset="0"/>
              </a:rPr>
              <a:t/>
            </a:r>
            <a:br>
              <a:rPr lang="en-US" altLang="en-US" sz="2800" b="1" smtClean="0">
                <a:solidFill>
                  <a:srgbClr val="000000"/>
                </a:solidFill>
                <a:latin typeface="Times New Roman" panose="02020603050405020304" pitchFamily="18" charset="0"/>
                <a:cs typeface="Times New Roman" panose="02020603050405020304" pitchFamily="18" charset="0"/>
              </a:rPr>
            </a:br>
            <a:r>
              <a:rPr lang="en-US" altLang="en-US" sz="2800" b="1" smtClean="0">
                <a:solidFill>
                  <a:srgbClr val="000000"/>
                </a:solidFill>
                <a:latin typeface="Times New Roman" panose="02020603050405020304" pitchFamily="18" charset="0"/>
                <a:cs typeface="Times New Roman" panose="02020603050405020304" pitchFamily="18" charset="0"/>
              </a:rPr>
              <a:t>Mưa tuôn, mưa xối như ngoài trời</a:t>
            </a:r>
            <a:br>
              <a:rPr lang="en-US" altLang="en-US" sz="2800" b="1" smtClean="0">
                <a:solidFill>
                  <a:srgbClr val="000000"/>
                </a:solidFill>
                <a:latin typeface="Times New Roman" panose="02020603050405020304" pitchFamily="18" charset="0"/>
                <a:cs typeface="Times New Roman" panose="02020603050405020304" pitchFamily="18" charset="0"/>
              </a:rPr>
            </a:br>
            <a:r>
              <a:rPr lang="en-US" altLang="en-US" sz="2800" b="1" smtClean="0">
                <a:solidFill>
                  <a:srgbClr val="000000"/>
                </a:solidFill>
                <a:latin typeface="Times New Roman" panose="02020603050405020304" pitchFamily="18" charset="0"/>
                <a:cs typeface="Times New Roman" panose="02020603050405020304" pitchFamily="18" charset="0"/>
              </a:rPr>
              <a:t/>
            </a:r>
            <a:br>
              <a:rPr lang="en-US" altLang="en-US" sz="2800" b="1" smtClean="0">
                <a:solidFill>
                  <a:srgbClr val="000000"/>
                </a:solidFill>
                <a:latin typeface="Times New Roman" panose="02020603050405020304" pitchFamily="18" charset="0"/>
                <a:cs typeface="Times New Roman" panose="02020603050405020304" pitchFamily="18" charset="0"/>
              </a:rPr>
            </a:br>
            <a:r>
              <a:rPr lang="en-US" altLang="en-US" sz="2800" b="1" smtClean="0">
                <a:solidFill>
                  <a:srgbClr val="000000"/>
                </a:solidFill>
                <a:latin typeface="Times New Roman" panose="02020603050405020304" pitchFamily="18" charset="0"/>
                <a:cs typeface="Times New Roman" panose="02020603050405020304" pitchFamily="18" charset="0"/>
              </a:rPr>
              <a:t>Chưa cần thay, lái trăm cây số nữa</a:t>
            </a:r>
            <a:br>
              <a:rPr lang="en-US" altLang="en-US" sz="2800" b="1" smtClean="0">
                <a:solidFill>
                  <a:srgbClr val="000000"/>
                </a:solidFill>
                <a:latin typeface="Times New Roman" panose="02020603050405020304" pitchFamily="18" charset="0"/>
                <a:cs typeface="Times New Roman" panose="02020603050405020304" pitchFamily="18" charset="0"/>
              </a:rPr>
            </a:br>
            <a:r>
              <a:rPr lang="en-US" altLang="en-US" sz="2800" b="1" smtClean="0">
                <a:solidFill>
                  <a:srgbClr val="000000"/>
                </a:solidFill>
                <a:latin typeface="Times New Roman" panose="02020603050405020304" pitchFamily="18" charset="0"/>
                <a:cs typeface="Times New Roman" panose="02020603050405020304" pitchFamily="18" charset="0"/>
              </a:rPr>
              <a:t/>
            </a:r>
            <a:br>
              <a:rPr lang="en-US" altLang="en-US" sz="2800" b="1" smtClean="0">
                <a:solidFill>
                  <a:srgbClr val="000000"/>
                </a:solidFill>
                <a:latin typeface="Times New Roman" panose="02020603050405020304" pitchFamily="18" charset="0"/>
                <a:cs typeface="Times New Roman" panose="02020603050405020304" pitchFamily="18" charset="0"/>
              </a:rPr>
            </a:br>
            <a:r>
              <a:rPr lang="en-US" altLang="en-US" sz="2800" b="1" smtClean="0">
                <a:solidFill>
                  <a:srgbClr val="000000"/>
                </a:solidFill>
                <a:latin typeface="Times New Roman" panose="02020603050405020304" pitchFamily="18" charset="0"/>
                <a:cs typeface="Times New Roman" panose="02020603050405020304" pitchFamily="18" charset="0"/>
              </a:rPr>
              <a:t>Mưa lùa gió vào khô mau thôi</a:t>
            </a:r>
            <a:br>
              <a:rPr lang="en-US" altLang="en-US" sz="2800" b="1" smtClean="0">
                <a:solidFill>
                  <a:srgbClr val="000000"/>
                </a:solidFill>
                <a:latin typeface="Times New Roman" panose="02020603050405020304" pitchFamily="18" charset="0"/>
                <a:cs typeface="Times New Roman" panose="02020603050405020304" pitchFamily="18" charset="0"/>
              </a:rPr>
            </a:br>
            <a:endParaRPr lang="en-US" altLang="en-US" sz="2800" b="1" smtClean="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655468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1000"/>
                            </p:stCondLst>
                            <p:childTnLst>
                              <p:par>
                                <p:cTn id="10" presetID="2" presetClass="entr" presetSubtype="4" fill="hold" nodeType="afterEffect">
                                  <p:stCondLst>
                                    <p:cond delay="0"/>
                                  </p:stCondLst>
                                  <p:childTnLst>
                                    <p:set>
                                      <p:cBhvr>
                                        <p:cTn id="11" dur="1" fill="hold">
                                          <p:stCondLst>
                                            <p:cond delay="0"/>
                                          </p:stCondLst>
                                        </p:cTn>
                                        <p:tgtEl>
                                          <p:spTgt spid="4101"/>
                                        </p:tgtEl>
                                        <p:attrNameLst>
                                          <p:attrName>style.visibility</p:attrName>
                                        </p:attrNameLst>
                                      </p:cBhvr>
                                      <p:to>
                                        <p:strVal val="visible"/>
                                      </p:to>
                                    </p:set>
                                    <p:anim calcmode="lin" valueType="num">
                                      <p:cBhvr additive="base">
                                        <p:cTn id="12" dur="1000" fill="hold"/>
                                        <p:tgtEl>
                                          <p:spTgt spid="4101"/>
                                        </p:tgtEl>
                                        <p:attrNameLst>
                                          <p:attrName>ppt_x</p:attrName>
                                        </p:attrNameLst>
                                      </p:cBhvr>
                                      <p:tavLst>
                                        <p:tav tm="0">
                                          <p:val>
                                            <p:strVal val="#ppt_x"/>
                                          </p:val>
                                        </p:tav>
                                        <p:tav tm="100000">
                                          <p:val>
                                            <p:strVal val="#ppt_x"/>
                                          </p:val>
                                        </p:tav>
                                      </p:tavLst>
                                    </p:anim>
                                    <p:anim calcmode="lin" valueType="num">
                                      <p:cBhvr additive="base">
                                        <p:cTn id="13" dur="1000" fill="hold"/>
                                        <p:tgtEl>
                                          <p:spTgt spid="4101"/>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2000"/>
                            </p:stCondLst>
                            <p:childTnLst>
                              <p:par>
                                <p:cTn id="15" presetID="2" presetClass="entr" presetSubtype="4" fill="hold" nodeType="afterEffect">
                                  <p:stCondLst>
                                    <p:cond delay="0"/>
                                  </p:stCondLst>
                                  <p:childTnLst>
                                    <p:set>
                                      <p:cBhvr>
                                        <p:cTn id="16" dur="1" fill="hold">
                                          <p:stCondLst>
                                            <p:cond delay="0"/>
                                          </p:stCondLst>
                                        </p:cTn>
                                        <p:tgtEl>
                                          <p:spTgt spid="4098"/>
                                        </p:tgtEl>
                                        <p:attrNameLst>
                                          <p:attrName>style.visibility</p:attrName>
                                        </p:attrNameLst>
                                      </p:cBhvr>
                                      <p:to>
                                        <p:strVal val="visible"/>
                                      </p:to>
                                    </p:set>
                                    <p:anim calcmode="lin" valueType="num">
                                      <p:cBhvr additive="base">
                                        <p:cTn id="17" dur="1000" fill="hold"/>
                                        <p:tgtEl>
                                          <p:spTgt spid="4098"/>
                                        </p:tgtEl>
                                        <p:attrNameLst>
                                          <p:attrName>ppt_x</p:attrName>
                                        </p:attrNameLst>
                                      </p:cBhvr>
                                      <p:tavLst>
                                        <p:tav tm="0">
                                          <p:val>
                                            <p:strVal val="#ppt_x"/>
                                          </p:val>
                                        </p:tav>
                                        <p:tav tm="100000">
                                          <p:val>
                                            <p:strVal val="#ppt_x"/>
                                          </p:val>
                                        </p:tav>
                                      </p:tavLst>
                                    </p:anim>
                                    <p:anim calcmode="lin" valueType="num">
                                      <p:cBhvr additive="base">
                                        <p:cTn id="18" dur="1000" fill="hold"/>
                                        <p:tgtEl>
                                          <p:spTgt spid="40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052" name="Rectangle 70"/>
          <p:cNvSpPr>
            <a:spLocks noGrp="1" noRot="1" noChangeAspect="1" noMove="1" noResize="1" noEditPoints="1" noAdjustHandles="1" noChangeArrowheads="1" noChangeShapeType="1" noTextEdit="1"/>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pic>
        <p:nvPicPr>
          <p:cNvPr id="2050" name="Picture 2" descr="Bất ngờ trang bị &quot;khủng&quot; của bộ đội lái xe Trường Sơn"/>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l="12383" t="9091" r="2" b="2"/>
          <a:stretch>
            <a:fillRect/>
          </a:stretch>
        </p:blipFill>
        <p:spPr>
          <a:xfrm>
            <a:off x="0" y="0"/>
            <a:ext cx="8667750" cy="6858000"/>
          </a:xfrm>
          <a:noFill/>
        </p:spPr>
      </p:pic>
      <p:sp>
        <p:nvSpPr>
          <p:cNvPr id="73" name="Rectangle 72"/>
          <p:cNvSpPr>
            <a:spLocks noGrp="1" noRot="1" noChangeAspect="1" noMove="1" noResize="1" noEditPoints="1" noAdjustHandles="1" noChangeArrowheads="1" noChangeShapeType="1" noTextEdit="1"/>
          </p:cNvSpPr>
          <p:nvPr/>
        </p:nvSpPr>
        <p:spPr>
          <a:xfrm flipH="1">
            <a:off x="3711652" y="0"/>
            <a:ext cx="8480347"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prstClr val="white"/>
              </a:solidFill>
            </a:endParaRPr>
          </a:p>
        </p:txBody>
      </p:sp>
      <p:graphicFrame>
        <p:nvGraphicFramePr>
          <p:cNvPr id="4" name="Sơ đồ 3"/>
          <p:cNvGraphicFramePr/>
          <p:nvPr/>
        </p:nvGraphicFramePr>
        <p:xfrm>
          <a:off x="6769768" y="1122363"/>
          <a:ext cx="5102192" cy="510995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5" name="Rectangle 74"/>
          <p:cNvSpPr>
            <a:spLocks noGrp="1" noRot="1" noChangeAspect="1" noMove="1" noResize="1" noEditPoints="1" noAdjustHandles="1" noChangeArrowheads="1" noChangeShapeType="1" noTextEdit="1"/>
          </p:cNvSpPr>
          <p:nvPr/>
        </p:nvSpPr>
        <p:spPr>
          <a:xfrm rot="5400000">
            <a:off x="8130382" y="346868"/>
            <a:ext cx="146050" cy="70326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sp>
        <p:nvSpPr>
          <p:cNvPr id="77" name="Rectangle 76"/>
          <p:cNvSpPr>
            <a:spLocks noGrp="1" noRot="1" noChangeAspect="1" noMove="1" noResize="1" noEditPoints="1" noAdjustHandles="1" noChangeArrowheads="1" noChangeShapeType="1" noTextEdit="1"/>
          </p:cNvSpPr>
          <p:nvPr/>
        </p:nvSpPr>
        <p:spPr>
          <a:xfrm>
            <a:off x="7851775" y="4546600"/>
            <a:ext cx="4022725" cy="19050"/>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spTree>
    <p:extLst>
      <p:ext uri="{BB962C8B-B14F-4D97-AF65-F5344CB8AC3E}">
        <p14:creationId xmlns:p14="http://schemas.microsoft.com/office/powerpoint/2010/main" val="12149889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Hình ảnh 4" descr="Ảnh có chứa cây, người, ngoài trời, con người&#10;&#10;Mô tả được tạo với mức tin cậy rất cao"/>
          <p:cNvPicPr>
            <a:picLocks noChangeAspect="1"/>
          </p:cNvPicPr>
          <p:nvPr/>
        </p:nvPicPr>
        <p:blipFill>
          <a:blip r:embed="rId3"/>
          <a:stretch>
            <a:fillRect/>
          </a:stretch>
        </p:blipFill>
        <p:spPr>
          <a:xfrm>
            <a:off x="4396281" y="479446"/>
            <a:ext cx="6972759" cy="5590307"/>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graphicFrame>
        <p:nvGraphicFramePr>
          <p:cNvPr id="6" name="Sơ đồ 5"/>
          <p:cNvGraphicFramePr/>
          <p:nvPr/>
        </p:nvGraphicFramePr>
        <p:xfrm>
          <a:off x="165235" y="1182990"/>
          <a:ext cx="4053839" cy="449201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4514852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endParaRPr lang="en-US" altLang="en-US" smtClean="0"/>
          </a:p>
        </p:txBody>
      </p:sp>
      <p:pic>
        <p:nvPicPr>
          <p:cNvPr id="4" name="CÔ GÁI MỞ ĐƯỜNG.mp4">
            <a:hlinkClick r:id="" action="ppaction://media"/>
          </p:cNvPr>
          <p:cNvPicPr>
            <a:picLocks noGrp="1" noRot="1" noChangeAspect="1" noChangeArrowheads="1"/>
          </p:cNvPicPr>
          <p:nvPr>
            <p:ph idx="1"/>
            <a:videoFile r:link="rId1"/>
          </p:nvPr>
        </p:nvPicPr>
        <p:blipFill>
          <a:blip r:embed="rId3">
            <a:extLst>
              <a:ext uri="{28A0092B-C50C-407E-A947-70E740481C1C}">
                <a14:useLocalDpi xmlns:a14="http://schemas.microsoft.com/office/drawing/2010/main" val="0"/>
              </a:ext>
            </a:extLst>
          </a:blip>
          <a:srcRect/>
          <a:stretch>
            <a:fillRect/>
          </a:stretch>
        </p:blipFill>
        <p:spPr>
          <a:xfrm>
            <a:off x="0" y="0"/>
            <a:ext cx="12192000" cy="6816725"/>
          </a:xfrm>
        </p:spPr>
      </p:pic>
    </p:spTree>
    <p:extLst>
      <p:ext uri="{BB962C8B-B14F-4D97-AF65-F5344CB8AC3E}">
        <p14:creationId xmlns:p14="http://schemas.microsoft.com/office/powerpoint/2010/main" val="34768019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24065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ảm nhận khổ 3, 4 trong Bài thơ về tiểu đội xe không kính (Dàn ý + 3 Mẫu)"/>
          <p:cNvPicPr>
            <a:picLocks noChangeAspect="1" noChangeArrowheads="1"/>
          </p:cNvPicPr>
          <p:nvPr/>
        </p:nvPicPr>
        <p:blipFill rotWithShape="1">
          <a:blip r:embed="rId3"/>
          <a:srcRect l="19754" r="11736"/>
          <a:stretch/>
        </p:blipFill>
        <p:spPr bwMode="auto">
          <a:xfrm>
            <a:off x="4399257" y="10"/>
            <a:ext cx="8949307" cy="6857990"/>
          </a:xfrm>
          <a:custGeom>
            <a:avLst/>
            <a:gdLst/>
            <a:ahLst/>
            <a:cxnLst/>
            <a:rect l="l" t="t" r="r" b="b"/>
            <a:pathLst>
              <a:path w="8949307" h="6858000">
                <a:moveTo>
                  <a:pt x="0" y="0"/>
                </a:moveTo>
                <a:lnTo>
                  <a:pt x="8949307" y="0"/>
                </a:lnTo>
                <a:lnTo>
                  <a:pt x="8949307" y="6858000"/>
                </a:lnTo>
                <a:lnTo>
                  <a:pt x="0" y="6858000"/>
                </a:lnTo>
                <a:lnTo>
                  <a:pt x="62983" y="6788730"/>
                </a:lnTo>
                <a:cubicBezTo>
                  <a:pt x="773509" y="5928900"/>
                  <a:pt x="1212979" y="4741056"/>
                  <a:pt x="1212979" y="3429000"/>
                </a:cubicBezTo>
                <a:cubicBezTo>
                  <a:pt x="1212979" y="2116944"/>
                  <a:pt x="773509" y="929100"/>
                  <a:pt x="62983" y="69271"/>
                </a:cubicBezTo>
                <a:close/>
              </a:path>
            </a:pathLst>
          </a:custGeom>
          <a:noFill/>
        </p:spPr>
      </p:pic>
      <p:sp>
        <p:nvSpPr>
          <p:cNvPr id="2" name="Rectangle: Rounded Corners 1"/>
          <p:cNvSpPr/>
          <p:nvPr/>
        </p:nvSpPr>
        <p:spPr>
          <a:xfrm>
            <a:off x="241300" y="382588"/>
            <a:ext cx="4460875" cy="1738312"/>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fontAlgn="auto" hangingPunct="1">
              <a:spcBef>
                <a:spcPts val="0"/>
              </a:spcBef>
              <a:spcAft>
                <a:spcPts val="0"/>
              </a:spcAft>
              <a:defRPr/>
            </a:pPr>
            <a:r>
              <a:rPr lang="en-BZ" sz="2600" b="1" dirty="0" err="1">
                <a:solidFill>
                  <a:prstClr val="black"/>
                </a:solidFill>
                <a:latin typeface="Times New Roman" panose="02020603050405020304" pitchFamily="18" charset="0"/>
                <a:cs typeface="Times New Roman" panose="02020603050405020304" pitchFamily="18" charset="0"/>
              </a:rPr>
              <a:t>Điệp</a:t>
            </a:r>
            <a:r>
              <a:rPr lang="en-BZ" sz="2600" b="1" dirty="0">
                <a:solidFill>
                  <a:prstClr val="black"/>
                </a:solidFill>
                <a:latin typeface="Times New Roman" panose="02020603050405020304" pitchFamily="18" charset="0"/>
                <a:cs typeface="Times New Roman" panose="02020603050405020304" pitchFamily="18" charset="0"/>
              </a:rPr>
              <a:t> </a:t>
            </a:r>
            <a:r>
              <a:rPr lang="en-BZ" sz="2600" b="1" dirty="0" err="1">
                <a:solidFill>
                  <a:prstClr val="black"/>
                </a:solidFill>
                <a:latin typeface="Times New Roman" panose="02020603050405020304" pitchFamily="18" charset="0"/>
                <a:cs typeface="Times New Roman" panose="02020603050405020304" pitchFamily="18" charset="0"/>
              </a:rPr>
              <a:t>ngữ</a:t>
            </a:r>
            <a:r>
              <a:rPr lang="en-BZ" sz="2600" b="1" dirty="0">
                <a:solidFill>
                  <a:prstClr val="black"/>
                </a:solidFill>
                <a:latin typeface="Times New Roman" panose="02020603050405020304" pitchFamily="18" charset="0"/>
                <a:cs typeface="Times New Roman" panose="02020603050405020304" pitchFamily="18" charset="0"/>
              </a:rPr>
              <a:t>: </a:t>
            </a:r>
            <a:r>
              <a:rPr lang="en-BZ" sz="2600" b="1" dirty="0">
                <a:solidFill>
                  <a:srgbClr val="FF0000"/>
                </a:solidFill>
                <a:latin typeface="Times New Roman" panose="02020603050405020304" pitchFamily="18" charset="0"/>
                <a:cs typeface="Times New Roman" panose="02020603050405020304" pitchFamily="18" charset="0"/>
              </a:rPr>
              <a:t>ừ </a:t>
            </a:r>
            <a:r>
              <a:rPr lang="en-BZ" sz="2600" b="1" dirty="0" err="1">
                <a:solidFill>
                  <a:srgbClr val="FF0000"/>
                </a:solidFill>
                <a:latin typeface="Times New Roman" panose="02020603050405020304" pitchFamily="18" charset="0"/>
                <a:cs typeface="Times New Roman" panose="02020603050405020304" pitchFamily="18" charset="0"/>
              </a:rPr>
              <a:t>thì</a:t>
            </a:r>
            <a:r>
              <a:rPr lang="en-BZ" sz="2600" b="1" dirty="0">
                <a:solidFill>
                  <a:srgbClr val="FF0000"/>
                </a:solidFill>
                <a:latin typeface="Times New Roman" panose="02020603050405020304" pitchFamily="18" charset="0"/>
                <a:cs typeface="Times New Roman" panose="02020603050405020304" pitchFamily="18" charset="0"/>
              </a:rPr>
              <a:t>, </a:t>
            </a:r>
            <a:r>
              <a:rPr lang="en-BZ" sz="2600" b="1" dirty="0" err="1">
                <a:solidFill>
                  <a:srgbClr val="FF0000"/>
                </a:solidFill>
                <a:latin typeface="Times New Roman" panose="02020603050405020304" pitchFamily="18" charset="0"/>
                <a:cs typeface="Times New Roman" panose="02020603050405020304" pitchFamily="18" charset="0"/>
              </a:rPr>
              <a:t>chưa</a:t>
            </a:r>
            <a:r>
              <a:rPr lang="en-BZ" sz="2600" b="1" dirty="0">
                <a:solidFill>
                  <a:srgbClr val="FF0000"/>
                </a:solidFill>
                <a:latin typeface="Times New Roman" panose="02020603050405020304" pitchFamily="18" charset="0"/>
                <a:cs typeface="Times New Roman" panose="02020603050405020304" pitchFamily="18" charset="0"/>
              </a:rPr>
              <a:t> </a:t>
            </a:r>
            <a:r>
              <a:rPr lang="en-BZ" sz="2600" b="1" dirty="0" err="1">
                <a:solidFill>
                  <a:srgbClr val="FF0000"/>
                </a:solidFill>
                <a:latin typeface="Times New Roman" panose="02020603050405020304" pitchFamily="18" charset="0"/>
                <a:cs typeface="Times New Roman" panose="02020603050405020304" pitchFamily="18" charset="0"/>
              </a:rPr>
              <a:t>cần</a:t>
            </a:r>
            <a:r>
              <a:rPr lang="en-BZ" sz="2600" b="1" dirty="0">
                <a:solidFill>
                  <a:srgbClr val="FF0000"/>
                </a:solidFill>
                <a:latin typeface="Times New Roman" panose="02020603050405020304" pitchFamily="18" charset="0"/>
                <a:cs typeface="Times New Roman" panose="02020603050405020304" pitchFamily="18" charset="0"/>
              </a:rPr>
              <a:t>, </a:t>
            </a:r>
            <a:r>
              <a:rPr lang="en-BZ" sz="2600" b="1" dirty="0" err="1">
                <a:solidFill>
                  <a:srgbClr val="FF0000"/>
                </a:solidFill>
                <a:latin typeface="Times New Roman" panose="02020603050405020304" pitchFamily="18" charset="0"/>
                <a:cs typeface="Times New Roman" panose="02020603050405020304" pitchFamily="18" charset="0"/>
              </a:rPr>
              <a:t>thôi</a:t>
            </a:r>
            <a:r>
              <a:rPr lang="en-BZ" sz="2600" b="1" dirty="0">
                <a:solidFill>
                  <a:prstClr val="black"/>
                </a:solidFill>
                <a:latin typeface="Times New Roman" panose="02020603050405020304" pitchFamily="18" charset="0"/>
                <a:cs typeface="Times New Roman" panose="02020603050405020304" pitchFamily="18" charset="0"/>
              </a:rPr>
              <a:t> mang </a:t>
            </a:r>
            <a:r>
              <a:rPr lang="en-BZ" sz="2600" b="1" dirty="0" err="1">
                <a:solidFill>
                  <a:prstClr val="black"/>
                </a:solidFill>
                <a:latin typeface="Times New Roman" panose="02020603050405020304" pitchFamily="18" charset="0"/>
                <a:cs typeface="Times New Roman" panose="02020603050405020304" pitchFamily="18" charset="0"/>
              </a:rPr>
              <a:t>đậm</a:t>
            </a:r>
            <a:r>
              <a:rPr lang="en-BZ" sz="2600" b="1" dirty="0">
                <a:solidFill>
                  <a:prstClr val="black"/>
                </a:solidFill>
                <a:latin typeface="Times New Roman" panose="02020603050405020304" pitchFamily="18" charset="0"/>
                <a:cs typeface="Times New Roman" panose="02020603050405020304" pitchFamily="18" charset="0"/>
              </a:rPr>
              <a:t> </a:t>
            </a:r>
            <a:r>
              <a:rPr lang="en-BZ" sz="2600" b="1" dirty="0" err="1">
                <a:solidFill>
                  <a:prstClr val="black"/>
                </a:solidFill>
                <a:latin typeface="Times New Roman" panose="02020603050405020304" pitchFamily="18" charset="0"/>
                <a:cs typeface="Times New Roman" panose="02020603050405020304" pitchFamily="18" charset="0"/>
              </a:rPr>
              <a:t>khẩu</a:t>
            </a:r>
            <a:r>
              <a:rPr lang="en-BZ" sz="2600" b="1" dirty="0">
                <a:solidFill>
                  <a:prstClr val="black"/>
                </a:solidFill>
                <a:latin typeface="Times New Roman" panose="02020603050405020304" pitchFamily="18" charset="0"/>
                <a:cs typeface="Times New Roman" panose="02020603050405020304" pitchFamily="18" charset="0"/>
              </a:rPr>
              <a:t> </a:t>
            </a:r>
            <a:r>
              <a:rPr lang="en-BZ" sz="2600" b="1" dirty="0" err="1">
                <a:solidFill>
                  <a:prstClr val="black"/>
                </a:solidFill>
                <a:latin typeface="Times New Roman" panose="02020603050405020304" pitchFamily="18" charset="0"/>
                <a:cs typeface="Times New Roman" panose="02020603050405020304" pitchFamily="18" charset="0"/>
              </a:rPr>
              <a:t>khí</a:t>
            </a:r>
            <a:r>
              <a:rPr lang="en-BZ" sz="2600" b="1" dirty="0">
                <a:solidFill>
                  <a:prstClr val="black"/>
                </a:solidFill>
                <a:latin typeface="Times New Roman" panose="02020603050405020304" pitchFamily="18" charset="0"/>
                <a:cs typeface="Times New Roman" panose="02020603050405020304" pitchFamily="18" charset="0"/>
              </a:rPr>
              <a:t> + </a:t>
            </a:r>
            <a:r>
              <a:rPr lang="en-BZ" sz="2600" b="1" dirty="0" err="1">
                <a:solidFill>
                  <a:prstClr val="black"/>
                </a:solidFill>
                <a:latin typeface="Times New Roman" panose="02020603050405020304" pitchFamily="18" charset="0"/>
                <a:cs typeface="Times New Roman" panose="02020603050405020304" pitchFamily="18" charset="0"/>
              </a:rPr>
              <a:t>Điệp</a:t>
            </a:r>
            <a:r>
              <a:rPr lang="en-BZ" sz="2600" b="1" dirty="0">
                <a:solidFill>
                  <a:prstClr val="black"/>
                </a:solidFill>
                <a:latin typeface="Times New Roman" panose="02020603050405020304" pitchFamily="18" charset="0"/>
                <a:cs typeface="Times New Roman" panose="02020603050405020304" pitchFamily="18" charset="0"/>
              </a:rPr>
              <a:t> </a:t>
            </a:r>
            <a:r>
              <a:rPr lang="en-BZ" sz="2600" b="1" dirty="0" err="1">
                <a:solidFill>
                  <a:prstClr val="black"/>
                </a:solidFill>
                <a:latin typeface="Times New Roman" panose="02020603050405020304" pitchFamily="18" charset="0"/>
                <a:cs typeface="Times New Roman" panose="02020603050405020304" pitchFamily="18" charset="0"/>
              </a:rPr>
              <a:t>cấu</a:t>
            </a:r>
            <a:r>
              <a:rPr lang="en-BZ" sz="2600" b="1" dirty="0">
                <a:solidFill>
                  <a:prstClr val="black"/>
                </a:solidFill>
                <a:latin typeface="Times New Roman" panose="02020603050405020304" pitchFamily="18" charset="0"/>
                <a:cs typeface="Times New Roman" panose="02020603050405020304" pitchFamily="18" charset="0"/>
              </a:rPr>
              <a:t> </a:t>
            </a:r>
            <a:r>
              <a:rPr lang="en-BZ" sz="2600" b="1" dirty="0" err="1">
                <a:solidFill>
                  <a:prstClr val="black"/>
                </a:solidFill>
                <a:latin typeface="Times New Roman" panose="02020603050405020304" pitchFamily="18" charset="0"/>
                <a:cs typeface="Times New Roman" panose="02020603050405020304" pitchFamily="18" charset="0"/>
              </a:rPr>
              <a:t>trúc</a:t>
            </a:r>
            <a:r>
              <a:rPr lang="en-BZ" sz="2600" b="1" dirty="0">
                <a:solidFill>
                  <a:prstClr val="black"/>
                </a:solidFill>
                <a:latin typeface="Times New Roman" panose="02020603050405020304" pitchFamily="18" charset="0"/>
                <a:cs typeface="Times New Roman" panose="02020603050405020304" pitchFamily="18" charset="0"/>
              </a:rPr>
              <a:t>: </a:t>
            </a:r>
            <a:r>
              <a:rPr lang="en-BZ" sz="2600" b="1" dirty="0" err="1">
                <a:solidFill>
                  <a:srgbClr val="FF0000"/>
                </a:solidFill>
                <a:latin typeface="Times New Roman" panose="02020603050405020304" pitchFamily="18" charset="0"/>
                <a:cs typeface="Times New Roman" panose="02020603050405020304" pitchFamily="18" charset="0"/>
              </a:rPr>
              <a:t>không</a:t>
            </a:r>
            <a:r>
              <a:rPr lang="en-BZ" sz="2600" b="1" dirty="0">
                <a:solidFill>
                  <a:srgbClr val="FF0000"/>
                </a:solidFill>
                <a:latin typeface="Times New Roman" panose="02020603050405020304" pitchFamily="18" charset="0"/>
                <a:cs typeface="Times New Roman" panose="02020603050405020304" pitchFamily="18" charset="0"/>
              </a:rPr>
              <a:t> </a:t>
            </a:r>
            <a:r>
              <a:rPr lang="en-BZ" sz="2600" b="1" dirty="0" err="1">
                <a:solidFill>
                  <a:srgbClr val="FF0000"/>
                </a:solidFill>
                <a:latin typeface="Times New Roman" panose="02020603050405020304" pitchFamily="18" charset="0"/>
                <a:cs typeface="Times New Roman" panose="02020603050405020304" pitchFamily="18" charset="0"/>
              </a:rPr>
              <a:t>có</a:t>
            </a:r>
            <a:r>
              <a:rPr lang="en-BZ" sz="2600" b="1" dirty="0">
                <a:solidFill>
                  <a:srgbClr val="FF0000"/>
                </a:solidFill>
                <a:latin typeface="Times New Roman" panose="02020603050405020304" pitchFamily="18" charset="0"/>
                <a:cs typeface="Times New Roman" panose="02020603050405020304" pitchFamily="18" charset="0"/>
              </a:rPr>
              <a:t> ...; </a:t>
            </a:r>
            <a:r>
              <a:rPr lang="en-US" sz="2600" b="1" dirty="0">
                <a:solidFill>
                  <a:srgbClr val="FF0000"/>
                </a:solidFill>
                <a:latin typeface="Times New Roman" panose="02020603050405020304" pitchFamily="18" charset="0"/>
                <a:cs typeface="Times New Roman" panose="02020603050405020304" pitchFamily="18" charset="0"/>
              </a:rPr>
              <a:t>ừ </a:t>
            </a:r>
            <a:r>
              <a:rPr lang="en-US" sz="2600" b="1" dirty="0" err="1">
                <a:solidFill>
                  <a:srgbClr val="FF0000"/>
                </a:solidFill>
                <a:latin typeface="Times New Roman" panose="02020603050405020304" pitchFamily="18" charset="0"/>
                <a:cs typeface="Times New Roman" panose="02020603050405020304" pitchFamily="18" charset="0"/>
              </a:rPr>
              <a:t>thì</a:t>
            </a:r>
            <a:r>
              <a:rPr lang="en-US" sz="2600" b="1" dirty="0">
                <a:solidFill>
                  <a:srgbClr val="FF0000"/>
                </a:solidFill>
                <a:latin typeface="Times New Roman" panose="02020603050405020304" pitchFamily="18" charset="0"/>
                <a:cs typeface="Times New Roman" panose="02020603050405020304" pitchFamily="18" charset="0"/>
              </a:rPr>
              <a:t> ...; </a:t>
            </a:r>
            <a:r>
              <a:rPr lang="en-US" sz="2600" b="1" dirty="0" err="1">
                <a:solidFill>
                  <a:srgbClr val="FF0000"/>
                </a:solidFill>
                <a:latin typeface="Times New Roman" panose="02020603050405020304" pitchFamily="18" charset="0"/>
                <a:cs typeface="Times New Roman" panose="02020603050405020304" pitchFamily="18" charset="0"/>
              </a:rPr>
              <a:t>ch</a:t>
            </a:r>
            <a:r>
              <a:rPr lang="vi-VN" sz="2600" b="1" dirty="0">
                <a:solidFill>
                  <a:srgbClr val="FF0000"/>
                </a:solidFill>
                <a:latin typeface="Times New Roman" panose="02020603050405020304" pitchFamily="18" charset="0"/>
                <a:cs typeface="Times New Roman" panose="02020603050405020304" pitchFamily="18" charset="0"/>
              </a:rPr>
              <a:t>ư</a:t>
            </a:r>
            <a:r>
              <a:rPr lang="en-SG" sz="2600" b="1" dirty="0">
                <a:solidFill>
                  <a:srgbClr val="FF0000"/>
                </a:solidFill>
                <a:latin typeface="Times New Roman" panose="02020603050405020304" pitchFamily="18" charset="0"/>
                <a:cs typeface="Times New Roman" panose="02020603050405020304" pitchFamily="18" charset="0"/>
              </a:rPr>
              <a:t>a </a:t>
            </a:r>
            <a:r>
              <a:rPr lang="en-SG" sz="2600" b="1" dirty="0" err="1">
                <a:solidFill>
                  <a:srgbClr val="FF0000"/>
                </a:solidFill>
                <a:latin typeface="Times New Roman" panose="02020603050405020304" pitchFamily="18" charset="0"/>
                <a:cs typeface="Times New Roman" panose="02020603050405020304" pitchFamily="18" charset="0"/>
              </a:rPr>
              <a:t>cần</a:t>
            </a:r>
            <a:r>
              <a:rPr lang="en-SG" sz="2600" b="1" dirty="0">
                <a:solidFill>
                  <a:srgbClr val="FF0000"/>
                </a:solidFill>
                <a:latin typeface="Times New Roman" panose="02020603050405020304" pitchFamily="18" charset="0"/>
                <a:cs typeface="Times New Roman" panose="02020603050405020304" pitchFamily="18" charset="0"/>
              </a:rPr>
              <a:t> ...</a:t>
            </a:r>
            <a:endParaRPr lang="en-BZ" sz="2600" b="1" dirty="0">
              <a:solidFill>
                <a:srgbClr val="FF0000"/>
              </a:solidFill>
              <a:latin typeface="Times New Roman" panose="02020603050405020304" pitchFamily="18" charset="0"/>
              <a:cs typeface="Times New Roman" panose="02020603050405020304" pitchFamily="18" charset="0"/>
            </a:endParaRPr>
          </a:p>
        </p:txBody>
      </p:sp>
      <p:sp>
        <p:nvSpPr>
          <p:cNvPr id="10" name="Rectangle: Rounded Corners 9"/>
          <p:cNvSpPr/>
          <p:nvPr/>
        </p:nvSpPr>
        <p:spPr>
          <a:xfrm>
            <a:off x="241300" y="2351088"/>
            <a:ext cx="4460875" cy="893762"/>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fontAlgn="auto" hangingPunct="1">
              <a:spcBef>
                <a:spcPts val="0"/>
              </a:spcBef>
              <a:spcAft>
                <a:spcPts val="0"/>
              </a:spcAft>
              <a:defRPr/>
            </a:pPr>
            <a:r>
              <a:rPr lang="en-BZ" sz="2600" b="1" dirty="0" err="1">
                <a:solidFill>
                  <a:prstClr val="black"/>
                </a:solidFill>
                <a:latin typeface="Times New Roman" panose="02020603050405020304" pitchFamily="18" charset="0"/>
                <a:cs typeface="Times New Roman" panose="02020603050405020304" pitchFamily="18" charset="0"/>
              </a:rPr>
              <a:t>Giọng</a:t>
            </a:r>
            <a:r>
              <a:rPr lang="en-BZ" sz="2600" b="1" dirty="0">
                <a:solidFill>
                  <a:prstClr val="black"/>
                </a:solidFill>
                <a:latin typeface="Times New Roman" panose="02020603050405020304" pitchFamily="18" charset="0"/>
                <a:cs typeface="Times New Roman" panose="02020603050405020304" pitchFamily="18" charset="0"/>
              </a:rPr>
              <a:t> </a:t>
            </a:r>
            <a:r>
              <a:rPr lang="en-BZ" sz="2600" b="1" dirty="0" err="1">
                <a:solidFill>
                  <a:prstClr val="black"/>
                </a:solidFill>
                <a:latin typeface="Times New Roman" panose="02020603050405020304" pitchFamily="18" charset="0"/>
                <a:cs typeface="Times New Roman" panose="02020603050405020304" pitchFamily="18" charset="0"/>
              </a:rPr>
              <a:t>điệu</a:t>
            </a:r>
            <a:r>
              <a:rPr lang="en-BZ" sz="2600" b="1" dirty="0">
                <a:solidFill>
                  <a:prstClr val="black"/>
                </a:solidFill>
                <a:latin typeface="Times New Roman" panose="02020603050405020304" pitchFamily="18" charset="0"/>
                <a:cs typeface="Times New Roman" panose="02020603050405020304" pitchFamily="18" charset="0"/>
              </a:rPr>
              <a:t> </a:t>
            </a:r>
            <a:r>
              <a:rPr lang="en-BZ" sz="2600" b="1" dirty="0" err="1">
                <a:solidFill>
                  <a:prstClr val="black"/>
                </a:solidFill>
                <a:latin typeface="Times New Roman" panose="02020603050405020304" pitchFamily="18" charset="0"/>
                <a:cs typeface="Times New Roman" panose="02020603050405020304" pitchFamily="18" charset="0"/>
              </a:rPr>
              <a:t>th</a:t>
            </a:r>
            <a:r>
              <a:rPr lang="vi-VN" sz="2600" b="1" dirty="0">
                <a:solidFill>
                  <a:prstClr val="black"/>
                </a:solidFill>
                <a:latin typeface="Times New Roman" panose="02020603050405020304" pitchFamily="18" charset="0"/>
                <a:cs typeface="Times New Roman" panose="02020603050405020304" pitchFamily="18" charset="0"/>
              </a:rPr>
              <a:t>ơ</a:t>
            </a:r>
            <a:r>
              <a:rPr lang="en-US" sz="2600" b="1" dirty="0">
                <a:solidFill>
                  <a:prstClr val="black"/>
                </a:solidFill>
                <a:latin typeface="Times New Roman" panose="02020603050405020304" pitchFamily="18" charset="0"/>
                <a:cs typeface="Times New Roman" panose="02020603050405020304" pitchFamily="18" charset="0"/>
              </a:rPr>
              <a:t> </a:t>
            </a:r>
            <a:r>
              <a:rPr lang="en-US" sz="2600" b="1" dirty="0" err="1">
                <a:solidFill>
                  <a:prstClr val="black"/>
                </a:solidFill>
                <a:latin typeface="Times New Roman" panose="02020603050405020304" pitchFamily="18" charset="0"/>
                <a:cs typeface="Times New Roman" panose="02020603050405020304" pitchFamily="18" charset="0"/>
              </a:rPr>
              <a:t>ngang</a:t>
            </a:r>
            <a:r>
              <a:rPr lang="en-US" sz="2600" b="1" dirty="0">
                <a:solidFill>
                  <a:prstClr val="black"/>
                </a:solidFill>
                <a:latin typeface="Times New Roman" panose="02020603050405020304" pitchFamily="18" charset="0"/>
                <a:cs typeface="Times New Roman" panose="02020603050405020304" pitchFamily="18" charset="0"/>
              </a:rPr>
              <a:t> </a:t>
            </a:r>
            <a:r>
              <a:rPr lang="en-US" sz="2600" b="1" dirty="0" err="1">
                <a:solidFill>
                  <a:prstClr val="black"/>
                </a:solidFill>
                <a:latin typeface="Times New Roman" panose="02020603050405020304" pitchFamily="18" charset="0"/>
                <a:cs typeface="Times New Roman" panose="02020603050405020304" pitchFamily="18" charset="0"/>
              </a:rPr>
              <a:t>tàn</a:t>
            </a:r>
            <a:endParaRPr lang="en-BZ" sz="2600" b="1" dirty="0">
              <a:solidFill>
                <a:prstClr val="black"/>
              </a:solidFill>
              <a:latin typeface="Times New Roman" panose="02020603050405020304" pitchFamily="18" charset="0"/>
              <a:cs typeface="Times New Roman" panose="02020603050405020304" pitchFamily="18" charset="0"/>
            </a:endParaRPr>
          </a:p>
        </p:txBody>
      </p:sp>
      <p:sp>
        <p:nvSpPr>
          <p:cNvPr id="12" name="Rectangle: Rounded Corners 11"/>
          <p:cNvSpPr/>
          <p:nvPr/>
        </p:nvSpPr>
        <p:spPr>
          <a:xfrm>
            <a:off x="241300" y="3516313"/>
            <a:ext cx="4460875" cy="10160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fontAlgn="auto" hangingPunct="1">
              <a:spcAft>
                <a:spcPts val="0"/>
              </a:spcAft>
              <a:buFont typeface="Wingdings" panose="05000000000000000000" pitchFamily="2" charset="2"/>
              <a:buChar char="Ø"/>
              <a:defRPr/>
            </a:pPr>
            <a:r>
              <a:rPr lang="en-US" altLang="en-US" sz="2600" dirty="0">
                <a:solidFill>
                  <a:srgbClr val="000000"/>
                </a:solidFill>
                <a:latin typeface="Times New Roman" panose="02020603050405020304" pitchFamily="18" charset="0"/>
                <a:cs typeface="Times New Roman" panose="02020603050405020304" pitchFamily="18" charset="0"/>
              </a:rPr>
              <a:t> </a:t>
            </a:r>
            <a:r>
              <a:rPr lang="en-US" altLang="en-US" sz="2600" dirty="0" err="1">
                <a:solidFill>
                  <a:srgbClr val="000000"/>
                </a:solidFill>
                <a:latin typeface="Times New Roman" panose="02020603050405020304" pitchFamily="18" charset="0"/>
                <a:cs typeface="Times New Roman" panose="02020603050405020304" pitchFamily="18" charset="0"/>
              </a:rPr>
              <a:t>Nhìn</a:t>
            </a:r>
            <a:r>
              <a:rPr lang="en-US" altLang="en-US" sz="2600" dirty="0">
                <a:solidFill>
                  <a:srgbClr val="000000"/>
                </a:solidFill>
                <a:latin typeface="Times New Roman" panose="02020603050405020304" pitchFamily="18" charset="0"/>
                <a:cs typeface="Times New Roman" panose="02020603050405020304" pitchFamily="18" charset="0"/>
              </a:rPr>
              <a:t> </a:t>
            </a:r>
            <a:r>
              <a:rPr lang="en-US" altLang="en-US" sz="2600" dirty="0" err="1">
                <a:solidFill>
                  <a:srgbClr val="000000"/>
                </a:solidFill>
                <a:latin typeface="Times New Roman" panose="02020603050405020304" pitchFamily="18" charset="0"/>
                <a:cs typeface="Times New Roman" panose="02020603050405020304" pitchFamily="18" charset="0"/>
              </a:rPr>
              <a:t>trực</a:t>
            </a:r>
            <a:r>
              <a:rPr lang="en-US" altLang="en-US" sz="2600" dirty="0">
                <a:solidFill>
                  <a:srgbClr val="000000"/>
                </a:solidFill>
                <a:latin typeface="Times New Roman" panose="02020603050405020304" pitchFamily="18" charset="0"/>
                <a:cs typeface="Times New Roman" panose="02020603050405020304" pitchFamily="18" charset="0"/>
              </a:rPr>
              <a:t> </a:t>
            </a:r>
            <a:r>
              <a:rPr lang="en-US" altLang="en-US" sz="2600" dirty="0" err="1">
                <a:solidFill>
                  <a:srgbClr val="000000"/>
                </a:solidFill>
                <a:latin typeface="Times New Roman" panose="02020603050405020304" pitchFamily="18" charset="0"/>
                <a:cs typeface="Times New Roman" panose="02020603050405020304" pitchFamily="18" charset="0"/>
              </a:rPr>
              <a:t>diện</a:t>
            </a:r>
            <a:r>
              <a:rPr lang="en-US" altLang="en-US" sz="2600" dirty="0">
                <a:solidFill>
                  <a:srgbClr val="000000"/>
                </a:solidFill>
                <a:latin typeface="Times New Roman" panose="02020603050405020304" pitchFamily="18" charset="0"/>
                <a:cs typeface="Times New Roman" panose="02020603050405020304" pitchFamily="18" charset="0"/>
              </a:rPr>
              <a:t>, </a:t>
            </a:r>
            <a:r>
              <a:rPr lang="en-US" altLang="en-US" sz="2600" dirty="0" err="1">
                <a:solidFill>
                  <a:srgbClr val="000000"/>
                </a:solidFill>
                <a:latin typeface="Times New Roman" panose="02020603050405020304" pitchFamily="18" charset="0"/>
                <a:cs typeface="Times New Roman" panose="02020603050405020304" pitchFamily="18" charset="0"/>
              </a:rPr>
              <a:t>không</a:t>
            </a:r>
            <a:r>
              <a:rPr lang="en-US" altLang="en-US" sz="2600" dirty="0">
                <a:solidFill>
                  <a:srgbClr val="000000"/>
                </a:solidFill>
                <a:latin typeface="Times New Roman" panose="02020603050405020304" pitchFamily="18" charset="0"/>
                <a:cs typeface="Times New Roman" panose="02020603050405020304" pitchFamily="18" charset="0"/>
              </a:rPr>
              <a:t> né </a:t>
            </a:r>
            <a:r>
              <a:rPr lang="en-US" altLang="en-US" sz="2600" dirty="0" err="1">
                <a:solidFill>
                  <a:srgbClr val="000000"/>
                </a:solidFill>
                <a:latin typeface="Times New Roman" panose="02020603050405020304" pitchFamily="18" charset="0"/>
                <a:cs typeface="Times New Roman" panose="02020603050405020304" pitchFamily="18" charset="0"/>
              </a:rPr>
              <a:t>tránh</a:t>
            </a:r>
            <a:r>
              <a:rPr lang="en-US" altLang="en-US" sz="2600" dirty="0">
                <a:solidFill>
                  <a:srgbClr val="000000"/>
                </a:solidFill>
                <a:latin typeface="Times New Roman" panose="02020603050405020304" pitchFamily="18" charset="0"/>
                <a:cs typeface="Times New Roman" panose="02020603050405020304" pitchFamily="18" charset="0"/>
              </a:rPr>
              <a:t> </a:t>
            </a:r>
            <a:r>
              <a:rPr lang="en-US" altLang="en-US" sz="2600" dirty="0" err="1">
                <a:solidFill>
                  <a:srgbClr val="000000"/>
                </a:solidFill>
                <a:latin typeface="Times New Roman" panose="02020603050405020304" pitchFamily="18" charset="0"/>
                <a:cs typeface="Times New Roman" panose="02020603050405020304" pitchFamily="18" charset="0"/>
              </a:rPr>
              <a:t>khó</a:t>
            </a:r>
            <a:r>
              <a:rPr lang="en-US" altLang="en-US" sz="2600" dirty="0">
                <a:solidFill>
                  <a:srgbClr val="000000"/>
                </a:solidFill>
                <a:latin typeface="Times New Roman" panose="02020603050405020304" pitchFamily="18" charset="0"/>
                <a:cs typeface="Times New Roman" panose="02020603050405020304" pitchFamily="18" charset="0"/>
              </a:rPr>
              <a:t> </a:t>
            </a:r>
            <a:r>
              <a:rPr lang="en-US" altLang="en-US" sz="2600" dirty="0" err="1">
                <a:solidFill>
                  <a:srgbClr val="000000"/>
                </a:solidFill>
                <a:latin typeface="Times New Roman" panose="02020603050405020304" pitchFamily="18" charset="0"/>
                <a:cs typeface="Times New Roman" panose="02020603050405020304" pitchFamily="18" charset="0"/>
              </a:rPr>
              <a:t>khăn</a:t>
            </a:r>
            <a:endParaRPr lang="en-US" altLang="en-US" sz="2600" dirty="0">
              <a:solidFill>
                <a:srgbClr val="000000"/>
              </a:solidFill>
              <a:latin typeface="Times New Roman" panose="02020603050405020304" pitchFamily="18" charset="0"/>
              <a:cs typeface="Times New Roman" panose="02020603050405020304" pitchFamily="18" charset="0"/>
            </a:endParaRPr>
          </a:p>
        </p:txBody>
      </p:sp>
      <p:sp>
        <p:nvSpPr>
          <p:cNvPr id="16" name="Rectangle: Rounded Corners 15"/>
          <p:cNvSpPr/>
          <p:nvPr/>
        </p:nvSpPr>
        <p:spPr>
          <a:xfrm>
            <a:off x="241300" y="4803775"/>
            <a:ext cx="4460875" cy="17272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fontAlgn="auto" hangingPunct="1">
              <a:spcAft>
                <a:spcPts val="0"/>
              </a:spcAft>
              <a:buFont typeface="Wingdings" panose="05000000000000000000" pitchFamily="2" charset="2"/>
              <a:buChar char="Ø"/>
              <a:defRPr/>
            </a:pPr>
            <a:r>
              <a:rPr lang="en-US" altLang="en-US" sz="2600" dirty="0">
                <a:solidFill>
                  <a:srgbClr val="FF0000"/>
                </a:solidFill>
                <a:latin typeface="Times New Roman" panose="02020603050405020304" pitchFamily="18" charset="0"/>
                <a:cs typeface="Times New Roman" panose="02020603050405020304" pitchFamily="18" charset="0"/>
              </a:rPr>
              <a:t> </a:t>
            </a:r>
            <a:r>
              <a:rPr lang="en-US" altLang="en-US" sz="2600" dirty="0" err="1">
                <a:solidFill>
                  <a:srgbClr val="FF0000"/>
                </a:solidFill>
                <a:latin typeface="Times New Roman" panose="02020603050405020304" pitchFamily="18" charset="0"/>
                <a:cs typeface="Times New Roman" panose="02020603050405020304" pitchFamily="18" charset="0"/>
              </a:rPr>
              <a:t>Người</a:t>
            </a:r>
            <a:r>
              <a:rPr lang="en-US" altLang="en-US" sz="2600" dirty="0">
                <a:solidFill>
                  <a:srgbClr val="FF0000"/>
                </a:solidFill>
                <a:latin typeface="Times New Roman" panose="02020603050405020304" pitchFamily="18" charset="0"/>
                <a:cs typeface="Times New Roman" panose="02020603050405020304" pitchFamily="18" charset="0"/>
              </a:rPr>
              <a:t> </a:t>
            </a:r>
            <a:r>
              <a:rPr lang="en-US" altLang="en-US" sz="2600" dirty="0" err="1">
                <a:solidFill>
                  <a:srgbClr val="FF0000"/>
                </a:solidFill>
                <a:latin typeface="Times New Roman" panose="02020603050405020304" pitchFamily="18" charset="0"/>
                <a:cs typeface="Times New Roman" panose="02020603050405020304" pitchFamily="18" charset="0"/>
              </a:rPr>
              <a:t>lính</a:t>
            </a:r>
            <a:r>
              <a:rPr lang="en-US" altLang="en-US" sz="2600" dirty="0">
                <a:solidFill>
                  <a:srgbClr val="FF0000"/>
                </a:solidFill>
                <a:latin typeface="Times New Roman" panose="02020603050405020304" pitchFamily="18" charset="0"/>
                <a:cs typeface="Times New Roman" panose="02020603050405020304" pitchFamily="18" charset="0"/>
              </a:rPr>
              <a:t> </a:t>
            </a:r>
            <a:r>
              <a:rPr lang="en-US" altLang="en-US" sz="2600" dirty="0" err="1">
                <a:solidFill>
                  <a:srgbClr val="FF0000"/>
                </a:solidFill>
                <a:latin typeface="Times New Roman" panose="02020603050405020304" pitchFamily="18" charset="0"/>
                <a:cs typeface="Times New Roman" panose="02020603050405020304" pitchFamily="18" charset="0"/>
              </a:rPr>
              <a:t>lái</a:t>
            </a:r>
            <a:r>
              <a:rPr lang="en-US" altLang="en-US" sz="2600" dirty="0">
                <a:solidFill>
                  <a:srgbClr val="FF0000"/>
                </a:solidFill>
                <a:latin typeface="Times New Roman" panose="02020603050405020304" pitchFamily="18" charset="0"/>
                <a:cs typeface="Times New Roman" panose="02020603050405020304" pitchFamily="18" charset="0"/>
              </a:rPr>
              <a:t> </a:t>
            </a:r>
            <a:r>
              <a:rPr lang="en-US" altLang="en-US" sz="2600" dirty="0" err="1">
                <a:solidFill>
                  <a:srgbClr val="FF0000"/>
                </a:solidFill>
                <a:latin typeface="Times New Roman" panose="02020603050405020304" pitchFamily="18" charset="0"/>
                <a:cs typeface="Times New Roman" panose="02020603050405020304" pitchFamily="18" charset="0"/>
              </a:rPr>
              <a:t>xe</a:t>
            </a:r>
            <a:r>
              <a:rPr lang="en-US" altLang="en-US" sz="2600" dirty="0">
                <a:solidFill>
                  <a:srgbClr val="FF0000"/>
                </a:solidFill>
                <a:latin typeface="Times New Roman" panose="02020603050405020304" pitchFamily="18" charset="0"/>
                <a:cs typeface="Times New Roman" panose="02020603050405020304" pitchFamily="18" charset="0"/>
              </a:rPr>
              <a:t> v</a:t>
            </a:r>
            <a:r>
              <a:rPr lang="en-SG" altLang="en-US" sz="2600" dirty="0" err="1">
                <a:solidFill>
                  <a:srgbClr val="FF0000"/>
                </a:solidFill>
                <a:latin typeface="Times New Roman" panose="02020603050405020304" pitchFamily="18" charset="0"/>
                <a:cs typeface="Times New Roman" panose="02020603050405020304" pitchFamily="18" charset="0"/>
              </a:rPr>
              <a:t>ới</a:t>
            </a:r>
            <a:r>
              <a:rPr lang="en-SG" altLang="en-US" sz="2600" dirty="0">
                <a:solidFill>
                  <a:srgbClr val="FF0000"/>
                </a:solidFill>
                <a:latin typeface="Times New Roman" panose="02020603050405020304" pitchFamily="18" charset="0"/>
                <a:cs typeface="Times New Roman" panose="02020603050405020304" pitchFamily="18" charset="0"/>
              </a:rPr>
              <a:t> </a:t>
            </a:r>
            <a:r>
              <a:rPr lang="en-SG" altLang="en-US" sz="2600" dirty="0" err="1">
                <a:solidFill>
                  <a:srgbClr val="FF0000"/>
                </a:solidFill>
                <a:latin typeface="Times New Roman" panose="02020603050405020304" pitchFamily="18" charset="0"/>
                <a:cs typeface="Times New Roman" panose="02020603050405020304" pitchFamily="18" charset="0"/>
              </a:rPr>
              <a:t>tâm</a:t>
            </a:r>
            <a:r>
              <a:rPr lang="en-SG" altLang="en-US" sz="2600" dirty="0">
                <a:solidFill>
                  <a:srgbClr val="FF0000"/>
                </a:solidFill>
                <a:latin typeface="Times New Roman" panose="02020603050405020304" pitchFamily="18" charset="0"/>
                <a:cs typeface="Times New Roman" panose="02020603050405020304" pitchFamily="18" charset="0"/>
              </a:rPr>
              <a:t> </a:t>
            </a:r>
            <a:r>
              <a:rPr lang="en-SG" altLang="en-US" sz="2600" dirty="0" err="1">
                <a:solidFill>
                  <a:srgbClr val="FF0000"/>
                </a:solidFill>
                <a:latin typeface="Times New Roman" panose="02020603050405020304" pitchFamily="18" charset="0"/>
                <a:cs typeface="Times New Roman" panose="02020603050405020304" pitchFamily="18" charset="0"/>
              </a:rPr>
              <a:t>hồn</a:t>
            </a:r>
            <a:r>
              <a:rPr lang="en-SG" altLang="en-US" sz="2600" dirty="0">
                <a:solidFill>
                  <a:srgbClr val="FF0000"/>
                </a:solidFill>
                <a:latin typeface="Times New Roman" panose="02020603050405020304" pitchFamily="18" charset="0"/>
                <a:cs typeface="Times New Roman" panose="02020603050405020304" pitchFamily="18" charset="0"/>
              </a:rPr>
              <a:t> </a:t>
            </a:r>
            <a:r>
              <a:rPr lang="en-SG" altLang="en-US" sz="2600" dirty="0" err="1">
                <a:solidFill>
                  <a:srgbClr val="FF0000"/>
                </a:solidFill>
                <a:latin typeface="Times New Roman" panose="02020603050405020304" pitchFamily="18" charset="0"/>
                <a:cs typeface="Times New Roman" panose="02020603050405020304" pitchFamily="18" charset="0"/>
              </a:rPr>
              <a:t>trẻ</a:t>
            </a:r>
            <a:r>
              <a:rPr lang="en-SG" altLang="en-US" sz="2600" dirty="0">
                <a:solidFill>
                  <a:srgbClr val="FF0000"/>
                </a:solidFill>
                <a:latin typeface="Times New Roman" panose="02020603050405020304" pitchFamily="18" charset="0"/>
                <a:cs typeface="Times New Roman" panose="02020603050405020304" pitchFamily="18" charset="0"/>
              </a:rPr>
              <a:t> </a:t>
            </a:r>
            <a:r>
              <a:rPr lang="en-SG" altLang="en-US" sz="2600" dirty="0" err="1">
                <a:solidFill>
                  <a:srgbClr val="FF0000"/>
                </a:solidFill>
                <a:latin typeface="Times New Roman" panose="02020603050405020304" pitchFamily="18" charset="0"/>
                <a:cs typeface="Times New Roman" panose="02020603050405020304" pitchFamily="18" charset="0"/>
              </a:rPr>
              <a:t>trung</a:t>
            </a:r>
            <a:r>
              <a:rPr lang="en-SG" altLang="en-US" sz="2600" dirty="0">
                <a:solidFill>
                  <a:srgbClr val="FF0000"/>
                </a:solidFill>
                <a:latin typeface="Times New Roman" panose="02020603050405020304" pitchFamily="18" charset="0"/>
                <a:cs typeface="Times New Roman" panose="02020603050405020304" pitchFamily="18" charset="0"/>
              </a:rPr>
              <a:t>, </a:t>
            </a:r>
            <a:r>
              <a:rPr lang="en-SG" altLang="en-US" sz="2600" dirty="0" err="1">
                <a:solidFill>
                  <a:srgbClr val="FF0000"/>
                </a:solidFill>
                <a:latin typeface="Times New Roman" panose="02020603050405020304" pitchFamily="18" charset="0"/>
                <a:cs typeface="Times New Roman" panose="02020603050405020304" pitchFamily="18" charset="0"/>
              </a:rPr>
              <a:t>tinh</a:t>
            </a:r>
            <a:r>
              <a:rPr lang="en-SG" altLang="en-US" sz="2600" dirty="0">
                <a:solidFill>
                  <a:srgbClr val="FF0000"/>
                </a:solidFill>
                <a:latin typeface="Times New Roman" panose="02020603050405020304" pitchFamily="18" charset="0"/>
                <a:cs typeface="Times New Roman" panose="02020603050405020304" pitchFamily="18" charset="0"/>
              </a:rPr>
              <a:t> </a:t>
            </a:r>
            <a:r>
              <a:rPr lang="en-SG" altLang="en-US" sz="2600" dirty="0" err="1">
                <a:solidFill>
                  <a:srgbClr val="FF0000"/>
                </a:solidFill>
                <a:latin typeface="Times New Roman" panose="02020603050405020304" pitchFamily="18" charset="0"/>
                <a:cs typeface="Times New Roman" panose="02020603050405020304" pitchFamily="18" charset="0"/>
              </a:rPr>
              <a:t>thần</a:t>
            </a:r>
            <a:r>
              <a:rPr lang="en-SG" altLang="en-US" sz="2600" dirty="0">
                <a:solidFill>
                  <a:srgbClr val="FF0000"/>
                </a:solidFill>
                <a:latin typeface="Times New Roman" panose="02020603050405020304" pitchFamily="18" charset="0"/>
                <a:cs typeface="Times New Roman" panose="02020603050405020304" pitchFamily="18" charset="0"/>
              </a:rPr>
              <a:t> </a:t>
            </a:r>
            <a:r>
              <a:rPr lang="en-US" altLang="en-US" sz="2600" dirty="0" err="1">
                <a:solidFill>
                  <a:srgbClr val="FF0000"/>
                </a:solidFill>
                <a:latin typeface="Times New Roman" panose="02020603050405020304" pitchFamily="18" charset="0"/>
                <a:cs typeface="Times New Roman" panose="02020603050405020304" pitchFamily="18" charset="0"/>
              </a:rPr>
              <a:t>dũng</a:t>
            </a:r>
            <a:r>
              <a:rPr lang="en-US" altLang="en-US" sz="2600" dirty="0">
                <a:solidFill>
                  <a:srgbClr val="FF0000"/>
                </a:solidFill>
                <a:latin typeface="Times New Roman" panose="02020603050405020304" pitchFamily="18" charset="0"/>
                <a:cs typeface="Times New Roman" panose="02020603050405020304" pitchFamily="18" charset="0"/>
              </a:rPr>
              <a:t> </a:t>
            </a:r>
            <a:r>
              <a:rPr lang="en-US" altLang="en-US" sz="2600" dirty="0" err="1">
                <a:solidFill>
                  <a:srgbClr val="FF0000"/>
                </a:solidFill>
                <a:latin typeface="Times New Roman" panose="02020603050405020304" pitchFamily="18" charset="0"/>
                <a:cs typeface="Times New Roman" panose="02020603050405020304" pitchFamily="18" charset="0"/>
              </a:rPr>
              <a:t>cảm</a:t>
            </a:r>
            <a:r>
              <a:rPr lang="en-US" altLang="en-US" sz="2600" dirty="0">
                <a:solidFill>
                  <a:srgbClr val="FF0000"/>
                </a:solidFill>
                <a:latin typeface="Times New Roman" panose="02020603050405020304" pitchFamily="18" charset="0"/>
                <a:cs typeface="Times New Roman" panose="02020603050405020304" pitchFamily="18" charset="0"/>
              </a:rPr>
              <a:t>, </a:t>
            </a:r>
            <a:r>
              <a:rPr lang="en-US" altLang="en-US" sz="2600" dirty="0" err="1">
                <a:solidFill>
                  <a:srgbClr val="FF0000"/>
                </a:solidFill>
                <a:latin typeface="Times New Roman" panose="02020603050405020304" pitchFamily="18" charset="0"/>
                <a:cs typeface="Times New Roman" panose="02020603050405020304" pitchFamily="18" charset="0"/>
              </a:rPr>
              <a:t>lạc</a:t>
            </a:r>
            <a:r>
              <a:rPr lang="en-US" altLang="en-US" sz="2600" dirty="0">
                <a:solidFill>
                  <a:srgbClr val="FF0000"/>
                </a:solidFill>
                <a:latin typeface="Times New Roman" panose="02020603050405020304" pitchFamily="18" charset="0"/>
                <a:cs typeface="Times New Roman" panose="02020603050405020304" pitchFamily="18" charset="0"/>
              </a:rPr>
              <a:t> </a:t>
            </a:r>
            <a:r>
              <a:rPr lang="en-US" altLang="en-US" sz="2600" dirty="0" err="1">
                <a:solidFill>
                  <a:srgbClr val="FF0000"/>
                </a:solidFill>
                <a:latin typeface="Times New Roman" panose="02020603050405020304" pitchFamily="18" charset="0"/>
                <a:cs typeface="Times New Roman" panose="02020603050405020304" pitchFamily="18" charset="0"/>
              </a:rPr>
              <a:t>quan</a:t>
            </a:r>
            <a:r>
              <a:rPr lang="en-US" altLang="en-US" sz="2600" dirty="0">
                <a:solidFill>
                  <a:srgbClr val="FF0000"/>
                </a:solidFill>
                <a:latin typeface="Times New Roman" panose="02020603050405020304" pitchFamily="18" charset="0"/>
                <a:cs typeface="Times New Roman" panose="02020603050405020304" pitchFamily="18" charset="0"/>
              </a:rPr>
              <a:t>, </a:t>
            </a:r>
            <a:r>
              <a:rPr lang="en-US" altLang="en-US" sz="2600" dirty="0" err="1">
                <a:solidFill>
                  <a:srgbClr val="FF0000"/>
                </a:solidFill>
                <a:latin typeface="Times New Roman" panose="02020603050405020304" pitchFamily="18" charset="0"/>
                <a:cs typeface="Times New Roman" panose="02020603050405020304" pitchFamily="18" charset="0"/>
              </a:rPr>
              <a:t>kiên</a:t>
            </a:r>
            <a:r>
              <a:rPr lang="en-US" altLang="en-US" sz="2600" dirty="0">
                <a:solidFill>
                  <a:srgbClr val="FF0000"/>
                </a:solidFill>
                <a:latin typeface="Times New Roman" panose="02020603050405020304" pitchFamily="18" charset="0"/>
                <a:cs typeface="Times New Roman" panose="02020603050405020304" pitchFamily="18" charset="0"/>
              </a:rPr>
              <a:t> </a:t>
            </a:r>
            <a:r>
              <a:rPr lang="en-US" altLang="en-US" sz="2600" dirty="0" err="1">
                <a:solidFill>
                  <a:srgbClr val="FF0000"/>
                </a:solidFill>
                <a:latin typeface="Times New Roman" panose="02020603050405020304" pitchFamily="18" charset="0"/>
                <a:cs typeface="Times New Roman" panose="02020603050405020304" pitchFamily="18" charset="0"/>
              </a:rPr>
              <a:t>cường</a:t>
            </a:r>
            <a:endParaRPr lang="en-US" altLang="en-US" sz="26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703101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arn(inVertical)">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animBg="1"/>
      <p:bldP spid="12" grpId="0" animBg="1"/>
      <p:bldP spid="1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38"/>
          <p:cNvSpPr>
            <a:spLocks noGrp="1" noRot="1" noChangeAspect="1" noMove="1" noResize="1" noEditPoints="1" noAdjustHandles="1" noChangeArrowheads="1" noChangeShapeType="1" noTextEdit="1"/>
          </p:cNvSpPr>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cxnSp>
        <p:nvCxnSpPr>
          <p:cNvPr id="46" name="Straight Connector 40"/>
          <p:cNvCxnSpPr>
            <a:cxnSpLocks noGrp="1" noRot="1" noChangeAspect="1" noMove="1" noResize="1" noEditPoints="1" noAdjustHandles="1" noChangeArrowheads="1" noChangeShapeType="1"/>
          </p:cNvCxnSpPr>
          <p:nvPr/>
        </p:nvCxnSpPr>
        <p:spPr>
          <a:xfrm flipH="1">
            <a:off x="831850" y="1749425"/>
            <a:ext cx="471805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2" name="Content Placeholder 21"/>
          <p:cNvSpPr>
            <a:spLocks noGrp="1"/>
          </p:cNvSpPr>
          <p:nvPr>
            <p:ph idx="1"/>
          </p:nvPr>
        </p:nvSpPr>
        <p:spPr>
          <a:xfrm>
            <a:off x="446088" y="1857375"/>
            <a:ext cx="7413625" cy="3648075"/>
          </a:xfrm>
        </p:spPr>
        <p:txBody>
          <a:bodyPr anchor="ctr">
            <a:normAutofit fontScale="70000" lnSpcReduction="20000"/>
          </a:bodyPr>
          <a:lstStyle/>
          <a:p>
            <a:pPr eaLnBrk="1" hangingPunct="1">
              <a:spcBef>
                <a:spcPct val="0"/>
              </a:spcBef>
              <a:buFont typeface="Arial" panose="020B0604020202020204" pitchFamily="34" charset="0"/>
              <a:buNone/>
            </a:pPr>
            <a:r>
              <a:rPr lang="en-US" altLang="en-US" b="1" smtClean="0">
                <a:solidFill>
                  <a:schemeClr val="bg1"/>
                </a:solidFill>
                <a:latin typeface="Times New Roman" panose="02020603050405020304" pitchFamily="18" charset="0"/>
                <a:cs typeface="Times New Roman" panose="02020603050405020304" pitchFamily="18" charset="0"/>
              </a:rPr>
              <a:t>Những chiếc xe từ trong bom rơi</a:t>
            </a:r>
          </a:p>
          <a:p>
            <a:pPr eaLnBrk="1" hangingPunct="1">
              <a:spcBef>
                <a:spcPct val="0"/>
              </a:spcBef>
              <a:buFont typeface="Arial" panose="020B0604020202020204" pitchFamily="34" charset="0"/>
              <a:buNone/>
            </a:pPr>
            <a:endParaRPr lang="en-US" altLang="en-US" b="1" smtClean="0">
              <a:solidFill>
                <a:schemeClr val="bg1"/>
              </a:solidFill>
              <a:latin typeface="Times New Roman" panose="02020603050405020304" pitchFamily="18" charset="0"/>
              <a:cs typeface="Times New Roman" panose="02020603050405020304" pitchFamily="18" charset="0"/>
            </a:endParaRPr>
          </a:p>
          <a:p>
            <a:pPr eaLnBrk="1" hangingPunct="1">
              <a:spcBef>
                <a:spcPct val="0"/>
              </a:spcBef>
              <a:buFont typeface="Arial" panose="020B0604020202020204" pitchFamily="34" charset="0"/>
              <a:buNone/>
            </a:pPr>
            <a:r>
              <a:rPr lang="en-US" altLang="en-US" b="1" smtClean="0">
                <a:solidFill>
                  <a:schemeClr val="bg1"/>
                </a:solidFill>
                <a:latin typeface="Times New Roman" panose="02020603050405020304" pitchFamily="18" charset="0"/>
                <a:cs typeface="Times New Roman" panose="02020603050405020304" pitchFamily="18" charset="0"/>
              </a:rPr>
              <a:t>Đã về đây họp thành tiểu đội</a:t>
            </a:r>
          </a:p>
          <a:p>
            <a:pPr eaLnBrk="1" hangingPunct="1">
              <a:spcBef>
                <a:spcPct val="0"/>
              </a:spcBef>
              <a:buFont typeface="Arial" panose="020B0604020202020204" pitchFamily="34" charset="0"/>
              <a:buNone/>
            </a:pPr>
            <a:endParaRPr lang="en-US" altLang="en-US" b="1" smtClean="0">
              <a:solidFill>
                <a:schemeClr val="bg1"/>
              </a:solidFill>
              <a:latin typeface="Times New Roman" panose="02020603050405020304" pitchFamily="18" charset="0"/>
              <a:cs typeface="Times New Roman" panose="02020603050405020304" pitchFamily="18" charset="0"/>
            </a:endParaRPr>
          </a:p>
          <a:p>
            <a:pPr eaLnBrk="1" hangingPunct="1">
              <a:spcBef>
                <a:spcPct val="0"/>
              </a:spcBef>
              <a:buFont typeface="Arial" panose="020B0604020202020204" pitchFamily="34" charset="0"/>
              <a:buNone/>
            </a:pPr>
            <a:r>
              <a:rPr lang="en-US" altLang="en-US" b="1" smtClean="0">
                <a:solidFill>
                  <a:schemeClr val="bg1"/>
                </a:solidFill>
                <a:latin typeface="Times New Roman" panose="02020603050405020304" pitchFamily="18" charset="0"/>
                <a:cs typeface="Times New Roman" panose="02020603050405020304" pitchFamily="18" charset="0"/>
              </a:rPr>
              <a:t>Gặp bạn bè suốt dọc đường đi tới</a:t>
            </a:r>
          </a:p>
          <a:p>
            <a:pPr eaLnBrk="1" hangingPunct="1">
              <a:spcBef>
                <a:spcPct val="0"/>
              </a:spcBef>
              <a:buFont typeface="Arial" panose="020B0604020202020204" pitchFamily="34" charset="0"/>
              <a:buNone/>
            </a:pPr>
            <a:endParaRPr lang="en-US" altLang="en-US" b="1" smtClean="0">
              <a:solidFill>
                <a:schemeClr val="bg1"/>
              </a:solidFill>
              <a:latin typeface="Times New Roman" panose="02020603050405020304" pitchFamily="18" charset="0"/>
              <a:cs typeface="Times New Roman" panose="02020603050405020304" pitchFamily="18" charset="0"/>
            </a:endParaRPr>
          </a:p>
          <a:p>
            <a:pPr eaLnBrk="1" hangingPunct="1">
              <a:spcBef>
                <a:spcPct val="0"/>
              </a:spcBef>
              <a:buFont typeface="Arial" panose="020B0604020202020204" pitchFamily="34" charset="0"/>
              <a:buNone/>
            </a:pPr>
            <a:r>
              <a:rPr lang="en-US" altLang="en-US" b="1" smtClean="0">
                <a:solidFill>
                  <a:schemeClr val="bg1"/>
                </a:solidFill>
                <a:latin typeface="Times New Roman" panose="02020603050405020304" pitchFamily="18" charset="0"/>
                <a:cs typeface="Times New Roman" panose="02020603050405020304" pitchFamily="18" charset="0"/>
              </a:rPr>
              <a:t>Bắt tay qua cửa kính vỡ rồi.</a:t>
            </a:r>
          </a:p>
          <a:p>
            <a:pPr eaLnBrk="1" hangingPunct="1">
              <a:spcBef>
                <a:spcPct val="0"/>
              </a:spcBef>
              <a:buFont typeface="Arial" panose="020B0604020202020204" pitchFamily="34" charset="0"/>
              <a:buNone/>
            </a:pPr>
            <a:endParaRPr lang="en-US" altLang="en-US" b="1" smtClean="0">
              <a:solidFill>
                <a:schemeClr val="bg1"/>
              </a:solidFill>
              <a:latin typeface="Times New Roman" panose="02020603050405020304" pitchFamily="18" charset="0"/>
              <a:cs typeface="Times New Roman" panose="02020603050405020304" pitchFamily="18" charset="0"/>
            </a:endParaRPr>
          </a:p>
          <a:p>
            <a:pPr eaLnBrk="1" hangingPunct="1">
              <a:spcBef>
                <a:spcPct val="0"/>
              </a:spcBef>
              <a:buFont typeface="Arial" panose="020B0604020202020204" pitchFamily="34" charset="0"/>
              <a:buNone/>
            </a:pPr>
            <a:endParaRPr lang="en-US" altLang="en-US" b="1" smtClean="0">
              <a:solidFill>
                <a:schemeClr val="bg1"/>
              </a:solidFill>
              <a:latin typeface="Times New Roman" panose="02020603050405020304" pitchFamily="18" charset="0"/>
              <a:cs typeface="Times New Roman" panose="02020603050405020304" pitchFamily="18" charset="0"/>
            </a:endParaRPr>
          </a:p>
          <a:p>
            <a:pPr eaLnBrk="1" hangingPunct="1">
              <a:spcBef>
                <a:spcPct val="0"/>
              </a:spcBef>
              <a:buFont typeface="Arial" panose="020B0604020202020204" pitchFamily="34" charset="0"/>
              <a:buNone/>
            </a:pPr>
            <a:r>
              <a:rPr lang="en-US" altLang="en-US" b="1" smtClean="0">
                <a:solidFill>
                  <a:schemeClr val="bg1"/>
                </a:solidFill>
                <a:latin typeface="Times New Roman" panose="02020603050405020304" pitchFamily="18" charset="0"/>
                <a:cs typeface="Times New Roman" panose="02020603050405020304" pitchFamily="18" charset="0"/>
              </a:rPr>
              <a:t>Bếp Hoàng Cầm ta dựng giữa trời</a:t>
            </a:r>
          </a:p>
          <a:p>
            <a:pPr eaLnBrk="1" hangingPunct="1">
              <a:spcBef>
                <a:spcPct val="0"/>
              </a:spcBef>
              <a:buFont typeface="Arial" panose="020B0604020202020204" pitchFamily="34" charset="0"/>
              <a:buNone/>
            </a:pPr>
            <a:endParaRPr lang="en-US" altLang="en-US" b="1" smtClean="0">
              <a:solidFill>
                <a:schemeClr val="bg1"/>
              </a:solidFill>
              <a:latin typeface="Times New Roman" panose="02020603050405020304" pitchFamily="18" charset="0"/>
              <a:cs typeface="Times New Roman" panose="02020603050405020304" pitchFamily="18" charset="0"/>
            </a:endParaRPr>
          </a:p>
          <a:p>
            <a:pPr eaLnBrk="1" hangingPunct="1">
              <a:spcBef>
                <a:spcPct val="0"/>
              </a:spcBef>
              <a:buFont typeface="Arial" panose="020B0604020202020204" pitchFamily="34" charset="0"/>
              <a:buNone/>
            </a:pPr>
            <a:r>
              <a:rPr lang="en-US" altLang="en-US" b="1" smtClean="0">
                <a:solidFill>
                  <a:schemeClr val="bg1"/>
                </a:solidFill>
                <a:latin typeface="Times New Roman" panose="02020603050405020304" pitchFamily="18" charset="0"/>
                <a:cs typeface="Times New Roman" panose="02020603050405020304" pitchFamily="18" charset="0"/>
              </a:rPr>
              <a:t>Chung bát đũa nghĩa là gia đình đấy</a:t>
            </a:r>
          </a:p>
          <a:p>
            <a:pPr eaLnBrk="1" hangingPunct="1">
              <a:spcBef>
                <a:spcPct val="0"/>
              </a:spcBef>
              <a:buFont typeface="Arial" panose="020B0604020202020204" pitchFamily="34" charset="0"/>
              <a:buNone/>
            </a:pPr>
            <a:endParaRPr lang="en-US" altLang="en-US" b="1" smtClean="0">
              <a:solidFill>
                <a:schemeClr val="bg1"/>
              </a:solidFill>
              <a:latin typeface="Times New Roman" panose="02020603050405020304" pitchFamily="18" charset="0"/>
              <a:cs typeface="Times New Roman" panose="02020603050405020304" pitchFamily="18" charset="0"/>
            </a:endParaRPr>
          </a:p>
          <a:p>
            <a:pPr eaLnBrk="1" hangingPunct="1">
              <a:spcBef>
                <a:spcPct val="0"/>
              </a:spcBef>
              <a:buFont typeface="Arial" panose="020B0604020202020204" pitchFamily="34" charset="0"/>
              <a:buNone/>
            </a:pPr>
            <a:r>
              <a:rPr lang="en-US" altLang="en-US" b="1" smtClean="0">
                <a:solidFill>
                  <a:schemeClr val="bg1"/>
                </a:solidFill>
                <a:latin typeface="Times New Roman" panose="02020603050405020304" pitchFamily="18" charset="0"/>
                <a:cs typeface="Times New Roman" panose="02020603050405020304" pitchFamily="18" charset="0"/>
              </a:rPr>
              <a:t>Võng mắc chông chênh đường xe chạy</a:t>
            </a:r>
          </a:p>
          <a:p>
            <a:pPr eaLnBrk="1" hangingPunct="1">
              <a:spcBef>
                <a:spcPct val="0"/>
              </a:spcBef>
              <a:buFont typeface="Arial" panose="020B0604020202020204" pitchFamily="34" charset="0"/>
              <a:buNone/>
            </a:pPr>
            <a:endParaRPr lang="en-US" altLang="en-US" b="1" smtClean="0">
              <a:solidFill>
                <a:schemeClr val="bg1"/>
              </a:solidFill>
              <a:latin typeface="Times New Roman" panose="02020603050405020304" pitchFamily="18" charset="0"/>
              <a:cs typeface="Times New Roman" panose="02020603050405020304" pitchFamily="18" charset="0"/>
            </a:endParaRPr>
          </a:p>
          <a:p>
            <a:pPr eaLnBrk="1" hangingPunct="1">
              <a:spcBef>
                <a:spcPct val="0"/>
              </a:spcBef>
              <a:buFont typeface="Arial" panose="020B0604020202020204" pitchFamily="34" charset="0"/>
              <a:buNone/>
            </a:pPr>
            <a:r>
              <a:rPr lang="en-US" altLang="en-US" b="1" smtClean="0">
                <a:solidFill>
                  <a:schemeClr val="bg1"/>
                </a:solidFill>
                <a:latin typeface="Times New Roman" panose="02020603050405020304" pitchFamily="18" charset="0"/>
                <a:cs typeface="Times New Roman" panose="02020603050405020304" pitchFamily="18" charset="0"/>
              </a:rPr>
              <a:t>Lại đi, lại đi trời xanh thêm.</a:t>
            </a:r>
          </a:p>
          <a:p>
            <a:pPr eaLnBrk="1" hangingPunct="1"/>
            <a:endParaRPr lang="en-US" altLang="en-US" smtClean="0">
              <a:solidFill>
                <a:schemeClr val="bg1"/>
              </a:solidFill>
              <a:latin typeface="Times New Roman" panose="02020603050405020304" pitchFamily="18" charset="0"/>
              <a:cs typeface="Times New Roman" panose="02020603050405020304" pitchFamily="18" charset="0"/>
            </a:endParaRPr>
          </a:p>
        </p:txBody>
      </p:sp>
      <p:pic>
        <p:nvPicPr>
          <p:cNvPr id="13" name="Hình ảnh 12" descr="Ảnh có chứa ngoài trời, cây, người, bầu trời&#10;&#10;Mô tả được tạo với mức tin cậy rất cao"/>
          <p:cNvPicPr>
            <a:picLocks noChangeAspect="1"/>
          </p:cNvPicPr>
          <p:nvPr/>
        </p:nvPicPr>
        <p:blipFill>
          <a:blip r:embed="rId3">
            <a:extLst>
              <a:ext uri="{28A0092B-C50C-407E-A947-70E740481C1C}">
                <a14:useLocalDpi xmlns:a14="http://schemas.microsoft.com/office/drawing/2010/main" val="0"/>
              </a:ext>
            </a:extLst>
          </a:blip>
          <a:srcRect t="10162" r="-3" b="-3"/>
          <a:stretch>
            <a:fillRect/>
          </a:stretch>
        </p:blipFill>
        <p:spPr bwMode="auto">
          <a:xfrm>
            <a:off x="6526213" y="0"/>
            <a:ext cx="5665787" cy="339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3" name="Straight Connector 42"/>
          <p:cNvCxnSpPr>
            <a:cxnSpLocks noGrp="1" noRot="1" noChangeAspect="1" noMove="1" noResize="1" noEditPoints="1" noAdjustHandles="1" noChangeArrowheads="1" noChangeShapeType="1"/>
          </p:cNvCxnSpPr>
          <p:nvPr/>
        </p:nvCxnSpPr>
        <p:spPr>
          <a:xfrm flipH="1">
            <a:off x="6523038" y="3387725"/>
            <a:ext cx="5668962"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a:cxnSpLocks noGrp="1" noRot="1" noChangeAspect="1" noMove="1" noResize="1" noEditPoints="1" noAdjustHandles="1" noChangeArrowheads="1" noChangeShapeType="1"/>
          </p:cNvCxnSpPr>
          <p:nvPr/>
        </p:nvCxnSpPr>
        <p:spPr>
          <a:xfrm flipH="1">
            <a:off x="833438" y="5707063"/>
            <a:ext cx="4714875"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20" name="Chỗ dành sẵn cho Nội dung 10"/>
          <p:cNvPicPr>
            <a:picLocks noChangeAspect="1"/>
          </p:cNvPicPr>
          <p:nvPr/>
        </p:nvPicPr>
        <p:blipFill>
          <a:blip r:embed="rId4">
            <a:extLst>
              <a:ext uri="{28A0092B-C50C-407E-A947-70E740481C1C}">
                <a14:useLocalDpi xmlns:a14="http://schemas.microsoft.com/office/drawing/2010/main" val="0"/>
              </a:ext>
            </a:extLst>
          </a:blip>
          <a:srcRect r="-2" b="5502"/>
          <a:stretch>
            <a:fillRect/>
          </a:stretch>
        </p:blipFill>
        <p:spPr bwMode="auto">
          <a:xfrm>
            <a:off x="6523038" y="3397250"/>
            <a:ext cx="5668962" cy="347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245191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 calcmode="lin" valueType="num">
                                      <p:cBhvr additive="base">
                                        <p:cTn id="7"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2">
                                            <p:txEl>
                                              <p:pRg st="0" end="0"/>
                                            </p:txEl>
                                          </p:spTgt>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22">
                                            <p:txEl>
                                              <p:pRg st="2" end="2"/>
                                            </p:txEl>
                                          </p:spTgt>
                                        </p:tgtEl>
                                        <p:attrNameLst>
                                          <p:attrName>style.visibility</p:attrName>
                                        </p:attrNameLst>
                                      </p:cBhvr>
                                      <p:to>
                                        <p:strVal val="visible"/>
                                      </p:to>
                                    </p:set>
                                    <p:anim calcmode="lin" valueType="num">
                                      <p:cBhvr additive="base">
                                        <p:cTn id="12" dur="500" fill="hold"/>
                                        <p:tgtEl>
                                          <p:spTgt spid="22">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2">
                                            <p:txEl>
                                              <p:pRg st="2" end="2"/>
                                            </p:txEl>
                                          </p:spTgt>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2">
                                            <p:txEl>
                                              <p:pRg st="4" end="4"/>
                                            </p:txEl>
                                          </p:spTgt>
                                        </p:tgtEl>
                                        <p:attrNameLst>
                                          <p:attrName>style.visibility</p:attrName>
                                        </p:attrNameLst>
                                      </p:cBhvr>
                                      <p:to>
                                        <p:strVal val="visible"/>
                                      </p:to>
                                    </p:set>
                                    <p:anim calcmode="lin" valueType="num">
                                      <p:cBhvr additive="base">
                                        <p:cTn id="17" dur="500" fill="hold"/>
                                        <p:tgtEl>
                                          <p:spTgt spid="22">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2">
                                            <p:txEl>
                                              <p:pRg st="4" end="4"/>
                                            </p:txEl>
                                          </p:spTgt>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xEl>
                                              <p:pRg st="6" end="6"/>
                                            </p:txEl>
                                          </p:spTgt>
                                        </p:tgtEl>
                                        <p:attrNameLst>
                                          <p:attrName>style.visibility</p:attrName>
                                        </p:attrNameLst>
                                      </p:cBhvr>
                                      <p:to>
                                        <p:strVal val="visible"/>
                                      </p:to>
                                    </p:set>
                                    <p:anim calcmode="lin" valueType="num">
                                      <p:cBhvr additive="base">
                                        <p:cTn id="22"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22">
                                            <p:txEl>
                                              <p:pRg st="6" end="6"/>
                                            </p:txEl>
                                          </p:spTgt>
                                        </p:tgtEl>
                                        <p:attrNameLst>
                                          <p:attrName>ppt_y</p:attrName>
                                        </p:attrNameLst>
                                      </p:cBhvr>
                                      <p:tavLst>
                                        <p:tav tm="0">
                                          <p:val>
                                            <p:strVal val="1+#ppt_h/2"/>
                                          </p:val>
                                        </p:tav>
                                        <p:tav tm="100000">
                                          <p:val>
                                            <p:strVal val="#ppt_y"/>
                                          </p:val>
                                        </p:tav>
                                      </p:tavLst>
                                    </p:anim>
                                  </p:childTnLst>
                                </p:cTn>
                              </p:par>
                            </p:childTnLst>
                          </p:cTn>
                        </p:par>
                        <p:par>
                          <p:cTn id="24" fill="hold" nodeType="afterGroup">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22">
                                            <p:txEl>
                                              <p:pRg st="9" end="9"/>
                                            </p:txEl>
                                          </p:spTgt>
                                        </p:tgtEl>
                                        <p:attrNameLst>
                                          <p:attrName>style.visibility</p:attrName>
                                        </p:attrNameLst>
                                      </p:cBhvr>
                                      <p:to>
                                        <p:strVal val="visible"/>
                                      </p:to>
                                    </p:set>
                                    <p:anim calcmode="lin" valueType="num">
                                      <p:cBhvr additive="base">
                                        <p:cTn id="27" dur="500" fill="hold"/>
                                        <p:tgtEl>
                                          <p:spTgt spid="22">
                                            <p:txEl>
                                              <p:pRg st="9" end="9"/>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2">
                                            <p:txEl>
                                              <p:pRg st="9" end="9"/>
                                            </p:txEl>
                                          </p:spTgt>
                                        </p:tgtEl>
                                        <p:attrNameLst>
                                          <p:attrName>ppt_y</p:attrName>
                                        </p:attrNameLst>
                                      </p:cBhvr>
                                      <p:tavLst>
                                        <p:tav tm="0">
                                          <p:val>
                                            <p:strVal val="1+#ppt_h/2"/>
                                          </p:val>
                                        </p:tav>
                                        <p:tav tm="100000">
                                          <p:val>
                                            <p:strVal val="#ppt_y"/>
                                          </p:val>
                                        </p:tav>
                                      </p:tavLst>
                                    </p:anim>
                                  </p:childTnLst>
                                </p:cTn>
                              </p:par>
                            </p:childTnLst>
                          </p:cTn>
                        </p:par>
                        <p:par>
                          <p:cTn id="29" fill="hold" nodeType="afterGroup">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22">
                                            <p:txEl>
                                              <p:pRg st="11" end="11"/>
                                            </p:txEl>
                                          </p:spTgt>
                                        </p:tgtEl>
                                        <p:attrNameLst>
                                          <p:attrName>style.visibility</p:attrName>
                                        </p:attrNameLst>
                                      </p:cBhvr>
                                      <p:to>
                                        <p:strVal val="visible"/>
                                      </p:to>
                                    </p:set>
                                    <p:anim calcmode="lin" valueType="num">
                                      <p:cBhvr additive="base">
                                        <p:cTn id="32" dur="500" fill="hold"/>
                                        <p:tgtEl>
                                          <p:spTgt spid="22">
                                            <p:txEl>
                                              <p:pRg st="11" end="11"/>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22">
                                            <p:txEl>
                                              <p:pRg st="11" end="11"/>
                                            </p:txEl>
                                          </p:spTgt>
                                        </p:tgtEl>
                                        <p:attrNameLst>
                                          <p:attrName>ppt_y</p:attrName>
                                        </p:attrNameLst>
                                      </p:cBhvr>
                                      <p:tavLst>
                                        <p:tav tm="0">
                                          <p:val>
                                            <p:strVal val="1+#ppt_h/2"/>
                                          </p:val>
                                        </p:tav>
                                        <p:tav tm="100000">
                                          <p:val>
                                            <p:strVal val="#ppt_y"/>
                                          </p:val>
                                        </p:tav>
                                      </p:tavLst>
                                    </p:anim>
                                  </p:childTnLst>
                                </p:cTn>
                              </p:par>
                            </p:childTnLst>
                          </p:cTn>
                        </p:par>
                        <p:par>
                          <p:cTn id="34" fill="hold" nodeType="afterGroup">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22">
                                            <p:txEl>
                                              <p:pRg st="13" end="13"/>
                                            </p:txEl>
                                          </p:spTgt>
                                        </p:tgtEl>
                                        <p:attrNameLst>
                                          <p:attrName>style.visibility</p:attrName>
                                        </p:attrNameLst>
                                      </p:cBhvr>
                                      <p:to>
                                        <p:strVal val="visible"/>
                                      </p:to>
                                    </p:set>
                                    <p:anim calcmode="lin" valueType="num">
                                      <p:cBhvr additive="base">
                                        <p:cTn id="37"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2">
                                            <p:txEl>
                                              <p:pRg st="13" end="13"/>
                                            </p:txEl>
                                          </p:spTgt>
                                        </p:tgtEl>
                                        <p:attrNameLst>
                                          <p:attrName>ppt_y</p:attrName>
                                        </p:attrNameLst>
                                      </p:cBhvr>
                                      <p:tavLst>
                                        <p:tav tm="0">
                                          <p:val>
                                            <p:strVal val="1+#ppt_h/2"/>
                                          </p:val>
                                        </p:tav>
                                        <p:tav tm="100000">
                                          <p:val>
                                            <p:strVal val="#ppt_y"/>
                                          </p:val>
                                        </p:tav>
                                      </p:tavLst>
                                    </p:anim>
                                  </p:childTnLst>
                                </p:cTn>
                              </p:par>
                            </p:childTnLst>
                          </p:cTn>
                        </p:par>
                        <p:par>
                          <p:cTn id="39" fill="hold" nodeType="afterGroup">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22">
                                            <p:txEl>
                                              <p:pRg st="15" end="15"/>
                                            </p:txEl>
                                          </p:spTgt>
                                        </p:tgtEl>
                                        <p:attrNameLst>
                                          <p:attrName>style.visibility</p:attrName>
                                        </p:attrNameLst>
                                      </p:cBhvr>
                                      <p:to>
                                        <p:strVal val="visible"/>
                                      </p:to>
                                    </p:set>
                                    <p:anim calcmode="lin" valueType="num">
                                      <p:cBhvr additive="base">
                                        <p:cTn id="42" dur="500" fill="hold"/>
                                        <p:tgtEl>
                                          <p:spTgt spid="22">
                                            <p:txEl>
                                              <p:pRg st="15" end="15"/>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22">
                                            <p:txEl>
                                              <p:pRg st="15" end="15"/>
                                            </p:txEl>
                                          </p:spTgt>
                                        </p:tgtEl>
                                        <p:attrNameLst>
                                          <p:attrName>ppt_y</p:attrName>
                                        </p:attrNameLst>
                                      </p:cBhvr>
                                      <p:tavLst>
                                        <p:tav tm="0">
                                          <p:val>
                                            <p:strVal val="1+#ppt_h/2"/>
                                          </p:val>
                                        </p:tav>
                                        <p:tav tm="100000">
                                          <p:val>
                                            <p:strVal val="#ppt_y"/>
                                          </p:val>
                                        </p:tav>
                                      </p:tavLst>
                                    </p:anim>
                                  </p:childTnLst>
                                </p:cTn>
                              </p:par>
                            </p:childTnLst>
                          </p:cTn>
                        </p:par>
                        <p:par>
                          <p:cTn id="44" fill="hold" nodeType="afterGroup">
                            <p:stCondLst>
                              <p:cond delay="4000"/>
                            </p:stCondLst>
                            <p:childTnLst>
                              <p:par>
                                <p:cTn id="45" presetID="2" presetClass="entr" presetSubtype="4"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ppt_x"/>
                                          </p:val>
                                        </p:tav>
                                        <p:tav tm="100000">
                                          <p:val>
                                            <p:strVal val="#ppt_x"/>
                                          </p:val>
                                        </p:tav>
                                      </p:tavLst>
                                    </p:anim>
                                    <p:anim calcmode="lin" valueType="num">
                                      <p:cBhvr additive="base">
                                        <p:cTn id="48" dur="500" fill="hold"/>
                                        <p:tgtEl>
                                          <p:spTgt spid="13"/>
                                        </p:tgtEl>
                                        <p:attrNameLst>
                                          <p:attrName>ppt_y</p:attrName>
                                        </p:attrNameLst>
                                      </p:cBhvr>
                                      <p:tavLst>
                                        <p:tav tm="0">
                                          <p:val>
                                            <p:strVal val="1+#ppt_h/2"/>
                                          </p:val>
                                        </p:tav>
                                        <p:tav tm="100000">
                                          <p:val>
                                            <p:strVal val="#ppt_y"/>
                                          </p:val>
                                        </p:tav>
                                      </p:tavLst>
                                    </p:anim>
                                  </p:childTnLst>
                                </p:cTn>
                              </p:par>
                            </p:childTnLst>
                          </p:cTn>
                        </p:par>
                        <p:par>
                          <p:cTn id="49" fill="hold" nodeType="afterGroup">
                            <p:stCondLst>
                              <p:cond delay="4500"/>
                            </p:stCondLst>
                            <p:childTnLst>
                              <p:par>
                                <p:cTn id="50" presetID="2" presetClass="entr" presetSubtype="4" fill="hold" nodeType="afterEffect">
                                  <p:stCondLst>
                                    <p:cond delay="0"/>
                                  </p:stCondLst>
                                  <p:childTnLst>
                                    <p:set>
                                      <p:cBhvr>
                                        <p:cTn id="51" dur="1" fill="hold">
                                          <p:stCondLst>
                                            <p:cond delay="0"/>
                                          </p:stCondLst>
                                        </p:cTn>
                                        <p:tgtEl>
                                          <p:spTgt spid="20"/>
                                        </p:tgtEl>
                                        <p:attrNameLst>
                                          <p:attrName>style.visibility</p:attrName>
                                        </p:attrNameLst>
                                      </p:cBhvr>
                                      <p:to>
                                        <p:strVal val="visible"/>
                                      </p:to>
                                    </p:set>
                                    <p:anim calcmode="lin" valueType="num">
                                      <p:cBhvr additive="base">
                                        <p:cTn id="52" dur="500" fill="hold"/>
                                        <p:tgtEl>
                                          <p:spTgt spid="20"/>
                                        </p:tgtEl>
                                        <p:attrNameLst>
                                          <p:attrName>ppt_x</p:attrName>
                                        </p:attrNameLst>
                                      </p:cBhvr>
                                      <p:tavLst>
                                        <p:tav tm="0">
                                          <p:val>
                                            <p:strVal val="#ppt_x"/>
                                          </p:val>
                                        </p:tav>
                                        <p:tav tm="100000">
                                          <p:val>
                                            <p:strVal val="#ppt_x"/>
                                          </p:val>
                                        </p:tav>
                                      </p:tavLst>
                                    </p:anim>
                                    <p:anim calcmode="lin" valueType="num">
                                      <p:cBhvr additive="base">
                                        <p:cTn id="53"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Straight Connector 18"/>
          <p:cNvCxnSpPr>
            <a:cxnSpLocks noGrp="1" noRot="1" noChangeAspect="1" noMove="1" noResize="1" noEditPoints="1" noAdjustHandles="1" noChangeArrowheads="1" noChangeShapeType="1"/>
          </p:cNvCxnSpPr>
          <p:nvPr/>
        </p:nvCxnSpPr>
        <p:spPr>
          <a:xfrm>
            <a:off x="4065588" y="477838"/>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sp>
        <p:nvSpPr>
          <p:cNvPr id="27" name="Rectangle 20"/>
          <p:cNvSpPr>
            <a:spLocks noGrp="1" noRot="1" noChangeAspect="1" noMove="1" noResize="1" noEditPoints="1" noAdjustHandles="1" noChangeArrowheads="1" noChangeShapeType="1" noTextEdit="1"/>
          </p:cNvSpPr>
          <p:nvPr/>
        </p:nvSpPr>
        <p:spPr bwMode="ltGray">
          <a:xfrm>
            <a:off x="377825" y="4633913"/>
            <a:ext cx="11439525" cy="1844675"/>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sp>
        <p:nvSpPr>
          <p:cNvPr id="2" name="Tiêu đề 1"/>
          <p:cNvSpPr>
            <a:spLocks noGrp="1"/>
          </p:cNvSpPr>
          <p:nvPr>
            <p:ph type="title"/>
          </p:nvPr>
        </p:nvSpPr>
        <p:spPr>
          <a:xfrm>
            <a:off x="527050" y="4756150"/>
            <a:ext cx="11141075" cy="930275"/>
          </a:xfrm>
        </p:spPr>
        <p:txBody>
          <a:bodyPr anchor="b"/>
          <a:lstStyle/>
          <a:p>
            <a:pPr algn="ctr" eaLnBrk="1" hangingPunct="1"/>
            <a:r>
              <a:rPr lang="en-US" altLang="en-US" sz="5400" b="1" smtClean="0">
                <a:solidFill>
                  <a:srgbClr val="FFFFFF"/>
                </a:solidFill>
                <a:latin typeface="Times New Roman" panose="02020603050405020304" pitchFamily="18" charset="0"/>
                <a:cs typeface="Times New Roman" panose="02020603050405020304" pitchFamily="18" charset="0"/>
              </a:rPr>
              <a:t>Anh hùng nuôi quân Hoàng Cầm</a:t>
            </a:r>
          </a:p>
        </p:txBody>
      </p:sp>
      <p:pic>
        <p:nvPicPr>
          <p:cNvPr id="7" name="Hình ảnh 6" descr="Ảnh có chứa mặt đất, ngoài trời, cỏ, cây&#10;&#10;Mô tả được tạo với mức tin cậy rất cao"/>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97375" y="690563"/>
            <a:ext cx="3424238" cy="344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8" name="Straight Connector 22"/>
          <p:cNvCxnSpPr>
            <a:cxnSpLocks noGrp="1" noRot="1" noChangeAspect="1" noMove="1" noResize="1" noEditPoints="1" noAdjustHandles="1" noChangeArrowheads="1" noChangeShapeType="1"/>
          </p:cNvCxnSpPr>
          <p:nvPr/>
        </p:nvCxnSpPr>
        <p:spPr>
          <a:xfrm>
            <a:off x="8153400" y="477838"/>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5" name="Chỗ dành sẵn cho Nội dung 4" descr="Ảnh có chứa người, người đàn ông, quần áo, tường&#10;&#10;Mô tả được tạo với mức tin cậy rất cao"/>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b="14845"/>
          <a:stretch>
            <a:fillRect/>
          </a:stretch>
        </p:blipFill>
        <p:spPr>
          <a:xfrm>
            <a:off x="374650" y="379413"/>
            <a:ext cx="3424238" cy="3940175"/>
          </a:xfrm>
        </p:spPr>
      </p:pic>
      <p:cxnSp>
        <p:nvCxnSpPr>
          <p:cNvPr id="25" name="Straight Connector 24"/>
          <p:cNvCxnSpPr>
            <a:cxnSpLocks noGrp="1" noRot="1" noChangeAspect="1" noMove="1" noResize="1" noEditPoints="1" noAdjustHandles="1" noChangeArrowheads="1" noChangeShapeType="1"/>
          </p:cNvCxnSpPr>
          <p:nvPr/>
        </p:nvCxnSpPr>
        <p:spPr>
          <a:xfrm>
            <a:off x="2209800" y="5738813"/>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20" name="Hình ảnh 19" descr="Ảnh có chứa mặt đất, người, ngoài trời, người đàn ông&#10;&#10;Mô tả được tạo với mức tin cậy rất cao"/>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383588" y="706438"/>
            <a:ext cx="3433762"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244936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16" presetClass="entr" presetSubtype="21"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inVertical)">
                                      <p:cBhvr>
                                        <p:cTn id="11" dur="500"/>
                                        <p:tgtEl>
                                          <p:spTgt spid="2"/>
                                        </p:tgtEl>
                                      </p:cBhvr>
                                    </p:animEffect>
                                  </p:childTnLst>
                                </p:cTn>
                              </p:par>
                            </p:childTnLst>
                          </p:cTn>
                        </p:par>
                        <p:par>
                          <p:cTn id="12" fill="hold" nodeType="afterGroup">
                            <p:stCondLst>
                              <p:cond delay="500"/>
                            </p:stCondLst>
                            <p:childTnLst>
                              <p:par>
                                <p:cTn id="13" presetID="2" presetClass="entr" presetSubtype="4"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par>
                          <p:cTn id="17" fill="hold" nodeType="afterGroup">
                            <p:stCondLst>
                              <p:cond delay="1000"/>
                            </p:stCondLst>
                            <p:childTnLst>
                              <p:par>
                                <p:cTn id="18" presetID="2" presetClass="entr" presetSubtype="4"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additive="base">
                                        <p:cTn id="20" dur="500" fill="hold"/>
                                        <p:tgtEl>
                                          <p:spTgt spid="20"/>
                                        </p:tgtEl>
                                        <p:attrNameLst>
                                          <p:attrName>ppt_x</p:attrName>
                                        </p:attrNameLst>
                                      </p:cBhvr>
                                      <p:tavLst>
                                        <p:tav tm="0">
                                          <p:val>
                                            <p:strVal val="#ppt_x"/>
                                          </p:val>
                                        </p:tav>
                                        <p:tav tm="100000">
                                          <p:val>
                                            <p:strVal val="#ppt_x"/>
                                          </p:val>
                                        </p:tav>
                                      </p:tavLst>
                                    </p:anim>
                                    <p:anim calcmode="lin" valueType="num">
                                      <p:cBhvr additive="base">
                                        <p:cTn id="21"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Shape 9"/>
          <p:cNvSpPr>
            <a:spLocks noGrp="1" noRot="1" noChangeAspect="1" noMove="1" noResize="1" noEditPoints="1" noAdjustHandles="1" noChangeArrowheads="1" noChangeShapeType="1" noTextEdit="1"/>
          </p:cNvSpPr>
          <p:nvPr/>
        </p:nvSpPr>
        <p:spPr>
          <a:xfrm flipV="1">
            <a:off x="2560638" y="4232275"/>
            <a:ext cx="5610225" cy="2625725"/>
          </a:xfrm>
          <a:custGeom>
            <a:avLst/>
            <a:gdLst>
              <a:gd name="connsiteX0" fmla="*/ 0 w 6488456"/>
              <a:gd name="connsiteY0" fmla="*/ 0 h 3036711"/>
              <a:gd name="connsiteX1" fmla="*/ 6488456 w 6488456"/>
              <a:gd name="connsiteY1" fmla="*/ 0 h 3036711"/>
              <a:gd name="connsiteX2" fmla="*/ 6482686 w 6488456"/>
              <a:gd name="connsiteY2" fmla="*/ 114279 h 3036711"/>
              <a:gd name="connsiteX3" fmla="*/ 3244228 w 6488456"/>
              <a:gd name="connsiteY3" fmla="*/ 3036711 h 3036711"/>
              <a:gd name="connsiteX4" fmla="*/ 5771 w 6488456"/>
              <a:gd name="connsiteY4" fmla="*/ 114279 h 3036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8456" h="3036711">
                <a:moveTo>
                  <a:pt x="0" y="0"/>
                </a:moveTo>
                <a:lnTo>
                  <a:pt x="6488456" y="0"/>
                </a:lnTo>
                <a:lnTo>
                  <a:pt x="6482686" y="114279"/>
                </a:lnTo>
                <a:cubicBezTo>
                  <a:pt x="6315984" y="1755766"/>
                  <a:pt x="4929697" y="3036711"/>
                  <a:pt x="3244228" y="3036711"/>
                </a:cubicBezTo>
                <a:cubicBezTo>
                  <a:pt x="1558760" y="3036711"/>
                  <a:pt x="172473" y="1755766"/>
                  <a:pt x="5771" y="114279"/>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sp>
        <p:nvSpPr>
          <p:cNvPr id="12" name="Freeform: Shape 11"/>
          <p:cNvSpPr>
            <a:spLocks noGrp="1" noRot="1" noChangeAspect="1" noMove="1" noResize="1" noEditPoints="1" noAdjustHandles="1" noChangeArrowheads="1" noChangeShapeType="1" noTextEdit="1"/>
          </p:cNvSpPr>
          <p:nvPr/>
        </p:nvSpPr>
        <p:spPr>
          <a:xfrm rot="10800000" flipH="1">
            <a:off x="0" y="0"/>
            <a:ext cx="5903913" cy="4406900"/>
          </a:xfrm>
          <a:custGeom>
            <a:avLst/>
            <a:gdLst>
              <a:gd name="connsiteX0" fmla="*/ 2562355 w 6855833"/>
              <a:gd name="connsiteY0" fmla="*/ 0 h 5116428"/>
              <a:gd name="connsiteX1" fmla="*/ 6855833 w 6855833"/>
              <a:gd name="connsiteY1" fmla="*/ 4293479 h 5116428"/>
              <a:gd name="connsiteX2" fmla="*/ 6833667 w 6855833"/>
              <a:gd name="connsiteY2" fmla="*/ 4732462 h 5116428"/>
              <a:gd name="connsiteX3" fmla="*/ 6775067 w 6855833"/>
              <a:gd name="connsiteY3" fmla="*/ 5116428 h 5116428"/>
              <a:gd name="connsiteX4" fmla="*/ 0 w 6855833"/>
              <a:gd name="connsiteY4" fmla="*/ 5116428 h 5116428"/>
              <a:gd name="connsiteX5" fmla="*/ 0 w 6855833"/>
              <a:gd name="connsiteY5" fmla="*/ 854273 h 5116428"/>
              <a:gd name="connsiteX6" fmla="*/ 161831 w 6855833"/>
              <a:gd name="connsiteY6" fmla="*/ 733259 h 5116428"/>
              <a:gd name="connsiteX7" fmla="*/ 2562355 w 6855833"/>
              <a:gd name="connsiteY7" fmla="*/ 0 h 5116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5833" h="5116428">
                <a:moveTo>
                  <a:pt x="2562355" y="0"/>
                </a:moveTo>
                <a:cubicBezTo>
                  <a:pt x="4933578" y="0"/>
                  <a:pt x="6855833" y="1922255"/>
                  <a:pt x="6855833" y="4293479"/>
                </a:cubicBezTo>
                <a:cubicBezTo>
                  <a:pt x="6855833" y="4441680"/>
                  <a:pt x="6848324" y="4588128"/>
                  <a:pt x="6833667" y="4732462"/>
                </a:cubicBezTo>
                <a:lnTo>
                  <a:pt x="6775067" y="5116428"/>
                </a:lnTo>
                <a:lnTo>
                  <a:pt x="0" y="5116428"/>
                </a:lnTo>
                <a:lnTo>
                  <a:pt x="0" y="854273"/>
                </a:lnTo>
                <a:lnTo>
                  <a:pt x="161831" y="733259"/>
                </a:lnTo>
                <a:cubicBezTo>
                  <a:pt x="847074" y="270317"/>
                  <a:pt x="1673147" y="0"/>
                  <a:pt x="2562355" y="0"/>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pic>
        <p:nvPicPr>
          <p:cNvPr id="4" name="Hình ảnh 3" descr="Ảnh có chứa người, ngoài trời, cây, quân phục&#10;&#10;Mô tả được tạo với mức tin cậy rất cao"/>
          <p:cNvPicPr>
            <a:picLocks noChangeAspect="1"/>
          </p:cNvPicPr>
          <p:nvPr/>
        </p:nvPicPr>
        <p:blipFill rotWithShape="1">
          <a:blip r:embed="rId3"/>
          <a:srcRect l="2219" r="20813"/>
          <a:stretch/>
        </p:blipFill>
        <p:spPr>
          <a:xfrm>
            <a:off x="1" y="10"/>
            <a:ext cx="5681097" cy="4151910"/>
          </a:xfrm>
          <a:custGeom>
            <a:avLst/>
            <a:gdLst/>
            <a:ahLst/>
            <a:cxnLst/>
            <a:rect l="l" t="t" r="r" b="b"/>
            <a:pathLst>
              <a:path w="5681097" h="4151920">
                <a:moveTo>
                  <a:pt x="0" y="0"/>
                </a:moveTo>
                <a:lnTo>
                  <a:pt x="5611423" y="0"/>
                </a:lnTo>
                <a:lnTo>
                  <a:pt x="5663241" y="339527"/>
                </a:lnTo>
                <a:cubicBezTo>
                  <a:pt x="5675049" y="455800"/>
                  <a:pt x="5681097" y="573775"/>
                  <a:pt x="5681097" y="693164"/>
                </a:cubicBezTo>
                <a:cubicBezTo>
                  <a:pt x="5681097" y="2603383"/>
                  <a:pt x="4132560" y="4151920"/>
                  <a:pt x="2222343" y="4151920"/>
                </a:cubicBezTo>
                <a:cubicBezTo>
                  <a:pt x="1386622" y="4151920"/>
                  <a:pt x="620129" y="3855520"/>
                  <a:pt x="22252" y="3362108"/>
                </a:cubicBezTo>
                <a:lnTo>
                  <a:pt x="0" y="3341884"/>
                </a:lnTo>
                <a:close/>
              </a:path>
            </a:pathLst>
          </a:custGeom>
        </p:spPr>
      </p:pic>
      <p:sp>
        <p:nvSpPr>
          <p:cNvPr id="3" name="Chỗ dành sẵn cho Nội dung 2"/>
          <p:cNvSpPr>
            <a:spLocks noGrp="1"/>
          </p:cNvSpPr>
          <p:nvPr>
            <p:ph idx="1"/>
          </p:nvPr>
        </p:nvSpPr>
        <p:spPr>
          <a:xfrm>
            <a:off x="6100763" y="769938"/>
            <a:ext cx="5937250" cy="2438400"/>
          </a:xfrm>
        </p:spPr>
        <p:txBody>
          <a:bodyPr/>
          <a:lstStyle/>
          <a:p>
            <a:pPr eaLnBrk="1" hangingPunct="1"/>
            <a:r>
              <a:rPr lang="en-BZ" altLang="en-US" sz="4000" smtClean="0">
                <a:latin typeface="Times New Roman" panose="02020603050405020304" pitchFamily="18" charset="0"/>
                <a:cs typeface="Times New Roman" panose="02020603050405020304" pitchFamily="18" charset="0"/>
              </a:rPr>
              <a:t>Họp thành tiểu đội</a:t>
            </a:r>
          </a:p>
          <a:p>
            <a:pPr eaLnBrk="1" hangingPunct="1"/>
            <a:r>
              <a:rPr lang="en-BZ" altLang="en-US" sz="4000" smtClean="0">
                <a:latin typeface="Times New Roman" panose="02020603050405020304" pitchFamily="18" charset="0"/>
                <a:cs typeface="Times New Roman" panose="02020603050405020304" pitchFamily="18" charset="0"/>
              </a:rPr>
              <a:t>Gặp bè bạn, bắt tay nhau</a:t>
            </a:r>
          </a:p>
          <a:p>
            <a:pPr eaLnBrk="1" hangingPunct="1"/>
            <a:r>
              <a:rPr lang="en-BZ" altLang="en-US" sz="4000" smtClean="0">
                <a:latin typeface="Times New Roman" panose="02020603050405020304" pitchFamily="18" charset="0"/>
                <a:cs typeface="Times New Roman" panose="02020603050405020304" pitchFamily="18" charset="0"/>
              </a:rPr>
              <a:t>Chung bát đũa = gia đình</a:t>
            </a:r>
          </a:p>
        </p:txBody>
      </p:sp>
      <p:pic>
        <p:nvPicPr>
          <p:cNvPr id="5" name="Hình ảnh 4" descr="Ảnh có chứa quân phục, người, ngoài trời, cỏ&#10;&#10;Mô tả được tạo với mức tin cậy rất cao"/>
          <p:cNvPicPr>
            <a:picLocks noChangeAspect="1"/>
          </p:cNvPicPr>
          <p:nvPr/>
        </p:nvPicPr>
        <p:blipFill rotWithShape="1">
          <a:blip r:embed="rId4"/>
          <a:srcRect r="-2" b="31189"/>
          <a:stretch/>
        </p:blipFill>
        <p:spPr>
          <a:xfrm>
            <a:off x="2785874" y="4448810"/>
            <a:ext cx="5148922" cy="2409190"/>
          </a:xfrm>
          <a:custGeom>
            <a:avLst/>
            <a:gdLst/>
            <a:ahLst/>
            <a:cxnLst/>
            <a:rect l="l" t="t" r="r" b="b"/>
            <a:pathLst>
              <a:path w="5148922" h="2409190">
                <a:moveTo>
                  <a:pt x="2574461" y="0"/>
                </a:moveTo>
                <a:cubicBezTo>
                  <a:pt x="3911983" y="0"/>
                  <a:pt x="5012087" y="1016507"/>
                  <a:pt x="5144375" y="2319127"/>
                </a:cubicBezTo>
                <a:lnTo>
                  <a:pt x="5148922" y="2409190"/>
                </a:lnTo>
                <a:lnTo>
                  <a:pt x="0" y="2409190"/>
                </a:lnTo>
                <a:lnTo>
                  <a:pt x="4548" y="2319127"/>
                </a:lnTo>
                <a:cubicBezTo>
                  <a:pt x="136837" y="1016507"/>
                  <a:pt x="1236939" y="0"/>
                  <a:pt x="2574461" y="0"/>
                </a:cubicBezTo>
                <a:close/>
              </a:path>
            </a:pathLst>
          </a:custGeom>
        </p:spPr>
      </p:pic>
      <p:sp>
        <p:nvSpPr>
          <p:cNvPr id="7" name="Text Box 24"/>
          <p:cNvSpPr txBox="1">
            <a:spLocks noChangeArrowheads="1"/>
          </p:cNvSpPr>
          <p:nvPr/>
        </p:nvSpPr>
        <p:spPr bwMode="auto">
          <a:xfrm>
            <a:off x="6691313" y="3251200"/>
            <a:ext cx="542925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30000"/>
              </a:spcBef>
              <a:buFontTx/>
              <a:buNone/>
            </a:pPr>
            <a:r>
              <a:rPr lang="en-US" altLang="en-US" sz="4000" b="1">
                <a:solidFill>
                  <a:srgbClr val="FFC000"/>
                </a:solidFill>
                <a:latin typeface="Times New Roman" panose="02020603050405020304" pitchFamily="18" charset="0"/>
                <a:cs typeface="Times New Roman" panose="02020603050405020304" pitchFamily="18" charset="0"/>
                <a:sym typeface="Wingdings" panose="05000000000000000000" pitchFamily="2" charset="2"/>
              </a:rPr>
              <a:t> Tình đồng đội chân thành, bộc trực mà sâu sắc.</a:t>
            </a:r>
            <a:endParaRPr lang="en-US" altLang="en-US" sz="4000" b="1">
              <a:solidFill>
                <a:srgbClr val="FFC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439156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barn(inVertical)">
                                      <p:cBhvr>
                                        <p:cTn id="2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Chỗ dành sẵn cho Nội dung 4" descr="Ảnh có chứa người, ngoài trời, đồng phục, nhóm&#10;&#10;Mô tả được tạo tự độn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t="842" b="23399"/>
          <a:stretch>
            <a:fillRect/>
          </a:stretch>
        </p:blipFill>
        <p:spPr>
          <a:xfrm>
            <a:off x="0" y="-15875"/>
            <a:ext cx="12192000" cy="6869113"/>
          </a:xfrm>
        </p:spPr>
      </p:pic>
      <p:sp>
        <p:nvSpPr>
          <p:cNvPr id="2" name="Tiêu đề 1"/>
          <p:cNvSpPr>
            <a:spLocks noGrp="1"/>
          </p:cNvSpPr>
          <p:nvPr>
            <p:ph type="title"/>
          </p:nvPr>
        </p:nvSpPr>
        <p:spPr>
          <a:xfrm>
            <a:off x="1271588" y="5637213"/>
            <a:ext cx="9648825" cy="1204912"/>
          </a:xfrm>
          <a:solidFill>
            <a:schemeClr val="accent1">
              <a:lumMod val="20000"/>
              <a:lumOff val="80000"/>
            </a:schemeClr>
          </a:solidFill>
        </p:spPr>
        <p:txBody>
          <a:bodyPr rtlCol="0">
            <a:noAutofit/>
          </a:bodyPr>
          <a:lstStyle/>
          <a:p>
            <a:pPr algn="ctr" eaLnBrk="1" fontAlgn="auto" hangingPunct="1">
              <a:spcAft>
                <a:spcPts val="0"/>
              </a:spcAft>
              <a:defRPr/>
            </a:pPr>
            <a:r>
              <a:rPr lang="en-US" altLang="en-US" sz="3600" b="1" i="1" dirty="0" err="1">
                <a:latin typeface="Times New Roman" panose="02020603050405020304" pitchFamily="18" charset="0"/>
              </a:rPr>
              <a:t>Lại</a:t>
            </a:r>
            <a:r>
              <a:rPr lang="en-US" altLang="en-US" sz="3600" b="1" i="1" dirty="0">
                <a:latin typeface="Times New Roman" panose="02020603050405020304" pitchFamily="18" charset="0"/>
              </a:rPr>
              <a:t> </a:t>
            </a:r>
            <a:r>
              <a:rPr lang="en-US" altLang="en-US" sz="3600" b="1" i="1" dirty="0" err="1">
                <a:latin typeface="Times New Roman" panose="02020603050405020304" pitchFamily="18" charset="0"/>
              </a:rPr>
              <a:t>đi</a:t>
            </a:r>
            <a:r>
              <a:rPr lang="en-US" altLang="en-US" sz="3600" b="1" i="1" dirty="0">
                <a:latin typeface="Times New Roman" panose="02020603050405020304" pitchFamily="18" charset="0"/>
              </a:rPr>
              <a:t>, </a:t>
            </a:r>
            <a:r>
              <a:rPr lang="en-US" altLang="en-US" sz="3600" b="1" i="1" dirty="0" err="1">
                <a:latin typeface="Times New Roman" panose="02020603050405020304" pitchFamily="18" charset="0"/>
              </a:rPr>
              <a:t>lại</a:t>
            </a:r>
            <a:r>
              <a:rPr lang="en-US" altLang="en-US" sz="3600" b="1" i="1" dirty="0">
                <a:latin typeface="Times New Roman" panose="02020603050405020304" pitchFamily="18" charset="0"/>
              </a:rPr>
              <a:t> </a:t>
            </a:r>
            <a:r>
              <a:rPr lang="en-US" altLang="en-US" sz="3600" b="1" i="1" dirty="0" err="1">
                <a:latin typeface="Times New Roman" panose="02020603050405020304" pitchFamily="18" charset="0"/>
              </a:rPr>
              <a:t>đi</a:t>
            </a:r>
            <a:r>
              <a:rPr lang="en-US" altLang="en-US" sz="3600" b="1" i="1" dirty="0">
                <a:latin typeface="Times New Roman" panose="02020603050405020304" pitchFamily="18" charset="0"/>
              </a:rPr>
              <a:t>, </a:t>
            </a:r>
            <a:r>
              <a:rPr lang="en-US" altLang="en-US" sz="3600" b="1" i="1" dirty="0" err="1">
                <a:latin typeface="Times New Roman" panose="02020603050405020304" pitchFamily="18" charset="0"/>
              </a:rPr>
              <a:t>trời</a:t>
            </a:r>
            <a:r>
              <a:rPr lang="en-US" altLang="en-US" sz="3600" b="1" i="1" dirty="0">
                <a:latin typeface="Times New Roman" panose="02020603050405020304" pitchFamily="18" charset="0"/>
              </a:rPr>
              <a:t> </a:t>
            </a:r>
            <a:r>
              <a:rPr lang="en-US" altLang="en-US" sz="3600" b="1" i="1" dirty="0" err="1">
                <a:latin typeface="Times New Roman" panose="02020603050405020304" pitchFamily="18" charset="0"/>
              </a:rPr>
              <a:t>xanh</a:t>
            </a:r>
            <a:r>
              <a:rPr lang="en-US" altLang="en-US" sz="3600" b="1" i="1" dirty="0">
                <a:latin typeface="Times New Roman" panose="02020603050405020304" pitchFamily="18" charset="0"/>
              </a:rPr>
              <a:t> </a:t>
            </a:r>
            <a:r>
              <a:rPr lang="en-US" altLang="en-US" sz="3600" b="1" i="1" dirty="0" err="1">
                <a:latin typeface="Times New Roman" panose="02020603050405020304" pitchFamily="18" charset="0"/>
              </a:rPr>
              <a:t>thêm</a:t>
            </a:r>
            <a:r>
              <a:rPr lang="en-US" altLang="en-US" sz="3600" b="1" i="1" dirty="0">
                <a:latin typeface="Times New Roman" panose="02020603050405020304" pitchFamily="18" charset="0"/>
              </a:rPr>
              <a:t/>
            </a:r>
            <a:br>
              <a:rPr lang="en-US" altLang="en-US" sz="3600" b="1" i="1" dirty="0">
                <a:latin typeface="Times New Roman" panose="02020603050405020304" pitchFamily="18" charset="0"/>
              </a:rPr>
            </a:br>
            <a:r>
              <a:rPr lang="en-US" altLang="en-US" sz="3600" b="1" i="1" dirty="0">
                <a:solidFill>
                  <a:srgbClr val="FF0000"/>
                </a:solidFill>
                <a:latin typeface="Times New Roman" panose="02020603050405020304" pitchFamily="18" charset="0"/>
                <a:sym typeface="Wingdings" panose="05000000000000000000" pitchFamily="2" charset="2"/>
              </a:rPr>
              <a:t> </a:t>
            </a:r>
            <a:r>
              <a:rPr lang="en-US" altLang="en-US" sz="3600" b="1" dirty="0" err="1">
                <a:solidFill>
                  <a:srgbClr val="FF0000"/>
                </a:solidFill>
                <a:latin typeface="Times New Roman" panose="02020603050405020304" pitchFamily="18" charset="0"/>
                <a:sym typeface="Wingdings" panose="05000000000000000000" pitchFamily="2" charset="2"/>
              </a:rPr>
              <a:t>Niềm</a:t>
            </a:r>
            <a:r>
              <a:rPr lang="en-US" altLang="en-US" sz="3600" b="1" dirty="0">
                <a:solidFill>
                  <a:srgbClr val="FF0000"/>
                </a:solidFill>
                <a:latin typeface="Times New Roman" panose="02020603050405020304" pitchFamily="18" charset="0"/>
                <a:sym typeface="Wingdings" panose="05000000000000000000" pitchFamily="2" charset="2"/>
              </a:rPr>
              <a:t> </a:t>
            </a:r>
            <a:r>
              <a:rPr lang="en-US" altLang="en-US" sz="3600" b="1" dirty="0" err="1">
                <a:solidFill>
                  <a:srgbClr val="FF0000"/>
                </a:solidFill>
                <a:latin typeface="Times New Roman" panose="02020603050405020304" pitchFamily="18" charset="0"/>
                <a:sym typeface="Wingdings" panose="05000000000000000000" pitchFamily="2" charset="2"/>
              </a:rPr>
              <a:t>vui</a:t>
            </a:r>
            <a:r>
              <a:rPr lang="en-US" altLang="en-US" sz="3600" b="1" dirty="0">
                <a:solidFill>
                  <a:srgbClr val="FF0000"/>
                </a:solidFill>
                <a:latin typeface="Times New Roman" panose="02020603050405020304" pitchFamily="18" charset="0"/>
                <a:sym typeface="Wingdings" panose="05000000000000000000" pitchFamily="2" charset="2"/>
              </a:rPr>
              <a:t> ra </a:t>
            </a:r>
            <a:r>
              <a:rPr lang="en-US" altLang="en-US" sz="3600" b="1" dirty="0" err="1">
                <a:solidFill>
                  <a:srgbClr val="FF0000"/>
                </a:solidFill>
                <a:latin typeface="Times New Roman" panose="02020603050405020304" pitchFamily="18" charset="0"/>
                <a:sym typeface="Wingdings" panose="05000000000000000000" pitchFamily="2" charset="2"/>
              </a:rPr>
              <a:t>trận</a:t>
            </a:r>
            <a:r>
              <a:rPr lang="en-US" altLang="en-US" sz="3600" b="1" dirty="0">
                <a:solidFill>
                  <a:srgbClr val="FF0000"/>
                </a:solidFill>
                <a:latin typeface="Times New Roman" panose="02020603050405020304" pitchFamily="18" charset="0"/>
                <a:sym typeface="Wingdings" panose="05000000000000000000" pitchFamily="2" charset="2"/>
              </a:rPr>
              <a:t>, </a:t>
            </a:r>
            <a:r>
              <a:rPr lang="en-US" altLang="en-US" sz="3600" b="1" dirty="0" err="1">
                <a:solidFill>
                  <a:srgbClr val="FF0000"/>
                </a:solidFill>
                <a:latin typeface="Times New Roman" panose="02020603050405020304" pitchFamily="18" charset="0"/>
                <a:sym typeface="Wingdings" panose="05000000000000000000" pitchFamily="2" charset="2"/>
              </a:rPr>
              <a:t>sự</a:t>
            </a:r>
            <a:r>
              <a:rPr lang="en-US" altLang="en-US" sz="3600" b="1" dirty="0">
                <a:solidFill>
                  <a:srgbClr val="FF0000"/>
                </a:solidFill>
                <a:latin typeface="Times New Roman" panose="02020603050405020304" pitchFamily="18" charset="0"/>
                <a:sym typeface="Wingdings" panose="05000000000000000000" pitchFamily="2" charset="2"/>
              </a:rPr>
              <a:t> tin </a:t>
            </a:r>
            <a:r>
              <a:rPr lang="en-US" altLang="en-US" sz="3600" b="1" dirty="0" err="1">
                <a:solidFill>
                  <a:srgbClr val="FF0000"/>
                </a:solidFill>
                <a:latin typeface="Times New Roman" panose="02020603050405020304" pitchFamily="18" charset="0"/>
                <a:sym typeface="Wingdings" panose="05000000000000000000" pitchFamily="2" charset="2"/>
              </a:rPr>
              <a:t>tưởng</a:t>
            </a:r>
            <a:r>
              <a:rPr lang="en-US" altLang="en-US" sz="3600" b="1" dirty="0">
                <a:solidFill>
                  <a:srgbClr val="FF0000"/>
                </a:solidFill>
                <a:latin typeface="Times New Roman" panose="02020603050405020304" pitchFamily="18" charset="0"/>
                <a:sym typeface="Wingdings" panose="05000000000000000000" pitchFamily="2" charset="2"/>
              </a:rPr>
              <a:t> </a:t>
            </a:r>
            <a:r>
              <a:rPr lang="en-US" altLang="en-US" sz="3600" b="1" dirty="0" err="1">
                <a:solidFill>
                  <a:srgbClr val="FF0000"/>
                </a:solidFill>
                <a:latin typeface="Times New Roman" panose="02020603050405020304" pitchFamily="18" charset="0"/>
                <a:sym typeface="Wingdings" panose="05000000000000000000" pitchFamily="2" charset="2"/>
              </a:rPr>
              <a:t>vào</a:t>
            </a:r>
            <a:r>
              <a:rPr lang="en-US" altLang="en-US" sz="3600" b="1" dirty="0">
                <a:solidFill>
                  <a:srgbClr val="FF0000"/>
                </a:solidFill>
                <a:latin typeface="Times New Roman" panose="02020603050405020304" pitchFamily="18" charset="0"/>
                <a:sym typeface="Wingdings" panose="05000000000000000000" pitchFamily="2" charset="2"/>
              </a:rPr>
              <a:t> </a:t>
            </a:r>
            <a:r>
              <a:rPr lang="en-US" altLang="en-US" sz="3600" b="1" dirty="0" err="1">
                <a:solidFill>
                  <a:srgbClr val="FF0000"/>
                </a:solidFill>
                <a:latin typeface="Times New Roman" panose="02020603050405020304" pitchFamily="18" charset="0"/>
                <a:sym typeface="Wingdings" panose="05000000000000000000" pitchFamily="2" charset="2"/>
              </a:rPr>
              <a:t>tương</a:t>
            </a:r>
            <a:r>
              <a:rPr lang="en-US" altLang="en-US" sz="3600" b="1" dirty="0">
                <a:solidFill>
                  <a:srgbClr val="FF0000"/>
                </a:solidFill>
                <a:latin typeface="Times New Roman" panose="02020603050405020304" pitchFamily="18" charset="0"/>
                <a:sym typeface="Wingdings" panose="05000000000000000000" pitchFamily="2" charset="2"/>
              </a:rPr>
              <a:t> </a:t>
            </a:r>
            <a:r>
              <a:rPr lang="en-US" altLang="en-US" sz="3600" b="1" dirty="0" err="1">
                <a:solidFill>
                  <a:srgbClr val="FF0000"/>
                </a:solidFill>
                <a:latin typeface="Times New Roman" panose="02020603050405020304" pitchFamily="18" charset="0"/>
                <a:sym typeface="Wingdings" panose="05000000000000000000" pitchFamily="2" charset="2"/>
              </a:rPr>
              <a:t>lai</a:t>
            </a:r>
            <a:r>
              <a:rPr lang="en-US" altLang="en-US" sz="3600" b="1" dirty="0">
                <a:solidFill>
                  <a:srgbClr val="FF0000"/>
                </a:solidFill>
                <a:latin typeface="Times New Roman" panose="02020603050405020304" pitchFamily="18" charset="0"/>
                <a:sym typeface="Wingdings" panose="05000000000000000000" pitchFamily="2" charset="2"/>
              </a:rPr>
              <a:t>.</a:t>
            </a:r>
            <a:endParaRPr lang="en-US" sz="3600" b="1" dirty="0">
              <a:solidFill>
                <a:srgbClr val="FF0000"/>
              </a:solidFill>
              <a:latin typeface="#9Slide03 Cabin Condensed Bold" panose="00000806000000000000" pitchFamily="2" charset="0"/>
            </a:endParaRPr>
          </a:p>
        </p:txBody>
      </p:sp>
    </p:spTree>
    <p:extLst>
      <p:ext uri="{BB962C8B-B14F-4D97-AF65-F5344CB8AC3E}">
        <p14:creationId xmlns:p14="http://schemas.microsoft.com/office/powerpoint/2010/main" val="23207349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Chỗ dành sẵn cho Nội dung 4"/>
          <p:cNvPicPr>
            <a:picLocks noChangeAspect="1"/>
          </p:cNvPicPr>
          <p:nvPr/>
        </p:nvPicPr>
        <p:blipFill>
          <a:blip r:embed="rId2">
            <a:extLst>
              <a:ext uri="{28A0092B-C50C-407E-A947-70E740481C1C}">
                <a14:useLocalDpi xmlns:a14="http://schemas.microsoft.com/office/drawing/2010/main" val="0"/>
              </a:ext>
            </a:extLst>
          </a:blip>
          <a:srcRect t="6589" b="3291"/>
          <a:stretch>
            <a:fillRect/>
          </a:stretch>
        </p:blipFill>
        <p:spPr bwMode="auto">
          <a:xfrm>
            <a:off x="88900" y="87313"/>
            <a:ext cx="12011025" cy="668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Hình chữ nhật 4"/>
          <p:cNvSpPr/>
          <p:nvPr/>
        </p:nvSpPr>
        <p:spPr>
          <a:xfrm>
            <a:off x="5549900" y="361950"/>
            <a:ext cx="6251575" cy="4833938"/>
          </a:xfrm>
          <a:custGeom>
            <a:avLst/>
            <a:gdLst>
              <a:gd name="connsiteX0" fmla="*/ 0 w 6251945"/>
              <a:gd name="connsiteY0" fmla="*/ 0 h 4834607"/>
              <a:gd name="connsiteX1" fmla="*/ 757180 w 6251945"/>
              <a:gd name="connsiteY1" fmla="*/ 0 h 4834607"/>
              <a:gd name="connsiteX2" fmla="*/ 1576879 w 6251945"/>
              <a:gd name="connsiteY2" fmla="*/ 0 h 4834607"/>
              <a:gd name="connsiteX3" fmla="*/ 2396579 w 6251945"/>
              <a:gd name="connsiteY3" fmla="*/ 0 h 4834607"/>
              <a:gd name="connsiteX4" fmla="*/ 3028720 w 6251945"/>
              <a:gd name="connsiteY4" fmla="*/ 0 h 4834607"/>
              <a:gd name="connsiteX5" fmla="*/ 3848419 w 6251945"/>
              <a:gd name="connsiteY5" fmla="*/ 0 h 4834607"/>
              <a:gd name="connsiteX6" fmla="*/ 4605599 w 6251945"/>
              <a:gd name="connsiteY6" fmla="*/ 0 h 4834607"/>
              <a:gd name="connsiteX7" fmla="*/ 5425299 w 6251945"/>
              <a:gd name="connsiteY7" fmla="*/ 0 h 4834607"/>
              <a:gd name="connsiteX8" fmla="*/ 6251945 w 6251945"/>
              <a:gd name="connsiteY8" fmla="*/ 0 h 4834607"/>
              <a:gd name="connsiteX9" fmla="*/ 6251945 w 6251945"/>
              <a:gd name="connsiteY9" fmla="*/ 739004 h 4834607"/>
              <a:gd name="connsiteX10" fmla="*/ 6251945 w 6251945"/>
              <a:gd name="connsiteY10" fmla="*/ 1429662 h 4834607"/>
              <a:gd name="connsiteX11" fmla="*/ 6251945 w 6251945"/>
              <a:gd name="connsiteY11" fmla="*/ 2071974 h 4834607"/>
              <a:gd name="connsiteX12" fmla="*/ 6251945 w 6251945"/>
              <a:gd name="connsiteY12" fmla="*/ 2859325 h 4834607"/>
              <a:gd name="connsiteX13" fmla="*/ 6251945 w 6251945"/>
              <a:gd name="connsiteY13" fmla="*/ 3501637 h 4834607"/>
              <a:gd name="connsiteX14" fmla="*/ 6251945 w 6251945"/>
              <a:gd name="connsiteY14" fmla="*/ 4834607 h 4834607"/>
              <a:gd name="connsiteX15" fmla="*/ 5557284 w 6251945"/>
              <a:gd name="connsiteY15" fmla="*/ 4834607 h 4834607"/>
              <a:gd name="connsiteX16" fmla="*/ 5050182 w 6251945"/>
              <a:gd name="connsiteY16" fmla="*/ 4834607 h 4834607"/>
              <a:gd name="connsiteX17" fmla="*/ 4418041 w 6251945"/>
              <a:gd name="connsiteY17" fmla="*/ 4834607 h 4834607"/>
              <a:gd name="connsiteX18" fmla="*/ 3848419 w 6251945"/>
              <a:gd name="connsiteY18" fmla="*/ 4834607 h 4834607"/>
              <a:gd name="connsiteX19" fmla="*/ 3028720 w 6251945"/>
              <a:gd name="connsiteY19" fmla="*/ 4834607 h 4834607"/>
              <a:gd name="connsiteX20" fmla="*/ 2396579 w 6251945"/>
              <a:gd name="connsiteY20" fmla="*/ 4834607 h 4834607"/>
              <a:gd name="connsiteX21" fmla="*/ 1639399 w 6251945"/>
              <a:gd name="connsiteY21" fmla="*/ 4834607 h 4834607"/>
              <a:gd name="connsiteX22" fmla="*/ 882219 w 6251945"/>
              <a:gd name="connsiteY22" fmla="*/ 4834607 h 4834607"/>
              <a:gd name="connsiteX23" fmla="*/ 0 w 6251945"/>
              <a:gd name="connsiteY23" fmla="*/ 4834607 h 4834607"/>
              <a:gd name="connsiteX24" fmla="*/ 0 w 6251945"/>
              <a:gd name="connsiteY24" fmla="*/ 4047257 h 4834607"/>
              <a:gd name="connsiteX25" fmla="*/ 0 w 6251945"/>
              <a:gd name="connsiteY25" fmla="*/ 3259906 h 4834607"/>
              <a:gd name="connsiteX26" fmla="*/ 0 w 6251945"/>
              <a:gd name="connsiteY26" fmla="*/ 2665940 h 4834607"/>
              <a:gd name="connsiteX27" fmla="*/ 0 w 6251945"/>
              <a:gd name="connsiteY27" fmla="*/ 2071974 h 4834607"/>
              <a:gd name="connsiteX28" fmla="*/ 0 w 6251945"/>
              <a:gd name="connsiteY28" fmla="*/ 1284624 h 4834607"/>
              <a:gd name="connsiteX29" fmla="*/ 0 w 6251945"/>
              <a:gd name="connsiteY29" fmla="*/ 0 h 4834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251945" h="4834607" fill="none" extrusionOk="0">
                <a:moveTo>
                  <a:pt x="0" y="0"/>
                </a:moveTo>
                <a:cubicBezTo>
                  <a:pt x="304613" y="34582"/>
                  <a:pt x="427671" y="-4366"/>
                  <a:pt x="757180" y="0"/>
                </a:cubicBezTo>
                <a:cubicBezTo>
                  <a:pt x="1086689" y="4366"/>
                  <a:pt x="1202004" y="-5480"/>
                  <a:pt x="1576879" y="0"/>
                </a:cubicBezTo>
                <a:cubicBezTo>
                  <a:pt x="1951754" y="5480"/>
                  <a:pt x="2053590" y="-25624"/>
                  <a:pt x="2396579" y="0"/>
                </a:cubicBezTo>
                <a:cubicBezTo>
                  <a:pt x="2739568" y="25624"/>
                  <a:pt x="2816115" y="-21445"/>
                  <a:pt x="3028720" y="0"/>
                </a:cubicBezTo>
                <a:cubicBezTo>
                  <a:pt x="3241325" y="21445"/>
                  <a:pt x="3628602" y="729"/>
                  <a:pt x="3848419" y="0"/>
                </a:cubicBezTo>
                <a:cubicBezTo>
                  <a:pt x="4068236" y="-729"/>
                  <a:pt x="4282092" y="-4900"/>
                  <a:pt x="4605599" y="0"/>
                </a:cubicBezTo>
                <a:cubicBezTo>
                  <a:pt x="4929106" y="4900"/>
                  <a:pt x="5166478" y="-3592"/>
                  <a:pt x="5425299" y="0"/>
                </a:cubicBezTo>
                <a:cubicBezTo>
                  <a:pt x="5684120" y="3592"/>
                  <a:pt x="6069262" y="3539"/>
                  <a:pt x="6251945" y="0"/>
                </a:cubicBezTo>
                <a:cubicBezTo>
                  <a:pt x="6263366" y="153558"/>
                  <a:pt x="6277175" y="577548"/>
                  <a:pt x="6251945" y="739004"/>
                </a:cubicBezTo>
                <a:cubicBezTo>
                  <a:pt x="6226715" y="900460"/>
                  <a:pt x="6236735" y="1106574"/>
                  <a:pt x="6251945" y="1429662"/>
                </a:cubicBezTo>
                <a:cubicBezTo>
                  <a:pt x="6267155" y="1752750"/>
                  <a:pt x="6227231" y="1796370"/>
                  <a:pt x="6251945" y="2071974"/>
                </a:cubicBezTo>
                <a:cubicBezTo>
                  <a:pt x="6276659" y="2347578"/>
                  <a:pt x="6252335" y="2700090"/>
                  <a:pt x="6251945" y="2859325"/>
                </a:cubicBezTo>
                <a:cubicBezTo>
                  <a:pt x="6251555" y="3018560"/>
                  <a:pt x="6274034" y="3293676"/>
                  <a:pt x="6251945" y="3501637"/>
                </a:cubicBezTo>
                <a:cubicBezTo>
                  <a:pt x="6229856" y="3709598"/>
                  <a:pt x="6241518" y="4384871"/>
                  <a:pt x="6251945" y="4834607"/>
                </a:cubicBezTo>
                <a:cubicBezTo>
                  <a:pt x="6060893" y="4861587"/>
                  <a:pt x="5860086" y="4821818"/>
                  <a:pt x="5557284" y="4834607"/>
                </a:cubicBezTo>
                <a:cubicBezTo>
                  <a:pt x="5254482" y="4847396"/>
                  <a:pt x="5162573" y="4841784"/>
                  <a:pt x="5050182" y="4834607"/>
                </a:cubicBezTo>
                <a:cubicBezTo>
                  <a:pt x="4937791" y="4827430"/>
                  <a:pt x="4639115" y="4862072"/>
                  <a:pt x="4418041" y="4834607"/>
                </a:cubicBezTo>
                <a:cubicBezTo>
                  <a:pt x="4196967" y="4807142"/>
                  <a:pt x="4113654" y="4855102"/>
                  <a:pt x="3848419" y="4834607"/>
                </a:cubicBezTo>
                <a:cubicBezTo>
                  <a:pt x="3583184" y="4814112"/>
                  <a:pt x="3289202" y="4824804"/>
                  <a:pt x="3028720" y="4834607"/>
                </a:cubicBezTo>
                <a:cubicBezTo>
                  <a:pt x="2768238" y="4844410"/>
                  <a:pt x="2676537" y="4812541"/>
                  <a:pt x="2396579" y="4834607"/>
                </a:cubicBezTo>
                <a:cubicBezTo>
                  <a:pt x="2116621" y="4856673"/>
                  <a:pt x="1926947" y="4831138"/>
                  <a:pt x="1639399" y="4834607"/>
                </a:cubicBezTo>
                <a:cubicBezTo>
                  <a:pt x="1351851" y="4838076"/>
                  <a:pt x="1231773" y="4859661"/>
                  <a:pt x="882219" y="4834607"/>
                </a:cubicBezTo>
                <a:cubicBezTo>
                  <a:pt x="532665" y="4809553"/>
                  <a:pt x="328989" y="4807518"/>
                  <a:pt x="0" y="4834607"/>
                </a:cubicBezTo>
                <a:cubicBezTo>
                  <a:pt x="4635" y="4540102"/>
                  <a:pt x="3559" y="4375976"/>
                  <a:pt x="0" y="4047257"/>
                </a:cubicBezTo>
                <a:cubicBezTo>
                  <a:pt x="-3559" y="3718538"/>
                  <a:pt x="-25073" y="3447512"/>
                  <a:pt x="0" y="3259906"/>
                </a:cubicBezTo>
                <a:cubicBezTo>
                  <a:pt x="25073" y="3072300"/>
                  <a:pt x="-2312" y="2789012"/>
                  <a:pt x="0" y="2665940"/>
                </a:cubicBezTo>
                <a:cubicBezTo>
                  <a:pt x="2312" y="2542868"/>
                  <a:pt x="9232" y="2210141"/>
                  <a:pt x="0" y="2071974"/>
                </a:cubicBezTo>
                <a:cubicBezTo>
                  <a:pt x="-9232" y="1933807"/>
                  <a:pt x="29960" y="1576320"/>
                  <a:pt x="0" y="1284624"/>
                </a:cubicBezTo>
                <a:cubicBezTo>
                  <a:pt x="-29960" y="992928"/>
                  <a:pt x="-34938" y="311842"/>
                  <a:pt x="0" y="0"/>
                </a:cubicBezTo>
                <a:close/>
              </a:path>
              <a:path w="6251945" h="4834607" stroke="0" extrusionOk="0">
                <a:moveTo>
                  <a:pt x="0" y="0"/>
                </a:moveTo>
                <a:cubicBezTo>
                  <a:pt x="223493" y="-8352"/>
                  <a:pt x="257186" y="-21643"/>
                  <a:pt x="507102" y="0"/>
                </a:cubicBezTo>
                <a:cubicBezTo>
                  <a:pt x="757018" y="21643"/>
                  <a:pt x="917821" y="-7758"/>
                  <a:pt x="1201763" y="0"/>
                </a:cubicBezTo>
                <a:cubicBezTo>
                  <a:pt x="1485705" y="7758"/>
                  <a:pt x="1636192" y="-28345"/>
                  <a:pt x="2021462" y="0"/>
                </a:cubicBezTo>
                <a:cubicBezTo>
                  <a:pt x="2406732" y="28345"/>
                  <a:pt x="2425120" y="-27924"/>
                  <a:pt x="2716123" y="0"/>
                </a:cubicBezTo>
                <a:cubicBezTo>
                  <a:pt x="3007126" y="27924"/>
                  <a:pt x="3217790" y="-12149"/>
                  <a:pt x="3348264" y="0"/>
                </a:cubicBezTo>
                <a:cubicBezTo>
                  <a:pt x="3478738" y="12149"/>
                  <a:pt x="3954319" y="-6706"/>
                  <a:pt x="4167963" y="0"/>
                </a:cubicBezTo>
                <a:cubicBezTo>
                  <a:pt x="4381607" y="6706"/>
                  <a:pt x="4577274" y="-22679"/>
                  <a:pt x="4925143" y="0"/>
                </a:cubicBezTo>
                <a:cubicBezTo>
                  <a:pt x="5273012" y="22679"/>
                  <a:pt x="5278714" y="-3802"/>
                  <a:pt x="5557284" y="0"/>
                </a:cubicBezTo>
                <a:cubicBezTo>
                  <a:pt x="5835854" y="3802"/>
                  <a:pt x="6057665" y="-12616"/>
                  <a:pt x="6251945" y="0"/>
                </a:cubicBezTo>
                <a:cubicBezTo>
                  <a:pt x="6244812" y="150671"/>
                  <a:pt x="6230861" y="322505"/>
                  <a:pt x="6251945" y="545620"/>
                </a:cubicBezTo>
                <a:cubicBezTo>
                  <a:pt x="6273029" y="768735"/>
                  <a:pt x="6251612" y="1086073"/>
                  <a:pt x="6251945" y="1236278"/>
                </a:cubicBezTo>
                <a:cubicBezTo>
                  <a:pt x="6252278" y="1386483"/>
                  <a:pt x="6219240" y="1641580"/>
                  <a:pt x="6251945" y="2023628"/>
                </a:cubicBezTo>
                <a:cubicBezTo>
                  <a:pt x="6284651" y="2405676"/>
                  <a:pt x="6266416" y="2430173"/>
                  <a:pt x="6251945" y="2714287"/>
                </a:cubicBezTo>
                <a:cubicBezTo>
                  <a:pt x="6237474" y="2998401"/>
                  <a:pt x="6217517" y="3228115"/>
                  <a:pt x="6251945" y="3453291"/>
                </a:cubicBezTo>
                <a:cubicBezTo>
                  <a:pt x="6286373" y="3678467"/>
                  <a:pt x="6280945" y="3899326"/>
                  <a:pt x="6251945" y="4143949"/>
                </a:cubicBezTo>
                <a:cubicBezTo>
                  <a:pt x="6222945" y="4388572"/>
                  <a:pt x="6250501" y="4568748"/>
                  <a:pt x="6251945" y="4834607"/>
                </a:cubicBezTo>
                <a:cubicBezTo>
                  <a:pt x="6085662" y="4866767"/>
                  <a:pt x="5706116" y="4802465"/>
                  <a:pt x="5432246" y="4834607"/>
                </a:cubicBezTo>
                <a:cubicBezTo>
                  <a:pt x="5158376" y="4866749"/>
                  <a:pt x="5127302" y="4850966"/>
                  <a:pt x="4862624" y="4834607"/>
                </a:cubicBezTo>
                <a:cubicBezTo>
                  <a:pt x="4597946" y="4818248"/>
                  <a:pt x="4422971" y="4805687"/>
                  <a:pt x="4042924" y="4834607"/>
                </a:cubicBezTo>
                <a:cubicBezTo>
                  <a:pt x="3662877" y="4863527"/>
                  <a:pt x="3538194" y="4817237"/>
                  <a:pt x="3410783" y="4834607"/>
                </a:cubicBezTo>
                <a:cubicBezTo>
                  <a:pt x="3283372" y="4851977"/>
                  <a:pt x="2963676" y="4819722"/>
                  <a:pt x="2778642" y="4834607"/>
                </a:cubicBezTo>
                <a:cubicBezTo>
                  <a:pt x="2593608" y="4849492"/>
                  <a:pt x="2276792" y="4853824"/>
                  <a:pt x="2083982" y="4834607"/>
                </a:cubicBezTo>
                <a:cubicBezTo>
                  <a:pt x="1891172" y="4815390"/>
                  <a:pt x="1823091" y="4843243"/>
                  <a:pt x="1576879" y="4834607"/>
                </a:cubicBezTo>
                <a:cubicBezTo>
                  <a:pt x="1330667" y="4825971"/>
                  <a:pt x="1185282" y="4855072"/>
                  <a:pt x="1007258" y="4834607"/>
                </a:cubicBezTo>
                <a:cubicBezTo>
                  <a:pt x="829234" y="4814142"/>
                  <a:pt x="350094" y="4806084"/>
                  <a:pt x="0" y="4834607"/>
                </a:cubicBezTo>
                <a:cubicBezTo>
                  <a:pt x="-4676" y="4616935"/>
                  <a:pt x="24382" y="4429933"/>
                  <a:pt x="0" y="4143949"/>
                </a:cubicBezTo>
                <a:cubicBezTo>
                  <a:pt x="-24382" y="3857965"/>
                  <a:pt x="-9915" y="3782168"/>
                  <a:pt x="0" y="3598329"/>
                </a:cubicBezTo>
                <a:cubicBezTo>
                  <a:pt x="9915" y="3414490"/>
                  <a:pt x="25800" y="3091476"/>
                  <a:pt x="0" y="2907671"/>
                </a:cubicBezTo>
                <a:cubicBezTo>
                  <a:pt x="-25800" y="2723866"/>
                  <a:pt x="-4924" y="2514393"/>
                  <a:pt x="0" y="2217013"/>
                </a:cubicBezTo>
                <a:cubicBezTo>
                  <a:pt x="4924" y="1919633"/>
                  <a:pt x="28678" y="1659323"/>
                  <a:pt x="0" y="1429662"/>
                </a:cubicBezTo>
                <a:cubicBezTo>
                  <a:pt x="-28678" y="1200001"/>
                  <a:pt x="9947" y="994000"/>
                  <a:pt x="0" y="835696"/>
                </a:cubicBezTo>
                <a:cubicBezTo>
                  <a:pt x="-9947" y="677392"/>
                  <a:pt x="-21530" y="333258"/>
                  <a:pt x="0" y="0"/>
                </a:cubicBezTo>
                <a:close/>
              </a:path>
            </a:pathLst>
          </a:custGeom>
          <a:solidFill>
            <a:srgbClr val="704C28">
              <a:alpha val="68000"/>
            </a:srgbClr>
          </a:solidFill>
          <a:ln>
            <a:solidFill>
              <a:srgbClr val="1D151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BZ" sz="1800">
              <a:solidFill>
                <a:prstClr val="white"/>
              </a:solidFill>
            </a:endParaRPr>
          </a:p>
        </p:txBody>
      </p:sp>
      <p:sp>
        <p:nvSpPr>
          <p:cNvPr id="2" name="Tiêu đề 1"/>
          <p:cNvSpPr>
            <a:spLocks noGrp="1"/>
          </p:cNvSpPr>
          <p:nvPr>
            <p:ph type="title"/>
          </p:nvPr>
        </p:nvSpPr>
        <p:spPr>
          <a:xfrm>
            <a:off x="5868988" y="2225675"/>
            <a:ext cx="6135687" cy="2806700"/>
          </a:xfrm>
        </p:spPr>
        <p:txBody>
          <a:bodyPr anchor="b">
            <a:normAutofit fontScale="90000"/>
          </a:bodyPr>
          <a:lstStyle/>
          <a:p>
            <a:pPr eaLnBrk="1" hangingPunct="1"/>
            <a:r>
              <a:rPr lang="vi-VN" altLang="en-US" sz="3200" smtClean="0">
                <a:solidFill>
                  <a:srgbClr val="FFFFFF"/>
                </a:solidFill>
                <a:cs typeface="Times New Roman" panose="02020603050405020304" pitchFamily="18" charset="0"/>
              </a:rPr>
              <a:t> Khi lên xe ta chưa quen nhau</a:t>
            </a:r>
            <a:r>
              <a:rPr lang="en-BZ" altLang="en-US" sz="3200" smtClean="0">
                <a:solidFill>
                  <a:srgbClr val="FFFFFF"/>
                </a:solidFill>
                <a:latin typeface="Times New Roman" panose="02020603050405020304" pitchFamily="18" charset="0"/>
                <a:cs typeface="Times New Roman" panose="02020603050405020304" pitchFamily="18" charset="0"/>
              </a:rPr>
              <a:t/>
            </a:r>
            <a:br>
              <a:rPr lang="en-BZ" altLang="en-US" sz="3200" smtClean="0">
                <a:solidFill>
                  <a:srgbClr val="FFFFFF"/>
                </a:solidFill>
                <a:latin typeface="Times New Roman" panose="02020603050405020304" pitchFamily="18" charset="0"/>
                <a:cs typeface="Times New Roman" panose="02020603050405020304" pitchFamily="18" charset="0"/>
              </a:rPr>
            </a:br>
            <a:r>
              <a:rPr lang="vi-VN" altLang="en-US" sz="3200" smtClean="0">
                <a:solidFill>
                  <a:srgbClr val="FFFFFF"/>
                </a:solidFill>
                <a:cs typeface="Times New Roman" panose="02020603050405020304" pitchFamily="18" charset="0"/>
              </a:rPr>
              <a:t> Lúc xuống xe ta đã thành bè bạn</a:t>
            </a:r>
            <a:r>
              <a:rPr lang="en-BZ" altLang="en-US" sz="3200" smtClean="0">
                <a:solidFill>
                  <a:srgbClr val="FFFFFF"/>
                </a:solidFill>
                <a:latin typeface="Times New Roman" panose="02020603050405020304" pitchFamily="18" charset="0"/>
                <a:cs typeface="Times New Roman" panose="02020603050405020304" pitchFamily="18" charset="0"/>
              </a:rPr>
              <a:t/>
            </a:r>
            <a:br>
              <a:rPr lang="en-BZ" altLang="en-US" sz="3200" smtClean="0">
                <a:solidFill>
                  <a:srgbClr val="FFFFFF"/>
                </a:solidFill>
                <a:latin typeface="Times New Roman" panose="02020603050405020304" pitchFamily="18" charset="0"/>
                <a:cs typeface="Times New Roman" panose="02020603050405020304" pitchFamily="18" charset="0"/>
              </a:rPr>
            </a:br>
            <a:r>
              <a:rPr lang="vi-VN" altLang="en-US" sz="3200" smtClean="0">
                <a:solidFill>
                  <a:srgbClr val="FFFFFF"/>
                </a:solidFill>
                <a:cs typeface="Times New Roman" panose="02020603050405020304" pitchFamily="18" charset="0"/>
              </a:rPr>
              <a:t>Ta tựa lưng vào bốn năm tấn đạn</a:t>
            </a:r>
            <a:r>
              <a:rPr lang="en-BZ" altLang="en-US" sz="3200" smtClean="0">
                <a:solidFill>
                  <a:srgbClr val="FFFFFF"/>
                </a:solidFill>
                <a:latin typeface="Times New Roman" panose="02020603050405020304" pitchFamily="18" charset="0"/>
                <a:cs typeface="Times New Roman" panose="02020603050405020304" pitchFamily="18" charset="0"/>
              </a:rPr>
              <a:t/>
            </a:r>
            <a:br>
              <a:rPr lang="en-BZ" altLang="en-US" sz="3200" smtClean="0">
                <a:solidFill>
                  <a:srgbClr val="FFFFFF"/>
                </a:solidFill>
                <a:latin typeface="Times New Roman" panose="02020603050405020304" pitchFamily="18" charset="0"/>
                <a:cs typeface="Times New Roman" panose="02020603050405020304" pitchFamily="18" charset="0"/>
              </a:rPr>
            </a:br>
            <a:r>
              <a:rPr lang="vi-VN" altLang="en-US" sz="3200" smtClean="0">
                <a:solidFill>
                  <a:srgbClr val="FFFFFF"/>
                </a:solidFill>
                <a:cs typeface="Times New Roman" panose="02020603050405020304" pitchFamily="18" charset="0"/>
              </a:rPr>
              <a:t>Chúng ta đi đường dài</a:t>
            </a:r>
            <a:r>
              <a:rPr lang="en-BZ" altLang="en-US" sz="3200" smtClean="0">
                <a:solidFill>
                  <a:srgbClr val="FFFFFF"/>
                </a:solidFill>
                <a:latin typeface="Times New Roman" panose="02020603050405020304" pitchFamily="18" charset="0"/>
                <a:cs typeface="Times New Roman" panose="02020603050405020304" pitchFamily="18" charset="0"/>
              </a:rPr>
              <a:t/>
            </a:r>
            <a:br>
              <a:rPr lang="en-BZ" altLang="en-US" sz="3200" smtClean="0">
                <a:solidFill>
                  <a:srgbClr val="FFFFFF"/>
                </a:solidFill>
                <a:latin typeface="Times New Roman" panose="02020603050405020304" pitchFamily="18" charset="0"/>
                <a:cs typeface="Times New Roman" panose="02020603050405020304" pitchFamily="18" charset="0"/>
              </a:rPr>
            </a:br>
            <a:r>
              <a:rPr lang="vi-VN" altLang="en-US" sz="3200" smtClean="0">
                <a:solidFill>
                  <a:srgbClr val="FFFFFF"/>
                </a:solidFill>
                <a:cs typeface="Times New Roman" panose="02020603050405020304" pitchFamily="18" charset="0"/>
              </a:rPr>
              <a:t>Mấy trăm xe và mấy trăm người</a:t>
            </a:r>
            <a:r>
              <a:rPr lang="en-BZ" altLang="en-US" sz="3200" smtClean="0">
                <a:solidFill>
                  <a:srgbClr val="FFFFFF"/>
                </a:solidFill>
                <a:latin typeface="Times New Roman" panose="02020603050405020304" pitchFamily="18" charset="0"/>
                <a:cs typeface="Times New Roman" panose="02020603050405020304" pitchFamily="18" charset="0"/>
              </a:rPr>
              <a:t/>
            </a:r>
            <a:br>
              <a:rPr lang="en-BZ" altLang="en-US" sz="3200" smtClean="0">
                <a:solidFill>
                  <a:srgbClr val="FFFFFF"/>
                </a:solidFill>
                <a:latin typeface="Times New Roman" panose="02020603050405020304" pitchFamily="18" charset="0"/>
                <a:cs typeface="Times New Roman" panose="02020603050405020304" pitchFamily="18" charset="0"/>
              </a:rPr>
            </a:br>
            <a:r>
              <a:rPr lang="vi-VN" altLang="en-US" sz="3200" smtClean="0">
                <a:solidFill>
                  <a:srgbClr val="FFFFFF"/>
                </a:solidFill>
                <a:cs typeface="Times New Roman" panose="02020603050405020304" pitchFamily="18" charset="0"/>
              </a:rPr>
              <a:t>Nhằm mặt trận tiến vào như cơn lốc</a:t>
            </a:r>
            <a:r>
              <a:rPr lang="en-BZ" altLang="en-US" sz="3200" smtClean="0">
                <a:solidFill>
                  <a:srgbClr val="FFFFFF"/>
                </a:solidFill>
                <a:latin typeface="Times New Roman" panose="02020603050405020304" pitchFamily="18" charset="0"/>
                <a:cs typeface="Times New Roman" panose="02020603050405020304" pitchFamily="18" charset="0"/>
              </a:rPr>
              <a:t/>
            </a:r>
            <a:br>
              <a:rPr lang="en-BZ" altLang="en-US" sz="3200" smtClean="0">
                <a:solidFill>
                  <a:srgbClr val="FFFFFF"/>
                </a:solidFill>
                <a:latin typeface="Times New Roman" panose="02020603050405020304" pitchFamily="18" charset="0"/>
                <a:cs typeface="Times New Roman" panose="02020603050405020304" pitchFamily="18" charset="0"/>
              </a:rPr>
            </a:br>
            <a:r>
              <a:rPr lang="vi-VN" altLang="en-US" sz="3200" smtClean="0">
                <a:solidFill>
                  <a:srgbClr val="FFFFFF"/>
                </a:solidFill>
                <a:cs typeface="Times New Roman" panose="02020603050405020304" pitchFamily="18" charset="0"/>
              </a:rPr>
              <a:t> Những trái tim xếp theo hàng dọc</a:t>
            </a:r>
            <a:r>
              <a:rPr lang="en-BZ" altLang="en-US" sz="3200" smtClean="0">
                <a:solidFill>
                  <a:srgbClr val="FFFFFF"/>
                </a:solidFill>
                <a:latin typeface="Times New Roman" panose="02020603050405020304" pitchFamily="18" charset="0"/>
                <a:cs typeface="Times New Roman" panose="02020603050405020304" pitchFamily="18" charset="0"/>
              </a:rPr>
              <a:t/>
            </a:r>
            <a:br>
              <a:rPr lang="en-BZ" altLang="en-US" sz="3200" smtClean="0">
                <a:solidFill>
                  <a:srgbClr val="FFFFFF"/>
                </a:solidFill>
                <a:latin typeface="Times New Roman" panose="02020603050405020304" pitchFamily="18" charset="0"/>
                <a:cs typeface="Times New Roman" panose="02020603050405020304" pitchFamily="18" charset="0"/>
              </a:rPr>
            </a:br>
            <a:r>
              <a:rPr lang="vi-VN" altLang="en-US" sz="3200" smtClean="0">
                <a:solidFill>
                  <a:srgbClr val="FFFFFF"/>
                </a:solidFill>
                <a:cs typeface="Times New Roman" panose="02020603050405020304" pitchFamily="18" charset="0"/>
              </a:rPr>
              <a:t>Suốt đường dài hồi hộp biết bao nhiêu” </a:t>
            </a:r>
            <a:r>
              <a:rPr lang="en-BZ" altLang="en-US" sz="3200" smtClean="0">
                <a:solidFill>
                  <a:srgbClr val="FFFFFF"/>
                </a:solidFill>
                <a:latin typeface="Times New Roman" panose="02020603050405020304" pitchFamily="18" charset="0"/>
                <a:cs typeface="Times New Roman" panose="02020603050405020304" pitchFamily="18" charset="0"/>
              </a:rPr>
              <a:t/>
            </a:r>
            <a:br>
              <a:rPr lang="en-BZ" altLang="en-US" sz="3200" smtClean="0">
                <a:solidFill>
                  <a:srgbClr val="FFFFFF"/>
                </a:solidFill>
                <a:latin typeface="Times New Roman" panose="02020603050405020304" pitchFamily="18" charset="0"/>
                <a:cs typeface="Times New Roman" panose="02020603050405020304" pitchFamily="18" charset="0"/>
              </a:rPr>
            </a:br>
            <a:r>
              <a:rPr lang="vi-VN" altLang="en-US" sz="2800" smtClean="0">
                <a:solidFill>
                  <a:srgbClr val="FFFFFF"/>
                </a:solidFill>
                <a:cs typeface="Times New Roman" panose="02020603050405020304" pitchFamily="18" charset="0"/>
              </a:rPr>
              <a:t>(</a:t>
            </a:r>
            <a:r>
              <a:rPr lang="vi-VN" altLang="en-US" sz="2800" b="1" smtClean="0">
                <a:solidFill>
                  <a:srgbClr val="FFFFFF"/>
                </a:solidFill>
                <a:cs typeface="Times New Roman" panose="02020603050405020304" pitchFamily="18" charset="0"/>
              </a:rPr>
              <a:t>Chim Lạc bay)</a:t>
            </a:r>
            <a:endParaRPr lang="en-BZ" altLang="en-US" sz="3200" smtClean="0">
              <a:solidFill>
                <a:srgbClr val="FFFF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202727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p:cNvSpPr>
            <a:spLocks noGrp="1" noRot="1" noChangeAspect="1" noMove="1" noResize="1" noEditPoints="1" noAdjustHandles="1" noChangeArrowheads="1" noChangeShapeType="1" noTextEdit="1"/>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pic>
        <p:nvPicPr>
          <p:cNvPr id="75779" name="Chỗ dành sẵn cho Nội dung 4" descr="Ảnh có chứa ngoài trời, cỏ, nước, cánh đồng&#10;&#10;Mô tả được tạo tự độn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l="18990" b="9091"/>
          <a:stretch>
            <a:fillRect/>
          </a:stretch>
        </p:blipFill>
        <p:spPr>
          <a:xfrm>
            <a:off x="0" y="0"/>
            <a:ext cx="8667750" cy="6858000"/>
          </a:xfrm>
        </p:spPr>
      </p:pic>
      <p:sp>
        <p:nvSpPr>
          <p:cNvPr id="12" name="Rectangle 11"/>
          <p:cNvSpPr>
            <a:spLocks noGrp="1" noRot="1" noChangeAspect="1" noMove="1" noResize="1" noEditPoints="1" noAdjustHandles="1" noChangeArrowheads="1" noChangeShapeType="1" noTextEdit="1"/>
          </p:cNvSpPr>
          <p:nvPr/>
        </p:nvSpPr>
        <p:spPr>
          <a:xfrm flipH="1">
            <a:off x="3711652" y="0"/>
            <a:ext cx="8480347"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prstClr val="white"/>
              </a:solidFill>
            </a:endParaRPr>
          </a:p>
        </p:txBody>
      </p:sp>
      <p:sp>
        <p:nvSpPr>
          <p:cNvPr id="2" name="Tiêu đề 1"/>
          <p:cNvSpPr>
            <a:spLocks noGrp="1"/>
          </p:cNvSpPr>
          <p:nvPr>
            <p:ph type="title"/>
          </p:nvPr>
        </p:nvSpPr>
        <p:spPr>
          <a:xfrm>
            <a:off x="4722813" y="1301750"/>
            <a:ext cx="7658100" cy="3203575"/>
          </a:xfrm>
        </p:spPr>
        <p:txBody>
          <a:bodyPr anchor="b"/>
          <a:lstStyle/>
          <a:p>
            <a:pPr eaLnBrk="1" hangingPunct="1"/>
            <a:r>
              <a:rPr lang="vi-VN" altLang="en-US" sz="3600" b="1" smtClean="0">
                <a:cs typeface="Times New Roman" panose="02020603050405020304" pitchFamily="18" charset="0"/>
              </a:rPr>
              <a:t>Không có kính, rồi xe không có đèn,</a:t>
            </a:r>
            <a:br>
              <a:rPr lang="vi-VN" altLang="en-US" sz="3600" b="1" smtClean="0">
                <a:cs typeface="Times New Roman" panose="02020603050405020304" pitchFamily="18" charset="0"/>
              </a:rPr>
            </a:br>
            <a:r>
              <a:rPr lang="vi-VN" altLang="en-US" sz="3600" b="1" smtClean="0">
                <a:cs typeface="Times New Roman" panose="02020603050405020304" pitchFamily="18" charset="0"/>
              </a:rPr>
              <a:t>Không có mui xe, thùng xe có xước,</a:t>
            </a:r>
            <a:br>
              <a:rPr lang="vi-VN" altLang="en-US" sz="3600" b="1" smtClean="0">
                <a:cs typeface="Times New Roman" panose="02020603050405020304" pitchFamily="18" charset="0"/>
              </a:rPr>
            </a:br>
            <a:r>
              <a:rPr lang="vi-VN" altLang="en-US" sz="3600" b="1" smtClean="0">
                <a:cs typeface="Times New Roman" panose="02020603050405020304" pitchFamily="18" charset="0"/>
              </a:rPr>
              <a:t>Xe vẫn chạy vì miền Nam phía trước:</a:t>
            </a:r>
            <a:br>
              <a:rPr lang="vi-VN" altLang="en-US" sz="3600" b="1" smtClean="0">
                <a:cs typeface="Times New Roman" panose="02020603050405020304" pitchFamily="18" charset="0"/>
              </a:rPr>
            </a:br>
            <a:r>
              <a:rPr lang="vi-VN" altLang="en-US" sz="3600" b="1" smtClean="0">
                <a:cs typeface="Times New Roman" panose="02020603050405020304" pitchFamily="18" charset="0"/>
              </a:rPr>
              <a:t>Chỉ cần trong xe có một trái tim.</a:t>
            </a:r>
            <a:endParaRPr lang="en-US" altLang="en-US" sz="3600" smtClean="0">
              <a:latin typeface="Times New Roman" panose="02020603050405020304" pitchFamily="18" charset="0"/>
              <a:cs typeface="Times New Roman" panose="02020603050405020304" pitchFamily="18" charset="0"/>
            </a:endParaRPr>
          </a:p>
        </p:txBody>
      </p:sp>
      <p:sp>
        <p:nvSpPr>
          <p:cNvPr id="14" name="Rectangle 13"/>
          <p:cNvSpPr>
            <a:spLocks noGrp="1" noRot="1" noChangeAspect="1" noMove="1" noResize="1" noEditPoints="1" noAdjustHandles="1" noChangeArrowheads="1" noChangeShapeType="1" noTextEdit="1"/>
          </p:cNvSpPr>
          <p:nvPr/>
        </p:nvSpPr>
        <p:spPr>
          <a:xfrm rot="5400000">
            <a:off x="8130382" y="346868"/>
            <a:ext cx="146050" cy="70326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sp>
        <p:nvSpPr>
          <p:cNvPr id="16" name="Rectangle 15"/>
          <p:cNvSpPr>
            <a:spLocks noGrp="1" noRot="1" noChangeAspect="1" noMove="1" noResize="1" noEditPoints="1" noAdjustHandles="1" noChangeArrowheads="1" noChangeShapeType="1" noTextEdit="1"/>
          </p:cNvSpPr>
          <p:nvPr/>
        </p:nvSpPr>
        <p:spPr>
          <a:xfrm>
            <a:off x="7851775" y="4546600"/>
            <a:ext cx="4022725" cy="19050"/>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spTree>
    <p:extLst>
      <p:ext uri="{BB962C8B-B14F-4D97-AF65-F5344CB8AC3E}">
        <p14:creationId xmlns:p14="http://schemas.microsoft.com/office/powerpoint/2010/main" val="39600815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1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a:spLocks noGrp="1" noRot="1" noChangeAspect="1" noMove="1" noResize="1" noEditPoints="1" noAdjustHandles="1" noChangeArrowheads="1" noChangeShapeType="1" noTextEdit="1"/>
          </p:cNvSpPr>
          <p:nvPr/>
        </p:nvSpPr>
        <p:spPr>
          <a:xfrm>
            <a:off x="5708650" y="3175"/>
            <a:ext cx="6483350"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pic>
        <p:nvPicPr>
          <p:cNvPr id="77827" name="Picture 11"/>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Freeform 60"/>
          <p:cNvSpPr>
            <a:spLocks noGrp="1" noRot="1" noChangeAspect="1" noMove="1" noResize="1" noEditPoints="1" noAdjustHandles="1" noChangeArrowheads="1" noChangeShapeType="1" noTextEdit="1"/>
          </p:cNvSpPr>
          <p:nvPr/>
        </p:nvSpPr>
        <p:spPr>
          <a:xfrm>
            <a:off x="6493099" y="1"/>
            <a:ext cx="3960192" cy="2251543"/>
          </a:xfrm>
          <a:custGeom>
            <a:avLst/>
            <a:gdLst>
              <a:gd name="connsiteX0" fmla="*/ 20753 w 3960192"/>
              <a:gd name="connsiteY0" fmla="*/ 0 h 2251543"/>
              <a:gd name="connsiteX1" fmla="*/ 3939439 w 3960192"/>
              <a:gd name="connsiteY1" fmla="*/ 0 h 2251543"/>
              <a:gd name="connsiteX2" fmla="*/ 3949969 w 3960192"/>
              <a:gd name="connsiteY2" fmla="*/ 68994 h 2251543"/>
              <a:gd name="connsiteX3" fmla="*/ 3960192 w 3960192"/>
              <a:gd name="connsiteY3" fmla="*/ 271447 h 2251543"/>
              <a:gd name="connsiteX4" fmla="*/ 1980096 w 3960192"/>
              <a:gd name="connsiteY4" fmla="*/ 2251543 h 2251543"/>
              <a:gd name="connsiteX5" fmla="*/ 0 w 3960192"/>
              <a:gd name="connsiteY5" fmla="*/ 271447 h 2251543"/>
              <a:gd name="connsiteX6" fmla="*/ 10223 w 3960192"/>
              <a:gd name="connsiteY6" fmla="*/ 68994 h 2251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0192" h="2251543">
                <a:moveTo>
                  <a:pt x="20753" y="0"/>
                </a:moveTo>
                <a:lnTo>
                  <a:pt x="3939439" y="0"/>
                </a:lnTo>
                <a:lnTo>
                  <a:pt x="3949969" y="68994"/>
                </a:lnTo>
                <a:cubicBezTo>
                  <a:pt x="3956729" y="135559"/>
                  <a:pt x="3960192" y="203099"/>
                  <a:pt x="3960192" y="271447"/>
                </a:cubicBezTo>
                <a:cubicBezTo>
                  <a:pt x="3960192" y="1365024"/>
                  <a:pt x="3073673" y="2251543"/>
                  <a:pt x="1980096" y="2251543"/>
                </a:cubicBezTo>
                <a:cubicBezTo>
                  <a:pt x="886519" y="2251543"/>
                  <a:pt x="0" y="1365024"/>
                  <a:pt x="0" y="271447"/>
                </a:cubicBezTo>
                <a:cubicBezTo>
                  <a:pt x="0" y="203099"/>
                  <a:pt x="3463" y="135559"/>
                  <a:pt x="10223" y="68994"/>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pic>
        <p:nvPicPr>
          <p:cNvPr id="4" name="Picture 6" descr="anh13"/>
          <p:cNvPicPr>
            <a:picLocks noChangeAspect="1" noChangeArrowheads="1"/>
          </p:cNvPicPr>
          <p:nvPr/>
        </p:nvPicPr>
        <p:blipFill rotWithShape="1">
          <a:blip r:embed="rId4">
            <a:alphaModFix/>
          </a:blip>
          <a:srcRect r="1" b="15993"/>
          <a:stretch/>
        </p:blipFill>
        <p:spPr bwMode="auto">
          <a:xfrm>
            <a:off x="6632714" y="1"/>
            <a:ext cx="3674754" cy="2106932"/>
          </a:xfrm>
          <a:custGeom>
            <a:avLst/>
            <a:gdLst>
              <a:gd name="connsiteX0" fmla="*/ 21954 w 3674754"/>
              <a:gd name="connsiteY0" fmla="*/ 0 h 2106932"/>
              <a:gd name="connsiteX1" fmla="*/ 3652800 w 3674754"/>
              <a:gd name="connsiteY1" fmla="*/ 0 h 2106932"/>
              <a:gd name="connsiteX2" fmla="*/ 3665268 w 3674754"/>
              <a:gd name="connsiteY2" fmla="*/ 81694 h 2106932"/>
              <a:gd name="connsiteX3" fmla="*/ 3674754 w 3674754"/>
              <a:gd name="connsiteY3" fmla="*/ 269555 h 2106932"/>
              <a:gd name="connsiteX4" fmla="*/ 1837377 w 3674754"/>
              <a:gd name="connsiteY4" fmla="*/ 2106932 h 2106932"/>
              <a:gd name="connsiteX5" fmla="*/ 0 w 3674754"/>
              <a:gd name="connsiteY5" fmla="*/ 269555 h 2106932"/>
              <a:gd name="connsiteX6" fmla="*/ 9486 w 3674754"/>
              <a:gd name="connsiteY6" fmla="*/ 81694 h 2106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74754" h="2106932">
                <a:moveTo>
                  <a:pt x="21954" y="0"/>
                </a:moveTo>
                <a:lnTo>
                  <a:pt x="3652800" y="0"/>
                </a:lnTo>
                <a:lnTo>
                  <a:pt x="3665268" y="81694"/>
                </a:lnTo>
                <a:cubicBezTo>
                  <a:pt x="3671541" y="143461"/>
                  <a:pt x="3674754" y="206133"/>
                  <a:pt x="3674754" y="269555"/>
                </a:cubicBezTo>
                <a:cubicBezTo>
                  <a:pt x="3674754" y="1284311"/>
                  <a:pt x="2852132" y="2106932"/>
                  <a:pt x="1837377" y="2106932"/>
                </a:cubicBezTo>
                <a:cubicBezTo>
                  <a:pt x="822622" y="2106932"/>
                  <a:pt x="0" y="1284311"/>
                  <a:pt x="0" y="269555"/>
                </a:cubicBezTo>
                <a:cubicBezTo>
                  <a:pt x="0" y="206133"/>
                  <a:pt x="3214" y="143461"/>
                  <a:pt x="9486" y="81694"/>
                </a:cubicBezTo>
                <a:close/>
              </a:path>
            </a:pathLst>
          </a:custGeom>
          <a:solidFill>
            <a:srgbClr val="FFFFFF">
              <a:shade val="85000"/>
            </a:srgbClr>
          </a:solidFill>
          <a:effectLst>
            <a:softEdge rad="0"/>
          </a:effectLst>
        </p:spPr>
      </p:pic>
      <p:sp>
        <p:nvSpPr>
          <p:cNvPr id="16" name="Freeform 68"/>
          <p:cNvSpPr>
            <a:spLocks noGrp="1" noRot="1" noChangeAspect="1" noMove="1" noResize="1" noEditPoints="1" noAdjustHandles="1" noChangeArrowheads="1" noChangeShapeType="1" noTextEdit="1"/>
          </p:cNvSpPr>
          <p:nvPr/>
        </p:nvSpPr>
        <p:spPr>
          <a:xfrm>
            <a:off x="7235296" y="2922177"/>
            <a:ext cx="4956705" cy="3945299"/>
          </a:xfrm>
          <a:custGeom>
            <a:avLst/>
            <a:gdLst>
              <a:gd name="connsiteX0" fmla="*/ 2718646 w 4956705"/>
              <a:gd name="connsiteY0" fmla="*/ 0 h 3945299"/>
              <a:gd name="connsiteX1" fmla="*/ 4816486 w 4956705"/>
              <a:gd name="connsiteY1" fmla="*/ 989335 h 3945299"/>
              <a:gd name="connsiteX2" fmla="*/ 4956705 w 4956705"/>
              <a:gd name="connsiteY2" fmla="*/ 1176848 h 3945299"/>
              <a:gd name="connsiteX3" fmla="*/ 4956705 w 4956705"/>
              <a:gd name="connsiteY3" fmla="*/ 3945299 h 3945299"/>
              <a:gd name="connsiteX4" fmla="*/ 294783 w 4956705"/>
              <a:gd name="connsiteY4" fmla="*/ 3945299 h 3945299"/>
              <a:gd name="connsiteX5" fmla="*/ 213645 w 4956705"/>
              <a:gd name="connsiteY5" fmla="*/ 3776866 h 3945299"/>
              <a:gd name="connsiteX6" fmla="*/ 0 w 4956705"/>
              <a:gd name="connsiteY6" fmla="*/ 2718646 h 3945299"/>
              <a:gd name="connsiteX7" fmla="*/ 2718646 w 4956705"/>
              <a:gd name="connsiteY7" fmla="*/ 0 h 3945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56705" h="3945299">
                <a:moveTo>
                  <a:pt x="2718646" y="0"/>
                </a:moveTo>
                <a:cubicBezTo>
                  <a:pt x="3563221" y="0"/>
                  <a:pt x="4317846" y="385123"/>
                  <a:pt x="4816486" y="989335"/>
                </a:cubicBezTo>
                <a:lnTo>
                  <a:pt x="4956705" y="1176848"/>
                </a:lnTo>
                <a:lnTo>
                  <a:pt x="4956705" y="3945299"/>
                </a:lnTo>
                <a:lnTo>
                  <a:pt x="294783" y="3945299"/>
                </a:lnTo>
                <a:lnTo>
                  <a:pt x="213645" y="3776866"/>
                </a:lnTo>
                <a:cubicBezTo>
                  <a:pt x="76074" y="3451612"/>
                  <a:pt x="0" y="3094013"/>
                  <a:pt x="0" y="2718646"/>
                </a:cubicBezTo>
                <a:cubicBezTo>
                  <a:pt x="0" y="1217179"/>
                  <a:pt x="1217179" y="0"/>
                  <a:pt x="271864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pic>
        <p:nvPicPr>
          <p:cNvPr id="5" name="Picture 18" descr="l6"/>
          <p:cNvPicPr>
            <a:picLocks noChangeAspect="1" noChangeArrowheads="1"/>
          </p:cNvPicPr>
          <p:nvPr/>
        </p:nvPicPr>
        <p:blipFill rotWithShape="1">
          <a:blip r:embed="rId5">
            <a:alphaModFix/>
          </a:blip>
          <a:srcRect l="13494" r="1" b="1"/>
          <a:stretch/>
        </p:blipFill>
        <p:spPr bwMode="auto">
          <a:xfrm>
            <a:off x="7399326" y="3086207"/>
            <a:ext cx="4792674" cy="3781268"/>
          </a:xfrm>
          <a:custGeom>
            <a:avLst/>
            <a:gdLst>
              <a:gd name="connsiteX0" fmla="*/ 2554615 w 4792674"/>
              <a:gd name="connsiteY0" fmla="*/ 0 h 3781268"/>
              <a:gd name="connsiteX1" fmla="*/ 4672942 w 4792674"/>
              <a:gd name="connsiteY1" fmla="*/ 1126306 h 3781268"/>
              <a:gd name="connsiteX2" fmla="*/ 4792674 w 4792674"/>
              <a:gd name="connsiteY2" fmla="*/ 1323391 h 3781268"/>
              <a:gd name="connsiteX3" fmla="*/ 4792674 w 4792674"/>
              <a:gd name="connsiteY3" fmla="*/ 3781268 h 3781268"/>
              <a:gd name="connsiteX4" fmla="*/ 313779 w 4792674"/>
              <a:gd name="connsiteY4" fmla="*/ 3781268 h 3781268"/>
              <a:gd name="connsiteX5" fmla="*/ 308328 w 4792674"/>
              <a:gd name="connsiteY5" fmla="*/ 3772297 h 3781268"/>
              <a:gd name="connsiteX6" fmla="*/ 0 w 4792674"/>
              <a:gd name="connsiteY6" fmla="*/ 2554615 h 3781268"/>
              <a:gd name="connsiteX7" fmla="*/ 2554615 w 4792674"/>
              <a:gd name="connsiteY7" fmla="*/ 0 h 3781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92674" h="3781268">
                <a:moveTo>
                  <a:pt x="2554615" y="0"/>
                </a:moveTo>
                <a:cubicBezTo>
                  <a:pt x="3436412" y="0"/>
                  <a:pt x="4213859" y="446774"/>
                  <a:pt x="4672942" y="1126306"/>
                </a:cubicBezTo>
                <a:lnTo>
                  <a:pt x="4792674" y="1323391"/>
                </a:lnTo>
                <a:lnTo>
                  <a:pt x="4792674" y="3781268"/>
                </a:lnTo>
                <a:lnTo>
                  <a:pt x="313779" y="3781268"/>
                </a:lnTo>
                <a:lnTo>
                  <a:pt x="308328" y="3772297"/>
                </a:lnTo>
                <a:cubicBezTo>
                  <a:pt x="111694" y="3410325"/>
                  <a:pt x="0" y="2995514"/>
                  <a:pt x="0" y="2554615"/>
                </a:cubicBezTo>
                <a:cubicBezTo>
                  <a:pt x="0" y="1143740"/>
                  <a:pt x="1143740" y="0"/>
                  <a:pt x="2554615" y="0"/>
                </a:cubicBezTo>
                <a:close/>
              </a:path>
            </a:pathLst>
          </a:custGeom>
          <a:solidFill>
            <a:srgbClr val="FFFFFF">
              <a:shade val="85000"/>
            </a:srgbClr>
          </a:solidFill>
          <a:effectLst>
            <a:softEdge rad="0"/>
          </a:effectLst>
        </p:spPr>
      </p:pic>
      <p:graphicFrame>
        <p:nvGraphicFramePr>
          <p:cNvPr id="7" name="Sơ đồ 6"/>
          <p:cNvGraphicFramePr/>
          <p:nvPr/>
        </p:nvGraphicFramePr>
        <p:xfrm>
          <a:off x="231348" y="188407"/>
          <a:ext cx="6179736" cy="6481186"/>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12981440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60" name="Text Box 24"/>
          <p:cNvSpPr txBox="1">
            <a:spLocks noChangeArrowheads="1"/>
          </p:cNvSpPr>
          <p:nvPr/>
        </p:nvSpPr>
        <p:spPr bwMode="auto">
          <a:xfrm>
            <a:off x="5816600" y="1360488"/>
            <a:ext cx="990600"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4800" b="1">
                <a:solidFill>
                  <a:srgbClr val="CC00FF"/>
                </a:solidFill>
                <a:latin typeface="Times New Roman" panose="02020603050405020304" pitchFamily="18" charset="0"/>
                <a:cs typeface="Times New Roman" panose="02020603050405020304" pitchFamily="18" charset="0"/>
              </a:rPr>
              <a:t>&gt;&lt;</a:t>
            </a:r>
          </a:p>
        </p:txBody>
      </p:sp>
      <p:sp>
        <p:nvSpPr>
          <p:cNvPr id="193564" name="Text Box 28"/>
          <p:cNvSpPr txBox="1">
            <a:spLocks noChangeArrowheads="1"/>
          </p:cNvSpPr>
          <p:nvPr/>
        </p:nvSpPr>
        <p:spPr bwMode="auto">
          <a:xfrm>
            <a:off x="5816600" y="2946400"/>
            <a:ext cx="9906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4800" b="1">
                <a:solidFill>
                  <a:srgbClr val="CC00FF"/>
                </a:solidFill>
                <a:latin typeface="Times New Roman" panose="02020603050405020304" pitchFamily="18" charset="0"/>
                <a:cs typeface="Times New Roman" panose="02020603050405020304" pitchFamily="18" charset="0"/>
              </a:rPr>
              <a:t>&gt;&lt;</a:t>
            </a:r>
          </a:p>
        </p:txBody>
      </p:sp>
      <p:sp>
        <p:nvSpPr>
          <p:cNvPr id="193565" name="Text Box 29"/>
          <p:cNvSpPr txBox="1">
            <a:spLocks noChangeArrowheads="1"/>
          </p:cNvSpPr>
          <p:nvPr/>
        </p:nvSpPr>
        <p:spPr bwMode="auto">
          <a:xfrm>
            <a:off x="5816600" y="4368800"/>
            <a:ext cx="9906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4800" b="1">
                <a:solidFill>
                  <a:srgbClr val="CC00FF"/>
                </a:solidFill>
                <a:latin typeface="Times New Roman" panose="02020603050405020304" pitchFamily="18" charset="0"/>
                <a:cs typeface="Times New Roman" panose="02020603050405020304" pitchFamily="18" charset="0"/>
              </a:rPr>
              <a:t>&gt;&lt;</a:t>
            </a:r>
          </a:p>
        </p:txBody>
      </p:sp>
      <p:sp>
        <p:nvSpPr>
          <p:cNvPr id="17423" name="Text Box 37"/>
          <p:cNvSpPr txBox="1">
            <a:spLocks noChangeArrowheads="1"/>
          </p:cNvSpPr>
          <p:nvPr/>
        </p:nvSpPr>
        <p:spPr bwMode="auto">
          <a:xfrm>
            <a:off x="2324100" y="214313"/>
            <a:ext cx="7543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50000"/>
              </a:spcBef>
              <a:buFontTx/>
              <a:buNone/>
            </a:pPr>
            <a:r>
              <a:rPr lang="en-US" altLang="en-US" sz="4000" b="1">
                <a:solidFill>
                  <a:srgbClr val="FF0000"/>
                </a:solidFill>
                <a:latin typeface="Times New Roman" panose="02020603050405020304" pitchFamily="18" charset="0"/>
                <a:cs typeface="Times New Roman" panose="02020603050405020304" pitchFamily="18" charset="0"/>
              </a:rPr>
              <a:t>Thủ pháp đối lập tương phản</a:t>
            </a:r>
          </a:p>
        </p:txBody>
      </p:sp>
      <p:sp>
        <p:nvSpPr>
          <p:cNvPr id="2" name="Rectangle: Rounded Corners 1"/>
          <p:cNvSpPr/>
          <p:nvPr/>
        </p:nvSpPr>
        <p:spPr>
          <a:xfrm>
            <a:off x="755650" y="1319213"/>
            <a:ext cx="4699000" cy="1116012"/>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50000"/>
              </a:spcBef>
              <a:spcAft>
                <a:spcPts val="0"/>
              </a:spcAft>
              <a:defRPr/>
            </a:pPr>
            <a:r>
              <a:rPr lang="en-US" altLang="en-US" sz="3000" dirty="0" err="1">
                <a:solidFill>
                  <a:prstClr val="black"/>
                </a:solidFill>
                <a:latin typeface="Times New Roman" panose="02020603050405020304" pitchFamily="18" charset="0"/>
              </a:rPr>
              <a:t>Không</a:t>
            </a:r>
            <a:r>
              <a:rPr lang="en-US" altLang="en-US" sz="3000" dirty="0">
                <a:solidFill>
                  <a:prstClr val="black"/>
                </a:solidFill>
                <a:latin typeface="Times New Roman" panose="02020603050405020304" pitchFamily="18" charset="0"/>
              </a:rPr>
              <a:t> </a:t>
            </a:r>
            <a:r>
              <a:rPr lang="en-US" altLang="en-US" sz="3000" dirty="0" err="1">
                <a:solidFill>
                  <a:prstClr val="black"/>
                </a:solidFill>
                <a:latin typeface="Times New Roman" panose="02020603050405020304" pitchFamily="18" charset="0"/>
              </a:rPr>
              <a:t>có</a:t>
            </a:r>
            <a:r>
              <a:rPr lang="en-US" altLang="en-US" sz="3000" dirty="0">
                <a:solidFill>
                  <a:prstClr val="black"/>
                </a:solidFill>
                <a:latin typeface="Times New Roman" panose="02020603050405020304" pitchFamily="18" charset="0"/>
              </a:rPr>
              <a:t> </a:t>
            </a:r>
            <a:r>
              <a:rPr lang="en-US" altLang="en-US" sz="3000" dirty="0" err="1">
                <a:solidFill>
                  <a:prstClr val="black"/>
                </a:solidFill>
                <a:latin typeface="Times New Roman" panose="02020603050405020304" pitchFamily="18" charset="0"/>
              </a:rPr>
              <a:t>kính</a:t>
            </a:r>
            <a:r>
              <a:rPr lang="en-US" altLang="en-US" sz="3000" dirty="0">
                <a:solidFill>
                  <a:prstClr val="black"/>
                </a:solidFill>
                <a:latin typeface="Times New Roman" panose="02020603050405020304" pitchFamily="18" charset="0"/>
              </a:rPr>
              <a:t>, </a:t>
            </a:r>
            <a:r>
              <a:rPr lang="en-US" altLang="en-US" sz="3000" dirty="0" err="1">
                <a:solidFill>
                  <a:prstClr val="black"/>
                </a:solidFill>
                <a:latin typeface="Times New Roman" panose="02020603050405020304" pitchFamily="18" charset="0"/>
              </a:rPr>
              <a:t>đèn</a:t>
            </a:r>
            <a:r>
              <a:rPr lang="en-US" altLang="en-US" sz="3000" dirty="0">
                <a:solidFill>
                  <a:prstClr val="black"/>
                </a:solidFill>
                <a:latin typeface="Times New Roman" panose="02020603050405020304" pitchFamily="18" charset="0"/>
              </a:rPr>
              <a:t>, </a:t>
            </a:r>
            <a:r>
              <a:rPr lang="en-US" altLang="en-US" sz="3000" dirty="0" err="1">
                <a:solidFill>
                  <a:prstClr val="black"/>
                </a:solidFill>
                <a:latin typeface="Times New Roman" panose="02020603050405020304" pitchFamily="18" charset="0"/>
              </a:rPr>
              <a:t>mui</a:t>
            </a:r>
            <a:r>
              <a:rPr lang="en-US" altLang="en-US" sz="3000" dirty="0">
                <a:solidFill>
                  <a:prstClr val="black"/>
                </a:solidFill>
                <a:latin typeface="Times New Roman" panose="02020603050405020304" pitchFamily="18" charset="0"/>
              </a:rPr>
              <a:t>, </a:t>
            </a:r>
            <a:r>
              <a:rPr lang="en-US" altLang="en-US" sz="3000" dirty="0" err="1">
                <a:solidFill>
                  <a:prstClr val="black"/>
                </a:solidFill>
                <a:latin typeface="Times New Roman" panose="02020603050405020304" pitchFamily="18" charset="0"/>
              </a:rPr>
              <a:t>thùng</a:t>
            </a:r>
            <a:r>
              <a:rPr lang="en-US" altLang="en-US" sz="3000" dirty="0">
                <a:solidFill>
                  <a:prstClr val="black"/>
                </a:solidFill>
                <a:latin typeface="Times New Roman" panose="02020603050405020304" pitchFamily="18" charset="0"/>
              </a:rPr>
              <a:t> </a:t>
            </a:r>
            <a:r>
              <a:rPr lang="en-US" altLang="en-US" sz="3000" dirty="0" err="1">
                <a:solidFill>
                  <a:prstClr val="black"/>
                </a:solidFill>
                <a:latin typeface="Times New Roman" panose="02020603050405020304" pitchFamily="18" charset="0"/>
              </a:rPr>
              <a:t>xe</a:t>
            </a:r>
            <a:r>
              <a:rPr lang="en-US" altLang="en-US" sz="3000" dirty="0">
                <a:solidFill>
                  <a:prstClr val="black"/>
                </a:solidFill>
                <a:latin typeface="Times New Roman" panose="02020603050405020304" pitchFamily="18" charset="0"/>
              </a:rPr>
              <a:t> </a:t>
            </a:r>
            <a:r>
              <a:rPr lang="en-US" altLang="en-US" sz="3000" dirty="0" err="1">
                <a:solidFill>
                  <a:prstClr val="black"/>
                </a:solidFill>
                <a:latin typeface="Times New Roman" panose="02020603050405020304" pitchFamily="18" charset="0"/>
              </a:rPr>
              <a:t>xước</a:t>
            </a:r>
            <a:endParaRPr lang="en-US" altLang="en-US" sz="3000" dirty="0">
              <a:solidFill>
                <a:prstClr val="black"/>
              </a:solidFill>
              <a:latin typeface="Times New Roman" panose="02020603050405020304" pitchFamily="18" charset="0"/>
            </a:endParaRPr>
          </a:p>
        </p:txBody>
      </p:sp>
      <p:sp>
        <p:nvSpPr>
          <p:cNvPr id="17" name="Rectangle: Rounded Corners 16"/>
          <p:cNvSpPr/>
          <p:nvPr/>
        </p:nvSpPr>
        <p:spPr>
          <a:xfrm>
            <a:off x="750888" y="2801938"/>
            <a:ext cx="4697412" cy="1114425"/>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50000"/>
              </a:spcBef>
              <a:spcAft>
                <a:spcPts val="0"/>
              </a:spcAft>
              <a:defRPr/>
            </a:pPr>
            <a:r>
              <a:rPr lang="en-US" altLang="en-US" sz="3000" dirty="0" err="1">
                <a:solidFill>
                  <a:prstClr val="black"/>
                </a:solidFill>
                <a:latin typeface="Times New Roman" panose="02020603050405020304" pitchFamily="18" charset="0"/>
              </a:rPr>
              <a:t>Thiếu</a:t>
            </a:r>
            <a:r>
              <a:rPr lang="en-US" altLang="en-US" sz="3000" dirty="0">
                <a:solidFill>
                  <a:prstClr val="black"/>
                </a:solidFill>
                <a:latin typeface="Times New Roman" panose="02020603050405020304" pitchFamily="18" charset="0"/>
              </a:rPr>
              <a:t> </a:t>
            </a:r>
            <a:r>
              <a:rPr lang="en-US" altLang="en-US" sz="3000" dirty="0" err="1">
                <a:solidFill>
                  <a:prstClr val="black"/>
                </a:solidFill>
                <a:latin typeface="Times New Roman" panose="02020603050405020304" pitchFamily="18" charset="0"/>
              </a:rPr>
              <a:t>thốn</a:t>
            </a:r>
            <a:r>
              <a:rPr lang="en-US" altLang="en-US" sz="3000" dirty="0">
                <a:solidFill>
                  <a:prstClr val="black"/>
                </a:solidFill>
                <a:latin typeface="Times New Roman" panose="02020603050405020304" pitchFamily="18" charset="0"/>
              </a:rPr>
              <a:t> </a:t>
            </a:r>
            <a:r>
              <a:rPr lang="en-US" altLang="en-US" sz="3000" dirty="0" err="1">
                <a:solidFill>
                  <a:prstClr val="black"/>
                </a:solidFill>
                <a:latin typeface="Times New Roman" panose="02020603050405020304" pitchFamily="18" charset="0"/>
              </a:rPr>
              <a:t>về</a:t>
            </a:r>
            <a:r>
              <a:rPr lang="en-US" altLang="en-US" sz="3000" dirty="0">
                <a:solidFill>
                  <a:prstClr val="black"/>
                </a:solidFill>
                <a:latin typeface="Times New Roman" panose="02020603050405020304" pitchFamily="18" charset="0"/>
              </a:rPr>
              <a:t> </a:t>
            </a:r>
            <a:r>
              <a:rPr lang="en-US" altLang="en-US" sz="3000" dirty="0" err="1">
                <a:solidFill>
                  <a:prstClr val="black"/>
                </a:solidFill>
                <a:latin typeface="Times New Roman" panose="02020603050405020304" pitchFamily="18" charset="0"/>
              </a:rPr>
              <a:t>vật</a:t>
            </a:r>
            <a:r>
              <a:rPr lang="en-US" altLang="en-US" sz="3000" dirty="0">
                <a:solidFill>
                  <a:prstClr val="black"/>
                </a:solidFill>
                <a:latin typeface="Times New Roman" panose="02020603050405020304" pitchFamily="18" charset="0"/>
              </a:rPr>
              <a:t> </a:t>
            </a:r>
            <a:r>
              <a:rPr lang="en-US" altLang="en-US" sz="3000" dirty="0" err="1">
                <a:solidFill>
                  <a:prstClr val="black"/>
                </a:solidFill>
                <a:latin typeface="Times New Roman" panose="02020603050405020304" pitchFamily="18" charset="0"/>
              </a:rPr>
              <a:t>chất</a:t>
            </a:r>
            <a:r>
              <a:rPr lang="en-US" altLang="en-US" sz="3000" dirty="0">
                <a:solidFill>
                  <a:prstClr val="black"/>
                </a:solidFill>
                <a:latin typeface="Times New Roman" panose="02020603050405020304" pitchFamily="18" charset="0"/>
              </a:rPr>
              <a:t> </a:t>
            </a:r>
          </a:p>
        </p:txBody>
      </p:sp>
      <p:sp>
        <p:nvSpPr>
          <p:cNvPr id="18" name="Rectangle: Rounded Corners 17"/>
          <p:cNvSpPr/>
          <p:nvPr/>
        </p:nvSpPr>
        <p:spPr>
          <a:xfrm>
            <a:off x="750888" y="4283075"/>
            <a:ext cx="4697412" cy="1116013"/>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50000"/>
              </a:spcBef>
              <a:spcAft>
                <a:spcPts val="0"/>
              </a:spcAft>
              <a:defRPr/>
            </a:pPr>
            <a:r>
              <a:rPr lang="en-US" altLang="en-US" sz="3000" dirty="0" err="1">
                <a:solidFill>
                  <a:prstClr val="black"/>
                </a:solidFill>
                <a:latin typeface="Times New Roman" panose="02020603050405020304" pitchFamily="18" charset="0"/>
              </a:rPr>
              <a:t>Sức</a:t>
            </a:r>
            <a:r>
              <a:rPr lang="en-US" altLang="en-US" sz="3000" dirty="0">
                <a:solidFill>
                  <a:prstClr val="black"/>
                </a:solidFill>
                <a:latin typeface="Times New Roman" panose="02020603050405020304" pitchFamily="18" charset="0"/>
              </a:rPr>
              <a:t> </a:t>
            </a:r>
            <a:r>
              <a:rPr lang="en-US" altLang="en-US" sz="3000" dirty="0" err="1">
                <a:solidFill>
                  <a:prstClr val="black"/>
                </a:solidFill>
                <a:latin typeface="Times New Roman" panose="02020603050405020304" pitchFamily="18" charset="0"/>
              </a:rPr>
              <a:t>hủy</a:t>
            </a:r>
            <a:r>
              <a:rPr lang="en-US" altLang="en-US" sz="3000" dirty="0">
                <a:solidFill>
                  <a:prstClr val="black"/>
                </a:solidFill>
                <a:latin typeface="Times New Roman" panose="02020603050405020304" pitchFamily="18" charset="0"/>
              </a:rPr>
              <a:t> </a:t>
            </a:r>
            <a:r>
              <a:rPr lang="en-US" altLang="en-US" sz="3000" dirty="0" err="1">
                <a:solidFill>
                  <a:prstClr val="black"/>
                </a:solidFill>
                <a:latin typeface="Times New Roman" panose="02020603050405020304" pitchFamily="18" charset="0"/>
              </a:rPr>
              <a:t>diệt</a:t>
            </a:r>
            <a:r>
              <a:rPr lang="en-US" altLang="en-US" sz="3000" dirty="0">
                <a:solidFill>
                  <a:prstClr val="black"/>
                </a:solidFill>
                <a:latin typeface="Times New Roman" panose="02020603050405020304" pitchFamily="18" charset="0"/>
              </a:rPr>
              <a:t> </a:t>
            </a:r>
            <a:r>
              <a:rPr lang="en-US" altLang="en-US" sz="3000" dirty="0" err="1">
                <a:solidFill>
                  <a:prstClr val="black"/>
                </a:solidFill>
                <a:latin typeface="Times New Roman" panose="02020603050405020304" pitchFamily="18" charset="0"/>
              </a:rPr>
              <a:t>ghê</a:t>
            </a:r>
            <a:r>
              <a:rPr lang="en-US" altLang="en-US" sz="3000" dirty="0">
                <a:solidFill>
                  <a:prstClr val="black"/>
                </a:solidFill>
                <a:latin typeface="Times New Roman" panose="02020603050405020304" pitchFamily="18" charset="0"/>
              </a:rPr>
              <a:t> </a:t>
            </a:r>
            <a:r>
              <a:rPr lang="en-US" altLang="en-US" sz="3000" dirty="0" err="1">
                <a:solidFill>
                  <a:prstClr val="black"/>
                </a:solidFill>
                <a:latin typeface="Times New Roman" panose="02020603050405020304" pitchFamily="18" charset="0"/>
              </a:rPr>
              <a:t>gớm</a:t>
            </a:r>
            <a:r>
              <a:rPr lang="en-US" altLang="en-US" sz="3000" dirty="0">
                <a:solidFill>
                  <a:prstClr val="black"/>
                </a:solidFill>
                <a:latin typeface="Times New Roman" panose="02020603050405020304" pitchFamily="18" charset="0"/>
              </a:rPr>
              <a:t> </a:t>
            </a:r>
            <a:r>
              <a:rPr lang="en-US" altLang="en-US" sz="3000" dirty="0" err="1">
                <a:solidFill>
                  <a:prstClr val="black"/>
                </a:solidFill>
                <a:latin typeface="Times New Roman" panose="02020603050405020304" pitchFamily="18" charset="0"/>
              </a:rPr>
              <a:t>của</a:t>
            </a:r>
            <a:r>
              <a:rPr lang="en-US" altLang="en-US" sz="3000" dirty="0">
                <a:solidFill>
                  <a:prstClr val="black"/>
                </a:solidFill>
                <a:latin typeface="Times New Roman" panose="02020603050405020304" pitchFamily="18" charset="0"/>
              </a:rPr>
              <a:t> </a:t>
            </a:r>
            <a:r>
              <a:rPr lang="en-US" altLang="en-US" sz="3000" dirty="0" err="1">
                <a:solidFill>
                  <a:prstClr val="black"/>
                </a:solidFill>
                <a:latin typeface="Times New Roman" panose="02020603050405020304" pitchFamily="18" charset="0"/>
              </a:rPr>
              <a:t>chiến</a:t>
            </a:r>
            <a:r>
              <a:rPr lang="en-US" altLang="en-US" sz="3000" dirty="0">
                <a:solidFill>
                  <a:prstClr val="black"/>
                </a:solidFill>
                <a:latin typeface="Times New Roman" panose="02020603050405020304" pitchFamily="18" charset="0"/>
              </a:rPr>
              <a:t> </a:t>
            </a:r>
            <a:r>
              <a:rPr lang="en-US" altLang="en-US" sz="3000" dirty="0" err="1">
                <a:solidFill>
                  <a:prstClr val="black"/>
                </a:solidFill>
                <a:latin typeface="Times New Roman" panose="02020603050405020304" pitchFamily="18" charset="0"/>
              </a:rPr>
              <a:t>tranh</a:t>
            </a:r>
            <a:endParaRPr lang="en-US" altLang="en-US" sz="3000" dirty="0">
              <a:solidFill>
                <a:prstClr val="black"/>
              </a:solidFill>
              <a:latin typeface="Times New Roman" panose="02020603050405020304" pitchFamily="18" charset="0"/>
            </a:endParaRPr>
          </a:p>
        </p:txBody>
      </p:sp>
      <p:sp>
        <p:nvSpPr>
          <p:cNvPr id="19" name="Rectangle: Rounded Corners 18"/>
          <p:cNvSpPr/>
          <p:nvPr/>
        </p:nvSpPr>
        <p:spPr>
          <a:xfrm>
            <a:off x="7169150" y="1319213"/>
            <a:ext cx="4697413" cy="1116012"/>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50000"/>
              </a:spcBef>
              <a:spcAft>
                <a:spcPts val="0"/>
              </a:spcAft>
              <a:defRPr/>
            </a:pPr>
            <a:r>
              <a:rPr lang="en-US" altLang="en-US" sz="3000" dirty="0" err="1">
                <a:solidFill>
                  <a:prstClr val="black"/>
                </a:solidFill>
                <a:latin typeface="Times New Roman" panose="02020603050405020304" pitchFamily="18" charset="0"/>
              </a:rPr>
              <a:t>Có</a:t>
            </a:r>
            <a:r>
              <a:rPr lang="en-US" altLang="en-US" sz="3000" dirty="0">
                <a:solidFill>
                  <a:prstClr val="black"/>
                </a:solidFill>
                <a:latin typeface="Times New Roman" panose="02020603050405020304" pitchFamily="18" charset="0"/>
              </a:rPr>
              <a:t> </a:t>
            </a:r>
            <a:r>
              <a:rPr lang="en-US" altLang="en-US" sz="3000" dirty="0" err="1">
                <a:solidFill>
                  <a:prstClr val="black"/>
                </a:solidFill>
                <a:latin typeface="Times New Roman" panose="02020603050405020304" pitchFamily="18" charset="0"/>
              </a:rPr>
              <a:t>một</a:t>
            </a:r>
            <a:r>
              <a:rPr lang="en-US" altLang="en-US" sz="3000" dirty="0">
                <a:solidFill>
                  <a:prstClr val="black"/>
                </a:solidFill>
                <a:latin typeface="Times New Roman" panose="02020603050405020304" pitchFamily="18" charset="0"/>
              </a:rPr>
              <a:t> </a:t>
            </a:r>
            <a:r>
              <a:rPr lang="en-US" altLang="en-US" sz="3000" dirty="0" err="1">
                <a:solidFill>
                  <a:prstClr val="black"/>
                </a:solidFill>
                <a:latin typeface="Times New Roman" panose="02020603050405020304" pitchFamily="18" charset="0"/>
              </a:rPr>
              <a:t>trái</a:t>
            </a:r>
            <a:r>
              <a:rPr lang="en-US" altLang="en-US" sz="3000" dirty="0">
                <a:solidFill>
                  <a:prstClr val="black"/>
                </a:solidFill>
                <a:latin typeface="Times New Roman" panose="02020603050405020304" pitchFamily="18" charset="0"/>
              </a:rPr>
              <a:t> </a:t>
            </a:r>
            <a:r>
              <a:rPr lang="en-US" altLang="en-US" sz="3000" dirty="0" err="1">
                <a:solidFill>
                  <a:prstClr val="black"/>
                </a:solidFill>
                <a:latin typeface="Times New Roman" panose="02020603050405020304" pitchFamily="18" charset="0"/>
              </a:rPr>
              <a:t>tim</a:t>
            </a:r>
            <a:endParaRPr lang="en-US" altLang="en-US" sz="3000" dirty="0">
              <a:solidFill>
                <a:prstClr val="black"/>
              </a:solidFill>
              <a:latin typeface="Times New Roman" panose="02020603050405020304" pitchFamily="18" charset="0"/>
            </a:endParaRPr>
          </a:p>
        </p:txBody>
      </p:sp>
      <p:sp>
        <p:nvSpPr>
          <p:cNvPr id="20" name="Rectangle: Rounded Corners 19"/>
          <p:cNvSpPr/>
          <p:nvPr/>
        </p:nvSpPr>
        <p:spPr>
          <a:xfrm>
            <a:off x="7162800" y="2801938"/>
            <a:ext cx="4697413" cy="1114425"/>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50000"/>
              </a:spcBef>
              <a:spcAft>
                <a:spcPts val="0"/>
              </a:spcAft>
              <a:defRPr/>
            </a:pPr>
            <a:r>
              <a:rPr lang="en-US" altLang="en-US" sz="3000" dirty="0" err="1">
                <a:solidFill>
                  <a:prstClr val="black"/>
                </a:solidFill>
                <a:latin typeface="Times New Roman" panose="02020603050405020304" pitchFamily="18" charset="0"/>
              </a:rPr>
              <a:t>Giàu</a:t>
            </a:r>
            <a:r>
              <a:rPr lang="en-US" altLang="en-US" sz="3000" dirty="0">
                <a:solidFill>
                  <a:prstClr val="black"/>
                </a:solidFill>
                <a:latin typeface="Times New Roman" panose="02020603050405020304" pitchFamily="18" charset="0"/>
              </a:rPr>
              <a:t> </a:t>
            </a:r>
            <a:r>
              <a:rPr lang="en-US" altLang="en-US" sz="3000" dirty="0" err="1">
                <a:solidFill>
                  <a:prstClr val="black"/>
                </a:solidFill>
                <a:latin typeface="Times New Roman" panose="02020603050405020304" pitchFamily="18" charset="0"/>
              </a:rPr>
              <a:t>có</a:t>
            </a:r>
            <a:r>
              <a:rPr lang="en-US" altLang="en-US" sz="3000" dirty="0">
                <a:solidFill>
                  <a:prstClr val="black"/>
                </a:solidFill>
                <a:latin typeface="Times New Roman" panose="02020603050405020304" pitchFamily="18" charset="0"/>
              </a:rPr>
              <a:t> </a:t>
            </a:r>
            <a:r>
              <a:rPr lang="en-US" altLang="en-US" sz="3000" dirty="0" err="1">
                <a:solidFill>
                  <a:prstClr val="black"/>
                </a:solidFill>
                <a:latin typeface="Times New Roman" panose="02020603050405020304" pitchFamily="18" charset="0"/>
              </a:rPr>
              <a:t>tinh</a:t>
            </a:r>
            <a:r>
              <a:rPr lang="en-US" altLang="en-US" sz="3000" dirty="0">
                <a:solidFill>
                  <a:prstClr val="black"/>
                </a:solidFill>
                <a:latin typeface="Times New Roman" panose="02020603050405020304" pitchFamily="18" charset="0"/>
              </a:rPr>
              <a:t> </a:t>
            </a:r>
            <a:r>
              <a:rPr lang="en-US" altLang="en-US" sz="3000" dirty="0" err="1">
                <a:solidFill>
                  <a:prstClr val="black"/>
                </a:solidFill>
                <a:latin typeface="Times New Roman" panose="02020603050405020304" pitchFamily="18" charset="0"/>
              </a:rPr>
              <a:t>thần</a:t>
            </a:r>
            <a:endParaRPr lang="en-US" altLang="en-US" sz="3000" dirty="0">
              <a:solidFill>
                <a:prstClr val="black"/>
              </a:solidFill>
              <a:latin typeface="Times New Roman" panose="02020603050405020304" pitchFamily="18" charset="0"/>
            </a:endParaRPr>
          </a:p>
        </p:txBody>
      </p:sp>
      <p:sp>
        <p:nvSpPr>
          <p:cNvPr id="21" name="Rectangle: Rounded Corners 20"/>
          <p:cNvSpPr/>
          <p:nvPr/>
        </p:nvSpPr>
        <p:spPr>
          <a:xfrm>
            <a:off x="7162800" y="4283075"/>
            <a:ext cx="4697413" cy="1116013"/>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50000"/>
              </a:spcBef>
              <a:spcAft>
                <a:spcPts val="0"/>
              </a:spcAft>
              <a:defRPr/>
            </a:pPr>
            <a:r>
              <a:rPr lang="en-US" altLang="en-US" sz="3000" dirty="0" err="1">
                <a:solidFill>
                  <a:prstClr val="black"/>
                </a:solidFill>
                <a:latin typeface="Times New Roman" panose="02020603050405020304" pitchFamily="18" charset="0"/>
              </a:rPr>
              <a:t>Sức</a:t>
            </a:r>
            <a:r>
              <a:rPr lang="en-US" altLang="en-US" sz="3000" dirty="0">
                <a:solidFill>
                  <a:prstClr val="black"/>
                </a:solidFill>
                <a:latin typeface="Times New Roman" panose="02020603050405020304" pitchFamily="18" charset="0"/>
              </a:rPr>
              <a:t> </a:t>
            </a:r>
            <a:r>
              <a:rPr lang="en-US" altLang="en-US" sz="3000" dirty="0" err="1">
                <a:solidFill>
                  <a:prstClr val="black"/>
                </a:solidFill>
                <a:latin typeface="Times New Roman" panose="02020603050405020304" pitchFamily="18" charset="0"/>
              </a:rPr>
              <a:t>mạnh</a:t>
            </a:r>
            <a:r>
              <a:rPr lang="en-US" altLang="en-US" sz="3000" dirty="0">
                <a:solidFill>
                  <a:prstClr val="black"/>
                </a:solidFill>
                <a:latin typeface="Times New Roman" panose="02020603050405020304" pitchFamily="18" charset="0"/>
              </a:rPr>
              <a:t> </a:t>
            </a:r>
            <a:r>
              <a:rPr lang="en-US" altLang="en-US" sz="3000" dirty="0" err="1">
                <a:solidFill>
                  <a:prstClr val="black"/>
                </a:solidFill>
                <a:latin typeface="Times New Roman" panose="02020603050405020304" pitchFamily="18" charset="0"/>
              </a:rPr>
              <a:t>tinh</a:t>
            </a:r>
            <a:r>
              <a:rPr lang="en-US" altLang="en-US" sz="3000" dirty="0">
                <a:solidFill>
                  <a:prstClr val="black"/>
                </a:solidFill>
                <a:latin typeface="Times New Roman" panose="02020603050405020304" pitchFamily="18" charset="0"/>
              </a:rPr>
              <a:t> </a:t>
            </a:r>
            <a:r>
              <a:rPr lang="en-US" altLang="en-US" sz="3000" dirty="0" err="1">
                <a:solidFill>
                  <a:prstClr val="black"/>
                </a:solidFill>
                <a:latin typeface="Times New Roman" panose="02020603050405020304" pitchFamily="18" charset="0"/>
              </a:rPr>
              <a:t>thần</a:t>
            </a:r>
            <a:r>
              <a:rPr lang="en-US" altLang="en-US" sz="3000" dirty="0">
                <a:solidFill>
                  <a:prstClr val="black"/>
                </a:solidFill>
                <a:latin typeface="Times New Roman" panose="02020603050405020304" pitchFamily="18" charset="0"/>
              </a:rPr>
              <a:t>, </a:t>
            </a:r>
            <a:r>
              <a:rPr lang="en-US" altLang="en-US" sz="3000" dirty="0" err="1">
                <a:solidFill>
                  <a:prstClr val="black"/>
                </a:solidFill>
                <a:latin typeface="Times New Roman" panose="02020603050405020304" pitchFamily="18" charset="0"/>
              </a:rPr>
              <a:t>khí</a:t>
            </a:r>
            <a:r>
              <a:rPr lang="en-US" altLang="en-US" sz="3000" dirty="0">
                <a:solidFill>
                  <a:prstClr val="black"/>
                </a:solidFill>
                <a:latin typeface="Times New Roman" panose="02020603050405020304" pitchFamily="18" charset="0"/>
              </a:rPr>
              <a:t> </a:t>
            </a:r>
            <a:r>
              <a:rPr lang="en-US" altLang="en-US" sz="3000" dirty="0" err="1">
                <a:solidFill>
                  <a:prstClr val="black"/>
                </a:solidFill>
                <a:latin typeface="Times New Roman" panose="02020603050405020304" pitchFamily="18" charset="0"/>
              </a:rPr>
              <a:t>phách</a:t>
            </a:r>
            <a:r>
              <a:rPr lang="en-US" altLang="en-US" sz="3000" dirty="0">
                <a:solidFill>
                  <a:prstClr val="black"/>
                </a:solidFill>
                <a:latin typeface="Times New Roman" panose="02020603050405020304" pitchFamily="18" charset="0"/>
              </a:rPr>
              <a:t> </a:t>
            </a:r>
            <a:r>
              <a:rPr lang="en-US" altLang="en-US" sz="3000" dirty="0" err="1">
                <a:solidFill>
                  <a:prstClr val="black"/>
                </a:solidFill>
                <a:latin typeface="Times New Roman" panose="02020603050405020304" pitchFamily="18" charset="0"/>
              </a:rPr>
              <a:t>hào</a:t>
            </a:r>
            <a:r>
              <a:rPr lang="en-US" altLang="en-US" sz="3000" dirty="0">
                <a:solidFill>
                  <a:prstClr val="black"/>
                </a:solidFill>
                <a:latin typeface="Times New Roman" panose="02020603050405020304" pitchFamily="18" charset="0"/>
              </a:rPr>
              <a:t> </a:t>
            </a:r>
            <a:r>
              <a:rPr lang="en-US" altLang="en-US" sz="3000" dirty="0" err="1">
                <a:solidFill>
                  <a:prstClr val="black"/>
                </a:solidFill>
                <a:latin typeface="Times New Roman" panose="02020603050405020304" pitchFamily="18" charset="0"/>
              </a:rPr>
              <a:t>hùng</a:t>
            </a:r>
            <a:r>
              <a:rPr lang="en-US" altLang="en-US" sz="3000" dirty="0">
                <a:solidFill>
                  <a:prstClr val="black"/>
                </a:solidFill>
                <a:latin typeface="Times New Roman" panose="02020603050405020304" pitchFamily="18" charset="0"/>
              </a:rPr>
              <a:t> </a:t>
            </a:r>
            <a:r>
              <a:rPr lang="en-US" altLang="en-US" sz="3000" dirty="0" err="1">
                <a:solidFill>
                  <a:prstClr val="black"/>
                </a:solidFill>
                <a:latin typeface="Times New Roman" panose="02020603050405020304" pitchFamily="18" charset="0"/>
              </a:rPr>
              <a:t>của</a:t>
            </a:r>
            <a:r>
              <a:rPr lang="en-US" altLang="en-US" sz="3000" dirty="0">
                <a:solidFill>
                  <a:prstClr val="black"/>
                </a:solidFill>
                <a:latin typeface="Times New Roman" panose="02020603050405020304" pitchFamily="18" charset="0"/>
              </a:rPr>
              <a:t> </a:t>
            </a:r>
            <a:r>
              <a:rPr lang="en-US" altLang="en-US" sz="3000" dirty="0" err="1">
                <a:solidFill>
                  <a:prstClr val="black"/>
                </a:solidFill>
                <a:latin typeface="Times New Roman" panose="02020603050405020304" pitchFamily="18" charset="0"/>
              </a:rPr>
              <a:t>dân</a:t>
            </a:r>
            <a:r>
              <a:rPr lang="en-US" altLang="en-US" sz="3000" dirty="0">
                <a:solidFill>
                  <a:prstClr val="black"/>
                </a:solidFill>
                <a:latin typeface="Times New Roman" panose="02020603050405020304" pitchFamily="18" charset="0"/>
              </a:rPr>
              <a:t> </a:t>
            </a:r>
            <a:r>
              <a:rPr lang="en-US" altLang="en-US" sz="3000" dirty="0" err="1">
                <a:solidFill>
                  <a:prstClr val="black"/>
                </a:solidFill>
                <a:latin typeface="Times New Roman" panose="02020603050405020304" pitchFamily="18" charset="0"/>
              </a:rPr>
              <a:t>tộc</a:t>
            </a:r>
            <a:endParaRPr lang="en-US" altLang="en-US" sz="3000" dirty="0">
              <a:solidFill>
                <a:prstClr val="black"/>
              </a:solidFill>
              <a:latin typeface="Times New Roman" panose="02020603050405020304" pitchFamily="18" charset="0"/>
            </a:endParaRPr>
          </a:p>
        </p:txBody>
      </p:sp>
      <p:sp>
        <p:nvSpPr>
          <p:cNvPr id="22" name="Rectangle 4"/>
          <p:cNvSpPr>
            <a:spLocks noChangeArrowheads="1"/>
          </p:cNvSpPr>
          <p:nvPr/>
        </p:nvSpPr>
        <p:spPr bwMode="auto">
          <a:xfrm>
            <a:off x="377825" y="5619750"/>
            <a:ext cx="11482388" cy="1016000"/>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fontAlgn="auto" hangingPunct="1">
              <a:spcBef>
                <a:spcPct val="0"/>
              </a:spcBef>
              <a:spcAft>
                <a:spcPts val="0"/>
              </a:spcAft>
              <a:buFontTx/>
              <a:buNone/>
              <a:defRPr/>
            </a:pPr>
            <a:r>
              <a:rPr lang="en-US" altLang="en-US" sz="3000" b="1" dirty="0">
                <a:solidFill>
                  <a:srgbClr val="0070C0"/>
                </a:solidFill>
                <a:latin typeface="Times New Roman" panose="02020603050405020304" pitchFamily="18" charset="0"/>
                <a:cs typeface="+mn-cs"/>
                <a:sym typeface="Wingdings" panose="05000000000000000000" pitchFamily="2" charset="2"/>
              </a:rPr>
              <a:t> </a:t>
            </a:r>
            <a:r>
              <a:rPr lang="en-US" altLang="en-US" sz="3000" b="1" dirty="0" err="1">
                <a:solidFill>
                  <a:srgbClr val="0070C0"/>
                </a:solidFill>
                <a:latin typeface="Times New Roman" panose="02020603050405020304" pitchFamily="18" charset="0"/>
                <a:cs typeface="+mn-cs"/>
              </a:rPr>
              <a:t>Tác</a:t>
            </a:r>
            <a:r>
              <a:rPr lang="en-US" altLang="en-US" sz="3000" b="1" dirty="0">
                <a:solidFill>
                  <a:srgbClr val="0070C0"/>
                </a:solidFill>
                <a:latin typeface="Times New Roman" panose="02020603050405020304" pitchFamily="18" charset="0"/>
                <a:cs typeface="+mn-cs"/>
              </a:rPr>
              <a:t> </a:t>
            </a:r>
            <a:r>
              <a:rPr lang="en-US" altLang="en-US" sz="3000" b="1" dirty="0" err="1">
                <a:solidFill>
                  <a:srgbClr val="0070C0"/>
                </a:solidFill>
                <a:latin typeface="Times New Roman" panose="02020603050405020304" pitchFamily="18" charset="0"/>
                <a:cs typeface="+mn-cs"/>
              </a:rPr>
              <a:t>dụng</a:t>
            </a:r>
            <a:r>
              <a:rPr lang="en-US" altLang="en-US" sz="3000" b="1" dirty="0">
                <a:solidFill>
                  <a:srgbClr val="0070C0"/>
                </a:solidFill>
                <a:latin typeface="Times New Roman" panose="02020603050405020304" pitchFamily="18" charset="0"/>
                <a:cs typeface="+mn-cs"/>
              </a:rPr>
              <a:t>: </a:t>
            </a:r>
            <a:r>
              <a:rPr lang="en-US" altLang="en-US" sz="3000" dirty="0" err="1">
                <a:solidFill>
                  <a:srgbClr val="0070C0"/>
                </a:solidFill>
                <a:latin typeface="Times New Roman" panose="02020603050405020304" pitchFamily="18" charset="0"/>
                <a:cs typeface="+mn-cs"/>
              </a:rPr>
              <a:t>Tôn</a:t>
            </a:r>
            <a:r>
              <a:rPr lang="en-US" altLang="en-US" sz="3000" dirty="0">
                <a:solidFill>
                  <a:srgbClr val="0070C0"/>
                </a:solidFill>
                <a:latin typeface="Times New Roman" panose="02020603050405020304" pitchFamily="18" charset="0"/>
                <a:cs typeface="+mn-cs"/>
              </a:rPr>
              <a:t> </a:t>
            </a:r>
            <a:r>
              <a:rPr lang="en-US" altLang="en-US" sz="3000" dirty="0" err="1">
                <a:solidFill>
                  <a:srgbClr val="0070C0"/>
                </a:solidFill>
                <a:latin typeface="Times New Roman" panose="02020603050405020304" pitchFamily="18" charset="0"/>
                <a:cs typeface="+mn-cs"/>
              </a:rPr>
              <a:t>lên</a:t>
            </a:r>
            <a:r>
              <a:rPr lang="en-US" altLang="en-US" sz="3000" dirty="0">
                <a:solidFill>
                  <a:srgbClr val="0070C0"/>
                </a:solidFill>
                <a:latin typeface="Times New Roman" panose="02020603050405020304" pitchFamily="18" charset="0"/>
                <a:cs typeface="+mn-cs"/>
              </a:rPr>
              <a:t> </a:t>
            </a:r>
            <a:r>
              <a:rPr lang="en-US" altLang="en-US" sz="3000" dirty="0" err="1">
                <a:solidFill>
                  <a:srgbClr val="0070C0"/>
                </a:solidFill>
                <a:latin typeface="Times New Roman" panose="02020603050405020304" pitchFamily="18" charset="0"/>
                <a:cs typeface="+mn-cs"/>
              </a:rPr>
              <a:t>lí</a:t>
            </a:r>
            <a:r>
              <a:rPr lang="en-US" altLang="en-US" sz="3000" dirty="0">
                <a:solidFill>
                  <a:srgbClr val="0070C0"/>
                </a:solidFill>
                <a:latin typeface="Times New Roman" panose="02020603050405020304" pitchFamily="18" charset="0"/>
                <a:cs typeface="+mn-cs"/>
              </a:rPr>
              <a:t> </a:t>
            </a:r>
            <a:r>
              <a:rPr lang="en-US" altLang="en-US" sz="3000" dirty="0" err="1">
                <a:solidFill>
                  <a:srgbClr val="0070C0"/>
                </a:solidFill>
                <a:latin typeface="Times New Roman" panose="02020603050405020304" pitchFamily="18" charset="0"/>
                <a:cs typeface="+mn-cs"/>
              </a:rPr>
              <a:t>tưởng</a:t>
            </a:r>
            <a:r>
              <a:rPr lang="en-US" altLang="en-US" sz="3000" dirty="0">
                <a:solidFill>
                  <a:srgbClr val="0070C0"/>
                </a:solidFill>
                <a:latin typeface="Times New Roman" panose="02020603050405020304" pitchFamily="18" charset="0"/>
                <a:cs typeface="+mn-cs"/>
              </a:rPr>
              <a:t> </a:t>
            </a:r>
            <a:r>
              <a:rPr lang="en-US" altLang="en-US" sz="3000" dirty="0" err="1">
                <a:solidFill>
                  <a:srgbClr val="0070C0"/>
                </a:solidFill>
                <a:latin typeface="Times New Roman" panose="02020603050405020304" pitchFamily="18" charset="0"/>
                <a:cs typeface="+mn-cs"/>
              </a:rPr>
              <a:t>cao</a:t>
            </a:r>
            <a:r>
              <a:rPr lang="en-US" altLang="en-US" sz="3000" dirty="0">
                <a:solidFill>
                  <a:srgbClr val="0070C0"/>
                </a:solidFill>
                <a:latin typeface="Times New Roman" panose="02020603050405020304" pitchFamily="18" charset="0"/>
                <a:cs typeface="+mn-cs"/>
              </a:rPr>
              <a:t> </a:t>
            </a:r>
            <a:r>
              <a:rPr lang="en-US" altLang="en-US" sz="3000" dirty="0" err="1">
                <a:solidFill>
                  <a:srgbClr val="0070C0"/>
                </a:solidFill>
                <a:latin typeface="Times New Roman" panose="02020603050405020304" pitchFamily="18" charset="0"/>
                <a:cs typeface="+mn-cs"/>
              </a:rPr>
              <a:t>đẹp</a:t>
            </a:r>
            <a:r>
              <a:rPr lang="en-US" altLang="en-US" sz="3000" dirty="0">
                <a:solidFill>
                  <a:srgbClr val="0070C0"/>
                </a:solidFill>
                <a:latin typeface="Times New Roman" panose="02020603050405020304" pitchFamily="18" charset="0"/>
                <a:cs typeface="+mn-cs"/>
              </a:rPr>
              <a:t> </a:t>
            </a:r>
            <a:r>
              <a:rPr lang="en-US" altLang="en-US" sz="3000" dirty="0" err="1">
                <a:solidFill>
                  <a:srgbClr val="0070C0"/>
                </a:solidFill>
                <a:latin typeface="Times New Roman" panose="02020603050405020304" pitchFamily="18" charset="0"/>
                <a:cs typeface="+mn-cs"/>
              </a:rPr>
              <a:t>và</a:t>
            </a:r>
            <a:r>
              <a:rPr lang="en-US" altLang="en-US" sz="3000" dirty="0">
                <a:solidFill>
                  <a:srgbClr val="0070C0"/>
                </a:solidFill>
                <a:latin typeface="Times New Roman" panose="02020603050405020304" pitchFamily="18" charset="0"/>
                <a:cs typeface="+mn-cs"/>
              </a:rPr>
              <a:t> </a:t>
            </a:r>
            <a:r>
              <a:rPr lang="en-US" altLang="en-US" sz="3000" dirty="0" err="1">
                <a:solidFill>
                  <a:srgbClr val="0070C0"/>
                </a:solidFill>
                <a:latin typeface="Times New Roman" panose="02020603050405020304" pitchFamily="18" charset="0"/>
                <a:cs typeface="+mn-cs"/>
              </a:rPr>
              <a:t>thể</a:t>
            </a:r>
            <a:r>
              <a:rPr lang="en-US" altLang="en-US" sz="3000" dirty="0">
                <a:solidFill>
                  <a:srgbClr val="0070C0"/>
                </a:solidFill>
                <a:latin typeface="Times New Roman" panose="02020603050405020304" pitchFamily="18" charset="0"/>
                <a:cs typeface="+mn-cs"/>
              </a:rPr>
              <a:t> </a:t>
            </a:r>
            <a:r>
              <a:rPr lang="en-US" altLang="en-US" sz="3000" dirty="0" err="1">
                <a:solidFill>
                  <a:srgbClr val="0070C0"/>
                </a:solidFill>
                <a:latin typeface="Times New Roman" panose="02020603050405020304" pitchFamily="18" charset="0"/>
                <a:cs typeface="+mn-cs"/>
              </a:rPr>
              <a:t>hiện</a:t>
            </a:r>
            <a:r>
              <a:rPr lang="en-US" altLang="en-US" sz="3000" dirty="0">
                <a:solidFill>
                  <a:srgbClr val="0070C0"/>
                </a:solidFill>
                <a:latin typeface="Times New Roman" panose="02020603050405020304" pitchFamily="18" charset="0"/>
                <a:cs typeface="+mn-cs"/>
              </a:rPr>
              <a:t> </a:t>
            </a:r>
            <a:r>
              <a:rPr lang="en-US" altLang="en-US" sz="3000" dirty="0" err="1">
                <a:solidFill>
                  <a:srgbClr val="0070C0"/>
                </a:solidFill>
                <a:latin typeface="Times New Roman" panose="02020603050405020304" pitchFamily="18" charset="0"/>
                <a:cs typeface="+mn-cs"/>
              </a:rPr>
              <a:t>tấm</a:t>
            </a:r>
            <a:r>
              <a:rPr lang="en-US" altLang="en-US" sz="3000" dirty="0">
                <a:solidFill>
                  <a:srgbClr val="0070C0"/>
                </a:solidFill>
                <a:latin typeface="Times New Roman" panose="02020603050405020304" pitchFamily="18" charset="0"/>
                <a:cs typeface="+mn-cs"/>
              </a:rPr>
              <a:t> </a:t>
            </a:r>
            <a:r>
              <a:rPr lang="en-US" altLang="en-US" sz="3000" dirty="0" err="1">
                <a:solidFill>
                  <a:srgbClr val="0070C0"/>
                </a:solidFill>
                <a:latin typeface="Times New Roman" panose="02020603050405020304" pitchFamily="18" charset="0"/>
                <a:cs typeface="+mn-cs"/>
              </a:rPr>
              <a:t>lòng</a:t>
            </a:r>
            <a:r>
              <a:rPr lang="en-US" altLang="en-US" sz="3000" dirty="0">
                <a:solidFill>
                  <a:srgbClr val="0070C0"/>
                </a:solidFill>
                <a:latin typeface="Times New Roman" panose="02020603050405020304" pitchFamily="18" charset="0"/>
                <a:cs typeface="+mn-cs"/>
              </a:rPr>
              <a:t> </a:t>
            </a:r>
            <a:r>
              <a:rPr lang="en-US" altLang="en-US" sz="3000" dirty="0" err="1">
                <a:solidFill>
                  <a:srgbClr val="0070C0"/>
                </a:solidFill>
                <a:latin typeface="Times New Roman" panose="02020603050405020304" pitchFamily="18" charset="0"/>
                <a:cs typeface="+mn-cs"/>
              </a:rPr>
              <a:t>yêu</a:t>
            </a:r>
            <a:r>
              <a:rPr lang="en-US" altLang="en-US" sz="3000" dirty="0">
                <a:solidFill>
                  <a:srgbClr val="0070C0"/>
                </a:solidFill>
                <a:latin typeface="Times New Roman" panose="02020603050405020304" pitchFamily="18" charset="0"/>
                <a:cs typeface="+mn-cs"/>
              </a:rPr>
              <a:t> </a:t>
            </a:r>
            <a:r>
              <a:rPr lang="en-US" altLang="en-US" sz="3000" dirty="0" err="1">
                <a:solidFill>
                  <a:srgbClr val="0070C0"/>
                </a:solidFill>
                <a:latin typeface="Times New Roman" panose="02020603050405020304" pitchFamily="18" charset="0"/>
                <a:cs typeface="+mn-cs"/>
              </a:rPr>
              <a:t>nước</a:t>
            </a:r>
            <a:r>
              <a:rPr lang="en-US" altLang="en-US" sz="3000" dirty="0">
                <a:solidFill>
                  <a:srgbClr val="0070C0"/>
                </a:solidFill>
                <a:latin typeface="Times New Roman" panose="02020603050405020304" pitchFamily="18" charset="0"/>
                <a:cs typeface="+mn-cs"/>
              </a:rPr>
              <a:t> </a:t>
            </a:r>
            <a:r>
              <a:rPr lang="en-US" altLang="en-US" sz="3000" dirty="0" err="1">
                <a:solidFill>
                  <a:srgbClr val="0070C0"/>
                </a:solidFill>
                <a:latin typeface="Times New Roman" panose="02020603050405020304" pitchFamily="18" charset="0"/>
                <a:cs typeface="+mn-cs"/>
              </a:rPr>
              <a:t>nồng</a:t>
            </a:r>
            <a:r>
              <a:rPr lang="en-US" altLang="en-US" sz="3000" dirty="0">
                <a:solidFill>
                  <a:srgbClr val="0070C0"/>
                </a:solidFill>
                <a:latin typeface="Times New Roman" panose="02020603050405020304" pitchFamily="18" charset="0"/>
                <a:cs typeface="+mn-cs"/>
              </a:rPr>
              <a:t> </a:t>
            </a:r>
            <a:r>
              <a:rPr lang="en-US" altLang="en-US" sz="3000" dirty="0" err="1">
                <a:solidFill>
                  <a:srgbClr val="0070C0"/>
                </a:solidFill>
                <a:latin typeface="Times New Roman" panose="02020603050405020304" pitchFamily="18" charset="0"/>
                <a:cs typeface="+mn-cs"/>
              </a:rPr>
              <a:t>nàn</a:t>
            </a:r>
            <a:r>
              <a:rPr lang="en-US" altLang="en-US" sz="3000" dirty="0">
                <a:solidFill>
                  <a:srgbClr val="0070C0"/>
                </a:solidFill>
                <a:latin typeface="Times New Roman" panose="02020603050405020304" pitchFamily="18" charset="0"/>
                <a:cs typeface="+mn-cs"/>
              </a:rPr>
              <a:t> </a:t>
            </a:r>
            <a:r>
              <a:rPr lang="en-US" altLang="en-US" sz="3000" dirty="0" err="1">
                <a:solidFill>
                  <a:srgbClr val="0070C0"/>
                </a:solidFill>
                <a:latin typeface="Times New Roman" panose="02020603050405020304" pitchFamily="18" charset="0"/>
                <a:cs typeface="+mn-cs"/>
              </a:rPr>
              <a:t>của</a:t>
            </a:r>
            <a:r>
              <a:rPr lang="en-US" altLang="en-US" sz="3000" dirty="0">
                <a:solidFill>
                  <a:srgbClr val="0070C0"/>
                </a:solidFill>
                <a:latin typeface="Times New Roman" panose="02020603050405020304" pitchFamily="18" charset="0"/>
                <a:cs typeface="+mn-cs"/>
              </a:rPr>
              <a:t> </a:t>
            </a:r>
            <a:r>
              <a:rPr lang="en-US" altLang="en-US" sz="3000" dirty="0" err="1">
                <a:solidFill>
                  <a:srgbClr val="0070C0"/>
                </a:solidFill>
                <a:latin typeface="Times New Roman" panose="02020603050405020304" pitchFamily="18" charset="0"/>
                <a:cs typeface="+mn-cs"/>
              </a:rPr>
              <a:t>người</a:t>
            </a:r>
            <a:r>
              <a:rPr lang="en-US" altLang="en-US" sz="3000" dirty="0">
                <a:solidFill>
                  <a:srgbClr val="0070C0"/>
                </a:solidFill>
                <a:latin typeface="Times New Roman" panose="02020603050405020304" pitchFamily="18" charset="0"/>
                <a:cs typeface="+mn-cs"/>
              </a:rPr>
              <a:t> </a:t>
            </a:r>
            <a:r>
              <a:rPr lang="en-US" altLang="en-US" sz="3000" dirty="0" err="1">
                <a:solidFill>
                  <a:srgbClr val="0070C0"/>
                </a:solidFill>
                <a:latin typeface="Times New Roman" panose="02020603050405020304" pitchFamily="18" charset="0"/>
                <a:cs typeface="+mn-cs"/>
              </a:rPr>
              <a:t>lính</a:t>
            </a:r>
            <a:r>
              <a:rPr lang="en-US" altLang="en-US" sz="3000" dirty="0">
                <a:solidFill>
                  <a:srgbClr val="0070C0"/>
                </a:solidFill>
                <a:latin typeface="Times New Roman" panose="02020603050405020304" pitchFamily="18" charset="0"/>
                <a:cs typeface="+mn-cs"/>
              </a:rPr>
              <a:t> </a:t>
            </a:r>
            <a:r>
              <a:rPr lang="en-US" altLang="en-US" sz="3000" dirty="0" err="1">
                <a:solidFill>
                  <a:srgbClr val="0070C0"/>
                </a:solidFill>
                <a:latin typeface="Times New Roman" panose="02020603050405020304" pitchFamily="18" charset="0"/>
                <a:cs typeface="+mn-cs"/>
              </a:rPr>
              <a:t>lái</a:t>
            </a:r>
            <a:r>
              <a:rPr lang="en-US" altLang="en-US" sz="3000" dirty="0">
                <a:solidFill>
                  <a:srgbClr val="0070C0"/>
                </a:solidFill>
                <a:latin typeface="Times New Roman" panose="02020603050405020304" pitchFamily="18" charset="0"/>
                <a:cs typeface="+mn-cs"/>
              </a:rPr>
              <a:t> </a:t>
            </a:r>
            <a:r>
              <a:rPr lang="en-US" altLang="en-US" sz="3000" dirty="0" err="1">
                <a:solidFill>
                  <a:srgbClr val="0070C0"/>
                </a:solidFill>
                <a:latin typeface="Times New Roman" panose="02020603050405020304" pitchFamily="18" charset="0"/>
                <a:cs typeface="+mn-cs"/>
              </a:rPr>
              <a:t>xe</a:t>
            </a:r>
            <a:r>
              <a:rPr lang="en-US" altLang="en-US" sz="3000" dirty="0">
                <a:solidFill>
                  <a:srgbClr val="0070C0"/>
                </a:solidFill>
                <a:latin typeface="Times New Roman" panose="02020603050405020304" pitchFamily="18" charset="0"/>
                <a:cs typeface="+mn-cs"/>
              </a:rPr>
              <a:t> + </a:t>
            </a:r>
            <a:r>
              <a:rPr lang="en-US" altLang="en-US" sz="3000" dirty="0" err="1">
                <a:solidFill>
                  <a:srgbClr val="0070C0"/>
                </a:solidFill>
                <a:latin typeface="Times New Roman" panose="02020603050405020304" pitchFamily="18" charset="0"/>
                <a:cs typeface="+mn-cs"/>
              </a:rPr>
              <a:t>Tạo</a:t>
            </a:r>
            <a:r>
              <a:rPr lang="en-US" altLang="en-US" sz="3000" dirty="0">
                <a:solidFill>
                  <a:srgbClr val="0070C0"/>
                </a:solidFill>
                <a:latin typeface="Times New Roman" panose="02020603050405020304" pitchFamily="18" charset="0"/>
                <a:cs typeface="+mn-cs"/>
              </a:rPr>
              <a:t> </a:t>
            </a:r>
            <a:r>
              <a:rPr lang="en-US" altLang="en-US" sz="3000" dirty="0" err="1">
                <a:solidFill>
                  <a:srgbClr val="0070C0"/>
                </a:solidFill>
                <a:latin typeface="Times New Roman" panose="02020603050405020304" pitchFamily="18" charset="0"/>
                <a:cs typeface="+mn-cs"/>
              </a:rPr>
              <a:t>nên</a:t>
            </a:r>
            <a:r>
              <a:rPr lang="en-US" altLang="en-US" sz="3000" dirty="0">
                <a:solidFill>
                  <a:srgbClr val="0070C0"/>
                </a:solidFill>
                <a:latin typeface="Times New Roman" panose="02020603050405020304" pitchFamily="18" charset="0"/>
                <a:cs typeface="+mn-cs"/>
              </a:rPr>
              <a:t> </a:t>
            </a:r>
            <a:r>
              <a:rPr lang="en-US" altLang="en-US" sz="3000" dirty="0" err="1">
                <a:solidFill>
                  <a:srgbClr val="0070C0"/>
                </a:solidFill>
                <a:latin typeface="Times New Roman" panose="02020603050405020304" pitchFamily="18" charset="0"/>
                <a:cs typeface="+mn-cs"/>
              </a:rPr>
              <a:t>một</a:t>
            </a:r>
            <a:r>
              <a:rPr lang="en-US" altLang="en-US" sz="3000" dirty="0">
                <a:solidFill>
                  <a:srgbClr val="0070C0"/>
                </a:solidFill>
                <a:latin typeface="Times New Roman" panose="02020603050405020304" pitchFamily="18" charset="0"/>
                <a:cs typeface="+mn-cs"/>
              </a:rPr>
              <a:t> </a:t>
            </a:r>
            <a:r>
              <a:rPr lang="en-US" altLang="en-US" sz="3000" dirty="0" err="1">
                <a:solidFill>
                  <a:srgbClr val="0070C0"/>
                </a:solidFill>
                <a:latin typeface="Times New Roman" panose="02020603050405020304" pitchFamily="18" charset="0"/>
                <a:cs typeface="+mn-cs"/>
              </a:rPr>
              <a:t>kết</a:t>
            </a:r>
            <a:r>
              <a:rPr lang="en-US" altLang="en-US" sz="3000" dirty="0">
                <a:solidFill>
                  <a:srgbClr val="0070C0"/>
                </a:solidFill>
                <a:latin typeface="Times New Roman" panose="02020603050405020304" pitchFamily="18" charset="0"/>
                <a:cs typeface="+mn-cs"/>
              </a:rPr>
              <a:t> </a:t>
            </a:r>
            <a:r>
              <a:rPr lang="en-US" altLang="en-US" sz="3000" dirty="0" err="1">
                <a:solidFill>
                  <a:srgbClr val="0070C0"/>
                </a:solidFill>
                <a:latin typeface="Times New Roman" panose="02020603050405020304" pitchFamily="18" charset="0"/>
                <a:cs typeface="+mn-cs"/>
              </a:rPr>
              <a:t>thúc</a:t>
            </a:r>
            <a:r>
              <a:rPr lang="en-US" altLang="en-US" sz="3000" dirty="0">
                <a:solidFill>
                  <a:srgbClr val="0070C0"/>
                </a:solidFill>
                <a:latin typeface="Times New Roman" panose="02020603050405020304" pitchFamily="18" charset="0"/>
                <a:cs typeface="+mn-cs"/>
              </a:rPr>
              <a:t> </a:t>
            </a:r>
            <a:r>
              <a:rPr lang="en-US" altLang="en-US" sz="3000" dirty="0" err="1">
                <a:solidFill>
                  <a:srgbClr val="0070C0"/>
                </a:solidFill>
                <a:latin typeface="Times New Roman" panose="02020603050405020304" pitchFamily="18" charset="0"/>
                <a:cs typeface="+mn-cs"/>
              </a:rPr>
              <a:t>bất</a:t>
            </a:r>
            <a:r>
              <a:rPr lang="en-US" altLang="en-US" sz="3000" dirty="0">
                <a:solidFill>
                  <a:srgbClr val="0070C0"/>
                </a:solidFill>
                <a:latin typeface="Times New Roman" panose="02020603050405020304" pitchFamily="18" charset="0"/>
                <a:cs typeface="+mn-cs"/>
              </a:rPr>
              <a:t> </a:t>
            </a:r>
            <a:r>
              <a:rPr lang="en-US" altLang="en-US" sz="3000" dirty="0" err="1">
                <a:solidFill>
                  <a:srgbClr val="0070C0"/>
                </a:solidFill>
                <a:latin typeface="Times New Roman" panose="02020603050405020304" pitchFamily="18" charset="0"/>
                <a:cs typeface="+mn-cs"/>
              </a:rPr>
              <a:t>ngờ</a:t>
            </a:r>
            <a:r>
              <a:rPr lang="en-US" altLang="en-US" sz="3000" dirty="0">
                <a:solidFill>
                  <a:srgbClr val="0070C0"/>
                </a:solidFill>
                <a:latin typeface="Times New Roman" panose="02020603050405020304" pitchFamily="18" charset="0"/>
                <a:cs typeface="+mn-cs"/>
              </a:rPr>
              <a:t>, </a:t>
            </a:r>
            <a:r>
              <a:rPr lang="en-US" altLang="en-US" sz="3000" dirty="0" err="1">
                <a:solidFill>
                  <a:srgbClr val="0070C0"/>
                </a:solidFill>
                <a:latin typeface="Times New Roman" panose="02020603050405020304" pitchFamily="18" charset="0"/>
                <a:cs typeface="+mn-cs"/>
              </a:rPr>
              <a:t>thú</a:t>
            </a:r>
            <a:r>
              <a:rPr lang="en-US" altLang="en-US" sz="3000" dirty="0">
                <a:solidFill>
                  <a:srgbClr val="0070C0"/>
                </a:solidFill>
                <a:latin typeface="Times New Roman" panose="02020603050405020304" pitchFamily="18" charset="0"/>
                <a:cs typeface="+mn-cs"/>
              </a:rPr>
              <a:t> </a:t>
            </a:r>
            <a:r>
              <a:rPr lang="en-US" altLang="en-US" sz="3000" dirty="0" err="1">
                <a:solidFill>
                  <a:srgbClr val="0070C0"/>
                </a:solidFill>
                <a:latin typeface="Times New Roman" panose="02020603050405020304" pitchFamily="18" charset="0"/>
                <a:cs typeface="+mn-cs"/>
              </a:rPr>
              <a:t>vị</a:t>
            </a:r>
            <a:r>
              <a:rPr lang="en-US" altLang="en-US" sz="3000" dirty="0">
                <a:solidFill>
                  <a:srgbClr val="0070C0"/>
                </a:solidFill>
                <a:latin typeface="Times New Roman" panose="02020603050405020304" pitchFamily="18" charset="0"/>
                <a:cs typeface="+mn-cs"/>
              </a:rPr>
              <a:t>.</a:t>
            </a:r>
          </a:p>
        </p:txBody>
      </p:sp>
    </p:spTree>
    <p:extLst>
      <p:ext uri="{BB962C8B-B14F-4D97-AF65-F5344CB8AC3E}">
        <p14:creationId xmlns:p14="http://schemas.microsoft.com/office/powerpoint/2010/main" val="35705209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423"/>
                                        </p:tgtEl>
                                        <p:attrNameLst>
                                          <p:attrName>style.visibility</p:attrName>
                                        </p:attrNameLst>
                                      </p:cBhvr>
                                      <p:to>
                                        <p:strVal val="visible"/>
                                      </p:to>
                                    </p:set>
                                    <p:animEffect transition="in" filter="barn(inVertical)">
                                      <p:cBhvr>
                                        <p:cTn id="7" dur="500"/>
                                        <p:tgtEl>
                                          <p:spTgt spid="1742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93560"/>
                                        </p:tgtEl>
                                        <p:attrNameLst>
                                          <p:attrName>style.visibility</p:attrName>
                                        </p:attrNameLst>
                                      </p:cBhvr>
                                      <p:to>
                                        <p:strVal val="visible"/>
                                      </p:to>
                                    </p:set>
                                    <p:animEffect transition="in" filter="barn(inVertical)">
                                      <p:cBhvr>
                                        <p:cTn id="17" dur="500"/>
                                        <p:tgtEl>
                                          <p:spTgt spid="193560"/>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barn(inVertical)">
                                      <p:cBhvr>
                                        <p:cTn id="20" dur="500"/>
                                        <p:tgtEl>
                                          <p:spTgt spid="19"/>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barn(inVertical)">
                                      <p:cBhvr>
                                        <p:cTn id="25" dur="500"/>
                                        <p:tgtEl>
                                          <p:spTgt spid="17"/>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93564"/>
                                        </p:tgtEl>
                                        <p:attrNameLst>
                                          <p:attrName>style.visibility</p:attrName>
                                        </p:attrNameLst>
                                      </p:cBhvr>
                                      <p:to>
                                        <p:strVal val="visible"/>
                                      </p:to>
                                    </p:set>
                                    <p:animEffect transition="in" filter="barn(inVertical)">
                                      <p:cBhvr>
                                        <p:cTn id="30" dur="500"/>
                                        <p:tgtEl>
                                          <p:spTgt spid="193564"/>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barn(inVertical)">
                                      <p:cBhvr>
                                        <p:cTn id="33" dur="500"/>
                                        <p:tgtEl>
                                          <p:spTgt spid="20"/>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barn(inVertical)">
                                      <p:cBhvr>
                                        <p:cTn id="38" dur="500"/>
                                        <p:tgtEl>
                                          <p:spTgt spid="18"/>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193565"/>
                                        </p:tgtEl>
                                        <p:attrNameLst>
                                          <p:attrName>style.visibility</p:attrName>
                                        </p:attrNameLst>
                                      </p:cBhvr>
                                      <p:to>
                                        <p:strVal val="visible"/>
                                      </p:to>
                                    </p:set>
                                    <p:animEffect transition="in" filter="barn(inVertical)">
                                      <p:cBhvr>
                                        <p:cTn id="43" dur="500"/>
                                        <p:tgtEl>
                                          <p:spTgt spid="193565"/>
                                        </p:tgtEl>
                                      </p:cBhvr>
                                    </p:animEffect>
                                  </p:childTnLst>
                                </p:cTn>
                              </p:par>
                              <p:par>
                                <p:cTn id="44" presetID="16" presetClass="entr" presetSubtype="21" fill="hold" grpId="0" nodeType="with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barn(inVertical)">
                                      <p:cBhvr>
                                        <p:cTn id="46" dur="500"/>
                                        <p:tgtEl>
                                          <p:spTgt spid="21"/>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16" presetClass="entr" presetSubtype="21" fill="hold" grpId="0" nodeType="clickEffect">
                                  <p:stCondLst>
                                    <p:cond delay="0"/>
                                  </p:stCondLst>
                                  <p:childTnLst>
                                    <p:set>
                                      <p:cBhvr>
                                        <p:cTn id="50" dur="1" fill="hold">
                                          <p:stCondLst>
                                            <p:cond delay="0"/>
                                          </p:stCondLst>
                                        </p:cTn>
                                        <p:tgtEl>
                                          <p:spTgt spid="22"/>
                                        </p:tgtEl>
                                        <p:attrNameLst>
                                          <p:attrName>style.visibility</p:attrName>
                                        </p:attrNameLst>
                                      </p:cBhvr>
                                      <p:to>
                                        <p:strVal val="visible"/>
                                      </p:to>
                                    </p:set>
                                    <p:animEffect transition="in" filter="barn(inVertical)">
                                      <p:cBhvr>
                                        <p:cTn id="5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560" grpId="0"/>
      <p:bldP spid="193564" grpId="0"/>
      <p:bldP spid="193565" grpId="0"/>
      <p:bldP spid="17423" grpId="0"/>
      <p:bldP spid="2" grpId="0" animBg="1"/>
      <p:bldP spid="17" grpId="0" animBg="1"/>
      <p:bldP spid="18" grpId="0" animBg="1"/>
      <p:bldP spid="19" grpId="0" animBg="1"/>
      <p:bldP spid="20" grpId="0" animBg="1"/>
      <p:bldP spid="21" grpId="0" animBg="1"/>
      <p:bldP spid="2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0200" y="458788"/>
            <a:ext cx="7759700" cy="5940425"/>
          </a:xfrm>
          <a:prstGeom prst="rect">
            <a:avLst/>
          </a:prstGeom>
        </p:spPr>
        <p:txBody>
          <a:bodyPr>
            <a:spAutoFit/>
          </a:bodyPr>
          <a:lstStyle/>
          <a:p>
            <a:pPr algn="just" eaLnBrk="1" fontAlgn="auto" hangingPunct="1">
              <a:spcBef>
                <a:spcPts val="0"/>
              </a:spcBef>
              <a:spcAft>
                <a:spcPts val="0"/>
              </a:spcAft>
              <a:defRPr/>
            </a:pPr>
            <a:r>
              <a:rPr lang="en-US" sz="3600" b="1" kern="0" dirty="0">
                <a:solidFill>
                  <a:srgbClr val="6600CC"/>
                </a:solidFill>
                <a:latin typeface="Times New Roman" pitchFamily="18" charset="0"/>
                <a:cs typeface="Arial" charset="0"/>
              </a:rPr>
              <a:t>	</a:t>
            </a:r>
            <a:r>
              <a:rPr lang="en-US" sz="3600" b="1" kern="0" dirty="0" err="1">
                <a:solidFill>
                  <a:srgbClr val="6600CC"/>
                </a:solidFill>
                <a:latin typeface="Times New Roman" pitchFamily="18" charset="0"/>
                <a:cs typeface="Arial" charset="0"/>
              </a:rPr>
              <a:t>Nhà</a:t>
            </a:r>
            <a:r>
              <a:rPr lang="en-US" sz="3600" b="1" kern="0" dirty="0">
                <a:solidFill>
                  <a:srgbClr val="6600CC"/>
                </a:solidFill>
                <a:latin typeface="Times New Roman" pitchFamily="18" charset="0"/>
                <a:cs typeface="Arial" charset="0"/>
              </a:rPr>
              <a:t> </a:t>
            </a:r>
            <a:r>
              <a:rPr lang="en-US" sz="3600" b="1" kern="0" dirty="0" err="1">
                <a:solidFill>
                  <a:srgbClr val="6600CC"/>
                </a:solidFill>
                <a:latin typeface="Times New Roman" pitchFamily="18" charset="0"/>
                <a:cs typeface="Arial" charset="0"/>
              </a:rPr>
              <a:t>thơ</a:t>
            </a:r>
            <a:r>
              <a:rPr lang="en-US" sz="3600" b="1" kern="0" dirty="0">
                <a:solidFill>
                  <a:srgbClr val="6600CC"/>
                </a:solidFill>
                <a:latin typeface="Times New Roman" pitchFamily="18" charset="0"/>
                <a:cs typeface="Arial" charset="0"/>
              </a:rPr>
              <a:t> </a:t>
            </a:r>
            <a:r>
              <a:rPr lang="en-US" sz="3600" b="1" kern="0" dirty="0" err="1">
                <a:solidFill>
                  <a:srgbClr val="6600CC"/>
                </a:solidFill>
                <a:latin typeface="Times New Roman" pitchFamily="18" charset="0"/>
                <a:cs typeface="Arial" charset="0"/>
              </a:rPr>
              <a:t>Phạm</a:t>
            </a:r>
            <a:r>
              <a:rPr lang="en-US" sz="3600" b="1" kern="0" dirty="0">
                <a:solidFill>
                  <a:srgbClr val="6600CC"/>
                </a:solidFill>
                <a:latin typeface="Times New Roman" pitchFamily="18" charset="0"/>
                <a:cs typeface="Arial" charset="0"/>
              </a:rPr>
              <a:t> </a:t>
            </a:r>
            <a:r>
              <a:rPr lang="en-US" sz="3600" b="1" kern="0" dirty="0" err="1">
                <a:solidFill>
                  <a:srgbClr val="6600CC"/>
                </a:solidFill>
                <a:latin typeface="Times New Roman" pitchFamily="18" charset="0"/>
                <a:cs typeface="Arial" charset="0"/>
              </a:rPr>
              <a:t>Tiến</a:t>
            </a:r>
            <a:r>
              <a:rPr lang="en-US" sz="3600" b="1" kern="0" dirty="0">
                <a:solidFill>
                  <a:srgbClr val="6600CC"/>
                </a:solidFill>
                <a:latin typeface="Times New Roman" pitchFamily="18" charset="0"/>
                <a:cs typeface="Arial" charset="0"/>
              </a:rPr>
              <a:t> </a:t>
            </a:r>
            <a:r>
              <a:rPr lang="en-US" sz="3600" b="1" kern="0" dirty="0" err="1">
                <a:solidFill>
                  <a:srgbClr val="6600CC"/>
                </a:solidFill>
                <a:latin typeface="Times New Roman" pitchFamily="18" charset="0"/>
                <a:cs typeface="Arial" charset="0"/>
              </a:rPr>
              <a:t>Duật</a:t>
            </a:r>
            <a:r>
              <a:rPr lang="en-US" sz="3600" b="1" kern="0" dirty="0">
                <a:solidFill>
                  <a:srgbClr val="6600CC"/>
                </a:solidFill>
                <a:latin typeface="Times New Roman" pitchFamily="18" charset="0"/>
                <a:cs typeface="Arial" charset="0"/>
              </a:rPr>
              <a:t> </a:t>
            </a:r>
            <a:r>
              <a:rPr lang="en-US" sz="3600" b="1" kern="0" dirty="0" err="1">
                <a:solidFill>
                  <a:srgbClr val="6600CC"/>
                </a:solidFill>
                <a:latin typeface="Times New Roman" pitchFamily="18" charset="0"/>
                <a:cs typeface="Arial" charset="0"/>
              </a:rPr>
              <a:t>tâm</a:t>
            </a:r>
            <a:r>
              <a:rPr lang="en-US" sz="3600" b="1" kern="0" dirty="0">
                <a:solidFill>
                  <a:srgbClr val="6600CC"/>
                </a:solidFill>
                <a:latin typeface="Times New Roman" pitchFamily="18" charset="0"/>
                <a:cs typeface="Arial" charset="0"/>
              </a:rPr>
              <a:t> </a:t>
            </a:r>
            <a:r>
              <a:rPr lang="en-US" sz="3600" b="1" kern="0" dirty="0" err="1">
                <a:solidFill>
                  <a:srgbClr val="6600CC"/>
                </a:solidFill>
                <a:latin typeface="Times New Roman" pitchFamily="18" charset="0"/>
                <a:cs typeface="Arial" charset="0"/>
              </a:rPr>
              <a:t>sự</a:t>
            </a:r>
            <a:r>
              <a:rPr lang="en-US" sz="3600" b="1" kern="0" dirty="0">
                <a:solidFill>
                  <a:srgbClr val="6600CC"/>
                </a:solidFill>
                <a:latin typeface="Times New Roman" pitchFamily="18" charset="0"/>
                <a:cs typeface="Arial" charset="0"/>
              </a:rPr>
              <a:t>:</a:t>
            </a:r>
          </a:p>
          <a:p>
            <a:pPr algn="just" eaLnBrk="1" fontAlgn="auto" hangingPunct="1">
              <a:spcBef>
                <a:spcPts val="0"/>
              </a:spcBef>
              <a:spcAft>
                <a:spcPts val="0"/>
              </a:spcAft>
              <a:defRPr/>
            </a:pPr>
            <a:r>
              <a:rPr lang="en-US" sz="3600" b="1" kern="0" dirty="0">
                <a:solidFill>
                  <a:srgbClr val="6600CC"/>
                </a:solidFill>
                <a:latin typeface="Times New Roman" pitchFamily="18" charset="0"/>
                <a:cs typeface="Arial" charset="0"/>
              </a:rPr>
              <a:t>“ … </a:t>
            </a:r>
            <a:r>
              <a:rPr lang="en-US" sz="3600" b="1" kern="0" dirty="0" err="1">
                <a:solidFill>
                  <a:srgbClr val="6600CC"/>
                </a:solidFill>
                <a:latin typeface="Times New Roman" pitchFamily="18" charset="0"/>
                <a:cs typeface="Arial" charset="0"/>
              </a:rPr>
              <a:t>Hình</a:t>
            </a:r>
            <a:r>
              <a:rPr lang="en-US" sz="3600" b="1" kern="0" dirty="0">
                <a:solidFill>
                  <a:srgbClr val="6600CC"/>
                </a:solidFill>
                <a:latin typeface="Times New Roman" pitchFamily="18" charset="0"/>
                <a:cs typeface="Arial" charset="0"/>
              </a:rPr>
              <a:t> </a:t>
            </a:r>
            <a:r>
              <a:rPr lang="en-US" sz="3600" b="1" kern="0" dirty="0" err="1">
                <a:solidFill>
                  <a:srgbClr val="6600CC"/>
                </a:solidFill>
                <a:latin typeface="Times New Roman" pitchFamily="18" charset="0"/>
                <a:cs typeface="Arial" charset="0"/>
              </a:rPr>
              <a:t>ảnh</a:t>
            </a:r>
            <a:r>
              <a:rPr lang="en-US" sz="3600" b="1" kern="0" dirty="0">
                <a:solidFill>
                  <a:srgbClr val="6600CC"/>
                </a:solidFill>
                <a:latin typeface="Times New Roman" pitchFamily="18" charset="0"/>
                <a:cs typeface="Arial" charset="0"/>
              </a:rPr>
              <a:t> </a:t>
            </a:r>
            <a:r>
              <a:rPr lang="en-US" sz="3600" b="1" kern="0" dirty="0" err="1">
                <a:solidFill>
                  <a:srgbClr val="6600CC"/>
                </a:solidFill>
                <a:latin typeface="Times New Roman" pitchFamily="18" charset="0"/>
                <a:cs typeface="Arial" charset="0"/>
              </a:rPr>
              <a:t>cuối</a:t>
            </a:r>
            <a:r>
              <a:rPr lang="en-US" sz="3600" b="1" kern="0" dirty="0">
                <a:solidFill>
                  <a:srgbClr val="6600CC"/>
                </a:solidFill>
                <a:latin typeface="Times New Roman" pitchFamily="18" charset="0"/>
                <a:cs typeface="Arial" charset="0"/>
              </a:rPr>
              <a:t> </a:t>
            </a:r>
            <a:r>
              <a:rPr lang="en-US" sz="3600" b="1" kern="0" dirty="0" err="1">
                <a:solidFill>
                  <a:srgbClr val="6600CC"/>
                </a:solidFill>
                <a:latin typeface="Times New Roman" pitchFamily="18" charset="0"/>
                <a:cs typeface="Arial" charset="0"/>
              </a:rPr>
              <a:t>cùng</a:t>
            </a:r>
            <a:r>
              <a:rPr lang="en-US" sz="3600" b="1" kern="0" dirty="0">
                <a:solidFill>
                  <a:srgbClr val="6600CC"/>
                </a:solidFill>
                <a:latin typeface="Times New Roman" pitchFamily="18" charset="0"/>
                <a:cs typeface="Arial" charset="0"/>
              </a:rPr>
              <a:t> </a:t>
            </a:r>
            <a:r>
              <a:rPr lang="en-US" sz="3600" b="1" kern="0" dirty="0" err="1">
                <a:solidFill>
                  <a:srgbClr val="6600CC"/>
                </a:solidFill>
                <a:latin typeface="Times New Roman" pitchFamily="18" charset="0"/>
                <a:cs typeface="Arial" charset="0"/>
              </a:rPr>
              <a:t>tỏa</a:t>
            </a:r>
            <a:r>
              <a:rPr lang="en-US" sz="3600" b="1" kern="0" dirty="0">
                <a:solidFill>
                  <a:srgbClr val="6600CC"/>
                </a:solidFill>
                <a:latin typeface="Times New Roman" pitchFamily="18" charset="0"/>
                <a:cs typeface="Arial" charset="0"/>
              </a:rPr>
              <a:t> </a:t>
            </a:r>
            <a:r>
              <a:rPr lang="en-US" sz="3600" b="1" kern="0" dirty="0" err="1">
                <a:solidFill>
                  <a:srgbClr val="6600CC"/>
                </a:solidFill>
                <a:latin typeface="Times New Roman" pitchFamily="18" charset="0"/>
                <a:cs typeface="Arial" charset="0"/>
              </a:rPr>
              <a:t>lên</a:t>
            </a:r>
            <a:r>
              <a:rPr lang="en-US" sz="3600" b="1" kern="0" dirty="0">
                <a:solidFill>
                  <a:srgbClr val="6600CC"/>
                </a:solidFill>
                <a:latin typeface="Times New Roman" pitchFamily="18" charset="0"/>
                <a:cs typeface="Arial" charset="0"/>
              </a:rPr>
              <a:t> </a:t>
            </a:r>
            <a:r>
              <a:rPr lang="en-US" sz="3600" b="1" kern="0" dirty="0" err="1">
                <a:solidFill>
                  <a:srgbClr val="6600CC"/>
                </a:solidFill>
                <a:latin typeface="Times New Roman" pitchFamily="18" charset="0"/>
                <a:cs typeface="Arial" charset="0"/>
              </a:rPr>
              <a:t>bài</a:t>
            </a:r>
            <a:r>
              <a:rPr lang="en-US" sz="3600" b="1" kern="0" dirty="0">
                <a:solidFill>
                  <a:srgbClr val="6600CC"/>
                </a:solidFill>
                <a:latin typeface="Times New Roman" pitchFamily="18" charset="0"/>
                <a:cs typeface="Arial" charset="0"/>
              </a:rPr>
              <a:t> </a:t>
            </a:r>
            <a:r>
              <a:rPr lang="en-US" sz="3600" b="1" kern="0" dirty="0" err="1">
                <a:solidFill>
                  <a:srgbClr val="6600CC"/>
                </a:solidFill>
                <a:latin typeface="Times New Roman" pitchFamily="18" charset="0"/>
                <a:cs typeface="Arial" charset="0"/>
              </a:rPr>
              <a:t>thơ</a:t>
            </a:r>
            <a:r>
              <a:rPr lang="en-US" sz="3600" b="1" kern="0" dirty="0">
                <a:solidFill>
                  <a:srgbClr val="6600CC"/>
                </a:solidFill>
                <a:latin typeface="Times New Roman" pitchFamily="18" charset="0"/>
                <a:cs typeface="Arial" charset="0"/>
              </a:rPr>
              <a:t>, </a:t>
            </a:r>
            <a:r>
              <a:rPr lang="en-US" sz="3600" b="1" kern="0" dirty="0" err="1">
                <a:solidFill>
                  <a:srgbClr val="6600CC"/>
                </a:solidFill>
                <a:latin typeface="Times New Roman" pitchFamily="18" charset="0"/>
                <a:cs typeface="Arial" charset="0"/>
              </a:rPr>
              <a:t>làm</a:t>
            </a:r>
            <a:r>
              <a:rPr lang="en-US" sz="3600" b="1" kern="0" dirty="0">
                <a:solidFill>
                  <a:srgbClr val="6600CC"/>
                </a:solidFill>
                <a:latin typeface="Times New Roman" pitchFamily="18" charset="0"/>
                <a:cs typeface="Arial" charset="0"/>
              </a:rPr>
              <a:t> </a:t>
            </a:r>
            <a:r>
              <a:rPr lang="en-US" sz="3600" b="1" kern="0" dirty="0" err="1">
                <a:solidFill>
                  <a:srgbClr val="6600CC"/>
                </a:solidFill>
                <a:latin typeface="Times New Roman" pitchFamily="18" charset="0"/>
                <a:cs typeface="Arial" charset="0"/>
              </a:rPr>
              <a:t>bài</a:t>
            </a:r>
            <a:r>
              <a:rPr lang="en-US" sz="3600" b="1" kern="0" dirty="0">
                <a:solidFill>
                  <a:srgbClr val="6600CC"/>
                </a:solidFill>
                <a:latin typeface="Times New Roman" pitchFamily="18" charset="0"/>
                <a:cs typeface="Arial" charset="0"/>
              </a:rPr>
              <a:t> </a:t>
            </a:r>
            <a:r>
              <a:rPr lang="en-US" sz="3600" b="1" kern="0" dirty="0" err="1">
                <a:solidFill>
                  <a:srgbClr val="6600CC"/>
                </a:solidFill>
                <a:latin typeface="Times New Roman" pitchFamily="18" charset="0"/>
                <a:cs typeface="Arial" charset="0"/>
              </a:rPr>
              <a:t>thơ</a:t>
            </a:r>
            <a:r>
              <a:rPr lang="en-US" sz="3600" b="1" kern="0" dirty="0">
                <a:solidFill>
                  <a:srgbClr val="6600CC"/>
                </a:solidFill>
                <a:latin typeface="Times New Roman" pitchFamily="18" charset="0"/>
                <a:cs typeface="Arial" charset="0"/>
              </a:rPr>
              <a:t> lung </a:t>
            </a:r>
            <a:r>
              <a:rPr lang="en-US" sz="3600" b="1" kern="0" dirty="0" err="1">
                <a:solidFill>
                  <a:srgbClr val="6600CC"/>
                </a:solidFill>
                <a:latin typeface="Times New Roman" pitchFamily="18" charset="0"/>
                <a:cs typeface="Arial" charset="0"/>
              </a:rPr>
              <a:t>linh</a:t>
            </a:r>
            <a:r>
              <a:rPr lang="en-US" sz="3600" b="1" kern="0" dirty="0">
                <a:solidFill>
                  <a:srgbClr val="6600CC"/>
                </a:solidFill>
                <a:latin typeface="Times New Roman" pitchFamily="18" charset="0"/>
                <a:cs typeface="Arial" charset="0"/>
              </a:rPr>
              <a:t> </a:t>
            </a:r>
            <a:r>
              <a:rPr lang="en-US" sz="3600" b="1" kern="0" dirty="0" err="1">
                <a:solidFill>
                  <a:srgbClr val="6600CC"/>
                </a:solidFill>
                <a:latin typeface="Times New Roman" pitchFamily="18" charset="0"/>
                <a:cs typeface="Arial" charset="0"/>
              </a:rPr>
              <a:t>một</a:t>
            </a:r>
            <a:r>
              <a:rPr lang="en-US" sz="3600" b="1" kern="0" dirty="0">
                <a:solidFill>
                  <a:srgbClr val="6600CC"/>
                </a:solidFill>
                <a:latin typeface="Times New Roman" pitchFamily="18" charset="0"/>
                <a:cs typeface="Arial" charset="0"/>
              </a:rPr>
              <a:t> ý </a:t>
            </a:r>
            <a:r>
              <a:rPr lang="en-US" sz="3600" b="1" kern="0" dirty="0" err="1">
                <a:solidFill>
                  <a:srgbClr val="6600CC"/>
                </a:solidFill>
                <a:latin typeface="Times New Roman" pitchFamily="18" charset="0"/>
                <a:cs typeface="Arial" charset="0"/>
              </a:rPr>
              <a:t>nghĩa</a:t>
            </a:r>
            <a:r>
              <a:rPr lang="en-US" sz="3600" b="1" kern="0" dirty="0">
                <a:solidFill>
                  <a:srgbClr val="6600CC"/>
                </a:solidFill>
                <a:latin typeface="Times New Roman" pitchFamily="18" charset="0"/>
                <a:cs typeface="Arial" charset="0"/>
              </a:rPr>
              <a:t>, </a:t>
            </a:r>
            <a:r>
              <a:rPr lang="en-US" sz="3600" b="1" kern="0" dirty="0" err="1">
                <a:solidFill>
                  <a:srgbClr val="6600CC"/>
                </a:solidFill>
                <a:latin typeface="Times New Roman" pitchFamily="18" charset="0"/>
                <a:cs typeface="Arial" charset="0"/>
              </a:rPr>
              <a:t>một</a:t>
            </a:r>
            <a:r>
              <a:rPr lang="en-US" sz="3600" b="1" kern="0" dirty="0">
                <a:solidFill>
                  <a:srgbClr val="6600CC"/>
                </a:solidFill>
                <a:latin typeface="Times New Roman" pitchFamily="18" charset="0"/>
                <a:cs typeface="Arial" charset="0"/>
              </a:rPr>
              <a:t> </a:t>
            </a:r>
            <a:r>
              <a:rPr lang="en-US" sz="3600" b="1" kern="0" dirty="0" err="1">
                <a:solidFill>
                  <a:srgbClr val="6600CC"/>
                </a:solidFill>
                <a:latin typeface="Times New Roman" pitchFamily="18" charset="0"/>
                <a:cs typeface="Arial" charset="0"/>
              </a:rPr>
              <a:t>tình</a:t>
            </a:r>
            <a:r>
              <a:rPr lang="en-US" sz="3600" b="1" kern="0" dirty="0">
                <a:solidFill>
                  <a:srgbClr val="6600CC"/>
                </a:solidFill>
                <a:latin typeface="Times New Roman" pitchFamily="18" charset="0"/>
                <a:cs typeface="Arial" charset="0"/>
              </a:rPr>
              <a:t> </a:t>
            </a:r>
            <a:r>
              <a:rPr lang="en-US" sz="3600" b="1" kern="0" dirty="0" err="1">
                <a:solidFill>
                  <a:srgbClr val="6600CC"/>
                </a:solidFill>
                <a:latin typeface="Times New Roman" pitchFamily="18" charset="0"/>
                <a:cs typeface="Arial" charset="0"/>
              </a:rPr>
              <a:t>yêu</a:t>
            </a:r>
            <a:r>
              <a:rPr lang="en-US" sz="3600" b="1" kern="0" dirty="0">
                <a:solidFill>
                  <a:srgbClr val="6600CC"/>
                </a:solidFill>
                <a:latin typeface="Times New Roman" pitchFamily="18" charset="0"/>
                <a:cs typeface="Arial" charset="0"/>
              </a:rPr>
              <a:t>. </a:t>
            </a:r>
            <a:r>
              <a:rPr lang="en-US" sz="3600" b="1" kern="0" dirty="0" err="1">
                <a:solidFill>
                  <a:srgbClr val="6600CC"/>
                </a:solidFill>
                <a:latin typeface="Times New Roman" pitchFamily="18" charset="0"/>
                <a:cs typeface="Arial" charset="0"/>
              </a:rPr>
              <a:t>Phải</a:t>
            </a:r>
            <a:r>
              <a:rPr lang="en-US" sz="3600" b="1" kern="0" dirty="0">
                <a:solidFill>
                  <a:srgbClr val="6600CC"/>
                </a:solidFill>
                <a:latin typeface="Times New Roman" pitchFamily="18" charset="0"/>
                <a:cs typeface="Arial" charset="0"/>
              </a:rPr>
              <a:t>, </a:t>
            </a:r>
            <a:r>
              <a:rPr lang="en-US" sz="3600" b="1" kern="0" dirty="0" err="1">
                <a:solidFill>
                  <a:srgbClr val="6600CC"/>
                </a:solidFill>
                <a:latin typeface="Times New Roman" pitchFamily="18" charset="0"/>
                <a:cs typeface="Arial" charset="0"/>
              </a:rPr>
              <a:t>chỉ</a:t>
            </a:r>
            <a:r>
              <a:rPr lang="en-US" sz="3600" b="1" kern="0" dirty="0">
                <a:solidFill>
                  <a:srgbClr val="6600CC"/>
                </a:solidFill>
                <a:latin typeface="Times New Roman" pitchFamily="18" charset="0"/>
                <a:cs typeface="Arial" charset="0"/>
              </a:rPr>
              <a:t> </a:t>
            </a:r>
            <a:r>
              <a:rPr lang="en-US" sz="3600" b="1" kern="0" dirty="0" err="1">
                <a:solidFill>
                  <a:srgbClr val="6600CC"/>
                </a:solidFill>
                <a:latin typeface="Times New Roman" pitchFamily="18" charset="0"/>
                <a:cs typeface="Arial" charset="0"/>
              </a:rPr>
              <a:t>cần</a:t>
            </a:r>
            <a:r>
              <a:rPr lang="en-US" sz="3600" b="1" kern="0" dirty="0">
                <a:solidFill>
                  <a:srgbClr val="6600CC"/>
                </a:solidFill>
                <a:latin typeface="Times New Roman" pitchFamily="18" charset="0"/>
                <a:cs typeface="Arial" charset="0"/>
              </a:rPr>
              <a:t> </a:t>
            </a:r>
            <a:r>
              <a:rPr lang="en-US" sz="3600" b="1" kern="0" dirty="0" err="1">
                <a:solidFill>
                  <a:srgbClr val="6600CC"/>
                </a:solidFill>
                <a:latin typeface="Times New Roman" pitchFamily="18" charset="0"/>
                <a:cs typeface="Arial" charset="0"/>
              </a:rPr>
              <a:t>có</a:t>
            </a:r>
            <a:r>
              <a:rPr lang="en-US" sz="3600" b="1" kern="0" dirty="0">
                <a:solidFill>
                  <a:srgbClr val="6600CC"/>
                </a:solidFill>
                <a:latin typeface="Times New Roman" pitchFamily="18" charset="0"/>
                <a:cs typeface="Arial" charset="0"/>
              </a:rPr>
              <a:t> “ </a:t>
            </a:r>
            <a:r>
              <a:rPr lang="en-US" sz="3600" b="1" kern="0" dirty="0" err="1">
                <a:solidFill>
                  <a:srgbClr val="6600CC"/>
                </a:solidFill>
                <a:latin typeface="Times New Roman" pitchFamily="18" charset="0"/>
                <a:cs typeface="Arial" charset="0"/>
              </a:rPr>
              <a:t>một</a:t>
            </a:r>
            <a:r>
              <a:rPr lang="en-US" sz="3600" b="1" kern="0" dirty="0">
                <a:solidFill>
                  <a:srgbClr val="6600CC"/>
                </a:solidFill>
                <a:latin typeface="Times New Roman" pitchFamily="18" charset="0"/>
                <a:cs typeface="Arial" charset="0"/>
              </a:rPr>
              <a:t> </a:t>
            </a:r>
            <a:r>
              <a:rPr lang="en-US" sz="3600" b="1" kern="0" dirty="0" err="1">
                <a:solidFill>
                  <a:srgbClr val="6600CC"/>
                </a:solidFill>
                <a:latin typeface="Times New Roman" pitchFamily="18" charset="0"/>
                <a:cs typeface="Arial" charset="0"/>
              </a:rPr>
              <a:t>trái</a:t>
            </a:r>
            <a:r>
              <a:rPr lang="en-US" sz="3600" b="1" kern="0" dirty="0">
                <a:solidFill>
                  <a:srgbClr val="6600CC"/>
                </a:solidFill>
                <a:latin typeface="Times New Roman" pitchFamily="18" charset="0"/>
                <a:cs typeface="Arial" charset="0"/>
              </a:rPr>
              <a:t> </a:t>
            </a:r>
            <a:r>
              <a:rPr lang="en-US" sz="3600" b="1" kern="0" dirty="0" err="1">
                <a:solidFill>
                  <a:srgbClr val="6600CC"/>
                </a:solidFill>
                <a:latin typeface="Times New Roman" pitchFamily="18" charset="0"/>
                <a:cs typeface="Arial" charset="0"/>
              </a:rPr>
              <a:t>tim</a:t>
            </a:r>
            <a:r>
              <a:rPr lang="en-US" sz="3600" b="1" kern="0" dirty="0">
                <a:solidFill>
                  <a:srgbClr val="6600CC"/>
                </a:solidFill>
                <a:latin typeface="Times New Roman" pitchFamily="18" charset="0"/>
                <a:cs typeface="Arial" charset="0"/>
              </a:rPr>
              <a:t>”,  </a:t>
            </a:r>
            <a:r>
              <a:rPr lang="en-US" sz="3600" b="1" kern="0" dirty="0" err="1">
                <a:solidFill>
                  <a:srgbClr val="6600CC"/>
                </a:solidFill>
                <a:latin typeface="Times New Roman" pitchFamily="18" charset="0"/>
                <a:cs typeface="Arial" charset="0"/>
              </a:rPr>
              <a:t>một</a:t>
            </a:r>
            <a:r>
              <a:rPr lang="en-US" sz="3600" b="1" kern="0" dirty="0">
                <a:solidFill>
                  <a:srgbClr val="6600CC"/>
                </a:solidFill>
                <a:latin typeface="Times New Roman" pitchFamily="18" charset="0"/>
                <a:cs typeface="Arial" charset="0"/>
              </a:rPr>
              <a:t> </a:t>
            </a:r>
            <a:r>
              <a:rPr lang="en-US" sz="3600" b="1" kern="0" dirty="0" err="1">
                <a:solidFill>
                  <a:srgbClr val="6600CC"/>
                </a:solidFill>
                <a:latin typeface="Times New Roman" pitchFamily="18" charset="0"/>
                <a:cs typeface="Arial" charset="0"/>
              </a:rPr>
              <a:t>trái</a:t>
            </a:r>
            <a:r>
              <a:rPr lang="en-US" sz="3600" b="1" kern="0" dirty="0">
                <a:solidFill>
                  <a:srgbClr val="6600CC"/>
                </a:solidFill>
                <a:latin typeface="Times New Roman" pitchFamily="18" charset="0"/>
                <a:cs typeface="Arial" charset="0"/>
              </a:rPr>
              <a:t> </a:t>
            </a:r>
            <a:r>
              <a:rPr lang="en-US" sz="3600" b="1" kern="0" dirty="0" err="1">
                <a:solidFill>
                  <a:srgbClr val="6600CC"/>
                </a:solidFill>
                <a:latin typeface="Times New Roman" pitchFamily="18" charset="0"/>
                <a:cs typeface="Arial" charset="0"/>
              </a:rPr>
              <a:t>tim</a:t>
            </a:r>
            <a:r>
              <a:rPr lang="en-US" sz="3600" b="1" kern="0" dirty="0">
                <a:solidFill>
                  <a:srgbClr val="6600CC"/>
                </a:solidFill>
                <a:latin typeface="Times New Roman" pitchFamily="18" charset="0"/>
                <a:cs typeface="Arial" charset="0"/>
              </a:rPr>
              <a:t> </a:t>
            </a:r>
            <a:r>
              <a:rPr lang="en-US" sz="3600" b="1" kern="0" dirty="0" err="1">
                <a:solidFill>
                  <a:srgbClr val="6600CC"/>
                </a:solidFill>
                <a:latin typeface="Times New Roman" pitchFamily="18" charset="0"/>
                <a:cs typeface="Arial" charset="0"/>
              </a:rPr>
              <a:t>yêu</a:t>
            </a:r>
            <a:r>
              <a:rPr lang="en-US" sz="3600" b="1" kern="0" dirty="0">
                <a:solidFill>
                  <a:srgbClr val="6600CC"/>
                </a:solidFill>
                <a:latin typeface="Times New Roman" pitchFamily="18" charset="0"/>
                <a:cs typeface="Arial" charset="0"/>
              </a:rPr>
              <a:t> </a:t>
            </a:r>
            <a:r>
              <a:rPr lang="en-US" sz="3600" b="1" kern="0" dirty="0" err="1">
                <a:solidFill>
                  <a:srgbClr val="6600CC"/>
                </a:solidFill>
                <a:latin typeface="Times New Roman" pitchFamily="18" charset="0"/>
                <a:cs typeface="Arial" charset="0"/>
              </a:rPr>
              <a:t>yêu</a:t>
            </a:r>
            <a:r>
              <a:rPr lang="en-US" sz="3600" b="1" kern="0" dirty="0">
                <a:solidFill>
                  <a:srgbClr val="6600CC"/>
                </a:solidFill>
                <a:latin typeface="Times New Roman" pitchFamily="18" charset="0"/>
                <a:cs typeface="Arial" charset="0"/>
              </a:rPr>
              <a:t> </a:t>
            </a:r>
            <a:r>
              <a:rPr lang="en-US" sz="3600" b="1" kern="0" dirty="0" err="1">
                <a:solidFill>
                  <a:srgbClr val="6600CC"/>
                </a:solidFill>
                <a:latin typeface="Times New Roman" pitchFamily="18" charset="0"/>
                <a:cs typeface="Arial" charset="0"/>
              </a:rPr>
              <a:t>nước</a:t>
            </a:r>
            <a:r>
              <a:rPr lang="en-US" sz="3600" b="1" kern="0" dirty="0">
                <a:solidFill>
                  <a:srgbClr val="6600CC"/>
                </a:solidFill>
                <a:latin typeface="Times New Roman" pitchFamily="18" charset="0"/>
                <a:cs typeface="Arial" charset="0"/>
              </a:rPr>
              <a:t>, </a:t>
            </a:r>
            <a:r>
              <a:rPr lang="en-US" sz="3600" b="1" kern="0" dirty="0" err="1">
                <a:solidFill>
                  <a:srgbClr val="6600CC"/>
                </a:solidFill>
                <a:latin typeface="Times New Roman" pitchFamily="18" charset="0"/>
                <a:cs typeface="Arial" charset="0"/>
              </a:rPr>
              <a:t>một</a:t>
            </a:r>
            <a:r>
              <a:rPr lang="en-US" sz="3600" b="1" kern="0" dirty="0">
                <a:solidFill>
                  <a:srgbClr val="6600CC"/>
                </a:solidFill>
                <a:latin typeface="Times New Roman" pitchFamily="18" charset="0"/>
                <a:cs typeface="Arial" charset="0"/>
              </a:rPr>
              <a:t> </a:t>
            </a:r>
            <a:r>
              <a:rPr lang="en-US" sz="3600" b="1" kern="0" dirty="0" err="1">
                <a:solidFill>
                  <a:srgbClr val="6600CC"/>
                </a:solidFill>
                <a:latin typeface="Times New Roman" pitchFamily="18" charset="0"/>
                <a:cs typeface="Arial" charset="0"/>
              </a:rPr>
              <a:t>lòng</a:t>
            </a:r>
            <a:r>
              <a:rPr lang="en-US" sz="3600" b="1" kern="0" dirty="0">
                <a:solidFill>
                  <a:srgbClr val="6600CC"/>
                </a:solidFill>
                <a:latin typeface="Times New Roman" pitchFamily="18" charset="0"/>
                <a:cs typeface="Arial" charset="0"/>
              </a:rPr>
              <a:t> </a:t>
            </a:r>
            <a:r>
              <a:rPr lang="en-US" sz="3600" b="1" kern="0" dirty="0" err="1">
                <a:solidFill>
                  <a:srgbClr val="6600CC"/>
                </a:solidFill>
                <a:latin typeface="Times New Roman" pitchFamily="18" charset="0"/>
                <a:cs typeface="Arial" charset="0"/>
              </a:rPr>
              <a:t>khao</a:t>
            </a:r>
            <a:r>
              <a:rPr lang="en-US" sz="3600" b="1" kern="0" dirty="0">
                <a:solidFill>
                  <a:srgbClr val="6600CC"/>
                </a:solidFill>
                <a:latin typeface="Times New Roman" pitchFamily="18" charset="0"/>
                <a:cs typeface="Arial" charset="0"/>
              </a:rPr>
              <a:t> </a:t>
            </a:r>
            <a:r>
              <a:rPr lang="en-US" sz="3600" b="1" kern="0" dirty="0" err="1">
                <a:solidFill>
                  <a:srgbClr val="6600CC"/>
                </a:solidFill>
                <a:latin typeface="Times New Roman" pitchFamily="18" charset="0"/>
                <a:cs typeface="Arial" charset="0"/>
              </a:rPr>
              <a:t>khát</a:t>
            </a:r>
            <a:r>
              <a:rPr lang="en-US" sz="3600" b="1" kern="0" dirty="0">
                <a:solidFill>
                  <a:srgbClr val="6600CC"/>
                </a:solidFill>
                <a:latin typeface="Times New Roman" pitchFamily="18" charset="0"/>
                <a:cs typeface="Arial" charset="0"/>
              </a:rPr>
              <a:t> </a:t>
            </a:r>
            <a:r>
              <a:rPr lang="en-US" sz="3600" b="1" kern="0" dirty="0" err="1">
                <a:solidFill>
                  <a:srgbClr val="6600CC"/>
                </a:solidFill>
                <a:latin typeface="Times New Roman" pitchFamily="18" charset="0"/>
                <a:cs typeface="Arial" charset="0"/>
              </a:rPr>
              <a:t>giải</a:t>
            </a:r>
            <a:r>
              <a:rPr lang="en-US" sz="3600" b="1" kern="0" dirty="0">
                <a:solidFill>
                  <a:srgbClr val="6600CC"/>
                </a:solidFill>
                <a:latin typeface="Times New Roman" pitchFamily="18" charset="0"/>
                <a:cs typeface="Arial" charset="0"/>
              </a:rPr>
              <a:t> </a:t>
            </a:r>
            <a:r>
              <a:rPr lang="en-US" sz="3600" b="1" kern="0" dirty="0" err="1">
                <a:solidFill>
                  <a:srgbClr val="6600CC"/>
                </a:solidFill>
                <a:latin typeface="Times New Roman" pitchFamily="18" charset="0"/>
                <a:cs typeface="Arial" charset="0"/>
              </a:rPr>
              <a:t>phóng</a:t>
            </a:r>
            <a:r>
              <a:rPr lang="en-US" sz="3600" b="1" kern="0" dirty="0">
                <a:solidFill>
                  <a:srgbClr val="6600CC"/>
                </a:solidFill>
                <a:latin typeface="Times New Roman" pitchFamily="18" charset="0"/>
                <a:cs typeface="Arial" charset="0"/>
              </a:rPr>
              <a:t> </a:t>
            </a:r>
            <a:r>
              <a:rPr lang="en-US" sz="3600" b="1" kern="0" dirty="0" err="1">
                <a:solidFill>
                  <a:srgbClr val="6600CC"/>
                </a:solidFill>
                <a:latin typeface="Times New Roman" pitchFamily="18" charset="0"/>
                <a:cs typeface="Arial" charset="0"/>
              </a:rPr>
              <a:t>miền</a:t>
            </a:r>
            <a:r>
              <a:rPr lang="en-US" sz="3600" b="1" kern="0" dirty="0">
                <a:solidFill>
                  <a:srgbClr val="6600CC"/>
                </a:solidFill>
                <a:latin typeface="Times New Roman" pitchFamily="18" charset="0"/>
                <a:cs typeface="Arial" charset="0"/>
              </a:rPr>
              <a:t> Nam </a:t>
            </a:r>
            <a:r>
              <a:rPr lang="en-US" sz="3600" b="1" kern="0" dirty="0" err="1">
                <a:solidFill>
                  <a:srgbClr val="6600CC"/>
                </a:solidFill>
                <a:latin typeface="Times New Roman" pitchFamily="18" charset="0"/>
                <a:cs typeface="Arial" charset="0"/>
              </a:rPr>
              <a:t>thì</a:t>
            </a:r>
            <a:r>
              <a:rPr lang="en-US" sz="3600" b="1" kern="0" dirty="0">
                <a:solidFill>
                  <a:srgbClr val="6600CC"/>
                </a:solidFill>
                <a:latin typeface="Times New Roman" pitchFamily="18" charset="0"/>
                <a:cs typeface="Arial" charset="0"/>
              </a:rPr>
              <a:t> </a:t>
            </a:r>
            <a:r>
              <a:rPr lang="en-US" sz="3600" b="1" kern="0" dirty="0" err="1">
                <a:solidFill>
                  <a:srgbClr val="6600CC"/>
                </a:solidFill>
                <a:latin typeface="Times New Roman" pitchFamily="18" charset="0"/>
                <a:cs typeface="Arial" charset="0"/>
              </a:rPr>
              <a:t>tất</a:t>
            </a:r>
            <a:r>
              <a:rPr lang="en-US" sz="3600" b="1" kern="0" dirty="0">
                <a:solidFill>
                  <a:srgbClr val="6600CC"/>
                </a:solidFill>
                <a:latin typeface="Times New Roman" pitchFamily="18" charset="0"/>
                <a:cs typeface="Arial" charset="0"/>
              </a:rPr>
              <a:t> </a:t>
            </a:r>
            <a:r>
              <a:rPr lang="en-US" sz="3600" b="1" kern="0" dirty="0" err="1">
                <a:solidFill>
                  <a:srgbClr val="6600CC"/>
                </a:solidFill>
                <a:latin typeface="Times New Roman" pitchFamily="18" charset="0"/>
                <a:cs typeface="Arial" charset="0"/>
              </a:rPr>
              <a:t>cả</a:t>
            </a:r>
            <a:r>
              <a:rPr lang="en-US" sz="3600" b="1" kern="0" dirty="0">
                <a:solidFill>
                  <a:srgbClr val="6600CC"/>
                </a:solidFill>
                <a:latin typeface="Times New Roman" pitchFamily="18" charset="0"/>
                <a:cs typeface="Arial" charset="0"/>
              </a:rPr>
              <a:t> </a:t>
            </a:r>
            <a:r>
              <a:rPr lang="en-US" sz="3600" b="1" kern="0" dirty="0" err="1">
                <a:solidFill>
                  <a:srgbClr val="6600CC"/>
                </a:solidFill>
                <a:latin typeface="Times New Roman" pitchFamily="18" charset="0"/>
                <a:cs typeface="Arial" charset="0"/>
              </a:rPr>
              <a:t>những</a:t>
            </a:r>
            <a:r>
              <a:rPr lang="en-US" sz="3600" b="1" kern="0" dirty="0">
                <a:solidFill>
                  <a:srgbClr val="6600CC"/>
                </a:solidFill>
                <a:latin typeface="Times New Roman" pitchFamily="18" charset="0"/>
                <a:cs typeface="Arial" charset="0"/>
              </a:rPr>
              <a:t> </a:t>
            </a:r>
            <a:r>
              <a:rPr lang="en-US" sz="3600" b="1" kern="0" dirty="0" err="1">
                <a:solidFill>
                  <a:srgbClr val="6600CC"/>
                </a:solidFill>
                <a:latin typeface="Times New Roman" pitchFamily="18" charset="0"/>
                <a:cs typeface="Arial" charset="0"/>
              </a:rPr>
              <a:t>cái</a:t>
            </a:r>
            <a:r>
              <a:rPr lang="en-US" sz="3600" b="1" kern="0" dirty="0">
                <a:solidFill>
                  <a:srgbClr val="6600CC"/>
                </a:solidFill>
                <a:latin typeface="Times New Roman" pitchFamily="18" charset="0"/>
                <a:cs typeface="Arial" charset="0"/>
              </a:rPr>
              <a:t> </a:t>
            </a:r>
            <a:r>
              <a:rPr lang="en-US" sz="3600" b="1" kern="0" dirty="0" err="1">
                <a:solidFill>
                  <a:srgbClr val="6600CC"/>
                </a:solidFill>
                <a:latin typeface="Times New Roman" pitchFamily="18" charset="0"/>
                <a:cs typeface="Arial" charset="0"/>
              </a:rPr>
              <a:t>thiếu</a:t>
            </a:r>
            <a:r>
              <a:rPr lang="en-US" sz="3600" b="1" kern="0" dirty="0">
                <a:solidFill>
                  <a:srgbClr val="6600CC"/>
                </a:solidFill>
                <a:latin typeface="Times New Roman" pitchFamily="18" charset="0"/>
                <a:cs typeface="Arial" charset="0"/>
              </a:rPr>
              <a:t> </a:t>
            </a:r>
            <a:r>
              <a:rPr lang="en-US" sz="3600" b="1" kern="0" dirty="0" err="1">
                <a:solidFill>
                  <a:srgbClr val="6600CC"/>
                </a:solidFill>
                <a:latin typeface="Times New Roman" pitchFamily="18" charset="0"/>
                <a:cs typeface="Arial" charset="0"/>
              </a:rPr>
              <a:t>kia</a:t>
            </a:r>
            <a:r>
              <a:rPr lang="en-US" sz="3600" b="1" kern="0" dirty="0">
                <a:solidFill>
                  <a:srgbClr val="6600CC"/>
                </a:solidFill>
                <a:latin typeface="Times New Roman" pitchFamily="18" charset="0"/>
                <a:cs typeface="Arial" charset="0"/>
              </a:rPr>
              <a:t> </a:t>
            </a:r>
            <a:r>
              <a:rPr lang="en-US" sz="3600" b="1" kern="0" dirty="0" err="1">
                <a:solidFill>
                  <a:srgbClr val="6600CC"/>
                </a:solidFill>
                <a:latin typeface="Times New Roman" pitchFamily="18" charset="0"/>
                <a:cs typeface="Arial" charset="0"/>
              </a:rPr>
              <a:t>đâu</a:t>
            </a:r>
            <a:r>
              <a:rPr lang="en-US" sz="3600" b="1" kern="0" dirty="0">
                <a:solidFill>
                  <a:srgbClr val="6600CC"/>
                </a:solidFill>
                <a:latin typeface="Times New Roman" pitchFamily="18" charset="0"/>
                <a:cs typeface="Arial" charset="0"/>
              </a:rPr>
              <a:t> </a:t>
            </a:r>
            <a:r>
              <a:rPr lang="en-US" sz="3600" b="1" kern="0" dirty="0" err="1">
                <a:solidFill>
                  <a:srgbClr val="6600CC"/>
                </a:solidFill>
                <a:latin typeface="Times New Roman" pitchFamily="18" charset="0"/>
                <a:cs typeface="Arial" charset="0"/>
              </a:rPr>
              <a:t>có</a:t>
            </a:r>
            <a:r>
              <a:rPr lang="en-US" sz="3600" b="1" kern="0" dirty="0">
                <a:solidFill>
                  <a:srgbClr val="6600CC"/>
                </a:solidFill>
                <a:latin typeface="Times New Roman" pitchFamily="18" charset="0"/>
                <a:cs typeface="Arial" charset="0"/>
              </a:rPr>
              <a:t> </a:t>
            </a:r>
            <a:r>
              <a:rPr lang="en-US" sz="3600" b="1" kern="0" dirty="0" err="1">
                <a:solidFill>
                  <a:srgbClr val="6600CC"/>
                </a:solidFill>
                <a:latin typeface="Times New Roman" pitchFamily="18" charset="0"/>
                <a:cs typeface="Arial" charset="0"/>
              </a:rPr>
              <a:t>hề</a:t>
            </a:r>
            <a:r>
              <a:rPr lang="en-US" sz="3600" b="1" kern="0" dirty="0">
                <a:solidFill>
                  <a:srgbClr val="6600CC"/>
                </a:solidFill>
                <a:latin typeface="Times New Roman" pitchFamily="18" charset="0"/>
                <a:cs typeface="Arial" charset="0"/>
              </a:rPr>
              <a:t> </a:t>
            </a:r>
            <a:r>
              <a:rPr lang="en-US" sz="3600" b="1" kern="0" dirty="0" err="1">
                <a:solidFill>
                  <a:srgbClr val="6600CC"/>
                </a:solidFill>
                <a:latin typeface="Times New Roman" pitchFamily="18" charset="0"/>
                <a:cs typeface="Arial" charset="0"/>
              </a:rPr>
              <a:t>gì</a:t>
            </a:r>
            <a:r>
              <a:rPr lang="en-US" sz="3600" b="1" kern="0" dirty="0">
                <a:solidFill>
                  <a:srgbClr val="6600CC"/>
                </a:solidFill>
                <a:latin typeface="Times New Roman" pitchFamily="18" charset="0"/>
                <a:cs typeface="Arial" charset="0"/>
              </a:rPr>
              <a:t>. </a:t>
            </a:r>
            <a:r>
              <a:rPr lang="en-US" sz="3600" b="1" kern="0" dirty="0" err="1">
                <a:solidFill>
                  <a:srgbClr val="6600CC"/>
                </a:solidFill>
                <a:latin typeface="Times New Roman" pitchFamily="18" charset="0"/>
                <a:cs typeface="Arial" charset="0"/>
              </a:rPr>
              <a:t>Vậy</a:t>
            </a:r>
            <a:r>
              <a:rPr lang="en-US" sz="3600" b="1" kern="0" dirty="0">
                <a:solidFill>
                  <a:srgbClr val="6600CC"/>
                </a:solidFill>
                <a:latin typeface="Times New Roman" pitchFamily="18" charset="0"/>
                <a:cs typeface="Arial" charset="0"/>
              </a:rPr>
              <a:t> </a:t>
            </a:r>
            <a:r>
              <a:rPr lang="en-US" sz="3600" b="1" kern="0" dirty="0" err="1">
                <a:solidFill>
                  <a:srgbClr val="6600CC"/>
                </a:solidFill>
                <a:latin typeface="Times New Roman" pitchFamily="18" charset="0"/>
                <a:cs typeface="Arial" charset="0"/>
              </a:rPr>
              <a:t>đó</a:t>
            </a:r>
            <a:r>
              <a:rPr lang="en-US" sz="3600" b="1" kern="0" dirty="0">
                <a:solidFill>
                  <a:srgbClr val="6600CC"/>
                </a:solidFill>
                <a:latin typeface="Times New Roman" pitchFamily="18" charset="0"/>
                <a:cs typeface="Arial" charset="0"/>
              </a:rPr>
              <a:t>, </a:t>
            </a:r>
            <a:r>
              <a:rPr lang="en-US" sz="3600" b="1" kern="0" dirty="0" err="1">
                <a:solidFill>
                  <a:srgbClr val="6600CC"/>
                </a:solidFill>
                <a:latin typeface="Times New Roman" pitchFamily="18" charset="0"/>
                <a:cs typeface="Arial" charset="0"/>
              </a:rPr>
              <a:t>khí</a:t>
            </a:r>
            <a:r>
              <a:rPr lang="en-US" sz="3600" b="1" kern="0" dirty="0">
                <a:solidFill>
                  <a:srgbClr val="6600CC"/>
                </a:solidFill>
                <a:latin typeface="Times New Roman" pitchFamily="18" charset="0"/>
                <a:cs typeface="Arial" charset="0"/>
              </a:rPr>
              <a:t> </a:t>
            </a:r>
            <a:r>
              <a:rPr lang="en-US" sz="3600" b="1" kern="0" dirty="0" err="1">
                <a:solidFill>
                  <a:srgbClr val="6600CC"/>
                </a:solidFill>
                <a:latin typeface="Times New Roman" pitchFamily="18" charset="0"/>
                <a:cs typeface="Arial" charset="0"/>
              </a:rPr>
              <a:t>phách</a:t>
            </a:r>
            <a:r>
              <a:rPr lang="en-US" sz="3600" b="1" kern="0" dirty="0">
                <a:solidFill>
                  <a:srgbClr val="6600CC"/>
                </a:solidFill>
                <a:latin typeface="Times New Roman" pitchFamily="18" charset="0"/>
                <a:cs typeface="Arial" charset="0"/>
              </a:rPr>
              <a:t> </a:t>
            </a:r>
            <a:r>
              <a:rPr lang="en-US" sz="3600" b="1" kern="0" dirty="0" err="1">
                <a:solidFill>
                  <a:srgbClr val="6600CC"/>
                </a:solidFill>
                <a:latin typeface="Times New Roman" pitchFamily="18" charset="0"/>
                <a:cs typeface="Arial" charset="0"/>
              </a:rPr>
              <a:t>ngang</a:t>
            </a:r>
            <a:r>
              <a:rPr lang="en-US" sz="3600" b="1" kern="0" dirty="0">
                <a:solidFill>
                  <a:srgbClr val="6600CC"/>
                </a:solidFill>
                <a:latin typeface="Times New Roman" pitchFamily="18" charset="0"/>
                <a:cs typeface="Arial" charset="0"/>
              </a:rPr>
              <a:t> </a:t>
            </a:r>
            <a:r>
              <a:rPr lang="en-US" sz="3600" b="1" kern="0" dirty="0" err="1">
                <a:solidFill>
                  <a:srgbClr val="6600CC"/>
                </a:solidFill>
                <a:latin typeface="Times New Roman" pitchFamily="18" charset="0"/>
                <a:cs typeface="Arial" charset="0"/>
              </a:rPr>
              <a:t>tàng</a:t>
            </a:r>
            <a:r>
              <a:rPr lang="en-US" sz="3600" b="1" kern="0" dirty="0">
                <a:solidFill>
                  <a:srgbClr val="6600CC"/>
                </a:solidFill>
                <a:latin typeface="Times New Roman" pitchFamily="18" charset="0"/>
                <a:cs typeface="Arial" charset="0"/>
              </a:rPr>
              <a:t> </a:t>
            </a:r>
            <a:r>
              <a:rPr lang="en-US" sz="3600" b="1" kern="0" dirty="0" err="1">
                <a:solidFill>
                  <a:srgbClr val="6600CC"/>
                </a:solidFill>
                <a:latin typeface="Times New Roman" pitchFamily="18" charset="0"/>
                <a:cs typeface="Arial" charset="0"/>
              </a:rPr>
              <a:t>mà</a:t>
            </a:r>
            <a:r>
              <a:rPr lang="en-US" sz="3600" b="1" kern="0" dirty="0">
                <a:solidFill>
                  <a:srgbClr val="6600CC"/>
                </a:solidFill>
                <a:latin typeface="Times New Roman" pitchFamily="18" charset="0"/>
                <a:cs typeface="Arial" charset="0"/>
              </a:rPr>
              <a:t> </a:t>
            </a:r>
            <a:r>
              <a:rPr lang="en-US" sz="3600" b="1" kern="0" dirty="0" err="1">
                <a:solidFill>
                  <a:srgbClr val="6600CC"/>
                </a:solidFill>
                <a:latin typeface="Times New Roman" pitchFamily="18" charset="0"/>
                <a:cs typeface="Arial" charset="0"/>
              </a:rPr>
              <a:t>vẫn</a:t>
            </a:r>
            <a:r>
              <a:rPr lang="en-US" sz="3600" b="1" kern="0" dirty="0">
                <a:solidFill>
                  <a:srgbClr val="6600CC"/>
                </a:solidFill>
                <a:latin typeface="Times New Roman" pitchFamily="18" charset="0"/>
                <a:cs typeface="Arial" charset="0"/>
              </a:rPr>
              <a:t> </a:t>
            </a:r>
            <a:r>
              <a:rPr lang="en-US" sz="3600" b="1" kern="0" dirty="0" err="1">
                <a:solidFill>
                  <a:srgbClr val="6600CC"/>
                </a:solidFill>
                <a:latin typeface="Times New Roman" pitchFamily="18" charset="0"/>
                <a:cs typeface="Arial" charset="0"/>
              </a:rPr>
              <a:t>tha</a:t>
            </a:r>
            <a:r>
              <a:rPr lang="en-US" sz="3600" b="1" kern="0" dirty="0">
                <a:solidFill>
                  <a:srgbClr val="6600CC"/>
                </a:solidFill>
                <a:latin typeface="Times New Roman" pitchFamily="18" charset="0"/>
                <a:cs typeface="Arial" charset="0"/>
              </a:rPr>
              <a:t>  </a:t>
            </a:r>
            <a:r>
              <a:rPr lang="en-US" sz="3600" b="1" kern="0" dirty="0" err="1">
                <a:solidFill>
                  <a:srgbClr val="6600CC"/>
                </a:solidFill>
                <a:latin typeface="Times New Roman" pitchFamily="18" charset="0"/>
                <a:cs typeface="Arial" charset="0"/>
              </a:rPr>
              <a:t>thiết</a:t>
            </a:r>
            <a:r>
              <a:rPr lang="en-US" sz="3600" b="1" kern="0" dirty="0">
                <a:solidFill>
                  <a:srgbClr val="6600CC"/>
                </a:solidFill>
                <a:latin typeface="Times New Roman" pitchFamily="18" charset="0"/>
                <a:cs typeface="Arial" charset="0"/>
              </a:rPr>
              <a:t> </a:t>
            </a:r>
            <a:r>
              <a:rPr lang="en-US" sz="3600" b="1" kern="0" dirty="0" err="1">
                <a:solidFill>
                  <a:srgbClr val="6600CC"/>
                </a:solidFill>
                <a:latin typeface="Times New Roman" pitchFamily="18" charset="0"/>
                <a:cs typeface="Arial" charset="0"/>
              </a:rPr>
              <a:t>yêu</a:t>
            </a:r>
            <a:r>
              <a:rPr lang="en-US" sz="3600" b="1" kern="0" dirty="0">
                <a:solidFill>
                  <a:srgbClr val="6600CC"/>
                </a:solidFill>
                <a:latin typeface="Times New Roman" pitchFamily="18" charset="0"/>
                <a:cs typeface="Arial" charset="0"/>
              </a:rPr>
              <a:t> </a:t>
            </a:r>
            <a:r>
              <a:rPr lang="en-US" sz="3600" b="1" kern="0" dirty="0" err="1">
                <a:solidFill>
                  <a:srgbClr val="6600CC"/>
                </a:solidFill>
                <a:latin typeface="Times New Roman" pitchFamily="18" charset="0"/>
                <a:cs typeface="Arial" charset="0"/>
              </a:rPr>
              <a:t>thương</a:t>
            </a:r>
            <a:r>
              <a:rPr lang="en-US" sz="3600" b="1" kern="0" dirty="0">
                <a:solidFill>
                  <a:srgbClr val="6600CC"/>
                </a:solidFill>
                <a:latin typeface="Times New Roman" pitchFamily="18" charset="0"/>
                <a:cs typeface="Arial" charset="0"/>
              </a:rPr>
              <a:t>…”</a:t>
            </a:r>
          </a:p>
          <a:p>
            <a:pPr algn="just" eaLnBrk="1" fontAlgn="auto" hangingPunct="1">
              <a:spcBef>
                <a:spcPts val="0"/>
              </a:spcBef>
              <a:spcAft>
                <a:spcPts val="0"/>
              </a:spcAft>
              <a:defRPr/>
            </a:pPr>
            <a:endParaRPr lang="en-US" sz="3200" b="1" kern="0" dirty="0">
              <a:solidFill>
                <a:srgbClr val="6600CC"/>
              </a:solidFill>
              <a:latin typeface="Times New Roman" pitchFamily="18" charset="0"/>
              <a:cs typeface="Arial" charset="0"/>
            </a:endParaRPr>
          </a:p>
          <a:p>
            <a:pPr algn="r" eaLnBrk="1" fontAlgn="auto" hangingPunct="1">
              <a:spcBef>
                <a:spcPts val="0"/>
              </a:spcBef>
              <a:spcAft>
                <a:spcPts val="0"/>
              </a:spcAft>
              <a:defRPr/>
            </a:pPr>
            <a:r>
              <a:rPr lang="en-US" sz="2400" b="1" i="1" kern="0" dirty="0">
                <a:solidFill>
                  <a:srgbClr val="6600CC"/>
                </a:solidFill>
                <a:latin typeface="Times New Roman" pitchFamily="18" charset="0"/>
                <a:cs typeface="Arial" charset="0"/>
              </a:rPr>
              <a:t>       (</a:t>
            </a:r>
            <a:r>
              <a:rPr lang="en-US" sz="2400" b="1" i="1" kern="0" dirty="0" err="1">
                <a:solidFill>
                  <a:srgbClr val="6600CC"/>
                </a:solidFill>
                <a:latin typeface="Times New Roman" pitchFamily="18" charset="0"/>
                <a:cs typeface="Arial" charset="0"/>
              </a:rPr>
              <a:t>Văn</a:t>
            </a:r>
            <a:r>
              <a:rPr lang="en-US" sz="2400" b="1" i="1" kern="0" dirty="0">
                <a:solidFill>
                  <a:srgbClr val="6600CC"/>
                </a:solidFill>
                <a:latin typeface="Times New Roman" pitchFamily="18" charset="0"/>
                <a:cs typeface="Arial" charset="0"/>
              </a:rPr>
              <a:t> </a:t>
            </a:r>
            <a:r>
              <a:rPr lang="en-US" sz="2400" b="1" i="1" kern="0" dirty="0" err="1">
                <a:solidFill>
                  <a:srgbClr val="6600CC"/>
                </a:solidFill>
                <a:latin typeface="Times New Roman" pitchFamily="18" charset="0"/>
                <a:cs typeface="Arial" charset="0"/>
              </a:rPr>
              <a:t>lớp</a:t>
            </a:r>
            <a:r>
              <a:rPr lang="en-US" sz="2400" b="1" i="1" kern="0" dirty="0">
                <a:solidFill>
                  <a:srgbClr val="6600CC"/>
                </a:solidFill>
                <a:latin typeface="Times New Roman" pitchFamily="18" charset="0"/>
                <a:cs typeface="Arial" charset="0"/>
              </a:rPr>
              <a:t> 9 </a:t>
            </a:r>
            <a:r>
              <a:rPr lang="en-US" sz="2400" b="1" i="1" kern="0" dirty="0" err="1">
                <a:solidFill>
                  <a:srgbClr val="6600CC"/>
                </a:solidFill>
                <a:latin typeface="Times New Roman" pitchFamily="18" charset="0"/>
                <a:cs typeface="Arial" charset="0"/>
              </a:rPr>
              <a:t>không</a:t>
            </a:r>
            <a:r>
              <a:rPr lang="en-US" sz="2400" b="1" i="1" kern="0" dirty="0">
                <a:solidFill>
                  <a:srgbClr val="6600CC"/>
                </a:solidFill>
                <a:latin typeface="Times New Roman" pitchFamily="18" charset="0"/>
                <a:cs typeface="Arial" charset="0"/>
              </a:rPr>
              <a:t> </a:t>
            </a:r>
            <a:r>
              <a:rPr lang="en-US" sz="2400" b="1" i="1" kern="0" dirty="0" err="1">
                <a:solidFill>
                  <a:srgbClr val="6600CC"/>
                </a:solidFill>
                <a:latin typeface="Times New Roman" pitchFamily="18" charset="0"/>
                <a:cs typeface="Arial" charset="0"/>
              </a:rPr>
              <a:t>khó</a:t>
            </a:r>
            <a:r>
              <a:rPr lang="en-US" sz="2400" b="1" i="1" kern="0" dirty="0">
                <a:solidFill>
                  <a:srgbClr val="6600CC"/>
                </a:solidFill>
                <a:latin typeface="Times New Roman" pitchFamily="18" charset="0"/>
                <a:cs typeface="Arial" charset="0"/>
              </a:rPr>
              <a:t> </a:t>
            </a:r>
            <a:r>
              <a:rPr lang="en-US" sz="2400" b="1" i="1" kern="0" dirty="0" err="1">
                <a:solidFill>
                  <a:srgbClr val="6600CC"/>
                </a:solidFill>
                <a:latin typeface="Times New Roman" pitchFamily="18" charset="0"/>
                <a:cs typeface="Arial" charset="0"/>
              </a:rPr>
              <a:t>như</a:t>
            </a:r>
            <a:r>
              <a:rPr lang="en-US" sz="2400" b="1" i="1" kern="0" dirty="0">
                <a:solidFill>
                  <a:srgbClr val="6600CC"/>
                </a:solidFill>
                <a:latin typeface="Times New Roman" pitchFamily="18" charset="0"/>
                <a:cs typeface="Arial" charset="0"/>
              </a:rPr>
              <a:t> </a:t>
            </a:r>
            <a:r>
              <a:rPr lang="en-US" sz="2400" b="1" i="1" kern="0" dirty="0" err="1">
                <a:solidFill>
                  <a:srgbClr val="6600CC"/>
                </a:solidFill>
                <a:latin typeface="Times New Roman" pitchFamily="18" charset="0"/>
                <a:cs typeface="Arial" charset="0"/>
              </a:rPr>
              <a:t>bạn</a:t>
            </a:r>
            <a:r>
              <a:rPr lang="en-US" sz="2400" b="1" i="1" kern="0" dirty="0">
                <a:solidFill>
                  <a:srgbClr val="6600CC"/>
                </a:solidFill>
                <a:latin typeface="Times New Roman" pitchFamily="18" charset="0"/>
                <a:cs typeface="Arial" charset="0"/>
              </a:rPr>
              <a:t> </a:t>
            </a:r>
            <a:r>
              <a:rPr lang="en-US" sz="2400" b="1" i="1" kern="0" dirty="0" err="1">
                <a:solidFill>
                  <a:srgbClr val="6600CC"/>
                </a:solidFill>
                <a:latin typeface="Times New Roman" pitchFamily="18" charset="0"/>
                <a:cs typeface="Arial" charset="0"/>
              </a:rPr>
              <a:t>nghĩ</a:t>
            </a:r>
            <a:r>
              <a:rPr lang="en-US" sz="2400" b="1" i="1" kern="0" dirty="0">
                <a:solidFill>
                  <a:srgbClr val="6600CC"/>
                </a:solidFill>
                <a:latin typeface="Times New Roman" pitchFamily="18" charset="0"/>
                <a:cs typeface="Arial" charset="0"/>
              </a:rPr>
              <a:t>/ </a:t>
            </a:r>
            <a:r>
              <a:rPr lang="en-US" sz="2400" b="1" i="1" kern="0" dirty="0" err="1">
                <a:solidFill>
                  <a:srgbClr val="6600CC"/>
                </a:solidFill>
                <a:latin typeface="Times New Roman" pitchFamily="18" charset="0"/>
                <a:cs typeface="Arial" charset="0"/>
              </a:rPr>
              <a:t>nhiều</a:t>
            </a:r>
            <a:r>
              <a:rPr lang="en-US" sz="2400" b="1" i="1" kern="0" dirty="0">
                <a:solidFill>
                  <a:srgbClr val="6600CC"/>
                </a:solidFill>
                <a:latin typeface="Times New Roman" pitchFamily="18" charset="0"/>
                <a:cs typeface="Arial" charset="0"/>
              </a:rPr>
              <a:t> </a:t>
            </a:r>
            <a:r>
              <a:rPr lang="en-US" sz="2400" b="1" i="1" kern="0" dirty="0" err="1">
                <a:solidFill>
                  <a:srgbClr val="6600CC"/>
                </a:solidFill>
                <a:latin typeface="Times New Roman" pitchFamily="18" charset="0"/>
                <a:cs typeface="Arial" charset="0"/>
              </a:rPr>
              <a:t>tác</a:t>
            </a:r>
            <a:r>
              <a:rPr lang="en-US" sz="2400" b="1" i="1" kern="0" dirty="0">
                <a:solidFill>
                  <a:srgbClr val="6600CC"/>
                </a:solidFill>
                <a:latin typeface="Times New Roman" pitchFamily="18" charset="0"/>
                <a:cs typeface="Arial" charset="0"/>
              </a:rPr>
              <a:t> </a:t>
            </a:r>
            <a:r>
              <a:rPr lang="en-US" sz="2400" b="1" i="1" kern="0" dirty="0" err="1">
                <a:solidFill>
                  <a:srgbClr val="6600CC"/>
                </a:solidFill>
                <a:latin typeface="Times New Roman" pitchFamily="18" charset="0"/>
                <a:cs typeface="Arial" charset="0"/>
              </a:rPr>
              <a:t>giả</a:t>
            </a:r>
            <a:r>
              <a:rPr lang="en-US" sz="2400" b="1" i="1" kern="0" dirty="0">
                <a:solidFill>
                  <a:srgbClr val="6600CC"/>
                </a:solidFill>
                <a:latin typeface="Times New Roman" pitchFamily="18" charset="0"/>
                <a:cs typeface="Arial" charset="0"/>
              </a:rPr>
              <a:t>) </a:t>
            </a:r>
            <a:endParaRPr lang="en-US" sz="2400" i="1" dirty="0">
              <a:solidFill>
                <a:prstClr val="black"/>
              </a:solidFill>
              <a:latin typeface="Arial" charset="0"/>
              <a:cs typeface="Arial" charset="0"/>
            </a:endParaRPr>
          </a:p>
        </p:txBody>
      </p:sp>
      <p:pic>
        <p:nvPicPr>
          <p:cNvPr id="81923" name="Picture 21" descr="phamtienduat-aNDT-0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96300" y="1409700"/>
            <a:ext cx="3200400" cy="403860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63161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4" descr="These cool-toned brush strok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6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a:spLocks noChangeArrowheads="1"/>
          </p:cNvSpPr>
          <p:nvPr/>
        </p:nvSpPr>
        <p:spPr bwMode="auto">
          <a:xfrm flipH="1">
            <a:off x="1052513" y="2343150"/>
            <a:ext cx="10086975" cy="132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SG" altLang="en-US" sz="8000" b="1">
                <a:solidFill>
                  <a:srgbClr val="000000"/>
                </a:solidFill>
                <a:latin typeface="Times New Roman" panose="02020603050405020304" pitchFamily="18" charset="0"/>
                <a:ea typeface="#9Slide05 SVNQuarzo" pitchFamily="82" charset="0"/>
                <a:cs typeface="Times New Roman" panose="02020603050405020304" pitchFamily="18" charset="0"/>
              </a:rPr>
              <a:t>I. Tìm hiểu chung</a:t>
            </a:r>
          </a:p>
        </p:txBody>
      </p:sp>
    </p:spTree>
    <p:extLst>
      <p:ext uri="{BB962C8B-B14F-4D97-AF65-F5344CB8AC3E}">
        <p14:creationId xmlns:p14="http://schemas.microsoft.com/office/powerpoint/2010/main" val="3872112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4" descr="These cool-toned brush strok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6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a:spLocks noChangeArrowheads="1"/>
          </p:cNvSpPr>
          <p:nvPr/>
        </p:nvSpPr>
        <p:spPr bwMode="auto">
          <a:xfrm flipH="1">
            <a:off x="717550" y="1304925"/>
            <a:ext cx="10756900" cy="204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50000"/>
              </a:lnSpc>
              <a:spcBef>
                <a:spcPct val="0"/>
              </a:spcBef>
              <a:buFontTx/>
              <a:buNone/>
            </a:pPr>
            <a:r>
              <a:rPr lang="en-SG" altLang="en-US" sz="8800" b="1">
                <a:solidFill>
                  <a:srgbClr val="000000"/>
                </a:solidFill>
                <a:latin typeface="Times New Roman" panose="02020603050405020304" pitchFamily="18" charset="0"/>
                <a:cs typeface="Times New Roman" panose="02020603050405020304" pitchFamily="18" charset="0"/>
              </a:rPr>
              <a:t>III. </a:t>
            </a:r>
            <a:r>
              <a:rPr lang="en-SG" altLang="en-US" sz="9600" b="1">
                <a:solidFill>
                  <a:srgbClr val="000000"/>
                </a:solidFill>
                <a:latin typeface="Times New Roman" panose="02020603050405020304" pitchFamily="18" charset="0"/>
                <a:cs typeface="Times New Roman" panose="02020603050405020304" pitchFamily="18" charset="0"/>
              </a:rPr>
              <a:t>Tổng kết</a:t>
            </a:r>
          </a:p>
        </p:txBody>
      </p:sp>
    </p:spTree>
    <p:extLst>
      <p:ext uri="{BB962C8B-B14F-4D97-AF65-F5344CB8AC3E}">
        <p14:creationId xmlns:p14="http://schemas.microsoft.com/office/powerpoint/2010/main" val="14002420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p:cNvSpPr/>
          <p:nvPr/>
        </p:nvSpPr>
        <p:spPr>
          <a:xfrm>
            <a:off x="2336800" y="411163"/>
            <a:ext cx="7569200" cy="955675"/>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50000"/>
              </a:spcBef>
              <a:spcAft>
                <a:spcPts val="0"/>
              </a:spcAft>
              <a:defRPr/>
            </a:pPr>
            <a:r>
              <a:rPr lang="en-US" altLang="en-US" sz="4000" b="1" dirty="0" err="1">
                <a:solidFill>
                  <a:srgbClr val="FF0000"/>
                </a:solidFill>
                <a:latin typeface="Times New Roman" panose="02020603050405020304" pitchFamily="18" charset="0"/>
              </a:rPr>
              <a:t>Hình</a:t>
            </a:r>
            <a:r>
              <a:rPr lang="en-US" altLang="en-US" sz="4000" b="1" dirty="0">
                <a:solidFill>
                  <a:srgbClr val="FF0000"/>
                </a:solidFill>
                <a:latin typeface="Times New Roman" panose="02020603050405020304" pitchFamily="18" charset="0"/>
              </a:rPr>
              <a:t> </a:t>
            </a:r>
            <a:r>
              <a:rPr lang="en-US" altLang="en-US" sz="4000" b="1" dirty="0" err="1">
                <a:solidFill>
                  <a:srgbClr val="FF0000"/>
                </a:solidFill>
                <a:latin typeface="Times New Roman" panose="02020603050405020304" pitchFamily="18" charset="0"/>
              </a:rPr>
              <a:t>ảnh</a:t>
            </a:r>
            <a:r>
              <a:rPr lang="en-US" altLang="en-US" sz="4000" b="1" dirty="0">
                <a:solidFill>
                  <a:srgbClr val="FF0000"/>
                </a:solidFill>
                <a:latin typeface="Times New Roman" panose="02020603050405020304" pitchFamily="18" charset="0"/>
              </a:rPr>
              <a:t> </a:t>
            </a:r>
            <a:r>
              <a:rPr lang="en-US" altLang="en-US" sz="4000" b="1" dirty="0" err="1">
                <a:solidFill>
                  <a:srgbClr val="FF0000"/>
                </a:solidFill>
                <a:latin typeface="Times New Roman" panose="02020603050405020304" pitchFamily="18" charset="0"/>
              </a:rPr>
              <a:t>chiếc</a:t>
            </a:r>
            <a:r>
              <a:rPr lang="en-US" altLang="en-US" sz="4000" b="1" dirty="0">
                <a:solidFill>
                  <a:srgbClr val="FF0000"/>
                </a:solidFill>
                <a:latin typeface="Times New Roman" panose="02020603050405020304" pitchFamily="18" charset="0"/>
              </a:rPr>
              <a:t> </a:t>
            </a:r>
            <a:r>
              <a:rPr lang="en-US" altLang="en-US" sz="4000" b="1" dirty="0" err="1">
                <a:solidFill>
                  <a:srgbClr val="FF0000"/>
                </a:solidFill>
                <a:latin typeface="Times New Roman" panose="02020603050405020304" pitchFamily="18" charset="0"/>
              </a:rPr>
              <a:t>xe</a:t>
            </a:r>
            <a:r>
              <a:rPr lang="en-US" altLang="en-US" sz="4000" b="1" dirty="0">
                <a:solidFill>
                  <a:srgbClr val="FF0000"/>
                </a:solidFill>
                <a:latin typeface="Times New Roman" panose="02020603050405020304" pitchFamily="18" charset="0"/>
              </a:rPr>
              <a:t> </a:t>
            </a:r>
            <a:r>
              <a:rPr lang="en-US" altLang="en-US" sz="4000" b="1" dirty="0" err="1">
                <a:solidFill>
                  <a:srgbClr val="FF0000"/>
                </a:solidFill>
                <a:latin typeface="Times New Roman" panose="02020603050405020304" pitchFamily="18" charset="0"/>
              </a:rPr>
              <a:t>không</a:t>
            </a:r>
            <a:r>
              <a:rPr lang="en-US" altLang="en-US" sz="4000" b="1" dirty="0">
                <a:solidFill>
                  <a:srgbClr val="FF0000"/>
                </a:solidFill>
                <a:latin typeface="Times New Roman" panose="02020603050405020304" pitchFamily="18" charset="0"/>
              </a:rPr>
              <a:t> </a:t>
            </a:r>
            <a:r>
              <a:rPr lang="en-US" altLang="en-US" sz="4000" b="1" dirty="0" err="1">
                <a:solidFill>
                  <a:srgbClr val="FF0000"/>
                </a:solidFill>
                <a:latin typeface="Times New Roman" panose="02020603050405020304" pitchFamily="18" charset="0"/>
              </a:rPr>
              <a:t>kính</a:t>
            </a:r>
            <a:endParaRPr lang="en-US" altLang="en-US" sz="4000" b="1" dirty="0">
              <a:solidFill>
                <a:srgbClr val="FF0000"/>
              </a:solidFill>
              <a:latin typeface="Times New Roman" panose="02020603050405020304" pitchFamily="18" charset="0"/>
            </a:endParaRPr>
          </a:p>
        </p:txBody>
      </p:sp>
      <p:sp>
        <p:nvSpPr>
          <p:cNvPr id="11" name="Rectangle: Rounded Corners 10"/>
          <p:cNvSpPr/>
          <p:nvPr/>
        </p:nvSpPr>
        <p:spPr>
          <a:xfrm>
            <a:off x="698500" y="5080000"/>
            <a:ext cx="10795000" cy="1366838"/>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fontAlgn="auto" hangingPunct="1">
              <a:spcBef>
                <a:spcPct val="50000"/>
              </a:spcBef>
              <a:spcAft>
                <a:spcPts val="0"/>
              </a:spcAft>
              <a:defRPr/>
            </a:pPr>
            <a:r>
              <a:rPr lang="en-US" altLang="en-US" sz="3600" b="1" dirty="0" err="1">
                <a:solidFill>
                  <a:srgbClr val="FF0000"/>
                </a:solidFill>
                <a:latin typeface="Times New Roman" panose="02020603050405020304" pitchFamily="18" charset="0"/>
              </a:rPr>
              <a:t>Hình</a:t>
            </a:r>
            <a:r>
              <a:rPr lang="en-US" altLang="en-US" sz="3600" b="1" dirty="0">
                <a:solidFill>
                  <a:srgbClr val="FF0000"/>
                </a:solidFill>
                <a:latin typeface="Times New Roman" panose="02020603050405020304" pitchFamily="18" charset="0"/>
              </a:rPr>
              <a:t> </a:t>
            </a:r>
            <a:r>
              <a:rPr lang="en-US" altLang="en-US" sz="3600" b="1" dirty="0" err="1">
                <a:solidFill>
                  <a:srgbClr val="FF0000"/>
                </a:solidFill>
                <a:latin typeface="Times New Roman" panose="02020603050405020304" pitchFamily="18" charset="0"/>
              </a:rPr>
              <a:t>ảnh</a:t>
            </a:r>
            <a:r>
              <a:rPr lang="en-US" altLang="en-US" sz="3600" b="1" dirty="0">
                <a:solidFill>
                  <a:srgbClr val="FF0000"/>
                </a:solidFill>
                <a:latin typeface="Times New Roman" panose="02020603050405020304" pitchFamily="18" charset="0"/>
              </a:rPr>
              <a:t> </a:t>
            </a:r>
            <a:r>
              <a:rPr lang="en-US" altLang="en-US" sz="3600" b="1" dirty="0" err="1">
                <a:solidFill>
                  <a:srgbClr val="FF0000"/>
                </a:solidFill>
                <a:latin typeface="Times New Roman" panose="02020603050405020304" pitchFamily="18" charset="0"/>
              </a:rPr>
              <a:t>người</a:t>
            </a:r>
            <a:r>
              <a:rPr lang="en-US" altLang="en-US" sz="3600" b="1" dirty="0">
                <a:solidFill>
                  <a:srgbClr val="FF0000"/>
                </a:solidFill>
                <a:latin typeface="Times New Roman" panose="02020603050405020304" pitchFamily="18" charset="0"/>
              </a:rPr>
              <a:t> </a:t>
            </a:r>
            <a:r>
              <a:rPr lang="en-US" altLang="en-US" sz="3600" b="1" dirty="0" err="1">
                <a:solidFill>
                  <a:srgbClr val="FF0000"/>
                </a:solidFill>
                <a:latin typeface="Times New Roman" panose="02020603050405020304" pitchFamily="18" charset="0"/>
              </a:rPr>
              <a:t>lính</a:t>
            </a:r>
            <a:r>
              <a:rPr lang="en-US" altLang="en-US" sz="3600" b="1" dirty="0">
                <a:solidFill>
                  <a:srgbClr val="FF0000"/>
                </a:solidFill>
                <a:latin typeface="Times New Roman" panose="02020603050405020304" pitchFamily="18" charset="0"/>
              </a:rPr>
              <a:t> </a:t>
            </a:r>
            <a:r>
              <a:rPr lang="en-US" altLang="en-US" sz="3600" b="1" dirty="0" err="1">
                <a:solidFill>
                  <a:srgbClr val="FF0000"/>
                </a:solidFill>
                <a:latin typeface="Times New Roman" panose="02020603050405020304" pitchFamily="18" charset="0"/>
              </a:rPr>
              <a:t>lái</a:t>
            </a:r>
            <a:r>
              <a:rPr lang="en-US" altLang="en-US" sz="3600" b="1" dirty="0">
                <a:solidFill>
                  <a:srgbClr val="FF0000"/>
                </a:solidFill>
                <a:latin typeface="Times New Roman" panose="02020603050405020304" pitchFamily="18" charset="0"/>
              </a:rPr>
              <a:t> </a:t>
            </a:r>
            <a:r>
              <a:rPr lang="en-US" altLang="en-US" sz="3600" b="1" dirty="0" err="1">
                <a:solidFill>
                  <a:srgbClr val="FF0000"/>
                </a:solidFill>
                <a:latin typeface="Times New Roman" panose="02020603050405020304" pitchFamily="18" charset="0"/>
              </a:rPr>
              <a:t>xe</a:t>
            </a:r>
            <a:r>
              <a:rPr lang="en-US" altLang="en-US" sz="3600" b="1" dirty="0">
                <a:solidFill>
                  <a:srgbClr val="FF0000"/>
                </a:solidFill>
                <a:latin typeface="Times New Roman" panose="02020603050405020304" pitchFamily="18" charset="0"/>
              </a:rPr>
              <a:t>:</a:t>
            </a:r>
            <a:r>
              <a:rPr lang="en-US" altLang="en-US" sz="3600" dirty="0">
                <a:solidFill>
                  <a:srgbClr val="FF0000"/>
                </a:solidFill>
                <a:latin typeface=".VnMonotype corsiva" panose="020B7200000000000000" pitchFamily="34" charset="0"/>
              </a:rPr>
              <a:t> </a:t>
            </a:r>
            <a:r>
              <a:rPr lang="en-US" altLang="en-US" sz="3600" dirty="0">
                <a:solidFill>
                  <a:srgbClr val="FF0000"/>
                </a:solidFill>
                <a:latin typeface="Times New Roman" panose="02020603050405020304" pitchFamily="18" charset="0"/>
              </a:rPr>
              <a:t>can </a:t>
            </a:r>
            <a:r>
              <a:rPr lang="en-US" altLang="en-US" sz="3600" dirty="0" err="1">
                <a:solidFill>
                  <a:srgbClr val="FF0000"/>
                </a:solidFill>
                <a:latin typeface="Times New Roman" panose="02020603050405020304" pitchFamily="18" charset="0"/>
              </a:rPr>
              <a:t>trường</a:t>
            </a:r>
            <a:r>
              <a:rPr lang="en-US" altLang="en-US" sz="3600" dirty="0">
                <a:solidFill>
                  <a:srgbClr val="FF0000"/>
                </a:solidFill>
                <a:latin typeface="Times New Roman" panose="02020603050405020304" pitchFamily="18" charset="0"/>
              </a:rPr>
              <a:t>, </a:t>
            </a:r>
            <a:r>
              <a:rPr lang="en-US" altLang="en-US" sz="3600" dirty="0" err="1">
                <a:solidFill>
                  <a:srgbClr val="FF0000"/>
                </a:solidFill>
                <a:latin typeface="Times New Roman" panose="02020603050405020304" pitchFamily="18" charset="0"/>
              </a:rPr>
              <a:t>mạnh</a:t>
            </a:r>
            <a:r>
              <a:rPr lang="en-US" altLang="en-US" sz="3600" dirty="0">
                <a:solidFill>
                  <a:srgbClr val="FF0000"/>
                </a:solidFill>
                <a:latin typeface="Times New Roman" panose="02020603050405020304" pitchFamily="18" charset="0"/>
              </a:rPr>
              <a:t> </a:t>
            </a:r>
            <a:r>
              <a:rPr lang="en-US" altLang="en-US" sz="3600" dirty="0" err="1">
                <a:solidFill>
                  <a:srgbClr val="FF0000"/>
                </a:solidFill>
                <a:latin typeface="Times New Roman" panose="02020603050405020304" pitchFamily="18" charset="0"/>
              </a:rPr>
              <a:t>mẽ</a:t>
            </a:r>
            <a:r>
              <a:rPr lang="en-US" altLang="en-US" sz="3600" dirty="0">
                <a:solidFill>
                  <a:srgbClr val="FF0000"/>
                </a:solidFill>
                <a:latin typeface="Times New Roman" panose="02020603050405020304" pitchFamily="18" charset="0"/>
              </a:rPr>
              <a:t>, </a:t>
            </a:r>
            <a:r>
              <a:rPr lang="en-US" altLang="en-US" sz="3600" dirty="0" err="1">
                <a:solidFill>
                  <a:srgbClr val="FF0000"/>
                </a:solidFill>
                <a:latin typeface="Times New Roman" panose="02020603050405020304" pitchFamily="18" charset="0"/>
              </a:rPr>
              <a:t>yêu</a:t>
            </a:r>
            <a:r>
              <a:rPr lang="en-US" altLang="en-US" sz="3600" dirty="0">
                <a:solidFill>
                  <a:srgbClr val="FF0000"/>
                </a:solidFill>
                <a:latin typeface="Times New Roman" panose="02020603050405020304" pitchFamily="18" charset="0"/>
              </a:rPr>
              <a:t> </a:t>
            </a:r>
            <a:r>
              <a:rPr lang="en-US" altLang="en-US" sz="3600" dirty="0" err="1">
                <a:solidFill>
                  <a:srgbClr val="FF0000"/>
                </a:solidFill>
                <a:latin typeface="Times New Roman" panose="02020603050405020304" pitchFamily="18" charset="0"/>
              </a:rPr>
              <a:t>đời</a:t>
            </a:r>
            <a:r>
              <a:rPr lang="en-US" altLang="en-US" sz="3600" dirty="0">
                <a:solidFill>
                  <a:srgbClr val="FF0000"/>
                </a:solidFill>
                <a:latin typeface="Times New Roman" panose="02020603050405020304" pitchFamily="18" charset="0"/>
              </a:rPr>
              <a:t>, </a:t>
            </a:r>
            <a:r>
              <a:rPr lang="en-US" altLang="en-US" sz="3600" dirty="0" err="1">
                <a:solidFill>
                  <a:srgbClr val="FF0000"/>
                </a:solidFill>
                <a:latin typeface="Times New Roman" panose="02020603050405020304" pitchFamily="18" charset="0"/>
              </a:rPr>
              <a:t>lạc</a:t>
            </a:r>
            <a:r>
              <a:rPr lang="en-US" altLang="en-US" sz="3600" dirty="0">
                <a:solidFill>
                  <a:srgbClr val="FF0000"/>
                </a:solidFill>
                <a:latin typeface="Times New Roman" panose="02020603050405020304" pitchFamily="18" charset="0"/>
              </a:rPr>
              <a:t> </a:t>
            </a:r>
            <a:r>
              <a:rPr lang="en-US" altLang="en-US" sz="3600" dirty="0" err="1">
                <a:solidFill>
                  <a:srgbClr val="FF0000"/>
                </a:solidFill>
                <a:latin typeface="Times New Roman" panose="02020603050405020304" pitchFamily="18" charset="0"/>
              </a:rPr>
              <a:t>quan</a:t>
            </a:r>
            <a:r>
              <a:rPr lang="en-US" altLang="en-US" sz="3600" dirty="0">
                <a:solidFill>
                  <a:srgbClr val="FF0000"/>
                </a:solidFill>
                <a:latin typeface="Times New Roman" panose="02020603050405020304" pitchFamily="18" charset="0"/>
              </a:rPr>
              <a:t>, </a:t>
            </a:r>
            <a:r>
              <a:rPr lang="en-US" altLang="en-US" sz="3600" dirty="0" err="1">
                <a:solidFill>
                  <a:srgbClr val="FF0000"/>
                </a:solidFill>
                <a:latin typeface="Times New Roman" panose="02020603050405020304" pitchFamily="18" charset="0"/>
              </a:rPr>
              <a:t>yêu</a:t>
            </a:r>
            <a:r>
              <a:rPr lang="en-US" altLang="en-US" sz="3600" dirty="0">
                <a:solidFill>
                  <a:srgbClr val="FF0000"/>
                </a:solidFill>
                <a:latin typeface="Times New Roman" panose="02020603050405020304" pitchFamily="18" charset="0"/>
              </a:rPr>
              <a:t> </a:t>
            </a:r>
            <a:r>
              <a:rPr lang="en-US" altLang="en-US" sz="3600" dirty="0" err="1">
                <a:solidFill>
                  <a:srgbClr val="FF0000"/>
                </a:solidFill>
                <a:latin typeface="Times New Roman" panose="02020603050405020304" pitchFamily="18" charset="0"/>
              </a:rPr>
              <a:t>nước</a:t>
            </a:r>
            <a:r>
              <a:rPr lang="en-US" altLang="en-US" sz="3600" dirty="0">
                <a:solidFill>
                  <a:srgbClr val="FF0000"/>
                </a:solidFill>
                <a:latin typeface="Times New Roman" panose="02020603050405020304" pitchFamily="18" charset="0"/>
              </a:rPr>
              <a:t>, ý </a:t>
            </a:r>
            <a:r>
              <a:rPr lang="en-US" altLang="en-US" sz="3600" dirty="0" err="1">
                <a:solidFill>
                  <a:srgbClr val="FF0000"/>
                </a:solidFill>
                <a:latin typeface="Times New Roman" panose="02020603050405020304" pitchFamily="18" charset="0"/>
              </a:rPr>
              <a:t>chí</a:t>
            </a:r>
            <a:r>
              <a:rPr lang="en-US" altLang="en-US" sz="3600" dirty="0">
                <a:solidFill>
                  <a:srgbClr val="FF0000"/>
                </a:solidFill>
                <a:latin typeface="Times New Roman" panose="02020603050405020304" pitchFamily="18" charset="0"/>
              </a:rPr>
              <a:t> </a:t>
            </a:r>
            <a:r>
              <a:rPr lang="en-US" altLang="en-US" sz="3600" dirty="0" err="1">
                <a:solidFill>
                  <a:srgbClr val="FF0000"/>
                </a:solidFill>
                <a:latin typeface="Times New Roman" panose="02020603050405020304" pitchFamily="18" charset="0"/>
              </a:rPr>
              <a:t>giải</a:t>
            </a:r>
            <a:r>
              <a:rPr lang="en-US" altLang="en-US" sz="3600" dirty="0">
                <a:solidFill>
                  <a:srgbClr val="FF0000"/>
                </a:solidFill>
                <a:latin typeface="Times New Roman" panose="02020603050405020304" pitchFamily="18" charset="0"/>
              </a:rPr>
              <a:t> </a:t>
            </a:r>
            <a:r>
              <a:rPr lang="en-US" altLang="en-US" sz="3600" dirty="0" err="1">
                <a:solidFill>
                  <a:srgbClr val="FF0000"/>
                </a:solidFill>
                <a:latin typeface="Times New Roman" panose="02020603050405020304" pitchFamily="18" charset="0"/>
              </a:rPr>
              <a:t>phóng</a:t>
            </a:r>
            <a:r>
              <a:rPr lang="en-US" altLang="en-US" sz="3600" dirty="0">
                <a:solidFill>
                  <a:srgbClr val="FF0000"/>
                </a:solidFill>
                <a:latin typeface="Times New Roman" panose="02020603050405020304" pitchFamily="18" charset="0"/>
              </a:rPr>
              <a:t> </a:t>
            </a:r>
            <a:r>
              <a:rPr lang="en-US" altLang="en-US" sz="3600" dirty="0" err="1">
                <a:solidFill>
                  <a:srgbClr val="FF0000"/>
                </a:solidFill>
                <a:latin typeface="Times New Roman" panose="02020603050405020304" pitchFamily="18" charset="0"/>
              </a:rPr>
              <a:t>miền</a:t>
            </a:r>
            <a:r>
              <a:rPr lang="en-US" altLang="en-US" sz="3600" dirty="0">
                <a:solidFill>
                  <a:srgbClr val="FF0000"/>
                </a:solidFill>
                <a:latin typeface="Times New Roman" panose="02020603050405020304" pitchFamily="18" charset="0"/>
              </a:rPr>
              <a:t> Nam</a:t>
            </a:r>
          </a:p>
        </p:txBody>
      </p:sp>
      <p:sp>
        <p:nvSpPr>
          <p:cNvPr id="12" name="Rectangle: Rounded Corners 11"/>
          <p:cNvSpPr/>
          <p:nvPr/>
        </p:nvSpPr>
        <p:spPr>
          <a:xfrm>
            <a:off x="317500" y="2559050"/>
            <a:ext cx="4152900" cy="1493838"/>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50000"/>
              </a:spcBef>
              <a:spcAft>
                <a:spcPts val="0"/>
              </a:spcAft>
              <a:defRPr/>
            </a:pPr>
            <a:r>
              <a:rPr lang="en-US" altLang="en-US" sz="3600" dirty="0" err="1">
                <a:solidFill>
                  <a:prstClr val="black"/>
                </a:solidFill>
                <a:latin typeface="Times New Roman" panose="02020603050405020304" pitchFamily="18" charset="0"/>
              </a:rPr>
              <a:t>Lái</a:t>
            </a:r>
            <a:r>
              <a:rPr lang="en-US" altLang="en-US" sz="3600" dirty="0">
                <a:solidFill>
                  <a:prstClr val="black"/>
                </a:solidFill>
                <a:latin typeface="Times New Roman" panose="02020603050405020304" pitchFamily="18" charset="0"/>
              </a:rPr>
              <a:t> </a:t>
            </a:r>
            <a:r>
              <a:rPr lang="en-US" altLang="en-US" sz="3600" dirty="0" err="1">
                <a:solidFill>
                  <a:prstClr val="black"/>
                </a:solidFill>
                <a:latin typeface="Times New Roman" panose="02020603050405020304" pitchFamily="18" charset="0"/>
              </a:rPr>
              <a:t>xe</a:t>
            </a:r>
            <a:r>
              <a:rPr lang="en-US" altLang="en-US" sz="3600" dirty="0">
                <a:solidFill>
                  <a:prstClr val="black"/>
                </a:solidFill>
                <a:latin typeface="Times New Roman" panose="02020603050405020304" pitchFamily="18" charset="0"/>
              </a:rPr>
              <a:t> </a:t>
            </a:r>
            <a:r>
              <a:rPr lang="en-US" altLang="en-US" sz="3600" dirty="0" err="1">
                <a:solidFill>
                  <a:prstClr val="black"/>
                </a:solidFill>
                <a:latin typeface="Times New Roman" panose="02020603050405020304" pitchFamily="18" charset="0"/>
              </a:rPr>
              <a:t>không</a:t>
            </a:r>
            <a:r>
              <a:rPr lang="en-US" altLang="en-US" sz="3600" dirty="0">
                <a:solidFill>
                  <a:prstClr val="black"/>
                </a:solidFill>
                <a:latin typeface="Times New Roman" panose="02020603050405020304" pitchFamily="18" charset="0"/>
              </a:rPr>
              <a:t> </a:t>
            </a:r>
            <a:r>
              <a:rPr lang="en-US" altLang="en-US" sz="3600" dirty="0" err="1">
                <a:solidFill>
                  <a:prstClr val="black"/>
                </a:solidFill>
                <a:latin typeface="Times New Roman" panose="02020603050405020304" pitchFamily="18" charset="0"/>
              </a:rPr>
              <a:t>kính</a:t>
            </a:r>
            <a:r>
              <a:rPr lang="en-US" altLang="en-US" sz="3600" dirty="0">
                <a:solidFill>
                  <a:prstClr val="black"/>
                </a:solidFill>
                <a:latin typeface="Times New Roman" panose="02020603050405020304" pitchFamily="18" charset="0"/>
              </a:rPr>
              <a:t> </a:t>
            </a:r>
            <a:r>
              <a:rPr lang="en-US" altLang="en-US" sz="3600" dirty="0" err="1">
                <a:solidFill>
                  <a:prstClr val="black"/>
                </a:solidFill>
                <a:latin typeface="Times New Roman" panose="02020603050405020304" pitchFamily="18" charset="0"/>
              </a:rPr>
              <a:t>đầy</a:t>
            </a:r>
            <a:r>
              <a:rPr lang="en-US" altLang="en-US" sz="3600" dirty="0">
                <a:solidFill>
                  <a:prstClr val="black"/>
                </a:solidFill>
                <a:latin typeface="Times New Roman" panose="02020603050405020304" pitchFamily="18" charset="0"/>
              </a:rPr>
              <a:t> </a:t>
            </a:r>
            <a:r>
              <a:rPr lang="en-US" altLang="en-US" sz="3600" dirty="0" err="1">
                <a:solidFill>
                  <a:prstClr val="black"/>
                </a:solidFill>
                <a:latin typeface="Times New Roman" panose="02020603050405020304" pitchFamily="18" charset="0"/>
              </a:rPr>
              <a:t>những</a:t>
            </a:r>
            <a:r>
              <a:rPr lang="en-US" altLang="en-US" sz="3600" dirty="0">
                <a:solidFill>
                  <a:prstClr val="black"/>
                </a:solidFill>
                <a:latin typeface="Times New Roman" panose="02020603050405020304" pitchFamily="18" charset="0"/>
              </a:rPr>
              <a:t> </a:t>
            </a:r>
            <a:r>
              <a:rPr lang="en-US" altLang="en-US" sz="3600" dirty="0" err="1">
                <a:solidFill>
                  <a:prstClr val="black"/>
                </a:solidFill>
                <a:latin typeface="Times New Roman" panose="02020603050405020304" pitchFamily="18" charset="0"/>
              </a:rPr>
              <a:t>khó</a:t>
            </a:r>
            <a:r>
              <a:rPr lang="en-US" altLang="en-US" sz="3600" dirty="0">
                <a:solidFill>
                  <a:prstClr val="black"/>
                </a:solidFill>
                <a:latin typeface="Times New Roman" panose="02020603050405020304" pitchFamily="18" charset="0"/>
              </a:rPr>
              <a:t> </a:t>
            </a:r>
            <a:r>
              <a:rPr lang="en-US" altLang="en-US" sz="3600" dirty="0" err="1">
                <a:solidFill>
                  <a:prstClr val="black"/>
                </a:solidFill>
                <a:latin typeface="Times New Roman" panose="02020603050405020304" pitchFamily="18" charset="0"/>
              </a:rPr>
              <a:t>khăn</a:t>
            </a:r>
            <a:endParaRPr lang="en-US" altLang="en-US" sz="3600" dirty="0">
              <a:solidFill>
                <a:prstClr val="black"/>
              </a:solidFill>
              <a:latin typeface="Times New Roman" panose="02020603050405020304" pitchFamily="18" charset="0"/>
            </a:endParaRPr>
          </a:p>
        </p:txBody>
      </p:sp>
      <p:sp>
        <p:nvSpPr>
          <p:cNvPr id="13" name="Rectangle: Rounded Corners 12"/>
          <p:cNvSpPr/>
          <p:nvPr/>
        </p:nvSpPr>
        <p:spPr>
          <a:xfrm>
            <a:off x="7721600" y="2628900"/>
            <a:ext cx="4152900" cy="149225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50000"/>
              </a:spcBef>
              <a:spcAft>
                <a:spcPts val="0"/>
              </a:spcAft>
              <a:defRPr/>
            </a:pPr>
            <a:r>
              <a:rPr lang="en-US" altLang="en-US" sz="3600" dirty="0" err="1">
                <a:solidFill>
                  <a:srgbClr val="000000"/>
                </a:solidFill>
                <a:latin typeface="Times New Roman" panose="02020603050405020304" pitchFamily="18" charset="0"/>
              </a:rPr>
              <a:t>Nhưng</a:t>
            </a:r>
            <a:r>
              <a:rPr lang="en-US" altLang="en-US" sz="3600" dirty="0">
                <a:solidFill>
                  <a:srgbClr val="000000"/>
                </a:solidFill>
                <a:latin typeface="Times New Roman" panose="02020603050405020304" pitchFamily="18" charset="0"/>
              </a:rPr>
              <a:t> </a:t>
            </a:r>
            <a:r>
              <a:rPr lang="en-US" altLang="en-US" sz="3600" dirty="0" err="1">
                <a:solidFill>
                  <a:srgbClr val="000000"/>
                </a:solidFill>
                <a:latin typeface="Times New Roman" panose="02020603050405020304" pitchFamily="18" charset="0"/>
              </a:rPr>
              <a:t>cũng</a:t>
            </a:r>
            <a:r>
              <a:rPr lang="en-US" altLang="en-US" sz="3600" dirty="0">
                <a:solidFill>
                  <a:srgbClr val="000000"/>
                </a:solidFill>
                <a:latin typeface="Times New Roman" panose="02020603050405020304" pitchFamily="18" charset="0"/>
              </a:rPr>
              <a:t> </a:t>
            </a:r>
            <a:r>
              <a:rPr lang="en-US" altLang="en-US" sz="3600" dirty="0" err="1">
                <a:solidFill>
                  <a:srgbClr val="000000"/>
                </a:solidFill>
                <a:latin typeface="Times New Roman" panose="02020603050405020304" pitchFamily="18" charset="0"/>
              </a:rPr>
              <a:t>có</a:t>
            </a:r>
            <a:r>
              <a:rPr lang="en-US" altLang="en-US" sz="3600" dirty="0">
                <a:solidFill>
                  <a:srgbClr val="000000"/>
                </a:solidFill>
                <a:latin typeface="Times New Roman" panose="02020603050405020304" pitchFamily="18" charset="0"/>
              </a:rPr>
              <a:t> </a:t>
            </a:r>
            <a:r>
              <a:rPr lang="en-US" altLang="en-US" sz="3600" dirty="0" err="1">
                <a:solidFill>
                  <a:srgbClr val="000000"/>
                </a:solidFill>
                <a:latin typeface="Times New Roman" panose="02020603050405020304" pitchFamily="18" charset="0"/>
              </a:rPr>
              <a:t>cái</a:t>
            </a:r>
            <a:r>
              <a:rPr lang="en-US" altLang="en-US" sz="3600" dirty="0">
                <a:solidFill>
                  <a:srgbClr val="000000"/>
                </a:solidFill>
                <a:latin typeface="Times New Roman" panose="02020603050405020304" pitchFamily="18" charset="0"/>
              </a:rPr>
              <a:t> </a:t>
            </a:r>
            <a:r>
              <a:rPr lang="en-US" altLang="en-US" sz="3600" dirty="0" err="1">
                <a:solidFill>
                  <a:srgbClr val="000000"/>
                </a:solidFill>
                <a:latin typeface="Times New Roman" panose="02020603050405020304" pitchFamily="18" charset="0"/>
              </a:rPr>
              <a:t>thú</a:t>
            </a:r>
            <a:r>
              <a:rPr lang="en-US" altLang="en-US" sz="3600" dirty="0">
                <a:solidFill>
                  <a:srgbClr val="000000"/>
                </a:solidFill>
                <a:latin typeface="Times New Roman" panose="02020603050405020304" pitchFamily="18" charset="0"/>
              </a:rPr>
              <a:t> </a:t>
            </a:r>
            <a:r>
              <a:rPr lang="en-US" altLang="en-US" sz="3600" dirty="0" err="1">
                <a:solidFill>
                  <a:srgbClr val="000000"/>
                </a:solidFill>
                <a:latin typeface="Times New Roman" panose="02020603050405020304" pitchFamily="18" charset="0"/>
              </a:rPr>
              <a:t>của</a:t>
            </a:r>
            <a:r>
              <a:rPr lang="en-US" altLang="en-US" sz="3600" dirty="0">
                <a:solidFill>
                  <a:srgbClr val="000000"/>
                </a:solidFill>
                <a:latin typeface="Times New Roman" panose="02020603050405020304" pitchFamily="18" charset="0"/>
              </a:rPr>
              <a:t> </a:t>
            </a:r>
            <a:r>
              <a:rPr lang="en-US" altLang="en-US" sz="3600" dirty="0" err="1">
                <a:solidFill>
                  <a:srgbClr val="000000"/>
                </a:solidFill>
                <a:latin typeface="Times New Roman" panose="02020603050405020304" pitchFamily="18" charset="0"/>
              </a:rPr>
              <a:t>nó</a:t>
            </a:r>
            <a:endParaRPr lang="en-US" altLang="en-US" sz="3600" dirty="0">
              <a:solidFill>
                <a:srgbClr val="000000"/>
              </a:solidFill>
              <a:latin typeface="Times New Roman" panose="02020603050405020304" pitchFamily="18" charset="0"/>
            </a:endParaRPr>
          </a:p>
        </p:txBody>
      </p:sp>
      <p:cxnSp>
        <p:nvCxnSpPr>
          <p:cNvPr id="4" name="Straight Arrow Connector 3"/>
          <p:cNvCxnSpPr>
            <a:stCxn id="2" idx="2"/>
            <a:endCxn id="12" idx="0"/>
          </p:cNvCxnSpPr>
          <p:nvPr/>
        </p:nvCxnSpPr>
        <p:spPr>
          <a:xfrm flipH="1">
            <a:off x="2393950" y="1366838"/>
            <a:ext cx="3727450" cy="119221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cxnSpLocks/>
            <a:stCxn id="2" idx="2"/>
            <a:endCxn id="13" idx="0"/>
          </p:cNvCxnSpPr>
          <p:nvPr/>
        </p:nvCxnSpPr>
        <p:spPr>
          <a:xfrm>
            <a:off x="6121400" y="1366838"/>
            <a:ext cx="3676650" cy="126206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cxnSpLocks/>
            <a:stCxn id="13" idx="2"/>
            <a:endCxn id="11" idx="0"/>
          </p:cNvCxnSpPr>
          <p:nvPr/>
        </p:nvCxnSpPr>
        <p:spPr>
          <a:xfrm flipH="1">
            <a:off x="6096000" y="4121150"/>
            <a:ext cx="3702050" cy="95885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cxnSpLocks/>
            <a:stCxn id="12" idx="2"/>
            <a:endCxn id="11" idx="0"/>
          </p:cNvCxnSpPr>
          <p:nvPr/>
        </p:nvCxnSpPr>
        <p:spPr>
          <a:xfrm>
            <a:off x="2393950" y="4052888"/>
            <a:ext cx="3702050" cy="102711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215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randombar(horizontal)">
                                      <p:cBhvr>
                                        <p:cTn id="15" dur="500"/>
                                        <p:tgtEl>
                                          <p:spTgt spid="12"/>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4" presetClass="entr" presetSubtype="10" fill="hold"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randombar(horizontal)">
                                      <p:cBhvr>
                                        <p:cTn id="20" dur="500"/>
                                        <p:tgtEl>
                                          <p:spTgt spid="16"/>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randombar(horizontal)">
                                      <p:cBhvr>
                                        <p:cTn id="23" dur="500"/>
                                        <p:tgtEl>
                                          <p:spTgt spid="13"/>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4" presetClass="entr" presetSubtype="10" fill="hold" nodeType="click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randombar(horizontal)">
                                      <p:cBhvr>
                                        <p:cTn id="28" dur="500"/>
                                        <p:tgtEl>
                                          <p:spTgt spid="22"/>
                                        </p:tgtEl>
                                      </p:cBhvr>
                                    </p:animEffect>
                                  </p:childTnLst>
                                </p:cTn>
                              </p:par>
                              <p:par>
                                <p:cTn id="29" presetID="14" presetClass="entr" presetSubtype="10" fill="hold"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randombar(horizontal)">
                                      <p:cBhvr>
                                        <p:cTn id="31" dur="500"/>
                                        <p:tgtEl>
                                          <p:spTgt spid="19"/>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randombar(horizontal)">
                                      <p:cBhvr>
                                        <p:cTn id="3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2" descr="Hình nền powerpoint đơn giản mà đẹp"/>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12192000" cy="6858000"/>
          </a:xfrm>
          <a:noFill/>
        </p:spPr>
      </p:pic>
      <p:sp>
        <p:nvSpPr>
          <p:cNvPr id="5" name="Rectangle 4"/>
          <p:cNvSpPr/>
          <p:nvPr/>
        </p:nvSpPr>
        <p:spPr>
          <a:xfrm>
            <a:off x="80963" y="944563"/>
            <a:ext cx="12192000" cy="5902325"/>
          </a:xfrm>
          <a:prstGeom prst="rect">
            <a:avLst/>
          </a:prstGeom>
        </p:spPr>
        <p:txBody>
          <a:bodyPr>
            <a:spAutoFit/>
          </a:bodyPr>
          <a:lstStyle/>
          <a:p>
            <a:pPr>
              <a:lnSpc>
                <a:spcPct val="115000"/>
              </a:lnSpc>
              <a:spcAft>
                <a:spcPts val="0"/>
              </a:spcAft>
              <a:defRPr/>
            </a:pPr>
            <a:r>
              <a:rPr lang="en-US" sz="2200" dirty="0" err="1">
                <a:latin typeface="Times New Roman" panose="02020603050405020304" pitchFamily="18" charset="0"/>
                <a:ea typeface="Calibri" panose="020F0502020204030204" pitchFamily="34" charset="0"/>
                <a:cs typeface="Times New Roman" panose="02020603050405020304" pitchFamily="18" charset="0"/>
              </a:rPr>
              <a:t>Nhà</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thơ</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Phạm</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Tiến</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Duật</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có</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câu</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thơ</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thật</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độc</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đáo</a:t>
            </a:r>
            <a:r>
              <a:rPr lang="en-US" sz="2200" dirty="0">
                <a:latin typeface="Times New Roman" panose="02020603050405020304" pitchFamily="18" charset="0"/>
                <a:ea typeface="Calibri" panose="020F0502020204030204" pitchFamily="34" charset="0"/>
                <a:cs typeface="Times New Roman" panose="02020603050405020304" pitchFamily="18" charset="0"/>
              </a:rPr>
              <a:t>:</a:t>
            </a:r>
          </a:p>
          <a:p>
            <a:pPr marL="1828800">
              <a:lnSpc>
                <a:spcPct val="115000"/>
              </a:lnSpc>
              <a:spcAft>
                <a:spcPts val="0"/>
              </a:spcAft>
              <a:defRPr/>
            </a:pPr>
            <a:r>
              <a:rPr lang="en-US" sz="2200" i="1" dirty="0">
                <a:latin typeface="Times New Roman" panose="02020603050405020304" pitchFamily="18" charset="0"/>
                <a:ea typeface="Calibri" panose="020F0502020204030204" pitchFamily="34" charset="0"/>
                <a:cs typeface="Times New Roman" panose="02020603050405020304" pitchFamily="18" charset="0"/>
              </a:rPr>
              <a:t>“</a:t>
            </a:r>
            <a:r>
              <a:rPr lang="en-US" sz="2200" i="1" dirty="0" err="1">
                <a:latin typeface="Times New Roman" panose="02020603050405020304" pitchFamily="18" charset="0"/>
                <a:ea typeface="Calibri" panose="020F0502020204030204" pitchFamily="34" charset="0"/>
                <a:cs typeface="Times New Roman" panose="02020603050405020304" pitchFamily="18" charset="0"/>
              </a:rPr>
              <a:t>Không</a:t>
            </a:r>
            <a:r>
              <a:rPr lang="en-US" sz="2200" i="1" dirty="0">
                <a:latin typeface="Times New Roman" panose="02020603050405020304" pitchFamily="18" charset="0"/>
                <a:ea typeface="Calibri" panose="020F0502020204030204" pitchFamily="34" charset="0"/>
                <a:cs typeface="Times New Roman" panose="02020603050405020304" pitchFamily="18" charset="0"/>
              </a:rPr>
              <a:t> </a:t>
            </a:r>
            <a:r>
              <a:rPr lang="en-US" sz="2200" i="1" dirty="0" err="1">
                <a:latin typeface="Times New Roman" panose="02020603050405020304" pitchFamily="18" charset="0"/>
                <a:ea typeface="Calibri" panose="020F0502020204030204" pitchFamily="34" charset="0"/>
                <a:cs typeface="Times New Roman" panose="02020603050405020304" pitchFamily="18" charset="0"/>
              </a:rPr>
              <a:t>có</a:t>
            </a:r>
            <a:r>
              <a:rPr lang="en-US" sz="2200" i="1" dirty="0">
                <a:latin typeface="Times New Roman" panose="02020603050405020304" pitchFamily="18" charset="0"/>
                <a:ea typeface="Calibri" panose="020F0502020204030204" pitchFamily="34" charset="0"/>
                <a:cs typeface="Times New Roman" panose="02020603050405020304" pitchFamily="18" charset="0"/>
              </a:rPr>
              <a:t> </a:t>
            </a:r>
            <a:r>
              <a:rPr lang="en-US" sz="2200" i="1" dirty="0" err="1">
                <a:latin typeface="Times New Roman" panose="02020603050405020304" pitchFamily="18" charset="0"/>
                <a:ea typeface="Calibri" panose="020F0502020204030204" pitchFamily="34" charset="0"/>
                <a:cs typeface="Times New Roman" panose="02020603050405020304" pitchFamily="18" charset="0"/>
              </a:rPr>
              <a:t>kính</a:t>
            </a:r>
            <a:r>
              <a:rPr lang="en-US" sz="2200" i="1" dirty="0">
                <a:latin typeface="Times New Roman" panose="02020603050405020304" pitchFamily="18" charset="0"/>
                <a:ea typeface="Calibri" panose="020F0502020204030204" pitchFamily="34" charset="0"/>
                <a:cs typeface="Times New Roman" panose="02020603050405020304" pitchFamily="18" charset="0"/>
              </a:rPr>
              <a:t> </a:t>
            </a:r>
            <a:r>
              <a:rPr lang="en-US" sz="2200" i="1" dirty="0" err="1">
                <a:latin typeface="Times New Roman" panose="02020603050405020304" pitchFamily="18" charset="0"/>
                <a:ea typeface="Calibri" panose="020F0502020204030204" pitchFamily="34" charset="0"/>
                <a:cs typeface="Times New Roman" panose="02020603050405020304" pitchFamily="18" charset="0"/>
              </a:rPr>
              <a:t>không</a:t>
            </a:r>
            <a:r>
              <a:rPr lang="en-US" sz="2200" i="1" dirty="0">
                <a:latin typeface="Times New Roman" panose="02020603050405020304" pitchFamily="18" charset="0"/>
                <a:ea typeface="Calibri" panose="020F0502020204030204" pitchFamily="34" charset="0"/>
                <a:cs typeface="Times New Roman" panose="02020603050405020304" pitchFamily="18" charset="0"/>
              </a:rPr>
              <a:t> </a:t>
            </a:r>
            <a:r>
              <a:rPr lang="en-US" sz="2200" i="1" dirty="0" err="1">
                <a:latin typeface="Times New Roman" panose="02020603050405020304" pitchFamily="18" charset="0"/>
                <a:ea typeface="Calibri" panose="020F0502020204030204" pitchFamily="34" charset="0"/>
                <a:cs typeface="Times New Roman" panose="02020603050405020304" pitchFamily="18" charset="0"/>
              </a:rPr>
              <a:t>phải</a:t>
            </a:r>
            <a:r>
              <a:rPr lang="en-US" sz="2200" i="1" dirty="0">
                <a:latin typeface="Times New Roman" panose="02020603050405020304" pitchFamily="18" charset="0"/>
                <a:ea typeface="Calibri" panose="020F0502020204030204" pitchFamily="34" charset="0"/>
                <a:cs typeface="Times New Roman" panose="02020603050405020304" pitchFamily="18" charset="0"/>
              </a:rPr>
              <a:t> </a:t>
            </a:r>
            <a:r>
              <a:rPr lang="en-US" sz="2200" i="1" dirty="0" err="1">
                <a:latin typeface="Times New Roman" panose="02020603050405020304" pitchFamily="18" charset="0"/>
                <a:ea typeface="Calibri" panose="020F0502020204030204" pitchFamily="34" charset="0"/>
                <a:cs typeface="Times New Roman" panose="02020603050405020304" pitchFamily="18" charset="0"/>
              </a:rPr>
              <a:t>vì</a:t>
            </a:r>
            <a:r>
              <a:rPr lang="en-US" sz="2200" i="1" dirty="0">
                <a:latin typeface="Times New Roman" panose="02020603050405020304" pitchFamily="18" charset="0"/>
                <a:ea typeface="Calibri" panose="020F0502020204030204" pitchFamily="34" charset="0"/>
                <a:cs typeface="Times New Roman" panose="02020603050405020304" pitchFamily="18" charset="0"/>
              </a:rPr>
              <a:t> </a:t>
            </a:r>
            <a:r>
              <a:rPr lang="en-US" sz="2200" i="1" dirty="0" err="1">
                <a:latin typeface="Times New Roman" panose="02020603050405020304" pitchFamily="18" charset="0"/>
                <a:ea typeface="Calibri" panose="020F0502020204030204" pitchFamily="34" charset="0"/>
                <a:cs typeface="Times New Roman" panose="02020603050405020304" pitchFamily="18" charset="0"/>
              </a:rPr>
              <a:t>xe</a:t>
            </a:r>
            <a:r>
              <a:rPr lang="en-US" sz="2200" i="1" dirty="0">
                <a:latin typeface="Times New Roman" panose="02020603050405020304" pitchFamily="18" charset="0"/>
                <a:ea typeface="Calibri" panose="020F0502020204030204" pitchFamily="34" charset="0"/>
                <a:cs typeface="Times New Roman" panose="02020603050405020304" pitchFamily="18" charset="0"/>
              </a:rPr>
              <a:t> </a:t>
            </a:r>
            <a:r>
              <a:rPr lang="en-US" sz="2200" i="1" dirty="0" err="1">
                <a:latin typeface="Times New Roman" panose="02020603050405020304" pitchFamily="18" charset="0"/>
                <a:ea typeface="Calibri" panose="020F0502020204030204" pitchFamily="34" charset="0"/>
                <a:cs typeface="Times New Roman" panose="02020603050405020304" pitchFamily="18" charset="0"/>
              </a:rPr>
              <a:t>không</a:t>
            </a:r>
            <a:r>
              <a:rPr lang="en-US" sz="2200" i="1" dirty="0">
                <a:latin typeface="Times New Roman" panose="02020603050405020304" pitchFamily="18" charset="0"/>
                <a:ea typeface="Calibri" panose="020F0502020204030204" pitchFamily="34" charset="0"/>
                <a:cs typeface="Times New Roman" panose="02020603050405020304" pitchFamily="18" charset="0"/>
              </a:rPr>
              <a:t> </a:t>
            </a:r>
            <a:r>
              <a:rPr lang="en-US" sz="2200" i="1" dirty="0" err="1">
                <a:latin typeface="Times New Roman" panose="02020603050405020304" pitchFamily="18" charset="0"/>
                <a:ea typeface="Calibri" panose="020F0502020204030204" pitchFamily="34" charset="0"/>
                <a:cs typeface="Times New Roman" panose="02020603050405020304" pitchFamily="18" charset="0"/>
              </a:rPr>
              <a:t>có</a:t>
            </a:r>
            <a:r>
              <a:rPr lang="en-US" sz="2200" i="1" dirty="0">
                <a:latin typeface="Times New Roman" panose="02020603050405020304" pitchFamily="18" charset="0"/>
                <a:ea typeface="Calibri" panose="020F0502020204030204" pitchFamily="34" charset="0"/>
                <a:cs typeface="Times New Roman" panose="02020603050405020304" pitchFamily="18" charset="0"/>
              </a:rPr>
              <a:t> </a:t>
            </a:r>
            <a:r>
              <a:rPr lang="en-US" sz="2200" i="1" dirty="0" err="1">
                <a:latin typeface="Times New Roman" panose="02020603050405020304" pitchFamily="18" charset="0"/>
                <a:ea typeface="Calibri" panose="020F0502020204030204" pitchFamily="34" charset="0"/>
                <a:cs typeface="Times New Roman" panose="02020603050405020304" pitchFamily="18" charset="0"/>
              </a:rPr>
              <a:t>kính</a:t>
            </a:r>
            <a:r>
              <a:rPr lang="en-US" sz="2200" i="1" dirty="0">
                <a:latin typeface="Times New Roman" panose="02020603050405020304" pitchFamily="18" charset="0"/>
                <a:ea typeface="Calibri" panose="020F0502020204030204" pitchFamily="34" charset="0"/>
                <a:cs typeface="Times New Roman" panose="02020603050405020304" pitchFamily="18" charset="0"/>
              </a:rPr>
              <a:t> </a:t>
            </a:r>
            <a:br>
              <a:rPr lang="en-US" sz="2200" i="1" dirty="0">
                <a:latin typeface="Times New Roman" panose="02020603050405020304" pitchFamily="18" charset="0"/>
                <a:ea typeface="Calibri" panose="020F0502020204030204" pitchFamily="34" charset="0"/>
                <a:cs typeface="Times New Roman" panose="02020603050405020304" pitchFamily="18" charset="0"/>
              </a:rPr>
            </a:br>
            <a:r>
              <a:rPr lang="en-US" sz="2200" i="1" dirty="0" err="1">
                <a:latin typeface="Times New Roman" panose="02020603050405020304" pitchFamily="18" charset="0"/>
                <a:ea typeface="Calibri" panose="020F0502020204030204" pitchFamily="34" charset="0"/>
                <a:cs typeface="Times New Roman" panose="02020603050405020304" pitchFamily="18" charset="0"/>
              </a:rPr>
              <a:t>Bom</a:t>
            </a:r>
            <a:r>
              <a:rPr lang="en-US" sz="2200" i="1" dirty="0">
                <a:latin typeface="Times New Roman" panose="02020603050405020304" pitchFamily="18" charset="0"/>
                <a:ea typeface="Calibri" panose="020F0502020204030204" pitchFamily="34" charset="0"/>
                <a:cs typeface="Times New Roman" panose="02020603050405020304" pitchFamily="18" charset="0"/>
              </a:rPr>
              <a:t> </a:t>
            </a:r>
            <a:r>
              <a:rPr lang="en-US" sz="2200" i="1" dirty="0" err="1">
                <a:latin typeface="Times New Roman" panose="02020603050405020304" pitchFamily="18" charset="0"/>
                <a:ea typeface="Calibri" panose="020F0502020204030204" pitchFamily="34" charset="0"/>
                <a:cs typeface="Times New Roman" panose="02020603050405020304" pitchFamily="18" charset="0"/>
              </a:rPr>
              <a:t>giật</a:t>
            </a:r>
            <a:r>
              <a:rPr lang="en-US" sz="2200" i="1" dirty="0">
                <a:latin typeface="Times New Roman" panose="02020603050405020304" pitchFamily="18" charset="0"/>
                <a:ea typeface="Calibri" panose="020F0502020204030204" pitchFamily="34" charset="0"/>
                <a:cs typeface="Times New Roman" panose="02020603050405020304" pitchFamily="18" charset="0"/>
              </a:rPr>
              <a:t> </a:t>
            </a:r>
            <a:r>
              <a:rPr lang="en-US" sz="2200" i="1" dirty="0" err="1">
                <a:latin typeface="Times New Roman" panose="02020603050405020304" pitchFamily="18" charset="0"/>
                <a:ea typeface="Calibri" panose="020F0502020204030204" pitchFamily="34" charset="0"/>
                <a:cs typeface="Times New Roman" panose="02020603050405020304" pitchFamily="18" charset="0"/>
              </a:rPr>
              <a:t>bom</a:t>
            </a:r>
            <a:r>
              <a:rPr lang="en-US" sz="2200" i="1" dirty="0">
                <a:latin typeface="Times New Roman" panose="02020603050405020304" pitchFamily="18" charset="0"/>
                <a:ea typeface="Calibri" panose="020F0502020204030204" pitchFamily="34" charset="0"/>
                <a:cs typeface="Times New Roman" panose="02020603050405020304" pitchFamily="18" charset="0"/>
              </a:rPr>
              <a:t> rung </a:t>
            </a:r>
            <a:r>
              <a:rPr lang="en-US" sz="2200" i="1" dirty="0" err="1">
                <a:latin typeface="Times New Roman" panose="02020603050405020304" pitchFamily="18" charset="0"/>
                <a:ea typeface="Calibri" panose="020F0502020204030204" pitchFamily="34" charset="0"/>
                <a:cs typeface="Times New Roman" panose="02020603050405020304" pitchFamily="18" charset="0"/>
              </a:rPr>
              <a:t>kính</a:t>
            </a:r>
            <a:r>
              <a:rPr lang="en-US" sz="2200" i="1" dirty="0">
                <a:latin typeface="Times New Roman" panose="02020603050405020304" pitchFamily="18" charset="0"/>
                <a:ea typeface="Calibri" panose="020F0502020204030204" pitchFamily="34" charset="0"/>
                <a:cs typeface="Times New Roman" panose="02020603050405020304" pitchFamily="18" charset="0"/>
              </a:rPr>
              <a:t> </a:t>
            </a:r>
            <a:r>
              <a:rPr lang="en-US" sz="2200" i="1" dirty="0" err="1">
                <a:latin typeface="Times New Roman" panose="02020603050405020304" pitchFamily="18" charset="0"/>
                <a:ea typeface="Calibri" panose="020F0502020204030204" pitchFamily="34" charset="0"/>
                <a:cs typeface="Times New Roman" panose="02020603050405020304" pitchFamily="18" charset="0"/>
              </a:rPr>
              <a:t>vỡ</a:t>
            </a:r>
            <a:r>
              <a:rPr lang="en-US" sz="2200" i="1" dirty="0">
                <a:latin typeface="Times New Roman" panose="02020603050405020304" pitchFamily="18" charset="0"/>
                <a:ea typeface="Calibri" panose="020F0502020204030204" pitchFamily="34" charset="0"/>
                <a:cs typeface="Times New Roman" panose="02020603050405020304" pitchFamily="18" charset="0"/>
              </a:rPr>
              <a:t> </a:t>
            </a:r>
            <a:r>
              <a:rPr lang="en-US" sz="2200" i="1" dirty="0" err="1">
                <a:latin typeface="Times New Roman" panose="02020603050405020304" pitchFamily="18" charset="0"/>
                <a:ea typeface="Calibri" panose="020F0502020204030204" pitchFamily="34" charset="0"/>
                <a:cs typeface="Times New Roman" panose="02020603050405020304" pitchFamily="18" charset="0"/>
              </a:rPr>
              <a:t>đi</a:t>
            </a:r>
            <a:r>
              <a:rPr lang="en-US" sz="2200" i="1" dirty="0">
                <a:latin typeface="Times New Roman" panose="02020603050405020304" pitchFamily="18" charset="0"/>
                <a:ea typeface="Calibri" panose="020F0502020204030204" pitchFamily="34" charset="0"/>
                <a:cs typeface="Times New Roman" panose="02020603050405020304" pitchFamily="18" charset="0"/>
              </a:rPr>
              <a:t> </a:t>
            </a:r>
            <a:r>
              <a:rPr lang="en-US" sz="2200" i="1" dirty="0" err="1">
                <a:latin typeface="Times New Roman" panose="02020603050405020304" pitchFamily="18" charset="0"/>
                <a:ea typeface="Calibri" panose="020F0502020204030204" pitchFamily="34" charset="0"/>
                <a:cs typeface="Times New Roman" panose="02020603050405020304" pitchFamily="18" charset="0"/>
              </a:rPr>
              <a:t>rồi</a:t>
            </a:r>
            <a:r>
              <a:rPr lang="en-US" sz="2200" i="1" dirty="0">
                <a:latin typeface="Times New Roman" panose="02020603050405020304" pitchFamily="18" charset="0"/>
                <a:ea typeface="Calibri" panose="020F0502020204030204" pitchFamily="34" charset="0"/>
                <a:cs typeface="Times New Roman" panose="02020603050405020304" pitchFamily="18" charset="0"/>
              </a:rPr>
              <a:t>”</a:t>
            </a:r>
            <a:endParaRPr lang="en-US" sz="22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0"/>
              </a:spcAft>
              <a:defRPr/>
            </a:pPr>
            <a:r>
              <a:rPr lang="en-US" sz="22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trên</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chiếc</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xe</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ấy</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chiến</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sĩ</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lái</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xe</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đã</a:t>
            </a:r>
            <a:r>
              <a:rPr lang="en-US" sz="2200" dirty="0">
                <a:latin typeface="Times New Roman" panose="02020603050405020304" pitchFamily="18" charset="0"/>
                <a:ea typeface="Calibri" panose="020F0502020204030204" pitchFamily="34" charset="0"/>
                <a:cs typeface="Times New Roman" panose="02020603050405020304" pitchFamily="18" charset="0"/>
              </a:rPr>
              <a:t>:</a:t>
            </a:r>
          </a:p>
          <a:p>
            <a:pPr marL="1828800">
              <a:lnSpc>
                <a:spcPct val="115000"/>
              </a:lnSpc>
              <a:spcAft>
                <a:spcPts val="0"/>
              </a:spcAft>
              <a:defRPr/>
            </a:pPr>
            <a:r>
              <a:rPr lang="en-US" sz="2200" i="1" dirty="0">
                <a:latin typeface="Times New Roman" panose="02020603050405020304" pitchFamily="18" charset="0"/>
                <a:ea typeface="Calibri" panose="020F0502020204030204" pitchFamily="34" charset="0"/>
                <a:cs typeface="Times New Roman" panose="02020603050405020304" pitchFamily="18" charset="0"/>
              </a:rPr>
              <a:t>“</a:t>
            </a:r>
            <a:r>
              <a:rPr lang="en-US" sz="2200" i="1" dirty="0" err="1">
                <a:latin typeface="Times New Roman" panose="02020603050405020304" pitchFamily="18" charset="0"/>
                <a:ea typeface="Calibri" panose="020F0502020204030204" pitchFamily="34" charset="0"/>
                <a:cs typeface="Times New Roman" panose="02020603050405020304" pitchFamily="18" charset="0"/>
              </a:rPr>
              <a:t>Nhìn</a:t>
            </a:r>
            <a:r>
              <a:rPr lang="en-US" sz="2200" i="1" dirty="0">
                <a:latin typeface="Times New Roman" panose="02020603050405020304" pitchFamily="18" charset="0"/>
                <a:ea typeface="Calibri" panose="020F0502020204030204" pitchFamily="34" charset="0"/>
                <a:cs typeface="Times New Roman" panose="02020603050405020304" pitchFamily="18" charset="0"/>
              </a:rPr>
              <a:t> </a:t>
            </a:r>
            <a:r>
              <a:rPr lang="en-US" sz="2200" i="1" dirty="0" err="1">
                <a:latin typeface="Times New Roman" panose="02020603050405020304" pitchFamily="18" charset="0"/>
                <a:ea typeface="Calibri" panose="020F0502020204030204" pitchFamily="34" charset="0"/>
                <a:cs typeface="Times New Roman" panose="02020603050405020304" pitchFamily="18" charset="0"/>
              </a:rPr>
              <a:t>thấy</a:t>
            </a:r>
            <a:r>
              <a:rPr lang="en-US" sz="2200" i="1" dirty="0">
                <a:latin typeface="Times New Roman" panose="02020603050405020304" pitchFamily="18" charset="0"/>
                <a:ea typeface="Calibri" panose="020F0502020204030204" pitchFamily="34" charset="0"/>
                <a:cs typeface="Times New Roman" panose="02020603050405020304" pitchFamily="18" charset="0"/>
              </a:rPr>
              <a:t> </a:t>
            </a:r>
            <a:r>
              <a:rPr lang="en-US" sz="2200" i="1" dirty="0" err="1">
                <a:latin typeface="Times New Roman" panose="02020603050405020304" pitchFamily="18" charset="0"/>
                <a:ea typeface="Calibri" panose="020F0502020204030204" pitchFamily="34" charset="0"/>
                <a:cs typeface="Times New Roman" panose="02020603050405020304" pitchFamily="18" charset="0"/>
              </a:rPr>
              <a:t>gió</a:t>
            </a:r>
            <a:r>
              <a:rPr lang="en-US" sz="2200" i="1" dirty="0">
                <a:latin typeface="Times New Roman" panose="02020603050405020304" pitchFamily="18" charset="0"/>
                <a:ea typeface="Calibri" panose="020F0502020204030204" pitchFamily="34" charset="0"/>
                <a:cs typeface="Times New Roman" panose="02020603050405020304" pitchFamily="18" charset="0"/>
              </a:rPr>
              <a:t> </a:t>
            </a:r>
            <a:r>
              <a:rPr lang="en-US" sz="2200" i="1" dirty="0" err="1">
                <a:latin typeface="Times New Roman" panose="02020603050405020304" pitchFamily="18" charset="0"/>
                <a:ea typeface="Calibri" panose="020F0502020204030204" pitchFamily="34" charset="0"/>
                <a:cs typeface="Times New Roman" panose="02020603050405020304" pitchFamily="18" charset="0"/>
              </a:rPr>
              <a:t>vào</a:t>
            </a:r>
            <a:r>
              <a:rPr lang="en-US" sz="2200" i="1" dirty="0">
                <a:latin typeface="Times New Roman" panose="02020603050405020304" pitchFamily="18" charset="0"/>
                <a:ea typeface="Calibri" panose="020F0502020204030204" pitchFamily="34" charset="0"/>
                <a:cs typeface="Times New Roman" panose="02020603050405020304" pitchFamily="18" charset="0"/>
              </a:rPr>
              <a:t> </a:t>
            </a:r>
            <a:r>
              <a:rPr lang="en-US" sz="2200" i="1" dirty="0" err="1">
                <a:latin typeface="Times New Roman" panose="02020603050405020304" pitchFamily="18" charset="0"/>
                <a:ea typeface="Calibri" panose="020F0502020204030204" pitchFamily="34" charset="0"/>
                <a:cs typeface="Times New Roman" panose="02020603050405020304" pitchFamily="18" charset="0"/>
              </a:rPr>
              <a:t>xoa</a:t>
            </a:r>
            <a:r>
              <a:rPr lang="en-US" sz="2200" i="1" dirty="0">
                <a:latin typeface="Times New Roman" panose="02020603050405020304" pitchFamily="18" charset="0"/>
                <a:ea typeface="Calibri" panose="020F0502020204030204" pitchFamily="34" charset="0"/>
                <a:cs typeface="Times New Roman" panose="02020603050405020304" pitchFamily="18" charset="0"/>
              </a:rPr>
              <a:t> </a:t>
            </a:r>
            <a:r>
              <a:rPr lang="en-US" sz="2200" i="1" dirty="0" err="1">
                <a:latin typeface="Times New Roman" panose="02020603050405020304" pitchFamily="18" charset="0"/>
                <a:ea typeface="Calibri" panose="020F0502020204030204" pitchFamily="34" charset="0"/>
                <a:cs typeface="Times New Roman" panose="02020603050405020304" pitchFamily="18" charset="0"/>
              </a:rPr>
              <a:t>mắt</a:t>
            </a:r>
            <a:r>
              <a:rPr lang="en-US" sz="2200" i="1" dirty="0">
                <a:latin typeface="Times New Roman" panose="02020603050405020304" pitchFamily="18" charset="0"/>
                <a:ea typeface="Calibri" panose="020F0502020204030204" pitchFamily="34" charset="0"/>
                <a:cs typeface="Times New Roman" panose="02020603050405020304" pitchFamily="18" charset="0"/>
              </a:rPr>
              <a:t> </a:t>
            </a:r>
            <a:r>
              <a:rPr lang="en-US" sz="2200" i="1" dirty="0" err="1">
                <a:latin typeface="Times New Roman" panose="02020603050405020304" pitchFamily="18" charset="0"/>
                <a:ea typeface="Calibri" panose="020F0502020204030204" pitchFamily="34" charset="0"/>
                <a:cs typeface="Times New Roman" panose="02020603050405020304" pitchFamily="18" charset="0"/>
              </a:rPr>
              <a:t>đắng</a:t>
            </a:r>
            <a:r>
              <a:rPr lang="en-US" sz="2200" i="1" dirty="0">
                <a:latin typeface="Times New Roman" panose="02020603050405020304" pitchFamily="18" charset="0"/>
                <a:ea typeface="Calibri" panose="020F0502020204030204" pitchFamily="34" charset="0"/>
                <a:cs typeface="Times New Roman" panose="02020603050405020304" pitchFamily="18" charset="0"/>
              </a:rPr>
              <a:t> </a:t>
            </a:r>
            <a:br>
              <a:rPr lang="en-US" sz="2200" i="1" dirty="0">
                <a:latin typeface="Times New Roman" panose="02020603050405020304" pitchFamily="18" charset="0"/>
                <a:ea typeface="Calibri" panose="020F0502020204030204" pitchFamily="34" charset="0"/>
                <a:cs typeface="Times New Roman" panose="02020603050405020304" pitchFamily="18" charset="0"/>
              </a:rPr>
            </a:br>
            <a:r>
              <a:rPr lang="en-US" sz="2200" i="1" dirty="0" err="1">
                <a:latin typeface="Times New Roman" panose="02020603050405020304" pitchFamily="18" charset="0"/>
                <a:ea typeface="Calibri" panose="020F0502020204030204" pitchFamily="34" charset="0"/>
                <a:cs typeface="Times New Roman" panose="02020603050405020304" pitchFamily="18" charset="0"/>
              </a:rPr>
              <a:t>Thấy</a:t>
            </a:r>
            <a:r>
              <a:rPr lang="en-US" sz="2200" i="1" dirty="0">
                <a:latin typeface="Times New Roman" panose="02020603050405020304" pitchFamily="18" charset="0"/>
                <a:ea typeface="Calibri" panose="020F0502020204030204" pitchFamily="34" charset="0"/>
                <a:cs typeface="Times New Roman" panose="02020603050405020304" pitchFamily="18" charset="0"/>
              </a:rPr>
              <a:t> con </a:t>
            </a:r>
            <a:r>
              <a:rPr lang="en-US" sz="2200" i="1" dirty="0" err="1">
                <a:latin typeface="Times New Roman" panose="02020603050405020304" pitchFamily="18" charset="0"/>
                <a:ea typeface="Calibri" panose="020F0502020204030204" pitchFamily="34" charset="0"/>
                <a:cs typeface="Times New Roman" panose="02020603050405020304" pitchFamily="18" charset="0"/>
              </a:rPr>
              <a:t>đường</a:t>
            </a:r>
            <a:r>
              <a:rPr lang="en-US" sz="2200" i="1" dirty="0">
                <a:latin typeface="Times New Roman" panose="02020603050405020304" pitchFamily="18" charset="0"/>
                <a:ea typeface="Calibri" panose="020F0502020204030204" pitchFamily="34" charset="0"/>
                <a:cs typeface="Times New Roman" panose="02020603050405020304" pitchFamily="18" charset="0"/>
              </a:rPr>
              <a:t> </a:t>
            </a:r>
            <a:r>
              <a:rPr lang="en-US" sz="2200" i="1" dirty="0" err="1">
                <a:latin typeface="Times New Roman" panose="02020603050405020304" pitchFamily="18" charset="0"/>
                <a:ea typeface="Calibri" panose="020F0502020204030204" pitchFamily="34" charset="0"/>
                <a:cs typeface="Times New Roman" panose="02020603050405020304" pitchFamily="18" charset="0"/>
              </a:rPr>
              <a:t>chạy</a:t>
            </a:r>
            <a:r>
              <a:rPr lang="en-US" sz="2200" i="1" dirty="0">
                <a:latin typeface="Times New Roman" panose="02020603050405020304" pitchFamily="18" charset="0"/>
                <a:ea typeface="Calibri" panose="020F0502020204030204" pitchFamily="34" charset="0"/>
                <a:cs typeface="Times New Roman" panose="02020603050405020304" pitchFamily="18" charset="0"/>
              </a:rPr>
              <a:t> </a:t>
            </a:r>
            <a:r>
              <a:rPr lang="en-US" sz="2200" i="1" dirty="0" err="1">
                <a:latin typeface="Times New Roman" panose="02020603050405020304" pitchFamily="18" charset="0"/>
                <a:ea typeface="Calibri" panose="020F0502020204030204" pitchFamily="34" charset="0"/>
                <a:cs typeface="Times New Roman" panose="02020603050405020304" pitchFamily="18" charset="0"/>
              </a:rPr>
              <a:t>thẳng</a:t>
            </a:r>
            <a:r>
              <a:rPr lang="en-US" sz="2200" i="1" dirty="0">
                <a:latin typeface="Times New Roman" panose="02020603050405020304" pitchFamily="18" charset="0"/>
                <a:ea typeface="Calibri" panose="020F0502020204030204" pitchFamily="34" charset="0"/>
                <a:cs typeface="Times New Roman" panose="02020603050405020304" pitchFamily="18" charset="0"/>
              </a:rPr>
              <a:t> </a:t>
            </a:r>
            <a:r>
              <a:rPr lang="en-US" sz="2200" i="1" dirty="0" err="1">
                <a:latin typeface="Times New Roman" panose="02020603050405020304" pitchFamily="18" charset="0"/>
                <a:ea typeface="Calibri" panose="020F0502020204030204" pitchFamily="34" charset="0"/>
                <a:cs typeface="Times New Roman" panose="02020603050405020304" pitchFamily="18" charset="0"/>
              </a:rPr>
              <a:t>vào</a:t>
            </a:r>
            <a:r>
              <a:rPr lang="en-US" sz="2200" i="1" dirty="0">
                <a:latin typeface="Times New Roman" panose="02020603050405020304" pitchFamily="18" charset="0"/>
                <a:ea typeface="Calibri" panose="020F0502020204030204" pitchFamily="34" charset="0"/>
                <a:cs typeface="Times New Roman" panose="02020603050405020304" pitchFamily="18" charset="0"/>
              </a:rPr>
              <a:t> </a:t>
            </a:r>
            <a:r>
              <a:rPr lang="en-US" sz="2200" i="1" dirty="0" err="1">
                <a:latin typeface="Times New Roman" panose="02020603050405020304" pitchFamily="18" charset="0"/>
                <a:ea typeface="Calibri" panose="020F0502020204030204" pitchFamily="34" charset="0"/>
                <a:cs typeface="Times New Roman" panose="02020603050405020304" pitchFamily="18" charset="0"/>
              </a:rPr>
              <a:t>tim.</a:t>
            </a:r>
            <a:r>
              <a:rPr lang="en-US" sz="2200" i="1" dirty="0">
                <a:latin typeface="Times New Roman" panose="02020603050405020304" pitchFamily="18" charset="0"/>
                <a:ea typeface="Calibri" panose="020F0502020204030204" pitchFamily="34" charset="0"/>
                <a:cs typeface="Times New Roman" panose="02020603050405020304" pitchFamily="18" charset="0"/>
              </a:rPr>
              <a:t/>
            </a:r>
            <a:br>
              <a:rPr lang="en-US" sz="2200" i="1" dirty="0">
                <a:latin typeface="Times New Roman" panose="02020603050405020304" pitchFamily="18" charset="0"/>
                <a:ea typeface="Calibri" panose="020F0502020204030204" pitchFamily="34" charset="0"/>
                <a:cs typeface="Times New Roman" panose="02020603050405020304" pitchFamily="18" charset="0"/>
              </a:rPr>
            </a:br>
            <a:r>
              <a:rPr lang="en-US" sz="2200" i="1" dirty="0" err="1">
                <a:latin typeface="Times New Roman" panose="02020603050405020304" pitchFamily="18" charset="0"/>
                <a:ea typeface="Calibri" panose="020F0502020204030204" pitchFamily="34" charset="0"/>
                <a:cs typeface="Times New Roman" panose="02020603050405020304" pitchFamily="18" charset="0"/>
              </a:rPr>
              <a:t>Thấy</a:t>
            </a:r>
            <a:r>
              <a:rPr lang="en-US" sz="2200" i="1" dirty="0">
                <a:latin typeface="Times New Roman" panose="02020603050405020304" pitchFamily="18" charset="0"/>
                <a:ea typeface="Calibri" panose="020F0502020204030204" pitchFamily="34" charset="0"/>
                <a:cs typeface="Times New Roman" panose="02020603050405020304" pitchFamily="18" charset="0"/>
              </a:rPr>
              <a:t> </a:t>
            </a:r>
            <a:r>
              <a:rPr lang="en-US" sz="2200" i="1" dirty="0" err="1">
                <a:latin typeface="Times New Roman" panose="02020603050405020304" pitchFamily="18" charset="0"/>
                <a:ea typeface="Calibri" panose="020F0502020204030204" pitchFamily="34" charset="0"/>
                <a:cs typeface="Times New Roman" panose="02020603050405020304" pitchFamily="18" charset="0"/>
              </a:rPr>
              <a:t>sao</a:t>
            </a:r>
            <a:r>
              <a:rPr lang="en-US" sz="2200" i="1" dirty="0">
                <a:latin typeface="Times New Roman" panose="02020603050405020304" pitchFamily="18" charset="0"/>
                <a:ea typeface="Calibri" panose="020F0502020204030204" pitchFamily="34" charset="0"/>
                <a:cs typeface="Times New Roman" panose="02020603050405020304" pitchFamily="18" charset="0"/>
              </a:rPr>
              <a:t> </a:t>
            </a:r>
            <a:r>
              <a:rPr lang="en-US" sz="2200" i="1" dirty="0" err="1">
                <a:latin typeface="Times New Roman" panose="02020603050405020304" pitchFamily="18" charset="0"/>
                <a:ea typeface="Calibri" panose="020F0502020204030204" pitchFamily="34" charset="0"/>
                <a:cs typeface="Times New Roman" panose="02020603050405020304" pitchFamily="18" charset="0"/>
              </a:rPr>
              <a:t>trời</a:t>
            </a:r>
            <a:r>
              <a:rPr lang="en-US" sz="2200" i="1" dirty="0">
                <a:latin typeface="Times New Roman" panose="02020603050405020304" pitchFamily="18" charset="0"/>
                <a:ea typeface="Calibri" panose="020F0502020204030204" pitchFamily="34" charset="0"/>
                <a:cs typeface="Times New Roman" panose="02020603050405020304" pitchFamily="18" charset="0"/>
              </a:rPr>
              <a:t> </a:t>
            </a:r>
            <a:r>
              <a:rPr lang="en-US" sz="2200" i="1" dirty="0" err="1">
                <a:latin typeface="Times New Roman" panose="02020603050405020304" pitchFamily="18" charset="0"/>
                <a:ea typeface="Calibri" panose="020F0502020204030204" pitchFamily="34" charset="0"/>
                <a:cs typeface="Times New Roman" panose="02020603050405020304" pitchFamily="18" charset="0"/>
              </a:rPr>
              <a:t>và</a:t>
            </a:r>
            <a:r>
              <a:rPr lang="en-US" sz="2200" i="1" dirty="0">
                <a:latin typeface="Times New Roman" panose="02020603050405020304" pitchFamily="18" charset="0"/>
                <a:ea typeface="Calibri" panose="020F0502020204030204" pitchFamily="34" charset="0"/>
                <a:cs typeface="Times New Roman" panose="02020603050405020304" pitchFamily="18" charset="0"/>
              </a:rPr>
              <a:t> </a:t>
            </a:r>
            <a:r>
              <a:rPr lang="en-US" sz="2200" i="1" dirty="0" err="1">
                <a:latin typeface="Times New Roman" panose="02020603050405020304" pitchFamily="18" charset="0"/>
                <a:ea typeface="Calibri" panose="020F0502020204030204" pitchFamily="34" charset="0"/>
                <a:cs typeface="Times New Roman" panose="02020603050405020304" pitchFamily="18" charset="0"/>
              </a:rPr>
              <a:t>đột</a:t>
            </a:r>
            <a:r>
              <a:rPr lang="en-US" sz="2200" i="1" dirty="0">
                <a:latin typeface="Times New Roman" panose="02020603050405020304" pitchFamily="18" charset="0"/>
                <a:ea typeface="Calibri" panose="020F0502020204030204" pitchFamily="34" charset="0"/>
                <a:cs typeface="Times New Roman" panose="02020603050405020304" pitchFamily="18" charset="0"/>
              </a:rPr>
              <a:t> </a:t>
            </a:r>
            <a:r>
              <a:rPr lang="en-US" sz="2200" i="1" dirty="0" err="1">
                <a:latin typeface="Times New Roman" panose="02020603050405020304" pitchFamily="18" charset="0"/>
                <a:ea typeface="Calibri" panose="020F0502020204030204" pitchFamily="34" charset="0"/>
                <a:cs typeface="Times New Roman" panose="02020603050405020304" pitchFamily="18" charset="0"/>
              </a:rPr>
              <a:t>ngột</a:t>
            </a:r>
            <a:r>
              <a:rPr lang="en-US" sz="2200" i="1" dirty="0">
                <a:latin typeface="Times New Roman" panose="02020603050405020304" pitchFamily="18" charset="0"/>
                <a:ea typeface="Calibri" panose="020F0502020204030204" pitchFamily="34" charset="0"/>
                <a:cs typeface="Times New Roman" panose="02020603050405020304" pitchFamily="18" charset="0"/>
              </a:rPr>
              <a:t> </a:t>
            </a:r>
            <a:r>
              <a:rPr lang="en-US" sz="2200" i="1" dirty="0" err="1">
                <a:latin typeface="Times New Roman" panose="02020603050405020304" pitchFamily="18" charset="0"/>
                <a:ea typeface="Calibri" panose="020F0502020204030204" pitchFamily="34" charset="0"/>
                <a:cs typeface="Times New Roman" panose="02020603050405020304" pitchFamily="18" charset="0"/>
              </a:rPr>
              <a:t>cánh</a:t>
            </a:r>
            <a:r>
              <a:rPr lang="en-US" sz="2200" i="1" dirty="0">
                <a:latin typeface="Times New Roman" panose="02020603050405020304" pitchFamily="18" charset="0"/>
                <a:ea typeface="Calibri" panose="020F0502020204030204" pitchFamily="34" charset="0"/>
                <a:cs typeface="Times New Roman" panose="02020603050405020304" pitchFamily="18" charset="0"/>
              </a:rPr>
              <a:t> </a:t>
            </a:r>
            <a:r>
              <a:rPr lang="en-US" sz="2200" i="1" dirty="0" err="1">
                <a:latin typeface="Times New Roman" panose="02020603050405020304" pitchFamily="18" charset="0"/>
                <a:ea typeface="Calibri" panose="020F0502020204030204" pitchFamily="34" charset="0"/>
                <a:cs typeface="Times New Roman" panose="02020603050405020304" pitchFamily="18" charset="0"/>
              </a:rPr>
              <a:t>chim</a:t>
            </a:r>
            <a:r>
              <a:rPr lang="en-US" sz="2200" i="1" dirty="0">
                <a:latin typeface="Times New Roman" panose="02020603050405020304" pitchFamily="18" charset="0"/>
                <a:ea typeface="Calibri" panose="020F0502020204030204" pitchFamily="34" charset="0"/>
                <a:cs typeface="Times New Roman" panose="02020603050405020304" pitchFamily="18" charset="0"/>
              </a:rPr>
              <a:t> </a:t>
            </a:r>
            <a:br>
              <a:rPr lang="en-US" sz="2200" i="1" dirty="0">
                <a:latin typeface="Times New Roman" panose="02020603050405020304" pitchFamily="18" charset="0"/>
                <a:ea typeface="Calibri" panose="020F0502020204030204" pitchFamily="34" charset="0"/>
                <a:cs typeface="Times New Roman" panose="02020603050405020304" pitchFamily="18" charset="0"/>
              </a:rPr>
            </a:br>
            <a:r>
              <a:rPr lang="en-US" sz="2200" i="1" dirty="0" err="1">
                <a:latin typeface="Times New Roman" panose="02020603050405020304" pitchFamily="18" charset="0"/>
                <a:ea typeface="Calibri" panose="020F0502020204030204" pitchFamily="34" charset="0"/>
                <a:cs typeface="Times New Roman" panose="02020603050405020304" pitchFamily="18" charset="0"/>
              </a:rPr>
              <a:t>Như</a:t>
            </a:r>
            <a:r>
              <a:rPr lang="en-US" sz="2200" i="1" dirty="0">
                <a:latin typeface="Times New Roman" panose="02020603050405020304" pitchFamily="18" charset="0"/>
                <a:ea typeface="Calibri" panose="020F0502020204030204" pitchFamily="34" charset="0"/>
                <a:cs typeface="Times New Roman" panose="02020603050405020304" pitchFamily="18" charset="0"/>
              </a:rPr>
              <a:t> </a:t>
            </a:r>
            <a:r>
              <a:rPr lang="en-US" sz="2200" i="1" dirty="0" err="1">
                <a:latin typeface="Times New Roman" panose="02020603050405020304" pitchFamily="18" charset="0"/>
                <a:ea typeface="Calibri" panose="020F0502020204030204" pitchFamily="34" charset="0"/>
                <a:cs typeface="Times New Roman" panose="02020603050405020304" pitchFamily="18" charset="0"/>
              </a:rPr>
              <a:t>sa</a:t>
            </a:r>
            <a:r>
              <a:rPr lang="en-US" sz="2200" i="1" dirty="0">
                <a:latin typeface="Times New Roman" panose="02020603050405020304" pitchFamily="18" charset="0"/>
                <a:ea typeface="Calibri" panose="020F0502020204030204" pitchFamily="34" charset="0"/>
                <a:cs typeface="Times New Roman" panose="02020603050405020304" pitchFamily="18" charset="0"/>
              </a:rPr>
              <a:t> </a:t>
            </a:r>
            <a:r>
              <a:rPr lang="en-US" sz="2200" i="1" dirty="0" err="1">
                <a:latin typeface="Times New Roman" panose="02020603050405020304" pitchFamily="18" charset="0"/>
                <a:ea typeface="Calibri" panose="020F0502020204030204" pitchFamily="34" charset="0"/>
                <a:cs typeface="Times New Roman" panose="02020603050405020304" pitchFamily="18" charset="0"/>
              </a:rPr>
              <a:t>như</a:t>
            </a:r>
            <a:r>
              <a:rPr lang="en-US" sz="2200" i="1" dirty="0">
                <a:latin typeface="Times New Roman" panose="02020603050405020304" pitchFamily="18" charset="0"/>
                <a:ea typeface="Calibri" panose="020F0502020204030204" pitchFamily="34" charset="0"/>
                <a:cs typeface="Times New Roman" panose="02020603050405020304" pitchFamily="18" charset="0"/>
              </a:rPr>
              <a:t> </a:t>
            </a:r>
            <a:r>
              <a:rPr lang="en-US" sz="2200" i="1" dirty="0" err="1">
                <a:latin typeface="Times New Roman" panose="02020603050405020304" pitchFamily="18" charset="0"/>
                <a:ea typeface="Calibri" panose="020F0502020204030204" pitchFamily="34" charset="0"/>
                <a:cs typeface="Times New Roman" panose="02020603050405020304" pitchFamily="18" charset="0"/>
              </a:rPr>
              <a:t>ùa</a:t>
            </a:r>
            <a:r>
              <a:rPr lang="en-US" sz="2200" i="1" dirty="0">
                <a:latin typeface="Times New Roman" panose="02020603050405020304" pitchFamily="18" charset="0"/>
                <a:ea typeface="Calibri" panose="020F0502020204030204" pitchFamily="34" charset="0"/>
                <a:cs typeface="Times New Roman" panose="02020603050405020304" pitchFamily="18" charset="0"/>
              </a:rPr>
              <a:t> </a:t>
            </a:r>
            <a:r>
              <a:rPr lang="en-US" sz="2200" i="1" dirty="0" err="1">
                <a:latin typeface="Times New Roman" panose="02020603050405020304" pitchFamily="18" charset="0"/>
                <a:ea typeface="Calibri" panose="020F0502020204030204" pitchFamily="34" charset="0"/>
                <a:cs typeface="Times New Roman" panose="02020603050405020304" pitchFamily="18" charset="0"/>
              </a:rPr>
              <a:t>vào</a:t>
            </a:r>
            <a:r>
              <a:rPr lang="en-US" sz="2200" i="1" dirty="0">
                <a:latin typeface="Times New Roman" panose="02020603050405020304" pitchFamily="18" charset="0"/>
                <a:ea typeface="Calibri" panose="020F0502020204030204" pitchFamily="34" charset="0"/>
                <a:cs typeface="Times New Roman" panose="02020603050405020304" pitchFamily="18" charset="0"/>
              </a:rPr>
              <a:t> </a:t>
            </a:r>
            <a:r>
              <a:rPr lang="en-US" sz="2200" i="1" dirty="0" err="1">
                <a:latin typeface="Times New Roman" panose="02020603050405020304" pitchFamily="18" charset="0"/>
                <a:ea typeface="Calibri" panose="020F0502020204030204" pitchFamily="34" charset="0"/>
                <a:cs typeface="Times New Roman" panose="02020603050405020304" pitchFamily="18" charset="0"/>
              </a:rPr>
              <a:t>buồng</a:t>
            </a:r>
            <a:r>
              <a:rPr lang="en-US" sz="2200" i="1" dirty="0">
                <a:latin typeface="Times New Roman" panose="02020603050405020304" pitchFamily="18" charset="0"/>
                <a:ea typeface="Calibri" panose="020F0502020204030204" pitchFamily="34" charset="0"/>
                <a:cs typeface="Times New Roman" panose="02020603050405020304" pitchFamily="18" charset="0"/>
              </a:rPr>
              <a:t> </a:t>
            </a:r>
            <a:r>
              <a:rPr lang="en-US" sz="2200" i="1" dirty="0" err="1">
                <a:latin typeface="Times New Roman" panose="02020603050405020304" pitchFamily="18" charset="0"/>
                <a:ea typeface="Calibri" panose="020F0502020204030204" pitchFamily="34" charset="0"/>
                <a:cs typeface="Times New Roman" panose="02020603050405020304" pitchFamily="18" charset="0"/>
              </a:rPr>
              <a:t>lái</a:t>
            </a:r>
            <a:r>
              <a:rPr lang="en-US" sz="2200" i="1" dirty="0">
                <a:latin typeface="Times New Roman" panose="02020603050405020304" pitchFamily="18" charset="0"/>
                <a:ea typeface="Calibri" panose="020F0502020204030204" pitchFamily="34" charset="0"/>
                <a:cs typeface="Times New Roman" panose="02020603050405020304" pitchFamily="18" charset="0"/>
              </a:rPr>
              <a:t>”.</a:t>
            </a:r>
            <a:endParaRPr lang="en-US" sz="22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0"/>
              </a:spcAft>
              <a:defRPr/>
            </a:pPr>
            <a:r>
              <a:rPr lang="en-US" sz="2200" dirty="0" err="1">
                <a:latin typeface="Times New Roman" panose="02020603050405020304" pitchFamily="18" charset="0"/>
                <a:ea typeface="Calibri" panose="020F0502020204030204" pitchFamily="34" charset="0"/>
                <a:cs typeface="Times New Roman" panose="02020603050405020304" pitchFamily="18" charset="0"/>
              </a:rPr>
              <a:t>Câu</a:t>
            </a:r>
            <a:r>
              <a:rPr lang="en-US" sz="2200" dirty="0">
                <a:latin typeface="Times New Roman" panose="02020603050405020304" pitchFamily="18" charset="0"/>
                <a:ea typeface="Calibri" panose="020F0502020204030204" pitchFamily="34" charset="0"/>
                <a:cs typeface="Times New Roman" panose="02020603050405020304" pitchFamily="18" charset="0"/>
              </a:rPr>
              <a:t> 1: </a:t>
            </a:r>
            <a:r>
              <a:rPr lang="en-US" sz="2200" dirty="0" err="1">
                <a:latin typeface="Times New Roman" panose="02020603050405020304" pitchFamily="18" charset="0"/>
                <a:ea typeface="Calibri" panose="020F0502020204030204" pitchFamily="34" charset="0"/>
                <a:cs typeface="Times New Roman" panose="02020603050405020304" pitchFamily="18" charset="0"/>
              </a:rPr>
              <a:t>Những</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câu</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thơ</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vừa</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dẫn</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trích</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tác</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phẩm</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nào</a:t>
            </a:r>
            <a:r>
              <a:rPr lang="en-US" sz="2200" dirty="0">
                <a:latin typeface="Times New Roman" panose="02020603050405020304" pitchFamily="18" charset="0"/>
                <a:ea typeface="Calibri" panose="020F0502020204030204" pitchFamily="34" charset="0"/>
                <a:cs typeface="Times New Roman" panose="02020603050405020304" pitchFamily="18" charset="0"/>
              </a:rPr>
              <a:t>? Cho </a:t>
            </a:r>
            <a:r>
              <a:rPr lang="en-US" sz="2200" dirty="0" err="1">
                <a:latin typeface="Times New Roman" panose="02020603050405020304" pitchFamily="18" charset="0"/>
                <a:ea typeface="Calibri" panose="020F0502020204030204" pitchFamily="34" charset="0"/>
                <a:cs typeface="Times New Roman" panose="02020603050405020304" pitchFamily="18" charset="0"/>
              </a:rPr>
              <a:t>biết</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năm</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sáng</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tác</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tác</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phẩm</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đó</a:t>
            </a:r>
            <a:r>
              <a:rPr lang="en-US" sz="2200" dirty="0">
                <a:latin typeface="Times New Roman" panose="02020603050405020304" pitchFamily="18" charset="0"/>
                <a:ea typeface="Calibri" panose="020F0502020204030204" pitchFamily="34" charset="0"/>
                <a:cs typeface="Times New Roman" panose="02020603050405020304" pitchFamily="18" charset="0"/>
              </a:rPr>
              <a:t>.</a:t>
            </a:r>
          </a:p>
          <a:p>
            <a:pPr>
              <a:lnSpc>
                <a:spcPct val="115000"/>
              </a:lnSpc>
              <a:spcAft>
                <a:spcPts val="0"/>
              </a:spcAft>
              <a:defRPr/>
            </a:pPr>
            <a:r>
              <a:rPr lang="en-US" sz="2200" dirty="0" err="1">
                <a:latin typeface="Times New Roman" panose="02020603050405020304" pitchFamily="18" charset="0"/>
                <a:ea typeface="Calibri" panose="020F0502020204030204" pitchFamily="34" charset="0"/>
                <a:cs typeface="Times New Roman" panose="02020603050405020304" pitchFamily="18" charset="0"/>
              </a:rPr>
              <a:t>Câu</a:t>
            </a:r>
            <a:r>
              <a:rPr lang="en-US" sz="2200" dirty="0">
                <a:latin typeface="Times New Roman" panose="02020603050405020304" pitchFamily="18" charset="0"/>
                <a:ea typeface="Calibri" panose="020F0502020204030204" pitchFamily="34" charset="0"/>
                <a:cs typeface="Times New Roman" panose="02020603050405020304" pitchFamily="18" charset="0"/>
              </a:rPr>
              <a:t> 2: </a:t>
            </a:r>
            <a:r>
              <a:rPr lang="en-US" sz="2200" dirty="0" err="1">
                <a:latin typeface="Times New Roman" panose="02020603050405020304" pitchFamily="18" charset="0"/>
                <a:ea typeface="Calibri" panose="020F0502020204030204" pitchFamily="34" charset="0"/>
                <a:cs typeface="Times New Roman" panose="02020603050405020304" pitchFamily="18" charset="0"/>
              </a:rPr>
              <a:t>Chỉ</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ra</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từ</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phủ</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định</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câu</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thơ</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độc</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đáo</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trên</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Việc</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dùng</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liên</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tiếp</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từ</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phủ</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định</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ấy</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nhằm</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khẳng</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định</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điểu</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gì</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góp</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phần</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tạo</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nên</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giọng</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điệu</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nào</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cho</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bài</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thơ</a:t>
            </a:r>
            <a:r>
              <a:rPr lang="en-US" sz="2200" dirty="0">
                <a:latin typeface="Times New Roman" panose="02020603050405020304" pitchFamily="18" charset="0"/>
                <a:ea typeface="Calibri" panose="020F0502020204030204" pitchFamily="34" charset="0"/>
                <a:cs typeface="Times New Roman" panose="02020603050405020304" pitchFamily="18" charset="0"/>
              </a:rPr>
              <a:t>?</a:t>
            </a:r>
          </a:p>
          <a:p>
            <a:pPr>
              <a:lnSpc>
                <a:spcPct val="115000"/>
              </a:lnSpc>
              <a:spcAft>
                <a:spcPts val="0"/>
              </a:spcAft>
              <a:defRPr/>
            </a:pPr>
            <a:r>
              <a:rPr lang="en-US" sz="2200" dirty="0" err="1">
                <a:latin typeface="Times New Roman" panose="02020603050405020304" pitchFamily="18" charset="0"/>
                <a:ea typeface="Calibri" panose="020F0502020204030204" pitchFamily="34" charset="0"/>
                <a:cs typeface="Times New Roman" panose="02020603050405020304" pitchFamily="18" charset="0"/>
              </a:rPr>
              <a:t>Câu</a:t>
            </a:r>
            <a:r>
              <a:rPr lang="en-US" sz="2200" dirty="0">
                <a:latin typeface="Times New Roman" panose="02020603050405020304" pitchFamily="18" charset="0"/>
                <a:ea typeface="Calibri" panose="020F0502020204030204" pitchFamily="34" charset="0"/>
                <a:cs typeface="Times New Roman" panose="02020603050405020304" pitchFamily="18" charset="0"/>
              </a:rPr>
              <a:t> 3: </a:t>
            </a:r>
            <a:r>
              <a:rPr lang="en-US" sz="2200" dirty="0" err="1">
                <a:latin typeface="Times New Roman" panose="02020603050405020304" pitchFamily="18" charset="0"/>
                <a:ea typeface="Calibri" panose="020F0502020204030204" pitchFamily="34" charset="0"/>
                <a:cs typeface="Times New Roman" panose="02020603050405020304" pitchFamily="18" charset="0"/>
              </a:rPr>
              <a:t>Dựa</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vào</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khổ</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thơ</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trên</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hãy</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viết</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đoạn</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văn</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nghị</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luận</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khoảng</a:t>
            </a:r>
            <a:r>
              <a:rPr lang="en-US" sz="2200" dirty="0">
                <a:latin typeface="Times New Roman" panose="02020603050405020304" pitchFamily="18" charset="0"/>
                <a:ea typeface="Calibri" panose="020F0502020204030204" pitchFamily="34" charset="0"/>
                <a:cs typeface="Times New Roman" panose="02020603050405020304" pitchFamily="18" charset="0"/>
              </a:rPr>
              <a:t> 12 </a:t>
            </a:r>
            <a:r>
              <a:rPr lang="en-US" sz="2200" dirty="0" err="1">
                <a:latin typeface="Times New Roman" panose="02020603050405020304" pitchFamily="18" charset="0"/>
                <a:ea typeface="Calibri" panose="020F0502020204030204" pitchFamily="34" charset="0"/>
                <a:cs typeface="Times New Roman" panose="02020603050405020304" pitchFamily="18" charset="0"/>
              </a:rPr>
              <a:t>câu</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theo</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cách</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lập</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luận</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diễn</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dịch</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làm</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rõ</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cảm</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giác</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chiến</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sĩ</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lái</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xe</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trên</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chiếc</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xe</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không</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kính</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đó</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có</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sử</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dụng</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câu</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phủ</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định</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phép</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thế</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gạch</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dưới</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câu</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phủ</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định</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nhừng</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từ</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ngữ</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dùng</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làm</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phép</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thế</a:t>
            </a:r>
            <a:r>
              <a:rPr lang="en-US" sz="2200" dirty="0">
                <a:latin typeface="Times New Roman" panose="02020603050405020304" pitchFamily="18" charset="0"/>
                <a:ea typeface="Calibri" panose="020F0502020204030204" pitchFamily="34" charset="0"/>
                <a:cs typeface="Times New Roman" panose="02020603050405020304" pitchFamily="18" charset="0"/>
              </a:rPr>
              <a:t>).</a:t>
            </a:r>
          </a:p>
          <a:p>
            <a:pPr>
              <a:lnSpc>
                <a:spcPct val="115000"/>
              </a:lnSpc>
              <a:spcAft>
                <a:spcPts val="0"/>
              </a:spcAft>
              <a:defRPr/>
            </a:pPr>
            <a:r>
              <a:rPr lang="en-US" sz="2200" dirty="0" err="1">
                <a:latin typeface="Times New Roman" panose="02020603050405020304" pitchFamily="18" charset="0"/>
                <a:ea typeface="Calibri" panose="020F0502020204030204" pitchFamily="34" charset="0"/>
                <a:cs typeface="Times New Roman" panose="02020603050405020304" pitchFamily="18" charset="0"/>
              </a:rPr>
              <a:t>Câu</a:t>
            </a:r>
            <a:r>
              <a:rPr lang="en-US" sz="2200" dirty="0">
                <a:latin typeface="Times New Roman" panose="02020603050405020304" pitchFamily="18" charset="0"/>
                <a:ea typeface="Calibri" panose="020F0502020204030204" pitchFamily="34" charset="0"/>
                <a:cs typeface="Times New Roman" panose="02020603050405020304" pitchFamily="18" charset="0"/>
              </a:rPr>
              <a:t> 4: </a:t>
            </a:r>
            <a:r>
              <a:rPr lang="en-US" sz="2200" dirty="0" err="1">
                <a:latin typeface="Times New Roman" panose="02020603050405020304" pitchFamily="18" charset="0"/>
                <a:ea typeface="Calibri" panose="020F0502020204030204" pitchFamily="34" charset="0"/>
                <a:cs typeface="Times New Roman" panose="02020603050405020304" pitchFamily="18" charset="0"/>
              </a:rPr>
              <a:t>Chép</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lại</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hai</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câu</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thơ</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liên</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tiếp</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sử</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dụng</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từ</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phủ</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định</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tác</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phẩm</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xác</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định</a:t>
            </a:r>
            <a:r>
              <a:rPr lang="en-US" sz="2200" dirty="0">
                <a:latin typeface="Times New Roman" panose="02020603050405020304" pitchFamily="18" charset="0"/>
                <a:ea typeface="Calibri" panose="020F0502020204030204" pitchFamily="34" charset="0"/>
                <a:cs typeface="Times New Roman" panose="02020603050405020304" pitchFamily="18" charset="0"/>
              </a:rPr>
              <a:t> ở </a:t>
            </a:r>
            <a:r>
              <a:rPr lang="en-US" sz="2200" dirty="0" err="1">
                <a:latin typeface="Times New Roman" panose="02020603050405020304" pitchFamily="18" charset="0"/>
                <a:ea typeface="Calibri" panose="020F0502020204030204" pitchFamily="34" charset="0"/>
                <a:cs typeface="Times New Roman" panose="02020603050405020304" pitchFamily="18" charset="0"/>
              </a:rPr>
              <a:t>câu</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hỏi</a:t>
            </a:r>
            <a:r>
              <a:rPr lang="en-US" sz="2200" dirty="0">
                <a:latin typeface="Times New Roman" panose="02020603050405020304" pitchFamily="18" charset="0"/>
                <a:ea typeface="Calibri" panose="020F0502020204030204" pitchFamily="34" charset="0"/>
                <a:cs typeface="Times New Roman" panose="02020603050405020304" pitchFamily="18" charset="0"/>
              </a:rPr>
              <a:t> 1).	 </a:t>
            </a:r>
          </a:p>
        </p:txBody>
      </p:sp>
      <p:sp>
        <p:nvSpPr>
          <p:cNvPr id="6" name="TextBox 5"/>
          <p:cNvSpPr txBox="1"/>
          <p:nvPr/>
        </p:nvSpPr>
        <p:spPr>
          <a:xfrm>
            <a:off x="4733925" y="169863"/>
            <a:ext cx="2724150" cy="646112"/>
          </a:xfrm>
          <a:prstGeom prst="rect">
            <a:avLst/>
          </a:prstGeom>
          <a:solidFill>
            <a:schemeClr val="accent4">
              <a:lumMod val="40000"/>
              <a:lumOff val="60000"/>
            </a:schemeClr>
          </a:solidFill>
        </p:spPr>
        <p:style>
          <a:lnRef idx="3">
            <a:schemeClr val="lt1"/>
          </a:lnRef>
          <a:fillRef idx="1">
            <a:schemeClr val="accent6"/>
          </a:fillRef>
          <a:effectRef idx="1">
            <a:schemeClr val="accent6"/>
          </a:effectRef>
          <a:fontRef idx="minor">
            <a:schemeClr val="lt1"/>
          </a:fontRef>
        </p:style>
        <p:txBody>
          <a:bodyPr wrap="none">
            <a:spAutoFit/>
          </a:bodyPr>
          <a:lstStyle/>
          <a:p>
            <a:pPr>
              <a:defRPr/>
            </a:pPr>
            <a:r>
              <a:rPr lang="en-US" sz="3600" b="1" dirty="0">
                <a:solidFill>
                  <a:schemeClr val="tx1"/>
                </a:solidFill>
                <a:latin typeface="Times New Roman" panose="02020603050405020304" pitchFamily="18" charset="0"/>
                <a:cs typeface="Times New Roman" panose="02020603050405020304" pitchFamily="18" charset="0"/>
              </a:rPr>
              <a:t>PHIẾU SỐ 1</a:t>
            </a:r>
          </a:p>
        </p:txBody>
      </p:sp>
    </p:spTree>
    <p:extLst>
      <p:ext uri="{BB962C8B-B14F-4D97-AF65-F5344CB8AC3E}">
        <p14:creationId xmlns:p14="http://schemas.microsoft.com/office/powerpoint/2010/main" val="957306188"/>
      </p:ext>
    </p:extLst>
  </p:cSld>
  <p:clrMapOvr>
    <a:masterClrMapping/>
  </p:clrMapOvr>
  <p:transition spd="slow">
    <p:split orient="vert"/>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6363" y="-214313"/>
            <a:ext cx="7143751" cy="7194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Rectangle 4"/>
          <p:cNvSpPr>
            <a:spLocks noChangeArrowheads="1"/>
          </p:cNvSpPr>
          <p:nvPr/>
        </p:nvSpPr>
        <p:spPr bwMode="auto">
          <a:xfrm>
            <a:off x="1608138" y="2474913"/>
            <a:ext cx="3878262" cy="292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15000"/>
              </a:lnSpc>
              <a:spcBef>
                <a:spcPct val="0"/>
              </a:spcBef>
              <a:buFontTx/>
              <a:buNone/>
            </a:pPr>
            <a:r>
              <a:rPr lang="en-US" altLang="en-US" sz="32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Câu 1: Những câu thơ vừa dẫn trích trong tác phẩm nào? Cho biết năm sáng tác của tác phẩm đó.</a:t>
            </a:r>
          </a:p>
        </p:txBody>
      </p:sp>
      <p:sp>
        <p:nvSpPr>
          <p:cNvPr id="6" name="TextBox 5"/>
          <p:cNvSpPr txBox="1"/>
          <p:nvPr/>
        </p:nvSpPr>
        <p:spPr>
          <a:xfrm>
            <a:off x="7458075" y="331788"/>
            <a:ext cx="3575050" cy="646112"/>
          </a:xfrm>
          <a:prstGeom prst="rect">
            <a:avLst/>
          </a:prstGeom>
          <a:solidFill>
            <a:schemeClr val="accent4">
              <a:lumMod val="40000"/>
              <a:lumOff val="60000"/>
            </a:schemeClr>
          </a:solidFill>
        </p:spPr>
        <p:style>
          <a:lnRef idx="3">
            <a:schemeClr val="lt1"/>
          </a:lnRef>
          <a:fillRef idx="1">
            <a:schemeClr val="accent6"/>
          </a:fillRef>
          <a:effectRef idx="1">
            <a:schemeClr val="accent6"/>
          </a:effectRef>
          <a:fontRef idx="minor">
            <a:schemeClr val="lt1"/>
          </a:fontRef>
        </p:style>
        <p:txBody>
          <a:bodyPr wrap="none">
            <a:spAutoFit/>
          </a:bodyPr>
          <a:lstStyle/>
          <a:p>
            <a:pPr>
              <a:defRPr/>
            </a:pPr>
            <a:r>
              <a:rPr lang="en-US" sz="3600" b="1" dirty="0">
                <a:solidFill>
                  <a:schemeClr val="tx1"/>
                </a:solidFill>
                <a:latin typeface="Times New Roman" panose="02020603050405020304" pitchFamily="18" charset="0"/>
                <a:cs typeface="Times New Roman" panose="02020603050405020304" pitchFamily="18" charset="0"/>
              </a:rPr>
              <a:t>GỢI Ý TRẢ LỜI</a:t>
            </a:r>
          </a:p>
        </p:txBody>
      </p:sp>
      <p:pic>
        <p:nvPicPr>
          <p:cNvPr id="7173" name="图片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38838" y="0"/>
            <a:ext cx="7094537" cy="752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4" name="Rectangle 7"/>
          <p:cNvSpPr>
            <a:spLocks noChangeArrowheads="1"/>
          </p:cNvSpPr>
          <p:nvPr/>
        </p:nvSpPr>
        <p:spPr bwMode="auto">
          <a:xfrm>
            <a:off x="7489825" y="2174875"/>
            <a:ext cx="4416425" cy="292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15000"/>
              </a:lnSpc>
              <a:spcBef>
                <a:spcPct val="0"/>
              </a:spcBef>
              <a:buFontTx/>
              <a:buNone/>
            </a:pPr>
            <a:r>
              <a:rPr lang="en-US" altLang="en-US" sz="32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Câu 1:</a:t>
            </a:r>
            <a:br>
              <a:rPr lang="en-US" altLang="en-US" sz="3200">
                <a:solidFill>
                  <a:srgbClr val="000000"/>
                </a:solidFill>
                <a:latin typeface="Times New Roman" panose="02020603050405020304" pitchFamily="18" charset="0"/>
                <a:ea typeface="Calibri" panose="020F0502020204030204" pitchFamily="34" charset="0"/>
                <a:cs typeface="Times New Roman" panose="02020603050405020304" pitchFamily="18" charset="0"/>
              </a:rPr>
            </a:br>
            <a:r>
              <a:rPr lang="en-US" altLang="en-US" sz="32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Những câu thơ trích trong “Bài thơ về tiểu đội xe không kính”</a:t>
            </a:r>
            <a:br>
              <a:rPr lang="en-US" altLang="en-US" sz="3200">
                <a:solidFill>
                  <a:srgbClr val="000000"/>
                </a:solidFill>
                <a:latin typeface="Times New Roman" panose="02020603050405020304" pitchFamily="18" charset="0"/>
                <a:ea typeface="Calibri" panose="020F0502020204030204" pitchFamily="34" charset="0"/>
                <a:cs typeface="Times New Roman" panose="02020603050405020304" pitchFamily="18" charset="0"/>
              </a:rPr>
            </a:br>
            <a:r>
              <a:rPr lang="en-US" altLang="en-US" sz="32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Sáng tác năm 1969.</a:t>
            </a:r>
          </a:p>
        </p:txBody>
      </p:sp>
    </p:spTree>
    <p:extLst>
      <p:ext uri="{BB962C8B-B14F-4D97-AF65-F5344CB8AC3E}">
        <p14:creationId xmlns:p14="http://schemas.microsoft.com/office/powerpoint/2010/main" val="39004983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171"/>
                                        </p:tgtEl>
                                        <p:attrNameLst>
                                          <p:attrName>style.visibility</p:attrName>
                                        </p:attrNameLst>
                                      </p:cBhvr>
                                      <p:to>
                                        <p:strVal val="visible"/>
                                      </p:to>
                                    </p:set>
                                    <p:animEffect transition="in" filter="fade">
                                      <p:cBhvr>
                                        <p:cTn id="10" dur="500"/>
                                        <p:tgtEl>
                                          <p:spTgt spid="7171"/>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7173"/>
                                        </p:tgtEl>
                                        <p:attrNameLst>
                                          <p:attrName>style.visibility</p:attrName>
                                        </p:attrNameLst>
                                      </p:cBhvr>
                                      <p:to>
                                        <p:strVal val="visible"/>
                                      </p:to>
                                    </p:set>
                                    <p:animEffect transition="in" filter="fade">
                                      <p:cBhvr>
                                        <p:cTn id="15" dur="500"/>
                                        <p:tgtEl>
                                          <p:spTgt spid="717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174"/>
                                        </p:tgtEl>
                                        <p:attrNameLst>
                                          <p:attrName>style.visibility</p:attrName>
                                        </p:attrNameLst>
                                      </p:cBhvr>
                                      <p:to>
                                        <p:strVal val="visible"/>
                                      </p:to>
                                    </p:set>
                                    <p:animEffect transition="in" filter="fade">
                                      <p:cBhvr>
                                        <p:cTn id="18" dur="500"/>
                                        <p:tgtEl>
                                          <p:spTgt spid="71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p:bldP spid="7174"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873625" y="0"/>
            <a:ext cx="3575050" cy="646113"/>
          </a:xfrm>
          <a:prstGeom prst="rect">
            <a:avLst/>
          </a:prstGeom>
          <a:solidFill>
            <a:schemeClr val="accent4">
              <a:lumMod val="40000"/>
              <a:lumOff val="60000"/>
            </a:schemeClr>
          </a:solidFill>
        </p:spPr>
        <p:style>
          <a:lnRef idx="3">
            <a:schemeClr val="lt1"/>
          </a:lnRef>
          <a:fillRef idx="1">
            <a:schemeClr val="accent6"/>
          </a:fillRef>
          <a:effectRef idx="1">
            <a:schemeClr val="accent6"/>
          </a:effectRef>
          <a:fontRef idx="minor">
            <a:schemeClr val="lt1"/>
          </a:fontRef>
        </p:style>
        <p:txBody>
          <a:bodyPr wrap="none">
            <a:spAutoFit/>
          </a:bodyPr>
          <a:lstStyle/>
          <a:p>
            <a:pPr>
              <a:defRPr/>
            </a:pPr>
            <a:r>
              <a:rPr lang="en-US" sz="3600" b="1" dirty="0">
                <a:solidFill>
                  <a:schemeClr val="tx1"/>
                </a:solidFill>
                <a:latin typeface="Times New Roman" panose="02020603050405020304" pitchFamily="18" charset="0"/>
                <a:cs typeface="Times New Roman" panose="02020603050405020304" pitchFamily="18" charset="0"/>
              </a:rPr>
              <a:t>GỢI Ý TRẢ LỜI</a:t>
            </a:r>
          </a:p>
        </p:txBody>
      </p:sp>
      <p:sp>
        <p:nvSpPr>
          <p:cNvPr id="6" name="Rectangle 5"/>
          <p:cNvSpPr/>
          <p:nvPr/>
        </p:nvSpPr>
        <p:spPr>
          <a:xfrm>
            <a:off x="246063" y="1312863"/>
            <a:ext cx="2817812" cy="5048250"/>
          </a:xfrm>
          <a:prstGeom prst="rect">
            <a:avLst/>
          </a:prstGeom>
          <a:solidFill>
            <a:schemeClr val="accent6">
              <a:lumMod val="40000"/>
              <a:lumOff val="60000"/>
            </a:schemeClr>
          </a:solidFill>
        </p:spPr>
        <p:txBody>
          <a:bodyPr>
            <a:spAutoFit/>
          </a:bodyPr>
          <a:lstStyle/>
          <a:p>
            <a:pPr algn="just">
              <a:lnSpc>
                <a:spcPct val="115000"/>
              </a:lnSpc>
              <a:spcAft>
                <a:spcPts val="0"/>
              </a:spcAft>
              <a:defRPr/>
            </a:pPr>
            <a:r>
              <a:rPr lang="en-US" sz="2800" dirty="0" err="1">
                <a:latin typeface="Times New Roman" panose="02020603050405020304" pitchFamily="18" charset="0"/>
                <a:ea typeface="Calibri" panose="020F0502020204030204" pitchFamily="34" charset="0"/>
                <a:cs typeface="Times New Roman" panose="02020603050405020304" pitchFamily="18" charset="0"/>
              </a:rPr>
              <a:t>Câu</a:t>
            </a:r>
            <a:r>
              <a:rPr lang="en-US" sz="2800" dirty="0">
                <a:latin typeface="Times New Roman" panose="02020603050405020304" pitchFamily="18" charset="0"/>
                <a:ea typeface="Calibri" panose="020F0502020204030204" pitchFamily="34" charset="0"/>
                <a:cs typeface="Times New Roman" panose="02020603050405020304" pitchFamily="18" charset="0"/>
              </a:rPr>
              <a:t> 2: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Chỉ</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ra</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từ</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phủ</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định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câu</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thơ</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độc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đáo</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trên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Việc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dùng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liên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tiếp</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từ</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phủ</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định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ấy</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nhằm</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khẳng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định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điểu</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gì</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góp</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phần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tạo</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nên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giọng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điệu</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nào</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cho</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bài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thơ</a:t>
            </a:r>
            <a:r>
              <a:rPr lang="en-US" sz="2800" dirty="0">
                <a:latin typeface="Times New Roman" panose="02020603050405020304" pitchFamily="18" charset="0"/>
                <a:ea typeface="Calibri" panose="020F0502020204030204" pitchFamily="34" charset="0"/>
                <a:cs typeface="Times New Roman" panose="02020603050405020304" pitchFamily="18" charset="0"/>
              </a:rPr>
              <a:t>?</a:t>
            </a:r>
          </a:p>
        </p:txBody>
      </p:sp>
      <p:sp>
        <p:nvSpPr>
          <p:cNvPr id="7" name="Rectangle 6"/>
          <p:cNvSpPr/>
          <p:nvPr/>
        </p:nvSpPr>
        <p:spPr>
          <a:xfrm>
            <a:off x="3306763" y="817563"/>
            <a:ext cx="8458200" cy="6038850"/>
          </a:xfrm>
          <a:prstGeom prst="rect">
            <a:avLst/>
          </a:prstGeom>
          <a:ln>
            <a:solidFill>
              <a:schemeClr val="accent2">
                <a:lumMod val="75000"/>
              </a:schemeClr>
            </a:solidFill>
            <a:prstDash val="lgDashDot"/>
          </a:ln>
        </p:spPr>
        <p:txBody>
          <a:bodyPr>
            <a:spAutoFit/>
          </a:bodyPr>
          <a:lstStyle/>
          <a:p>
            <a:pPr>
              <a:lnSpc>
                <a:spcPct val="115000"/>
              </a:lnSpc>
              <a:spcAft>
                <a:spcPts val="0"/>
              </a:spcAft>
              <a:defRPr/>
            </a:pPr>
            <a:r>
              <a:rPr lang="en-US" sz="2800" dirty="0" err="1">
                <a:latin typeface="Times New Roman" panose="02020603050405020304" pitchFamily="18" charset="0"/>
                <a:ea typeface="Calibri" panose="020F0502020204030204" pitchFamily="34" charset="0"/>
                <a:cs typeface="Times New Roman" panose="02020603050405020304" pitchFamily="18" charset="0"/>
              </a:rPr>
              <a:t>Câu</a:t>
            </a:r>
            <a:r>
              <a:rPr lang="en-US" sz="2800" dirty="0">
                <a:latin typeface="Times New Roman" panose="02020603050405020304" pitchFamily="18" charset="0"/>
                <a:ea typeface="Calibri" panose="020F0502020204030204" pitchFamily="34" charset="0"/>
                <a:cs typeface="Times New Roman" panose="02020603050405020304" pitchFamily="18" charset="0"/>
              </a:rPr>
              <a:t> 2: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Chỉ</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ra</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từ</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phủ</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định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tác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dụng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việc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sử</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dụng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từ</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phủ</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định</a:t>
            </a:r>
            <a:r>
              <a:rPr lang="en-US" sz="2800" dirty="0">
                <a:latin typeface="Times New Roman" panose="02020603050405020304" pitchFamily="18" charset="0"/>
                <a:ea typeface="Calibri" panose="020F0502020204030204" pitchFamily="34" charset="0"/>
                <a:cs typeface="Times New Roman" panose="02020603050405020304" pitchFamily="18" charset="0"/>
              </a:rPr>
              <a:t>:</a:t>
            </a:r>
            <a:br>
              <a:rPr lang="en-US" sz="2800" dirty="0">
                <a:latin typeface="Times New Roman" panose="02020603050405020304" pitchFamily="18" charset="0"/>
                <a:ea typeface="Calibri" panose="020F0502020204030204" pitchFamily="34" charset="0"/>
                <a:cs typeface="Times New Roman" panose="02020603050405020304" pitchFamily="18" charset="0"/>
              </a:rPr>
            </a:b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Từ</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phủ</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định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là</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từ</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không</a:t>
            </a:r>
            <a:r>
              <a:rPr lang="en-US" sz="2800" dirty="0">
                <a:latin typeface="Times New Roman" panose="02020603050405020304" pitchFamily="18" charset="0"/>
                <a:ea typeface="Calibri" panose="020F0502020204030204" pitchFamily="34" charset="0"/>
                <a:cs typeface="Times New Roman" panose="02020603050405020304" pitchFamily="18" charset="0"/>
              </a:rPr>
              <a:t>”</a:t>
            </a:r>
            <a:br>
              <a:rPr lang="en-US" sz="2800" dirty="0">
                <a:latin typeface="Times New Roman" panose="02020603050405020304" pitchFamily="18" charset="0"/>
                <a:ea typeface="Calibri" panose="020F0502020204030204" pitchFamily="34" charset="0"/>
                <a:cs typeface="Times New Roman" panose="02020603050405020304" pitchFamily="18" charset="0"/>
              </a:rPr>
            </a:b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Việc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dùng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liên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tiếp</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từ</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phủ</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định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trên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nhằm</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khẳng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định</a:t>
            </a:r>
            <a:r>
              <a:rPr lang="en-US" sz="2800" dirty="0">
                <a:latin typeface="Times New Roman" panose="02020603050405020304" pitchFamily="18" charset="0"/>
                <a:ea typeface="Calibri" panose="020F0502020204030204" pitchFamily="34" charset="0"/>
                <a:cs typeface="Times New Roman" panose="02020603050405020304" pitchFamily="18" charset="0"/>
              </a:rPr>
              <a:t>:</a:t>
            </a:r>
            <a:br>
              <a:rPr lang="en-US" sz="2800" dirty="0">
                <a:latin typeface="Times New Roman" panose="02020603050405020304" pitchFamily="18" charset="0"/>
                <a:ea typeface="Calibri" panose="020F0502020204030204" pitchFamily="34" charset="0"/>
                <a:cs typeface="Times New Roman" panose="02020603050405020304" pitchFamily="18" charset="0"/>
              </a:rPr>
            </a:b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Nguyên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nhân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vì</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sao</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chiếc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xe</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không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có</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kính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Đó</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là</a:t>
            </a:r>
            <a:r>
              <a:rPr lang="en-US" sz="2800" dirty="0">
                <a:latin typeface="Times New Roman" panose="02020603050405020304" pitchFamily="18" charset="0"/>
                <a:ea typeface="Calibri" panose="020F0502020204030204" pitchFamily="34" charset="0"/>
                <a:cs typeface="Times New Roman" panose="02020603050405020304" pitchFamily="18" charset="0"/>
              </a:rPr>
              <a:t> do “</a:t>
            </a:r>
            <a:r>
              <a:rPr lang="en-US" sz="2800" dirty="0" err="1">
                <a:latin typeface="Times New Roman" panose="02020603050405020304" pitchFamily="18" charset="0"/>
                <a:ea typeface="Calibri" panose="020F0502020204030204" pitchFamily="34" charset="0"/>
                <a:cs typeface="Times New Roman" panose="02020603050405020304" pitchFamily="18" charset="0"/>
              </a:rPr>
              <a:t>Bom</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giật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bom</a:t>
            </a:r>
            <a:r>
              <a:rPr lang="en-US" sz="2800" dirty="0">
                <a:latin typeface="Times New Roman" panose="02020603050405020304" pitchFamily="18" charset="0"/>
                <a:ea typeface="Calibri" panose="020F0502020204030204" pitchFamily="34" charset="0"/>
                <a:cs typeface="Times New Roman" panose="02020603050405020304" pitchFamily="18" charset="0"/>
              </a:rPr>
              <a:t> rung </a:t>
            </a:r>
            <a:r>
              <a:rPr lang="en-US" sz="2800" dirty="0" err="1">
                <a:latin typeface="Times New Roman" panose="02020603050405020304" pitchFamily="18" charset="0"/>
                <a:ea typeface="Calibri" panose="020F0502020204030204" pitchFamily="34" charset="0"/>
                <a:cs typeface="Times New Roman" panose="02020603050405020304" pitchFamily="18" charset="0"/>
              </a:rPr>
              <a:t>kính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vỡ</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rồi</a:t>
            </a:r>
            <a:r>
              <a:rPr lang="en-US" sz="2800" dirty="0">
                <a:latin typeface="Times New Roman" panose="02020603050405020304" pitchFamily="18" charset="0"/>
                <a:ea typeface="Calibri" panose="020F0502020204030204" pitchFamily="34" charset="0"/>
                <a:cs typeface="Times New Roman" panose="02020603050405020304" pitchFamily="18" charset="0"/>
              </a:rPr>
              <a:t>”.</a:t>
            </a:r>
            <a:br>
              <a:rPr lang="en-US" sz="2800" dirty="0">
                <a:latin typeface="Times New Roman" panose="02020603050405020304" pitchFamily="18" charset="0"/>
                <a:ea typeface="Calibri" panose="020F0502020204030204" pitchFamily="34" charset="0"/>
                <a:cs typeface="Times New Roman" panose="02020603050405020304" pitchFamily="18" charset="0"/>
              </a:rPr>
            </a:b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Phản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ánh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rõ</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hiện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thực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khốc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liệt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cuộc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chiến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tranh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chổng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Mỹ</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cứu</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nước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diễn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ra</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trên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tuyến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đường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Trường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Sơn</a:t>
            </a:r>
            <a:r>
              <a:rPr lang="en-US" sz="2800" dirty="0">
                <a:latin typeface="Times New Roman" panose="02020603050405020304" pitchFamily="18" charset="0"/>
                <a:ea typeface="Calibri" panose="020F0502020204030204" pitchFamily="34" charset="0"/>
                <a:cs typeface="Times New Roman" panose="02020603050405020304" pitchFamily="18" charset="0"/>
              </a:rPr>
              <a:t>.</a:t>
            </a:r>
            <a:br>
              <a:rPr lang="en-US" sz="2800" dirty="0">
                <a:latin typeface="Times New Roman" panose="02020603050405020304" pitchFamily="18" charset="0"/>
                <a:ea typeface="Calibri" panose="020F0502020204030204" pitchFamily="34" charset="0"/>
                <a:cs typeface="Times New Roman" panose="02020603050405020304" pitchFamily="18" charset="0"/>
              </a:rPr>
            </a:b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Cách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sử</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dụng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liên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tiếp</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từ</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phủ</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định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cũng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góp</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phần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tạo</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nên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giọng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điệu</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ngang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tàng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thản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nhiên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câu</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thơ</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rất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gần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với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câu</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văn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xuôi</a:t>
            </a:r>
            <a:r>
              <a:rPr lang="en-US" sz="2800" dirty="0">
                <a:latin typeface="Times New Roman" panose="02020603050405020304" pitchFamily="18"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36852270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ChangeArrowheads="1"/>
          </p:cNvSpPr>
          <p:nvPr/>
        </p:nvSpPr>
        <p:spPr bwMode="auto">
          <a:xfrm>
            <a:off x="244475" y="0"/>
            <a:ext cx="11947525" cy="207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15000"/>
              </a:lnSpc>
              <a:spcBef>
                <a:spcPct val="0"/>
              </a:spcBef>
              <a:buFontTx/>
              <a:buNone/>
            </a:pPr>
            <a:r>
              <a:rPr lang="en-US" altLang="en-US"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Câu 3: Dựa vào khổ thơ trên, hãy viết đoạn văn nghị luận khoảng 12 câu theo cách lập luận diễn dịch làm rõ cảm giác của người chiến sĩ lái xe trên chiếc xe không kính, trong đó có sử dụng câu phủ định và phép thế (gạch dưới câu phủ định và nhừng từ ngữ dùng làm phép thế).</a:t>
            </a:r>
          </a:p>
        </p:txBody>
      </p:sp>
      <p:sp>
        <p:nvSpPr>
          <p:cNvPr id="9219" name="Rectangle 5"/>
          <p:cNvSpPr>
            <a:spLocks noChangeArrowheads="1"/>
          </p:cNvSpPr>
          <p:nvPr/>
        </p:nvSpPr>
        <p:spPr bwMode="auto">
          <a:xfrm>
            <a:off x="139700" y="2025650"/>
            <a:ext cx="11947525" cy="4402138"/>
          </a:xfrm>
          <a:prstGeom prst="rect">
            <a:avLst/>
          </a:prstGeom>
          <a:noFill/>
          <a:ln w="9525">
            <a:solidFill>
              <a:schemeClr val="accent2">
                <a:lumMod val="50000"/>
              </a:schemeClr>
            </a:solidFill>
            <a:prstDash val="lgDashDot"/>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defRPr/>
            </a:pPr>
            <a:r>
              <a:rPr lang="en-US" altLang="en-US" dirty="0">
                <a:solidFill>
                  <a:srgbClr val="000000"/>
                </a:solidFill>
                <a:latin typeface="Times New Roman" panose="02020603050405020304" pitchFamily="18" charset="0"/>
                <a:cs typeface="Calibri" panose="020F0502020204030204" pitchFamily="34" charset="0"/>
              </a:rPr>
              <a:t/>
            </a:r>
            <a:br>
              <a:rPr lang="en-US" altLang="en-US" dirty="0">
                <a:solidFill>
                  <a:srgbClr val="000000"/>
                </a:solidFill>
                <a:latin typeface="Times New Roman" panose="02020603050405020304" pitchFamily="18" charset="0"/>
                <a:cs typeface="Calibri" panose="020F0502020204030204" pitchFamily="34" charset="0"/>
              </a:rPr>
            </a:br>
            <a:r>
              <a:rPr lang="en-US" altLang="en-US" dirty="0">
                <a:solidFill>
                  <a:srgbClr val="000000"/>
                </a:solidFill>
                <a:latin typeface="Times New Roman" panose="02020603050405020304" pitchFamily="18" charset="0"/>
                <a:cs typeface="Calibri" panose="020F0502020204030204" pitchFamily="34" charset="0"/>
              </a:rPr>
              <a:t>- </a:t>
            </a:r>
            <a:r>
              <a:rPr lang="en-US" altLang="en-US" dirty="0" err="1">
                <a:solidFill>
                  <a:srgbClr val="000000"/>
                </a:solidFill>
                <a:latin typeface="Times New Roman" panose="02020603050405020304" pitchFamily="18" charset="0"/>
                <a:cs typeface="Calibri" panose="020F0502020204030204" pitchFamily="34" charset="0"/>
              </a:rPr>
              <a:t>Cảm</a:t>
            </a:r>
            <a:r>
              <a:rPr lang="en-US" altLang="en-US" dirty="0">
                <a:solidFill>
                  <a:srgbClr val="000000"/>
                </a:solidFill>
                <a:latin typeface="Times New Roman" panose="02020603050405020304" pitchFamily="18" charset="0"/>
                <a:cs typeface="Calibri" panose="020F0502020204030204" pitchFamily="34" charset="0"/>
              </a:rPr>
              <a:t> </a:t>
            </a:r>
            <a:r>
              <a:rPr lang="en-US" altLang="en-US" dirty="0" err="1">
                <a:solidFill>
                  <a:srgbClr val="000000"/>
                </a:solidFill>
                <a:latin typeface="Times New Roman" panose="02020603050405020304" pitchFamily="18" charset="0"/>
                <a:cs typeface="Calibri" panose="020F0502020204030204" pitchFamily="34" charset="0"/>
              </a:rPr>
              <a:t>nhận</a:t>
            </a:r>
            <a:r>
              <a:rPr lang="en-US" altLang="en-US" dirty="0">
                <a:solidFill>
                  <a:srgbClr val="000000"/>
                </a:solidFill>
                <a:latin typeface="Times New Roman" panose="02020603050405020304" pitchFamily="18" charset="0"/>
                <a:cs typeface="Calibri" panose="020F0502020204030204" pitchFamily="34" charset="0"/>
              </a:rPr>
              <a:t> </a:t>
            </a:r>
            <a:r>
              <a:rPr lang="en-US" altLang="en-US" dirty="0" err="1">
                <a:solidFill>
                  <a:srgbClr val="000000"/>
                </a:solidFill>
                <a:latin typeface="Times New Roman" panose="02020603050405020304" pitchFamily="18" charset="0"/>
                <a:cs typeface="Calibri" panose="020F0502020204030204" pitchFamily="34" charset="0"/>
              </a:rPr>
              <a:t>được</a:t>
            </a:r>
            <a:r>
              <a:rPr lang="en-US" altLang="en-US" dirty="0">
                <a:solidFill>
                  <a:srgbClr val="000000"/>
                </a:solidFill>
                <a:latin typeface="Times New Roman" panose="02020603050405020304" pitchFamily="18" charset="0"/>
                <a:cs typeface="Calibri" panose="020F0502020204030204" pitchFamily="34" charset="0"/>
              </a:rPr>
              <a:t> </a:t>
            </a:r>
            <a:r>
              <a:rPr lang="en-US" altLang="en-US" dirty="0" err="1">
                <a:solidFill>
                  <a:srgbClr val="000000"/>
                </a:solidFill>
                <a:latin typeface="Times New Roman" panose="02020603050405020304" pitchFamily="18" charset="0"/>
                <a:cs typeface="Calibri" panose="020F0502020204030204" pitchFamily="34" charset="0"/>
              </a:rPr>
              <a:t>cảm</a:t>
            </a:r>
            <a:r>
              <a:rPr lang="en-US" altLang="en-US" dirty="0">
                <a:solidFill>
                  <a:srgbClr val="000000"/>
                </a:solidFill>
                <a:latin typeface="Times New Roman" panose="02020603050405020304" pitchFamily="18" charset="0"/>
                <a:cs typeface="Calibri" panose="020F0502020204030204" pitchFamily="34" charset="0"/>
              </a:rPr>
              <a:t> </a:t>
            </a:r>
            <a:r>
              <a:rPr lang="en-US" altLang="en-US" dirty="0" err="1">
                <a:solidFill>
                  <a:srgbClr val="000000"/>
                </a:solidFill>
                <a:latin typeface="Times New Roman" panose="02020603050405020304" pitchFamily="18" charset="0"/>
                <a:cs typeface="Calibri" panose="020F0502020204030204" pitchFamily="34" charset="0"/>
              </a:rPr>
              <a:t>giác</a:t>
            </a:r>
            <a:r>
              <a:rPr lang="en-US" altLang="en-US" dirty="0">
                <a:solidFill>
                  <a:srgbClr val="000000"/>
                </a:solidFill>
                <a:latin typeface="Times New Roman" panose="02020603050405020304" pitchFamily="18" charset="0"/>
                <a:cs typeface="Calibri" panose="020F0502020204030204" pitchFamily="34" charset="0"/>
              </a:rPr>
              <a:t> </a:t>
            </a:r>
            <a:r>
              <a:rPr lang="en-US" altLang="en-US" dirty="0" err="1">
                <a:solidFill>
                  <a:srgbClr val="000000"/>
                </a:solidFill>
                <a:latin typeface="Times New Roman" panose="02020603050405020304" pitchFamily="18" charset="0"/>
                <a:cs typeface="Calibri" panose="020F0502020204030204" pitchFamily="34" charset="0"/>
              </a:rPr>
              <a:t>mạnh</a:t>
            </a:r>
            <a:r>
              <a:rPr lang="en-US" altLang="en-US" dirty="0">
                <a:solidFill>
                  <a:srgbClr val="000000"/>
                </a:solidFill>
                <a:latin typeface="Times New Roman" panose="02020603050405020304" pitchFamily="18" charset="0"/>
                <a:cs typeface="Calibri" panose="020F0502020204030204" pitchFamily="34" charset="0"/>
              </a:rPr>
              <a:t> </a:t>
            </a:r>
            <a:r>
              <a:rPr lang="en-US" altLang="en-US" dirty="0" err="1">
                <a:solidFill>
                  <a:srgbClr val="000000"/>
                </a:solidFill>
                <a:latin typeface="Times New Roman" panose="02020603050405020304" pitchFamily="18" charset="0"/>
                <a:cs typeface="Calibri" panose="020F0502020204030204" pitchFamily="34" charset="0"/>
              </a:rPr>
              <a:t>mẽ</a:t>
            </a:r>
            <a:r>
              <a:rPr lang="en-US" altLang="en-US" dirty="0">
                <a:solidFill>
                  <a:srgbClr val="000000"/>
                </a:solidFill>
                <a:latin typeface="Times New Roman" panose="02020603050405020304" pitchFamily="18" charset="0"/>
                <a:cs typeface="Calibri" panose="020F0502020204030204" pitchFamily="34" charset="0"/>
              </a:rPr>
              <a:t>, </a:t>
            </a:r>
            <a:r>
              <a:rPr lang="en-US" altLang="en-US" dirty="0" err="1">
                <a:solidFill>
                  <a:srgbClr val="000000"/>
                </a:solidFill>
                <a:latin typeface="Times New Roman" panose="02020603050405020304" pitchFamily="18" charset="0"/>
                <a:cs typeface="Calibri" panose="020F0502020204030204" pitchFamily="34" charset="0"/>
              </a:rPr>
              <a:t>đột</a:t>
            </a:r>
            <a:r>
              <a:rPr lang="en-US" altLang="en-US" dirty="0">
                <a:solidFill>
                  <a:srgbClr val="000000"/>
                </a:solidFill>
                <a:latin typeface="Times New Roman" panose="02020603050405020304" pitchFamily="18" charset="0"/>
                <a:cs typeface="Calibri" panose="020F0502020204030204" pitchFamily="34" charset="0"/>
              </a:rPr>
              <a:t> </a:t>
            </a:r>
            <a:r>
              <a:rPr lang="en-US" altLang="en-US" dirty="0" err="1">
                <a:solidFill>
                  <a:srgbClr val="000000"/>
                </a:solidFill>
                <a:latin typeface="Times New Roman" panose="02020603050405020304" pitchFamily="18" charset="0"/>
                <a:cs typeface="Calibri" panose="020F0502020204030204" pitchFamily="34" charset="0"/>
              </a:rPr>
              <a:t>ngột</a:t>
            </a:r>
            <a:r>
              <a:rPr lang="en-US" altLang="en-US" dirty="0">
                <a:solidFill>
                  <a:srgbClr val="000000"/>
                </a:solidFill>
                <a:latin typeface="Times New Roman" panose="02020603050405020304" pitchFamily="18" charset="0"/>
                <a:cs typeface="Calibri" panose="020F0502020204030204" pitchFamily="34" charset="0"/>
              </a:rPr>
              <a:t> </a:t>
            </a:r>
            <a:r>
              <a:rPr lang="en-US" altLang="en-US" dirty="0" err="1">
                <a:solidFill>
                  <a:srgbClr val="000000"/>
                </a:solidFill>
                <a:latin typeface="Times New Roman" panose="02020603050405020304" pitchFamily="18" charset="0"/>
                <a:cs typeface="Calibri" panose="020F0502020204030204" pitchFamily="34" charset="0"/>
              </a:rPr>
              <a:t>cụ</a:t>
            </a:r>
            <a:r>
              <a:rPr lang="en-US" altLang="en-US" dirty="0">
                <a:solidFill>
                  <a:srgbClr val="000000"/>
                </a:solidFill>
                <a:latin typeface="Times New Roman" panose="02020603050405020304" pitchFamily="18" charset="0"/>
                <a:cs typeface="Calibri" panose="020F0502020204030204" pitchFamily="34" charset="0"/>
              </a:rPr>
              <a:t> </a:t>
            </a:r>
            <a:r>
              <a:rPr lang="en-US" altLang="en-US" dirty="0" err="1">
                <a:solidFill>
                  <a:srgbClr val="000000"/>
                </a:solidFill>
                <a:latin typeface="Times New Roman" panose="02020603050405020304" pitchFamily="18" charset="0"/>
                <a:cs typeface="Calibri" panose="020F0502020204030204" pitchFamily="34" charset="0"/>
              </a:rPr>
              <a:t>thể</a:t>
            </a:r>
            <a:r>
              <a:rPr lang="en-US" altLang="en-US" dirty="0">
                <a:solidFill>
                  <a:srgbClr val="000000"/>
                </a:solidFill>
                <a:latin typeface="Times New Roman" panose="02020603050405020304" pitchFamily="18" charset="0"/>
                <a:cs typeface="Calibri" panose="020F0502020204030204" pitchFamily="34" charset="0"/>
              </a:rPr>
              <a:t> </a:t>
            </a:r>
            <a:r>
              <a:rPr lang="en-US" altLang="en-US" dirty="0" err="1">
                <a:solidFill>
                  <a:srgbClr val="000000"/>
                </a:solidFill>
                <a:latin typeface="Times New Roman" panose="02020603050405020304" pitchFamily="18" charset="0"/>
                <a:cs typeface="Calibri" panose="020F0502020204030204" pitchFamily="34" charset="0"/>
              </a:rPr>
              <a:t>của</a:t>
            </a:r>
            <a:r>
              <a:rPr lang="en-US" altLang="en-US" dirty="0">
                <a:solidFill>
                  <a:srgbClr val="000000"/>
                </a:solidFill>
                <a:latin typeface="Times New Roman" panose="02020603050405020304" pitchFamily="18" charset="0"/>
                <a:cs typeface="Calibri" panose="020F0502020204030204" pitchFamily="34" charset="0"/>
              </a:rPr>
              <a:t> </a:t>
            </a:r>
            <a:r>
              <a:rPr lang="en-US" altLang="en-US" dirty="0" err="1">
                <a:solidFill>
                  <a:srgbClr val="000000"/>
                </a:solidFill>
                <a:latin typeface="Times New Roman" panose="02020603050405020304" pitchFamily="18" charset="0"/>
                <a:cs typeface="Calibri" panose="020F0502020204030204" pitchFamily="34" charset="0"/>
              </a:rPr>
              <a:t>người</a:t>
            </a:r>
            <a:r>
              <a:rPr lang="en-US" altLang="en-US" dirty="0">
                <a:solidFill>
                  <a:srgbClr val="000000"/>
                </a:solidFill>
                <a:latin typeface="Times New Roman" panose="02020603050405020304" pitchFamily="18" charset="0"/>
                <a:cs typeface="Calibri" panose="020F0502020204030204" pitchFamily="34" charset="0"/>
              </a:rPr>
              <a:t> </a:t>
            </a:r>
            <a:r>
              <a:rPr lang="en-US" altLang="en-US" dirty="0" err="1">
                <a:solidFill>
                  <a:srgbClr val="000000"/>
                </a:solidFill>
                <a:latin typeface="Times New Roman" panose="02020603050405020304" pitchFamily="18" charset="0"/>
                <a:cs typeface="Calibri" panose="020F0502020204030204" pitchFamily="34" charset="0"/>
              </a:rPr>
              <a:t>lái</a:t>
            </a:r>
            <a:r>
              <a:rPr lang="en-US" altLang="en-US" dirty="0">
                <a:solidFill>
                  <a:srgbClr val="000000"/>
                </a:solidFill>
                <a:latin typeface="Times New Roman" panose="02020603050405020304" pitchFamily="18" charset="0"/>
                <a:cs typeface="Calibri" panose="020F0502020204030204" pitchFamily="34" charset="0"/>
              </a:rPr>
              <a:t> </a:t>
            </a:r>
            <a:r>
              <a:rPr lang="en-US" altLang="en-US" dirty="0" err="1">
                <a:solidFill>
                  <a:srgbClr val="000000"/>
                </a:solidFill>
                <a:latin typeface="Times New Roman" panose="02020603050405020304" pitchFamily="18" charset="0"/>
                <a:cs typeface="Calibri" panose="020F0502020204030204" pitchFamily="34" charset="0"/>
              </a:rPr>
              <a:t>xe</a:t>
            </a:r>
            <a:r>
              <a:rPr lang="en-US" altLang="en-US" dirty="0">
                <a:solidFill>
                  <a:srgbClr val="000000"/>
                </a:solidFill>
                <a:latin typeface="Times New Roman" panose="02020603050405020304" pitchFamily="18" charset="0"/>
                <a:cs typeface="Calibri" panose="020F0502020204030204" pitchFamily="34" charset="0"/>
              </a:rPr>
              <a:t> </a:t>
            </a:r>
            <a:r>
              <a:rPr lang="en-US" altLang="en-US" dirty="0" err="1">
                <a:solidFill>
                  <a:srgbClr val="000000"/>
                </a:solidFill>
                <a:latin typeface="Times New Roman" panose="02020603050405020304" pitchFamily="18" charset="0"/>
                <a:cs typeface="Calibri" panose="020F0502020204030204" pitchFamily="34" charset="0"/>
              </a:rPr>
              <a:t>ngồi</a:t>
            </a:r>
            <a:r>
              <a:rPr lang="en-US" altLang="en-US" dirty="0">
                <a:solidFill>
                  <a:srgbClr val="000000"/>
                </a:solidFill>
                <a:latin typeface="Times New Roman" panose="02020603050405020304" pitchFamily="18" charset="0"/>
                <a:cs typeface="Calibri" panose="020F0502020204030204" pitchFamily="34" charset="0"/>
              </a:rPr>
              <a:t> </a:t>
            </a:r>
            <a:r>
              <a:rPr lang="en-US" altLang="en-US" dirty="0" err="1">
                <a:solidFill>
                  <a:srgbClr val="000000"/>
                </a:solidFill>
                <a:latin typeface="Times New Roman" panose="02020603050405020304" pitchFamily="18" charset="0"/>
                <a:cs typeface="Calibri" panose="020F0502020204030204" pitchFamily="34" charset="0"/>
              </a:rPr>
              <a:t>trong</a:t>
            </a:r>
            <a:r>
              <a:rPr lang="en-US" altLang="en-US" dirty="0">
                <a:solidFill>
                  <a:srgbClr val="000000"/>
                </a:solidFill>
                <a:latin typeface="Times New Roman" panose="02020603050405020304" pitchFamily="18" charset="0"/>
                <a:cs typeface="Calibri" panose="020F0502020204030204" pitchFamily="34" charset="0"/>
              </a:rPr>
              <a:t> </a:t>
            </a:r>
            <a:r>
              <a:rPr lang="en-US" altLang="en-US" dirty="0" err="1">
                <a:solidFill>
                  <a:srgbClr val="000000"/>
                </a:solidFill>
                <a:latin typeface="Times New Roman" panose="02020603050405020304" pitchFamily="18" charset="0"/>
                <a:cs typeface="Calibri" panose="020F0502020204030204" pitchFamily="34" charset="0"/>
              </a:rPr>
              <a:t>chiếc</a:t>
            </a:r>
            <a:r>
              <a:rPr lang="en-US" altLang="en-US" dirty="0">
                <a:solidFill>
                  <a:srgbClr val="000000"/>
                </a:solidFill>
                <a:latin typeface="Times New Roman" panose="02020603050405020304" pitchFamily="18" charset="0"/>
                <a:cs typeface="Calibri" panose="020F0502020204030204" pitchFamily="34" charset="0"/>
              </a:rPr>
              <a:t> </a:t>
            </a:r>
            <a:r>
              <a:rPr lang="en-US" altLang="en-US" dirty="0" err="1">
                <a:solidFill>
                  <a:srgbClr val="000000"/>
                </a:solidFill>
                <a:latin typeface="Times New Roman" panose="02020603050405020304" pitchFamily="18" charset="0"/>
                <a:cs typeface="Calibri" panose="020F0502020204030204" pitchFamily="34" charset="0"/>
              </a:rPr>
              <a:t>xe</a:t>
            </a:r>
            <a:r>
              <a:rPr lang="en-US" altLang="en-US" dirty="0">
                <a:solidFill>
                  <a:srgbClr val="000000"/>
                </a:solidFill>
                <a:latin typeface="Times New Roman" panose="02020603050405020304" pitchFamily="18" charset="0"/>
                <a:cs typeface="Calibri" panose="020F0502020204030204" pitchFamily="34" charset="0"/>
              </a:rPr>
              <a:t> </a:t>
            </a:r>
            <a:r>
              <a:rPr lang="en-US" altLang="en-US" dirty="0" err="1">
                <a:solidFill>
                  <a:srgbClr val="000000"/>
                </a:solidFill>
                <a:latin typeface="Times New Roman" panose="02020603050405020304" pitchFamily="18" charset="0"/>
                <a:cs typeface="Calibri" panose="020F0502020204030204" pitchFamily="34" charset="0"/>
              </a:rPr>
              <a:t>không</a:t>
            </a:r>
            <a:r>
              <a:rPr lang="en-US" altLang="en-US" dirty="0">
                <a:solidFill>
                  <a:srgbClr val="000000"/>
                </a:solidFill>
                <a:latin typeface="Times New Roman" panose="02020603050405020304" pitchFamily="18" charset="0"/>
                <a:cs typeface="Calibri" panose="020F0502020204030204" pitchFamily="34" charset="0"/>
              </a:rPr>
              <a:t> </a:t>
            </a:r>
            <a:r>
              <a:rPr lang="en-US" altLang="en-US" dirty="0" err="1">
                <a:solidFill>
                  <a:srgbClr val="000000"/>
                </a:solidFill>
                <a:latin typeface="Times New Roman" panose="02020603050405020304" pitchFamily="18" charset="0"/>
                <a:cs typeface="Calibri" panose="020F0502020204030204" pitchFamily="34" charset="0"/>
              </a:rPr>
              <a:t>kính</a:t>
            </a:r>
            <a:r>
              <a:rPr lang="en-US" altLang="en-US" dirty="0">
                <a:solidFill>
                  <a:srgbClr val="000000"/>
                </a:solidFill>
                <a:latin typeface="Times New Roman" panose="02020603050405020304" pitchFamily="18" charset="0"/>
                <a:cs typeface="Calibri" panose="020F0502020204030204" pitchFamily="34" charset="0"/>
              </a:rPr>
              <a:t>.</a:t>
            </a:r>
            <a:br>
              <a:rPr lang="en-US" altLang="en-US" dirty="0">
                <a:solidFill>
                  <a:srgbClr val="000000"/>
                </a:solidFill>
                <a:latin typeface="Times New Roman" panose="02020603050405020304" pitchFamily="18" charset="0"/>
                <a:cs typeface="Calibri" panose="020F0502020204030204" pitchFamily="34" charset="0"/>
              </a:rPr>
            </a:br>
            <a:r>
              <a:rPr lang="en-US" altLang="en-US" dirty="0">
                <a:solidFill>
                  <a:srgbClr val="000000"/>
                </a:solidFill>
                <a:latin typeface="Times New Roman" panose="02020603050405020304" pitchFamily="18" charset="0"/>
                <a:cs typeface="Calibri" panose="020F0502020204030204" pitchFamily="34" charset="0"/>
              </a:rPr>
              <a:t>- Qua </a:t>
            </a:r>
            <a:r>
              <a:rPr lang="en-US" altLang="en-US" dirty="0" err="1">
                <a:solidFill>
                  <a:srgbClr val="000000"/>
                </a:solidFill>
                <a:latin typeface="Times New Roman" panose="02020603050405020304" pitchFamily="18" charset="0"/>
                <a:cs typeface="Calibri" panose="020F0502020204030204" pitchFamily="34" charset="0"/>
              </a:rPr>
              <a:t>khung</a:t>
            </a:r>
            <a:r>
              <a:rPr lang="en-US" altLang="en-US" dirty="0">
                <a:solidFill>
                  <a:srgbClr val="000000"/>
                </a:solidFill>
                <a:latin typeface="Times New Roman" panose="02020603050405020304" pitchFamily="18" charset="0"/>
                <a:cs typeface="Calibri" panose="020F0502020204030204" pitchFamily="34" charset="0"/>
              </a:rPr>
              <a:t> </a:t>
            </a:r>
            <a:r>
              <a:rPr lang="en-US" altLang="en-US" dirty="0" err="1">
                <a:solidFill>
                  <a:srgbClr val="000000"/>
                </a:solidFill>
                <a:latin typeface="Times New Roman" panose="02020603050405020304" pitchFamily="18" charset="0"/>
                <a:cs typeface="Calibri" panose="020F0502020204030204" pitchFamily="34" charset="0"/>
              </a:rPr>
              <a:t>cửa</a:t>
            </a:r>
            <a:r>
              <a:rPr lang="en-US" altLang="en-US" dirty="0">
                <a:solidFill>
                  <a:srgbClr val="000000"/>
                </a:solidFill>
                <a:latin typeface="Times New Roman" panose="02020603050405020304" pitchFamily="18" charset="0"/>
                <a:cs typeface="Calibri" panose="020F0502020204030204" pitchFamily="34" charset="0"/>
              </a:rPr>
              <a:t> </a:t>
            </a:r>
            <a:r>
              <a:rPr lang="en-US" altLang="en-US" dirty="0" err="1">
                <a:solidFill>
                  <a:srgbClr val="000000"/>
                </a:solidFill>
                <a:latin typeface="Times New Roman" panose="02020603050405020304" pitchFamily="18" charset="0"/>
                <a:cs typeface="Calibri" panose="020F0502020204030204" pitchFamily="34" charset="0"/>
              </a:rPr>
              <a:t>xe</a:t>
            </a:r>
            <a:r>
              <a:rPr lang="en-US" altLang="en-US" dirty="0">
                <a:solidFill>
                  <a:srgbClr val="000000"/>
                </a:solidFill>
                <a:latin typeface="Times New Roman" panose="02020603050405020304" pitchFamily="18" charset="0"/>
                <a:cs typeface="Calibri" panose="020F0502020204030204" pitchFamily="34" charset="0"/>
              </a:rPr>
              <a:t> </a:t>
            </a:r>
            <a:r>
              <a:rPr lang="en-US" altLang="en-US" dirty="0" err="1">
                <a:solidFill>
                  <a:srgbClr val="000000"/>
                </a:solidFill>
                <a:latin typeface="Times New Roman" panose="02020603050405020304" pitchFamily="18" charset="0"/>
                <a:cs typeface="Calibri" panose="020F0502020204030204" pitchFamily="34" charset="0"/>
              </a:rPr>
              <a:t>không</a:t>
            </a:r>
            <a:r>
              <a:rPr lang="en-US" altLang="en-US" dirty="0">
                <a:solidFill>
                  <a:srgbClr val="000000"/>
                </a:solidFill>
                <a:latin typeface="Times New Roman" panose="02020603050405020304" pitchFamily="18" charset="0"/>
                <a:cs typeface="Calibri" panose="020F0502020204030204" pitchFamily="34" charset="0"/>
              </a:rPr>
              <a:t> </a:t>
            </a:r>
            <a:r>
              <a:rPr lang="en-US" altLang="en-US" dirty="0" err="1">
                <a:solidFill>
                  <a:srgbClr val="000000"/>
                </a:solidFill>
                <a:latin typeface="Times New Roman" panose="02020603050405020304" pitchFamily="18" charset="0"/>
                <a:cs typeface="Calibri" panose="020F0502020204030204" pitchFamily="34" charset="0"/>
              </a:rPr>
              <a:t>có</a:t>
            </a:r>
            <a:r>
              <a:rPr lang="en-US" altLang="en-US" dirty="0">
                <a:solidFill>
                  <a:srgbClr val="000000"/>
                </a:solidFill>
                <a:latin typeface="Times New Roman" panose="02020603050405020304" pitchFamily="18" charset="0"/>
                <a:cs typeface="Calibri" panose="020F0502020204030204" pitchFamily="34" charset="0"/>
              </a:rPr>
              <a:t> </a:t>
            </a:r>
            <a:r>
              <a:rPr lang="en-US" altLang="en-US" dirty="0" err="1">
                <a:solidFill>
                  <a:srgbClr val="000000"/>
                </a:solidFill>
                <a:latin typeface="Times New Roman" panose="02020603050405020304" pitchFamily="18" charset="0"/>
                <a:cs typeface="Calibri" panose="020F0502020204030204" pitchFamily="34" charset="0"/>
              </a:rPr>
              <a:t>kính</a:t>
            </a:r>
            <a:r>
              <a:rPr lang="en-US" altLang="en-US" dirty="0">
                <a:solidFill>
                  <a:srgbClr val="000000"/>
                </a:solidFill>
                <a:latin typeface="Times New Roman" panose="02020603050405020304" pitchFamily="18" charset="0"/>
                <a:cs typeface="Calibri" panose="020F0502020204030204" pitchFamily="34" charset="0"/>
              </a:rPr>
              <a:t> </a:t>
            </a:r>
            <a:r>
              <a:rPr lang="en-US" altLang="en-US" dirty="0" err="1">
                <a:solidFill>
                  <a:srgbClr val="000000"/>
                </a:solidFill>
                <a:latin typeface="Times New Roman" panose="02020603050405020304" pitchFamily="18" charset="0"/>
                <a:cs typeface="Calibri" panose="020F0502020204030204" pitchFamily="34" charset="0"/>
              </a:rPr>
              <a:t>chắn</a:t>
            </a:r>
            <a:r>
              <a:rPr lang="en-US" altLang="en-US" dirty="0">
                <a:solidFill>
                  <a:srgbClr val="000000"/>
                </a:solidFill>
                <a:latin typeface="Times New Roman" panose="02020603050405020304" pitchFamily="18" charset="0"/>
                <a:cs typeface="Calibri" panose="020F0502020204030204" pitchFamily="34" charset="0"/>
              </a:rPr>
              <a:t> </a:t>
            </a:r>
            <a:r>
              <a:rPr lang="en-US" altLang="en-US" dirty="0" err="1">
                <a:solidFill>
                  <a:srgbClr val="000000"/>
                </a:solidFill>
                <a:latin typeface="Times New Roman" panose="02020603050405020304" pitchFamily="18" charset="0"/>
                <a:cs typeface="Calibri" panose="020F0502020204030204" pitchFamily="34" charset="0"/>
              </a:rPr>
              <a:t>gió</a:t>
            </a:r>
            <a:r>
              <a:rPr lang="en-US" altLang="en-US" dirty="0">
                <a:solidFill>
                  <a:srgbClr val="000000"/>
                </a:solidFill>
                <a:latin typeface="Times New Roman" panose="02020603050405020304" pitchFamily="18" charset="0"/>
                <a:cs typeface="Calibri" panose="020F0502020204030204" pitchFamily="34" charset="0"/>
              </a:rPr>
              <a:t>, </a:t>
            </a:r>
            <a:r>
              <a:rPr lang="en-US" altLang="en-US" dirty="0" err="1">
                <a:solidFill>
                  <a:srgbClr val="000000"/>
                </a:solidFill>
                <a:latin typeface="Times New Roman" panose="02020603050405020304" pitchFamily="18" charset="0"/>
                <a:cs typeface="Calibri" panose="020F0502020204030204" pitchFamily="34" charset="0"/>
              </a:rPr>
              <a:t>người</a:t>
            </a:r>
            <a:r>
              <a:rPr lang="en-US" altLang="en-US" dirty="0">
                <a:solidFill>
                  <a:srgbClr val="000000"/>
                </a:solidFill>
                <a:latin typeface="Times New Roman" panose="02020603050405020304" pitchFamily="18" charset="0"/>
                <a:cs typeface="Calibri" panose="020F0502020204030204" pitchFamily="34" charset="0"/>
              </a:rPr>
              <a:t> </a:t>
            </a:r>
            <a:r>
              <a:rPr lang="en-US" altLang="en-US" dirty="0" err="1">
                <a:solidFill>
                  <a:srgbClr val="000000"/>
                </a:solidFill>
                <a:latin typeface="Times New Roman" panose="02020603050405020304" pitchFamily="18" charset="0"/>
                <a:cs typeface="Calibri" panose="020F0502020204030204" pitchFamily="34" charset="0"/>
              </a:rPr>
              <a:t>lái</a:t>
            </a:r>
            <a:r>
              <a:rPr lang="en-US" altLang="en-US" dirty="0">
                <a:solidFill>
                  <a:srgbClr val="000000"/>
                </a:solidFill>
                <a:latin typeface="Times New Roman" panose="02020603050405020304" pitchFamily="18" charset="0"/>
                <a:cs typeface="Calibri" panose="020F0502020204030204" pitchFamily="34" charset="0"/>
              </a:rPr>
              <a:t> </a:t>
            </a:r>
            <a:r>
              <a:rPr lang="en-US" altLang="en-US" dirty="0" err="1">
                <a:solidFill>
                  <a:srgbClr val="000000"/>
                </a:solidFill>
                <a:latin typeface="Times New Roman" panose="02020603050405020304" pitchFamily="18" charset="0"/>
                <a:cs typeface="Calibri" panose="020F0502020204030204" pitchFamily="34" charset="0"/>
              </a:rPr>
              <a:t>xe</a:t>
            </a:r>
            <a:r>
              <a:rPr lang="en-US" altLang="en-US" dirty="0">
                <a:solidFill>
                  <a:srgbClr val="000000"/>
                </a:solidFill>
                <a:latin typeface="Times New Roman" panose="02020603050405020304" pitchFamily="18" charset="0"/>
                <a:cs typeface="Calibri" panose="020F0502020204030204" pitchFamily="34" charset="0"/>
              </a:rPr>
              <a:t> </a:t>
            </a:r>
            <a:r>
              <a:rPr lang="en-US" altLang="en-US" dirty="0" err="1">
                <a:solidFill>
                  <a:srgbClr val="000000"/>
                </a:solidFill>
                <a:latin typeface="Times New Roman" panose="02020603050405020304" pitchFamily="18" charset="0"/>
                <a:cs typeface="Calibri" panose="020F0502020204030204" pitchFamily="34" charset="0"/>
              </a:rPr>
              <a:t>tiếp</a:t>
            </a:r>
            <a:r>
              <a:rPr lang="en-US" altLang="en-US" dirty="0">
                <a:solidFill>
                  <a:srgbClr val="000000"/>
                </a:solidFill>
                <a:latin typeface="Times New Roman" panose="02020603050405020304" pitchFamily="18" charset="0"/>
                <a:cs typeface="Calibri" panose="020F0502020204030204" pitchFamily="34" charset="0"/>
              </a:rPr>
              <a:t> </a:t>
            </a:r>
            <a:r>
              <a:rPr lang="en-US" altLang="en-US" dirty="0" err="1">
                <a:solidFill>
                  <a:srgbClr val="000000"/>
                </a:solidFill>
                <a:latin typeface="Times New Roman" panose="02020603050405020304" pitchFamily="18" charset="0"/>
                <a:cs typeface="Calibri" panose="020F0502020204030204" pitchFamily="34" charset="0"/>
              </a:rPr>
              <a:t>xúc</a:t>
            </a:r>
            <a:r>
              <a:rPr lang="en-US" altLang="en-US" dirty="0">
                <a:solidFill>
                  <a:srgbClr val="000000"/>
                </a:solidFill>
                <a:latin typeface="Times New Roman" panose="02020603050405020304" pitchFamily="18" charset="0"/>
                <a:cs typeface="Calibri" panose="020F0502020204030204" pitchFamily="34" charset="0"/>
              </a:rPr>
              <a:t> </a:t>
            </a:r>
            <a:r>
              <a:rPr lang="en-US" altLang="en-US" dirty="0" err="1">
                <a:solidFill>
                  <a:srgbClr val="000000"/>
                </a:solidFill>
                <a:latin typeface="Times New Roman" panose="02020603050405020304" pitchFamily="18" charset="0"/>
                <a:cs typeface="Calibri" panose="020F0502020204030204" pitchFamily="34" charset="0"/>
              </a:rPr>
              <a:t>trực</a:t>
            </a:r>
            <a:r>
              <a:rPr lang="en-US" altLang="en-US" dirty="0">
                <a:solidFill>
                  <a:srgbClr val="000000"/>
                </a:solidFill>
                <a:latin typeface="Times New Roman" panose="02020603050405020304" pitchFamily="18" charset="0"/>
                <a:cs typeface="Calibri" panose="020F0502020204030204" pitchFamily="34" charset="0"/>
              </a:rPr>
              <a:t> </a:t>
            </a:r>
            <a:r>
              <a:rPr lang="en-US" altLang="en-US" dirty="0" err="1">
                <a:solidFill>
                  <a:srgbClr val="000000"/>
                </a:solidFill>
                <a:latin typeface="Times New Roman" panose="02020603050405020304" pitchFamily="18" charset="0"/>
                <a:cs typeface="Calibri" panose="020F0502020204030204" pitchFamily="34" charset="0"/>
              </a:rPr>
              <a:t>tiếp</a:t>
            </a:r>
            <a:r>
              <a:rPr lang="en-US" altLang="en-US" dirty="0">
                <a:solidFill>
                  <a:srgbClr val="000000"/>
                </a:solidFill>
                <a:latin typeface="Times New Roman" panose="02020603050405020304" pitchFamily="18" charset="0"/>
                <a:cs typeface="Calibri" panose="020F0502020204030204" pitchFamily="34" charset="0"/>
              </a:rPr>
              <a:t> </a:t>
            </a:r>
            <a:r>
              <a:rPr lang="en-US" altLang="en-US" dirty="0" err="1">
                <a:solidFill>
                  <a:srgbClr val="000000"/>
                </a:solidFill>
                <a:latin typeface="Times New Roman" panose="02020603050405020304" pitchFamily="18" charset="0"/>
                <a:cs typeface="Calibri" panose="020F0502020204030204" pitchFamily="34" charset="0"/>
              </a:rPr>
              <a:t>với</a:t>
            </a:r>
            <a:r>
              <a:rPr lang="en-US" altLang="en-US" dirty="0">
                <a:solidFill>
                  <a:srgbClr val="000000"/>
                </a:solidFill>
                <a:latin typeface="Times New Roman" panose="02020603050405020304" pitchFamily="18" charset="0"/>
                <a:cs typeface="Calibri" panose="020F0502020204030204" pitchFamily="34" charset="0"/>
              </a:rPr>
              <a:t> </a:t>
            </a:r>
            <a:r>
              <a:rPr lang="en-US" altLang="en-US" dirty="0" err="1">
                <a:solidFill>
                  <a:srgbClr val="000000"/>
                </a:solidFill>
                <a:latin typeface="Times New Roman" panose="02020603050405020304" pitchFamily="18" charset="0"/>
                <a:cs typeface="Calibri" panose="020F0502020204030204" pitchFamily="34" charset="0"/>
              </a:rPr>
              <a:t>thế</a:t>
            </a:r>
            <a:r>
              <a:rPr lang="en-US" altLang="en-US" dirty="0">
                <a:solidFill>
                  <a:srgbClr val="000000"/>
                </a:solidFill>
                <a:latin typeface="Times New Roman" panose="02020603050405020304" pitchFamily="18" charset="0"/>
                <a:cs typeface="Calibri" panose="020F0502020204030204" pitchFamily="34" charset="0"/>
              </a:rPr>
              <a:t> </a:t>
            </a:r>
            <a:r>
              <a:rPr lang="en-US" altLang="en-US" dirty="0" err="1">
                <a:solidFill>
                  <a:srgbClr val="000000"/>
                </a:solidFill>
                <a:latin typeface="Times New Roman" panose="02020603050405020304" pitchFamily="18" charset="0"/>
                <a:cs typeface="Calibri" panose="020F0502020204030204" pitchFamily="34" charset="0"/>
              </a:rPr>
              <a:t>giới</a:t>
            </a:r>
            <a:r>
              <a:rPr lang="en-US" altLang="en-US" dirty="0">
                <a:solidFill>
                  <a:srgbClr val="000000"/>
                </a:solidFill>
                <a:latin typeface="Times New Roman" panose="02020603050405020304" pitchFamily="18" charset="0"/>
                <a:cs typeface="Calibri" panose="020F0502020204030204" pitchFamily="34" charset="0"/>
              </a:rPr>
              <a:t> </a:t>
            </a:r>
            <a:r>
              <a:rPr lang="en-US" altLang="en-US" dirty="0" err="1">
                <a:solidFill>
                  <a:srgbClr val="000000"/>
                </a:solidFill>
                <a:latin typeface="Times New Roman" panose="02020603050405020304" pitchFamily="18" charset="0"/>
                <a:cs typeface="Calibri" panose="020F0502020204030204" pitchFamily="34" charset="0"/>
              </a:rPr>
              <a:t>bên</a:t>
            </a:r>
            <a:r>
              <a:rPr lang="en-US" altLang="en-US" dirty="0">
                <a:solidFill>
                  <a:srgbClr val="000000"/>
                </a:solidFill>
                <a:latin typeface="Times New Roman" panose="02020603050405020304" pitchFamily="18" charset="0"/>
                <a:cs typeface="Calibri" panose="020F0502020204030204" pitchFamily="34" charset="0"/>
              </a:rPr>
              <a:t> </a:t>
            </a:r>
            <a:r>
              <a:rPr lang="en-US" altLang="en-US" dirty="0" err="1">
                <a:solidFill>
                  <a:srgbClr val="000000"/>
                </a:solidFill>
                <a:latin typeface="Times New Roman" panose="02020603050405020304" pitchFamily="18" charset="0"/>
                <a:cs typeface="Calibri" panose="020F0502020204030204" pitchFamily="34" charset="0"/>
              </a:rPr>
              <a:t>ngoài</a:t>
            </a:r>
            <a:r>
              <a:rPr lang="en-US" altLang="en-US" dirty="0">
                <a:solidFill>
                  <a:srgbClr val="000000"/>
                </a:solidFill>
                <a:latin typeface="Times New Roman" panose="02020603050405020304" pitchFamily="18" charset="0"/>
                <a:cs typeface="Calibri" panose="020F0502020204030204" pitchFamily="34" charset="0"/>
              </a:rPr>
              <a:t>:</a:t>
            </a:r>
            <a:br>
              <a:rPr lang="en-US" altLang="en-US" dirty="0">
                <a:solidFill>
                  <a:srgbClr val="000000"/>
                </a:solidFill>
                <a:latin typeface="Times New Roman" panose="02020603050405020304" pitchFamily="18" charset="0"/>
                <a:cs typeface="Calibri" panose="020F0502020204030204" pitchFamily="34" charset="0"/>
              </a:rPr>
            </a:br>
            <a:r>
              <a:rPr lang="en-US" altLang="en-US" dirty="0">
                <a:solidFill>
                  <a:srgbClr val="000000"/>
                </a:solidFill>
                <a:latin typeface="Times New Roman" panose="02020603050405020304" pitchFamily="18" charset="0"/>
                <a:cs typeface="Calibri" panose="020F0502020204030204" pitchFamily="34" charset="0"/>
              </a:rPr>
              <a:t>- </a:t>
            </a:r>
            <a:r>
              <a:rPr lang="en-US" altLang="en-US" dirty="0" err="1">
                <a:solidFill>
                  <a:srgbClr val="000000"/>
                </a:solidFill>
                <a:latin typeface="Times New Roman" panose="02020603050405020304" pitchFamily="18" charset="0"/>
                <a:cs typeface="Calibri" panose="020F0502020204030204" pitchFamily="34" charset="0"/>
              </a:rPr>
              <a:t>Điệp</a:t>
            </a:r>
            <a:r>
              <a:rPr lang="en-US" altLang="en-US" dirty="0">
                <a:solidFill>
                  <a:srgbClr val="000000"/>
                </a:solidFill>
                <a:latin typeface="Times New Roman" panose="02020603050405020304" pitchFamily="18" charset="0"/>
                <a:cs typeface="Calibri" panose="020F0502020204030204" pitchFamily="34" charset="0"/>
              </a:rPr>
              <a:t> </a:t>
            </a:r>
            <a:r>
              <a:rPr lang="en-US" altLang="en-US" dirty="0" err="1">
                <a:solidFill>
                  <a:srgbClr val="000000"/>
                </a:solidFill>
                <a:latin typeface="Times New Roman" panose="02020603050405020304" pitchFamily="18" charset="0"/>
                <a:cs typeface="Calibri" panose="020F0502020204030204" pitchFamily="34" charset="0"/>
              </a:rPr>
              <a:t>ngữ</a:t>
            </a:r>
            <a:r>
              <a:rPr lang="en-US" altLang="en-US" dirty="0">
                <a:solidFill>
                  <a:srgbClr val="000000"/>
                </a:solidFill>
                <a:latin typeface="Times New Roman" panose="02020603050405020304" pitchFamily="18" charset="0"/>
                <a:cs typeface="Calibri" panose="020F0502020204030204" pitchFamily="34" charset="0"/>
              </a:rPr>
              <a:t> “</a:t>
            </a:r>
            <a:r>
              <a:rPr lang="en-US" altLang="en-US" dirty="0" err="1">
                <a:solidFill>
                  <a:srgbClr val="000000"/>
                </a:solidFill>
                <a:latin typeface="Times New Roman" panose="02020603050405020304" pitchFamily="18" charset="0"/>
                <a:cs typeface="Calibri" panose="020F0502020204030204" pitchFamily="34" charset="0"/>
              </a:rPr>
              <a:t>nhìn</a:t>
            </a:r>
            <a:r>
              <a:rPr lang="en-US" altLang="en-US" dirty="0">
                <a:solidFill>
                  <a:srgbClr val="000000"/>
                </a:solidFill>
                <a:latin typeface="Times New Roman" panose="02020603050405020304" pitchFamily="18" charset="0"/>
                <a:cs typeface="Calibri" panose="020F0502020204030204" pitchFamily="34" charset="0"/>
              </a:rPr>
              <a:t> </a:t>
            </a:r>
            <a:r>
              <a:rPr lang="en-US" altLang="en-US" dirty="0" err="1">
                <a:solidFill>
                  <a:srgbClr val="000000"/>
                </a:solidFill>
                <a:latin typeface="Times New Roman" panose="02020603050405020304" pitchFamily="18" charset="0"/>
                <a:cs typeface="Calibri" panose="020F0502020204030204" pitchFamily="34" charset="0"/>
              </a:rPr>
              <a:t>thấy</a:t>
            </a:r>
            <a:r>
              <a:rPr lang="en-US" altLang="en-US" dirty="0">
                <a:solidFill>
                  <a:srgbClr val="000000"/>
                </a:solidFill>
                <a:latin typeface="Times New Roman" panose="02020603050405020304" pitchFamily="18" charset="0"/>
                <a:cs typeface="Calibri" panose="020F0502020204030204" pitchFamily="34" charset="0"/>
              </a:rPr>
              <a:t>” </a:t>
            </a:r>
            <a:r>
              <a:rPr lang="en-US" altLang="en-US" dirty="0" err="1">
                <a:solidFill>
                  <a:srgbClr val="000000"/>
                </a:solidFill>
                <a:latin typeface="Times New Roman" panose="02020603050405020304" pitchFamily="18" charset="0"/>
                <a:cs typeface="Calibri" panose="020F0502020204030204" pitchFamily="34" charset="0"/>
              </a:rPr>
              <a:t>kết</a:t>
            </a:r>
            <a:r>
              <a:rPr lang="en-US" altLang="en-US" dirty="0">
                <a:solidFill>
                  <a:srgbClr val="000000"/>
                </a:solidFill>
                <a:latin typeface="Times New Roman" panose="02020603050405020304" pitchFamily="18" charset="0"/>
                <a:cs typeface="Calibri" panose="020F0502020204030204" pitchFamily="34" charset="0"/>
              </a:rPr>
              <a:t> </a:t>
            </a:r>
            <a:r>
              <a:rPr lang="en-US" altLang="en-US" dirty="0" err="1">
                <a:solidFill>
                  <a:srgbClr val="000000"/>
                </a:solidFill>
                <a:latin typeface="Times New Roman" panose="02020603050405020304" pitchFamily="18" charset="0"/>
                <a:cs typeface="Calibri" panose="020F0502020204030204" pitchFamily="34" charset="0"/>
              </a:rPr>
              <a:t>hợp</a:t>
            </a:r>
            <a:r>
              <a:rPr lang="en-US" altLang="en-US" dirty="0">
                <a:solidFill>
                  <a:srgbClr val="000000"/>
                </a:solidFill>
                <a:latin typeface="Times New Roman" panose="02020603050405020304" pitchFamily="18" charset="0"/>
                <a:cs typeface="Calibri" panose="020F0502020204030204" pitchFamily="34" charset="0"/>
              </a:rPr>
              <a:t> </a:t>
            </a:r>
            <a:r>
              <a:rPr lang="en-US" altLang="en-US" dirty="0" err="1">
                <a:solidFill>
                  <a:srgbClr val="000000"/>
                </a:solidFill>
                <a:latin typeface="Times New Roman" panose="02020603050405020304" pitchFamily="18" charset="0"/>
                <a:cs typeface="Calibri" panose="020F0502020204030204" pitchFamily="34" charset="0"/>
              </a:rPr>
              <a:t>với</a:t>
            </a:r>
            <a:r>
              <a:rPr lang="en-US" altLang="en-US" dirty="0">
                <a:solidFill>
                  <a:srgbClr val="000000"/>
                </a:solidFill>
                <a:latin typeface="Times New Roman" panose="02020603050405020304" pitchFamily="18" charset="0"/>
                <a:cs typeface="Calibri" panose="020F0502020204030204" pitchFamily="34" charset="0"/>
              </a:rPr>
              <a:t> </a:t>
            </a:r>
            <a:r>
              <a:rPr lang="en-US" altLang="en-US" dirty="0" err="1">
                <a:solidFill>
                  <a:srgbClr val="000000"/>
                </a:solidFill>
                <a:latin typeface="Times New Roman" panose="02020603050405020304" pitchFamily="18" charset="0"/>
                <a:cs typeface="Calibri" panose="020F0502020204030204" pitchFamily="34" charset="0"/>
              </a:rPr>
              <a:t>các</a:t>
            </a:r>
            <a:r>
              <a:rPr lang="en-US" altLang="en-US" dirty="0">
                <a:solidFill>
                  <a:srgbClr val="000000"/>
                </a:solidFill>
                <a:latin typeface="Times New Roman" panose="02020603050405020304" pitchFamily="18" charset="0"/>
                <a:cs typeface="Calibri" panose="020F0502020204030204" pitchFamily="34" charset="0"/>
              </a:rPr>
              <a:t> </a:t>
            </a:r>
            <a:r>
              <a:rPr lang="en-US" altLang="en-US" dirty="0" err="1">
                <a:solidFill>
                  <a:srgbClr val="000000"/>
                </a:solidFill>
                <a:latin typeface="Times New Roman" panose="02020603050405020304" pitchFamily="18" charset="0"/>
                <a:cs typeface="Calibri" panose="020F0502020204030204" pitchFamily="34" charset="0"/>
              </a:rPr>
              <a:t>hình</a:t>
            </a:r>
            <a:r>
              <a:rPr lang="en-US" altLang="en-US" dirty="0">
                <a:solidFill>
                  <a:srgbClr val="000000"/>
                </a:solidFill>
                <a:latin typeface="Times New Roman" panose="02020603050405020304" pitchFamily="18" charset="0"/>
                <a:cs typeface="Calibri" panose="020F0502020204030204" pitchFamily="34" charset="0"/>
              </a:rPr>
              <a:t> </a:t>
            </a:r>
            <a:r>
              <a:rPr lang="en-US" altLang="en-US" dirty="0" err="1">
                <a:solidFill>
                  <a:srgbClr val="000000"/>
                </a:solidFill>
                <a:latin typeface="Times New Roman" panose="02020603050405020304" pitchFamily="18" charset="0"/>
                <a:cs typeface="Calibri" panose="020F0502020204030204" pitchFamily="34" charset="0"/>
              </a:rPr>
              <a:t>ảnh</a:t>
            </a:r>
            <a:r>
              <a:rPr lang="en-US" altLang="en-US" dirty="0">
                <a:solidFill>
                  <a:srgbClr val="000000"/>
                </a:solidFill>
                <a:latin typeface="Times New Roman" panose="02020603050405020304" pitchFamily="18" charset="0"/>
                <a:cs typeface="Calibri" panose="020F0502020204030204" pitchFamily="34" charset="0"/>
              </a:rPr>
              <a:t> </a:t>
            </a:r>
            <a:r>
              <a:rPr lang="en-US" altLang="en-US" dirty="0" err="1">
                <a:solidFill>
                  <a:srgbClr val="000000"/>
                </a:solidFill>
                <a:latin typeface="Times New Roman" panose="02020603050405020304" pitchFamily="18" charset="0"/>
                <a:cs typeface="Calibri" panose="020F0502020204030204" pitchFamily="34" charset="0"/>
              </a:rPr>
              <a:t>dược</a:t>
            </a:r>
            <a:r>
              <a:rPr lang="en-US" altLang="en-US" dirty="0">
                <a:solidFill>
                  <a:srgbClr val="000000"/>
                </a:solidFill>
                <a:latin typeface="Times New Roman" panose="02020603050405020304" pitchFamily="18" charset="0"/>
                <a:cs typeface="Calibri" panose="020F0502020204030204" pitchFamily="34" charset="0"/>
              </a:rPr>
              <a:t> </a:t>
            </a:r>
            <a:r>
              <a:rPr lang="en-US" altLang="en-US" dirty="0" err="1">
                <a:solidFill>
                  <a:srgbClr val="000000"/>
                </a:solidFill>
                <a:latin typeface="Times New Roman" panose="02020603050405020304" pitchFamily="18" charset="0"/>
                <a:cs typeface="Calibri" panose="020F0502020204030204" pitchFamily="34" charset="0"/>
              </a:rPr>
              <a:t>liệt</a:t>
            </a:r>
            <a:r>
              <a:rPr lang="en-US" altLang="en-US" dirty="0">
                <a:solidFill>
                  <a:srgbClr val="000000"/>
                </a:solidFill>
                <a:latin typeface="Times New Roman" panose="02020603050405020304" pitchFamily="18" charset="0"/>
                <a:cs typeface="Calibri" panose="020F0502020204030204" pitchFamily="34" charset="0"/>
              </a:rPr>
              <a:t> </a:t>
            </a:r>
            <a:r>
              <a:rPr lang="en-US" altLang="en-US" dirty="0" err="1">
                <a:solidFill>
                  <a:srgbClr val="000000"/>
                </a:solidFill>
                <a:latin typeface="Times New Roman" panose="02020603050405020304" pitchFamily="18" charset="0"/>
                <a:cs typeface="Calibri" panose="020F0502020204030204" pitchFamily="34" charset="0"/>
              </a:rPr>
              <a:t>kê</a:t>
            </a:r>
            <a:r>
              <a:rPr lang="en-US" altLang="en-US" dirty="0">
                <a:solidFill>
                  <a:srgbClr val="000000"/>
                </a:solidFill>
                <a:latin typeface="Times New Roman" panose="02020603050405020304" pitchFamily="18" charset="0"/>
                <a:cs typeface="Calibri" panose="020F0502020204030204" pitchFamily="34" charset="0"/>
              </a:rPr>
              <a:t>: </a:t>
            </a:r>
            <a:r>
              <a:rPr lang="en-US" altLang="en-US" dirty="0" err="1">
                <a:solidFill>
                  <a:srgbClr val="000000"/>
                </a:solidFill>
                <a:latin typeface="Times New Roman" panose="02020603050405020304" pitchFamily="18" charset="0"/>
                <a:cs typeface="Calibri" panose="020F0502020204030204" pitchFamily="34" charset="0"/>
              </a:rPr>
              <a:t>gió</a:t>
            </a:r>
            <a:r>
              <a:rPr lang="en-US" altLang="en-US" dirty="0">
                <a:solidFill>
                  <a:srgbClr val="000000"/>
                </a:solidFill>
                <a:latin typeface="Times New Roman" panose="02020603050405020304" pitchFamily="18" charset="0"/>
                <a:cs typeface="Calibri" panose="020F0502020204030204" pitchFamily="34" charset="0"/>
              </a:rPr>
              <a:t>, con </a:t>
            </a:r>
            <a:r>
              <a:rPr lang="en-US" altLang="en-US" dirty="0" err="1">
                <a:solidFill>
                  <a:srgbClr val="000000"/>
                </a:solidFill>
                <a:latin typeface="Times New Roman" panose="02020603050405020304" pitchFamily="18" charset="0"/>
                <a:cs typeface="Calibri" panose="020F0502020204030204" pitchFamily="34" charset="0"/>
              </a:rPr>
              <a:t>đường</a:t>
            </a:r>
            <a:r>
              <a:rPr lang="en-US" altLang="en-US" dirty="0">
                <a:solidFill>
                  <a:srgbClr val="000000"/>
                </a:solidFill>
                <a:latin typeface="Times New Roman" panose="02020603050405020304" pitchFamily="18" charset="0"/>
                <a:cs typeface="Calibri" panose="020F0502020204030204" pitchFamily="34" charset="0"/>
              </a:rPr>
              <a:t>, </a:t>
            </a:r>
            <a:r>
              <a:rPr lang="en-US" altLang="en-US" dirty="0" err="1">
                <a:solidFill>
                  <a:srgbClr val="000000"/>
                </a:solidFill>
                <a:latin typeface="Times New Roman" panose="02020603050405020304" pitchFamily="18" charset="0"/>
                <a:cs typeface="Calibri" panose="020F0502020204030204" pitchFamily="34" charset="0"/>
              </a:rPr>
              <a:t>sao</a:t>
            </a:r>
            <a:r>
              <a:rPr lang="en-US" altLang="en-US" dirty="0">
                <a:solidFill>
                  <a:srgbClr val="000000"/>
                </a:solidFill>
                <a:latin typeface="Times New Roman" panose="02020603050405020304" pitchFamily="18" charset="0"/>
                <a:cs typeface="Calibri" panose="020F0502020204030204" pitchFamily="34" charset="0"/>
              </a:rPr>
              <a:t> </a:t>
            </a:r>
            <a:r>
              <a:rPr lang="en-US" altLang="en-US" dirty="0" err="1">
                <a:solidFill>
                  <a:srgbClr val="000000"/>
                </a:solidFill>
                <a:latin typeface="Times New Roman" panose="02020603050405020304" pitchFamily="18" charset="0"/>
                <a:cs typeface="Calibri" panose="020F0502020204030204" pitchFamily="34" charset="0"/>
              </a:rPr>
              <a:t>trời</a:t>
            </a:r>
            <a:r>
              <a:rPr lang="en-US" altLang="en-US" dirty="0">
                <a:solidFill>
                  <a:srgbClr val="000000"/>
                </a:solidFill>
                <a:latin typeface="Times New Roman" panose="02020603050405020304" pitchFamily="18" charset="0"/>
                <a:cs typeface="Calibri" panose="020F0502020204030204" pitchFamily="34" charset="0"/>
              </a:rPr>
              <a:t>, </a:t>
            </a:r>
            <a:r>
              <a:rPr lang="en-US" altLang="en-US" dirty="0" err="1">
                <a:solidFill>
                  <a:srgbClr val="000000"/>
                </a:solidFill>
                <a:latin typeface="Times New Roman" panose="02020603050405020304" pitchFamily="18" charset="0"/>
                <a:cs typeface="Calibri" panose="020F0502020204030204" pitchFamily="34" charset="0"/>
              </a:rPr>
              <a:t>cánh</a:t>
            </a:r>
            <a:r>
              <a:rPr lang="en-US" altLang="en-US" dirty="0">
                <a:solidFill>
                  <a:srgbClr val="000000"/>
                </a:solidFill>
                <a:latin typeface="Times New Roman" panose="02020603050405020304" pitchFamily="18" charset="0"/>
                <a:cs typeface="Calibri" panose="020F0502020204030204" pitchFamily="34" charset="0"/>
              </a:rPr>
              <a:t> </a:t>
            </a:r>
            <a:r>
              <a:rPr lang="en-US" altLang="en-US" dirty="0" err="1">
                <a:solidFill>
                  <a:srgbClr val="000000"/>
                </a:solidFill>
                <a:latin typeface="Times New Roman" panose="02020603050405020304" pitchFamily="18" charset="0"/>
                <a:cs typeface="Calibri" panose="020F0502020204030204" pitchFamily="34" charset="0"/>
              </a:rPr>
              <a:t>chim</a:t>
            </a:r>
            <a:r>
              <a:rPr lang="en-US" altLang="en-US" dirty="0">
                <a:solidFill>
                  <a:srgbClr val="000000"/>
                </a:solidFill>
                <a:latin typeface="Times New Roman" panose="02020603050405020304" pitchFamily="18" charset="0"/>
                <a:cs typeface="Calibri" panose="020F0502020204030204" pitchFamily="34" charset="0"/>
              </a:rPr>
              <a:t>, </a:t>
            </a:r>
            <a:r>
              <a:rPr lang="en-US" altLang="en-US" dirty="0" err="1">
                <a:solidFill>
                  <a:srgbClr val="000000"/>
                </a:solidFill>
                <a:latin typeface="Times New Roman" panose="02020603050405020304" pitchFamily="18" charset="0"/>
                <a:cs typeface="Calibri" panose="020F0502020204030204" pitchFamily="34" charset="0"/>
              </a:rPr>
              <a:t>làm</a:t>
            </a:r>
            <a:r>
              <a:rPr lang="en-US" altLang="en-US" dirty="0">
                <a:solidFill>
                  <a:srgbClr val="000000"/>
                </a:solidFill>
                <a:latin typeface="Times New Roman" panose="02020603050405020304" pitchFamily="18" charset="0"/>
                <a:cs typeface="Calibri" panose="020F0502020204030204" pitchFamily="34" charset="0"/>
              </a:rPr>
              <a:t> </a:t>
            </a:r>
            <a:r>
              <a:rPr lang="en-US" altLang="en-US" dirty="0" err="1">
                <a:solidFill>
                  <a:srgbClr val="000000"/>
                </a:solidFill>
                <a:latin typeface="Times New Roman" panose="02020603050405020304" pitchFamily="18" charset="0"/>
                <a:cs typeface="Calibri" panose="020F0502020204030204" pitchFamily="34" charset="0"/>
              </a:rPr>
              <a:t>rõ</a:t>
            </a:r>
            <a:r>
              <a:rPr lang="en-US" altLang="en-US" dirty="0">
                <a:solidFill>
                  <a:srgbClr val="000000"/>
                </a:solidFill>
                <a:latin typeface="Times New Roman" panose="02020603050405020304" pitchFamily="18" charset="0"/>
                <a:cs typeface="Calibri" panose="020F0502020204030204" pitchFamily="34" charset="0"/>
              </a:rPr>
              <a:t> </a:t>
            </a:r>
            <a:r>
              <a:rPr lang="en-US" altLang="en-US" dirty="0" err="1">
                <a:solidFill>
                  <a:srgbClr val="000000"/>
                </a:solidFill>
                <a:latin typeface="Times New Roman" panose="02020603050405020304" pitchFamily="18" charset="0"/>
                <a:cs typeface="Calibri" panose="020F0502020204030204" pitchFamily="34" charset="0"/>
              </a:rPr>
              <a:t>những</a:t>
            </a:r>
            <a:r>
              <a:rPr lang="en-US" altLang="en-US" dirty="0">
                <a:solidFill>
                  <a:srgbClr val="000000"/>
                </a:solidFill>
                <a:latin typeface="Times New Roman" panose="02020603050405020304" pitchFamily="18" charset="0"/>
                <a:cs typeface="Calibri" panose="020F0502020204030204" pitchFamily="34" charset="0"/>
              </a:rPr>
              <a:t> </a:t>
            </a:r>
            <a:r>
              <a:rPr lang="en-US" altLang="en-US" dirty="0" err="1">
                <a:solidFill>
                  <a:srgbClr val="000000"/>
                </a:solidFill>
                <a:latin typeface="Times New Roman" panose="02020603050405020304" pitchFamily="18" charset="0"/>
                <a:cs typeface="Calibri" panose="020F0502020204030204" pitchFamily="34" charset="0"/>
              </a:rPr>
              <a:t>khó</a:t>
            </a:r>
            <a:r>
              <a:rPr lang="en-US" altLang="en-US" dirty="0">
                <a:solidFill>
                  <a:srgbClr val="000000"/>
                </a:solidFill>
                <a:latin typeface="Times New Roman" panose="02020603050405020304" pitchFamily="18" charset="0"/>
                <a:cs typeface="Calibri" panose="020F0502020204030204" pitchFamily="34" charset="0"/>
              </a:rPr>
              <a:t> </a:t>
            </a:r>
            <a:r>
              <a:rPr lang="en-US" altLang="en-US" dirty="0" err="1">
                <a:solidFill>
                  <a:srgbClr val="000000"/>
                </a:solidFill>
                <a:latin typeface="Times New Roman" panose="02020603050405020304" pitchFamily="18" charset="0"/>
                <a:cs typeface="Calibri" panose="020F0502020204030204" pitchFamily="34" charset="0"/>
              </a:rPr>
              <a:t>khăn</a:t>
            </a:r>
            <a:r>
              <a:rPr lang="en-US" altLang="en-US" dirty="0">
                <a:solidFill>
                  <a:srgbClr val="000000"/>
                </a:solidFill>
                <a:latin typeface="Times New Roman" panose="02020603050405020304" pitchFamily="18" charset="0"/>
                <a:cs typeface="Calibri" panose="020F0502020204030204" pitchFamily="34" charset="0"/>
              </a:rPr>
              <a:t> </a:t>
            </a:r>
            <a:r>
              <a:rPr lang="en-US" altLang="en-US" dirty="0" err="1">
                <a:solidFill>
                  <a:srgbClr val="000000"/>
                </a:solidFill>
                <a:latin typeface="Times New Roman" panose="02020603050405020304" pitchFamily="18" charset="0"/>
                <a:cs typeface="Calibri" panose="020F0502020204030204" pitchFamily="34" charset="0"/>
              </a:rPr>
              <a:t>mà</a:t>
            </a:r>
            <a:r>
              <a:rPr lang="en-US" altLang="en-US" dirty="0">
                <a:solidFill>
                  <a:srgbClr val="000000"/>
                </a:solidFill>
                <a:latin typeface="Times New Roman" panose="02020603050405020304" pitchFamily="18" charset="0"/>
                <a:cs typeface="Calibri" panose="020F0502020204030204" pitchFamily="34" charset="0"/>
              </a:rPr>
              <a:t> </a:t>
            </a:r>
            <a:r>
              <a:rPr lang="en-US" altLang="en-US" dirty="0" err="1">
                <a:solidFill>
                  <a:srgbClr val="000000"/>
                </a:solidFill>
                <a:latin typeface="Times New Roman" panose="02020603050405020304" pitchFamily="18" charset="0"/>
                <a:cs typeface="Calibri" panose="020F0502020204030204" pitchFamily="34" charset="0"/>
              </a:rPr>
              <a:t>người</a:t>
            </a:r>
            <a:r>
              <a:rPr lang="en-US" altLang="en-US" dirty="0">
                <a:solidFill>
                  <a:srgbClr val="000000"/>
                </a:solidFill>
                <a:latin typeface="Times New Roman" panose="02020603050405020304" pitchFamily="18" charset="0"/>
                <a:cs typeface="Calibri" panose="020F0502020204030204" pitchFamily="34" charset="0"/>
              </a:rPr>
              <a:t> </a:t>
            </a:r>
            <a:r>
              <a:rPr lang="en-US" altLang="en-US" dirty="0" err="1">
                <a:solidFill>
                  <a:srgbClr val="000000"/>
                </a:solidFill>
                <a:latin typeface="Times New Roman" panose="02020603050405020304" pitchFamily="18" charset="0"/>
                <a:cs typeface="Calibri" panose="020F0502020204030204" pitchFamily="34" charset="0"/>
              </a:rPr>
              <a:t>lính</a:t>
            </a:r>
            <a:r>
              <a:rPr lang="en-US" altLang="en-US" dirty="0">
                <a:solidFill>
                  <a:srgbClr val="000000"/>
                </a:solidFill>
                <a:latin typeface="Times New Roman" panose="02020603050405020304" pitchFamily="18" charset="0"/>
                <a:cs typeface="Calibri" panose="020F0502020204030204" pitchFamily="34" charset="0"/>
              </a:rPr>
              <a:t> </a:t>
            </a:r>
            <a:r>
              <a:rPr lang="en-US" altLang="en-US" dirty="0" err="1">
                <a:solidFill>
                  <a:srgbClr val="000000"/>
                </a:solidFill>
                <a:latin typeface="Times New Roman" panose="02020603050405020304" pitchFamily="18" charset="0"/>
                <a:cs typeface="Calibri" panose="020F0502020204030204" pitchFamily="34" charset="0"/>
              </a:rPr>
              <a:t>lái</a:t>
            </a:r>
            <a:r>
              <a:rPr lang="en-US" altLang="en-US" dirty="0">
                <a:solidFill>
                  <a:srgbClr val="000000"/>
                </a:solidFill>
                <a:latin typeface="Times New Roman" panose="02020603050405020304" pitchFamily="18" charset="0"/>
                <a:cs typeface="Calibri" panose="020F0502020204030204" pitchFamily="34" charset="0"/>
              </a:rPr>
              <a:t> </a:t>
            </a:r>
            <a:r>
              <a:rPr lang="en-US" altLang="en-US" dirty="0" err="1">
                <a:solidFill>
                  <a:srgbClr val="000000"/>
                </a:solidFill>
                <a:latin typeface="Times New Roman" panose="02020603050405020304" pitchFamily="18" charset="0"/>
                <a:cs typeface="Calibri" panose="020F0502020204030204" pitchFamily="34" charset="0"/>
              </a:rPr>
              <a:t>xe</a:t>
            </a:r>
            <a:r>
              <a:rPr lang="en-US" altLang="en-US" dirty="0">
                <a:solidFill>
                  <a:srgbClr val="000000"/>
                </a:solidFill>
                <a:latin typeface="Times New Roman" panose="02020603050405020304" pitchFamily="18" charset="0"/>
                <a:cs typeface="Calibri" panose="020F0502020204030204" pitchFamily="34" charset="0"/>
              </a:rPr>
              <a:t> </a:t>
            </a:r>
            <a:r>
              <a:rPr lang="en-US" altLang="en-US" dirty="0" err="1">
                <a:solidFill>
                  <a:srgbClr val="000000"/>
                </a:solidFill>
                <a:latin typeface="Times New Roman" panose="02020603050405020304" pitchFamily="18" charset="0"/>
                <a:cs typeface="Calibri" panose="020F0502020204030204" pitchFamily="34" charset="0"/>
              </a:rPr>
              <a:t>đang</a:t>
            </a:r>
            <a:r>
              <a:rPr lang="en-US" altLang="en-US" dirty="0">
                <a:solidFill>
                  <a:srgbClr val="000000"/>
                </a:solidFill>
                <a:latin typeface="Times New Roman" panose="02020603050405020304" pitchFamily="18" charset="0"/>
                <a:cs typeface="Calibri" panose="020F0502020204030204" pitchFamily="34" charset="0"/>
              </a:rPr>
              <a:t> </a:t>
            </a:r>
            <a:r>
              <a:rPr lang="en-US" altLang="en-US" dirty="0" err="1">
                <a:solidFill>
                  <a:srgbClr val="000000"/>
                </a:solidFill>
                <a:latin typeface="Times New Roman" panose="02020603050405020304" pitchFamily="18" charset="0"/>
                <a:cs typeface="Calibri" panose="020F0502020204030204" pitchFamily="34" charset="0"/>
              </a:rPr>
              <a:t>phải</a:t>
            </a:r>
            <a:r>
              <a:rPr lang="en-US" altLang="en-US" dirty="0">
                <a:solidFill>
                  <a:srgbClr val="000000"/>
                </a:solidFill>
                <a:latin typeface="Times New Roman" panose="02020603050405020304" pitchFamily="18" charset="0"/>
                <a:cs typeface="Calibri" panose="020F0502020204030204" pitchFamily="34" charset="0"/>
              </a:rPr>
              <a:t> </a:t>
            </a:r>
            <a:r>
              <a:rPr lang="en-US" altLang="en-US" dirty="0" err="1">
                <a:solidFill>
                  <a:srgbClr val="000000"/>
                </a:solidFill>
                <a:latin typeface="Times New Roman" panose="02020603050405020304" pitchFamily="18" charset="0"/>
                <a:cs typeface="Calibri" panose="020F0502020204030204" pitchFamily="34" charset="0"/>
              </a:rPr>
              <a:t>đối</a:t>
            </a:r>
            <a:r>
              <a:rPr lang="en-US" altLang="en-US" dirty="0">
                <a:solidFill>
                  <a:srgbClr val="000000"/>
                </a:solidFill>
                <a:latin typeface="Times New Roman" panose="02020603050405020304" pitchFamily="18" charset="0"/>
                <a:cs typeface="Calibri" panose="020F0502020204030204" pitchFamily="34" charset="0"/>
              </a:rPr>
              <a:t> </a:t>
            </a:r>
            <a:r>
              <a:rPr lang="en-US" altLang="en-US" dirty="0" err="1">
                <a:solidFill>
                  <a:srgbClr val="000000"/>
                </a:solidFill>
                <a:latin typeface="Times New Roman" panose="02020603050405020304" pitchFamily="18" charset="0"/>
                <a:cs typeface="Calibri" panose="020F0502020204030204" pitchFamily="34" charset="0"/>
              </a:rPr>
              <a:t>mặt</a:t>
            </a:r>
            <a:r>
              <a:rPr lang="en-US" altLang="en-US" dirty="0">
                <a:solidFill>
                  <a:srgbClr val="000000"/>
                </a:solidFill>
                <a:latin typeface="Times New Roman" panose="02020603050405020304" pitchFamily="18" charset="0"/>
                <a:cs typeface="Calibri" panose="020F0502020204030204" pitchFamily="34" charset="0"/>
              </a:rPr>
              <a:t> </a:t>
            </a:r>
            <a:r>
              <a:rPr lang="en-US" altLang="en-US" dirty="0" err="1">
                <a:solidFill>
                  <a:srgbClr val="000000"/>
                </a:solidFill>
                <a:latin typeface="Times New Roman" panose="02020603050405020304" pitchFamily="18" charset="0"/>
                <a:cs typeface="Calibri" panose="020F0502020204030204" pitchFamily="34" charset="0"/>
              </a:rPr>
              <a:t>khi</a:t>
            </a:r>
            <a:r>
              <a:rPr lang="en-US" altLang="en-US" dirty="0">
                <a:solidFill>
                  <a:srgbClr val="000000"/>
                </a:solidFill>
                <a:latin typeface="Times New Roman" panose="02020603050405020304" pitchFamily="18" charset="0"/>
                <a:cs typeface="Calibri" panose="020F0502020204030204" pitchFamily="34" charset="0"/>
              </a:rPr>
              <a:t> </a:t>
            </a:r>
            <a:r>
              <a:rPr lang="en-US" altLang="en-US" dirty="0" err="1">
                <a:solidFill>
                  <a:srgbClr val="000000"/>
                </a:solidFill>
                <a:latin typeface="Times New Roman" panose="02020603050405020304" pitchFamily="18" charset="0"/>
                <a:cs typeface="Calibri" panose="020F0502020204030204" pitchFamily="34" charset="0"/>
              </a:rPr>
              <a:t>làm</a:t>
            </a:r>
            <a:r>
              <a:rPr lang="en-US" altLang="en-US" dirty="0">
                <a:solidFill>
                  <a:srgbClr val="000000"/>
                </a:solidFill>
                <a:latin typeface="Times New Roman" panose="02020603050405020304" pitchFamily="18" charset="0"/>
                <a:cs typeface="Calibri" panose="020F0502020204030204" pitchFamily="34" charset="0"/>
              </a:rPr>
              <a:t> </a:t>
            </a:r>
            <a:r>
              <a:rPr lang="en-US" altLang="en-US" dirty="0" err="1">
                <a:solidFill>
                  <a:srgbClr val="000000"/>
                </a:solidFill>
                <a:latin typeface="Times New Roman" panose="02020603050405020304" pitchFamily="18" charset="0"/>
                <a:cs typeface="Calibri" panose="020F0502020204030204" pitchFamily="34" charset="0"/>
              </a:rPr>
              <a:t>nhiệm</a:t>
            </a:r>
            <a:r>
              <a:rPr lang="en-US" altLang="en-US" dirty="0">
                <a:solidFill>
                  <a:srgbClr val="000000"/>
                </a:solidFill>
                <a:latin typeface="Times New Roman" panose="02020603050405020304" pitchFamily="18" charset="0"/>
                <a:cs typeface="Calibri" panose="020F0502020204030204" pitchFamily="34" charset="0"/>
              </a:rPr>
              <a:t> </a:t>
            </a:r>
            <a:r>
              <a:rPr lang="en-US" altLang="en-US" dirty="0" err="1">
                <a:solidFill>
                  <a:srgbClr val="000000"/>
                </a:solidFill>
                <a:latin typeface="Times New Roman" panose="02020603050405020304" pitchFamily="18" charset="0"/>
                <a:cs typeface="Calibri" panose="020F0502020204030204" pitchFamily="34" charset="0"/>
              </a:rPr>
              <a:t>vụ</a:t>
            </a:r>
            <a:r>
              <a:rPr lang="en-US" altLang="en-US" dirty="0">
                <a:solidFill>
                  <a:srgbClr val="000000"/>
                </a:solidFill>
                <a:latin typeface="Times New Roman" panose="02020603050405020304" pitchFamily="18" charset="0"/>
                <a:cs typeface="Calibri" panose="020F0502020204030204" pitchFamily="34" charset="0"/>
              </a:rPr>
              <a:t>, </a:t>
            </a:r>
            <a:r>
              <a:rPr lang="en-US" altLang="en-US" dirty="0" err="1">
                <a:solidFill>
                  <a:srgbClr val="000000"/>
                </a:solidFill>
                <a:latin typeface="Times New Roman" panose="02020603050405020304" pitchFamily="18" charset="0"/>
                <a:cs typeface="Calibri" panose="020F0502020204030204" pitchFamily="34" charset="0"/>
              </a:rPr>
              <a:t>nhưng</a:t>
            </a:r>
            <a:r>
              <a:rPr lang="en-US" altLang="en-US" dirty="0">
                <a:solidFill>
                  <a:srgbClr val="000000"/>
                </a:solidFill>
                <a:latin typeface="Times New Roman" panose="02020603050405020304" pitchFamily="18" charset="0"/>
                <a:cs typeface="Calibri" panose="020F0502020204030204" pitchFamily="34" charset="0"/>
              </a:rPr>
              <a:t> </a:t>
            </a:r>
            <a:r>
              <a:rPr lang="en-US" altLang="en-US" dirty="0" err="1">
                <a:solidFill>
                  <a:srgbClr val="000000"/>
                </a:solidFill>
                <a:latin typeface="Times New Roman" panose="02020603050405020304" pitchFamily="18" charset="0"/>
                <a:cs typeface="Calibri" panose="020F0502020204030204" pitchFamily="34" charset="0"/>
              </a:rPr>
              <a:t>cũng</a:t>
            </a:r>
            <a:r>
              <a:rPr lang="en-US" altLang="en-US" dirty="0">
                <a:solidFill>
                  <a:srgbClr val="000000"/>
                </a:solidFill>
                <a:latin typeface="Times New Roman" panose="02020603050405020304" pitchFamily="18" charset="0"/>
                <a:cs typeface="Calibri" panose="020F0502020204030204" pitchFamily="34" charset="0"/>
              </a:rPr>
              <a:t> </a:t>
            </a:r>
            <a:r>
              <a:rPr lang="en-US" altLang="en-US" dirty="0" err="1">
                <a:solidFill>
                  <a:srgbClr val="000000"/>
                </a:solidFill>
                <a:latin typeface="Times New Roman" panose="02020603050405020304" pitchFamily="18" charset="0"/>
                <a:cs typeface="Calibri" panose="020F0502020204030204" pitchFamily="34" charset="0"/>
              </a:rPr>
              <a:t>mang</a:t>
            </a:r>
            <a:r>
              <a:rPr lang="en-US" altLang="en-US" dirty="0">
                <a:solidFill>
                  <a:srgbClr val="000000"/>
                </a:solidFill>
                <a:latin typeface="Times New Roman" panose="02020603050405020304" pitchFamily="18" charset="0"/>
                <a:cs typeface="Calibri" panose="020F0502020204030204" pitchFamily="34" charset="0"/>
              </a:rPr>
              <a:t> </a:t>
            </a:r>
            <a:r>
              <a:rPr lang="en-US" altLang="en-US" dirty="0" err="1">
                <a:solidFill>
                  <a:srgbClr val="000000"/>
                </a:solidFill>
                <a:latin typeface="Times New Roman" panose="02020603050405020304" pitchFamily="18" charset="0"/>
                <a:cs typeface="Calibri" panose="020F0502020204030204" pitchFamily="34" charset="0"/>
              </a:rPr>
              <a:t>lại</a:t>
            </a:r>
            <a:r>
              <a:rPr lang="en-US" altLang="en-US" dirty="0">
                <a:solidFill>
                  <a:srgbClr val="000000"/>
                </a:solidFill>
                <a:latin typeface="Times New Roman" panose="02020603050405020304" pitchFamily="18" charset="0"/>
                <a:cs typeface="Calibri" panose="020F0502020204030204" pitchFamily="34" charset="0"/>
              </a:rPr>
              <a:t> </a:t>
            </a:r>
            <a:r>
              <a:rPr lang="en-US" altLang="en-US" dirty="0" err="1">
                <a:solidFill>
                  <a:srgbClr val="000000"/>
                </a:solidFill>
                <a:latin typeface="Times New Roman" panose="02020603050405020304" pitchFamily="18" charset="0"/>
                <a:cs typeface="Calibri" panose="020F0502020204030204" pitchFamily="34" charset="0"/>
              </a:rPr>
              <a:t>cho</a:t>
            </a:r>
            <a:r>
              <a:rPr lang="en-US" altLang="en-US" dirty="0">
                <a:solidFill>
                  <a:srgbClr val="000000"/>
                </a:solidFill>
                <a:latin typeface="Times New Roman" panose="02020603050405020304" pitchFamily="18" charset="0"/>
                <a:cs typeface="Calibri" panose="020F0502020204030204" pitchFamily="34" charset="0"/>
              </a:rPr>
              <a:t> </a:t>
            </a:r>
            <a:r>
              <a:rPr lang="en-US" altLang="en-US" dirty="0" err="1">
                <a:solidFill>
                  <a:srgbClr val="000000"/>
                </a:solidFill>
                <a:latin typeface="Times New Roman" panose="02020603050405020304" pitchFamily="18" charset="0"/>
                <a:cs typeface="Calibri" panose="020F0502020204030204" pitchFamily="34" charset="0"/>
              </a:rPr>
              <a:t>họ</a:t>
            </a:r>
            <a:r>
              <a:rPr lang="en-US" altLang="en-US" dirty="0">
                <a:solidFill>
                  <a:srgbClr val="000000"/>
                </a:solidFill>
                <a:latin typeface="Times New Roman" panose="02020603050405020304" pitchFamily="18" charset="0"/>
                <a:cs typeface="Calibri" panose="020F0502020204030204" pitchFamily="34" charset="0"/>
              </a:rPr>
              <a:t> </a:t>
            </a:r>
            <a:r>
              <a:rPr lang="en-US" altLang="en-US" dirty="0" err="1">
                <a:solidFill>
                  <a:srgbClr val="000000"/>
                </a:solidFill>
                <a:latin typeface="Times New Roman" panose="02020603050405020304" pitchFamily="18" charset="0"/>
                <a:cs typeface="Calibri" panose="020F0502020204030204" pitchFamily="34" charset="0"/>
              </a:rPr>
              <a:t>càm</a:t>
            </a:r>
            <a:r>
              <a:rPr lang="en-US" altLang="en-US" dirty="0">
                <a:solidFill>
                  <a:srgbClr val="000000"/>
                </a:solidFill>
                <a:latin typeface="Times New Roman" panose="02020603050405020304" pitchFamily="18" charset="0"/>
                <a:cs typeface="Calibri" panose="020F0502020204030204" pitchFamily="34" charset="0"/>
              </a:rPr>
              <a:t> </a:t>
            </a:r>
            <a:r>
              <a:rPr lang="en-US" altLang="en-US" dirty="0" err="1">
                <a:solidFill>
                  <a:srgbClr val="000000"/>
                </a:solidFill>
                <a:latin typeface="Times New Roman" panose="02020603050405020304" pitchFamily="18" charset="0"/>
                <a:cs typeface="Calibri" panose="020F0502020204030204" pitchFamily="34" charset="0"/>
              </a:rPr>
              <a:t>giác</a:t>
            </a:r>
            <a:r>
              <a:rPr lang="en-US" altLang="en-US" dirty="0">
                <a:solidFill>
                  <a:srgbClr val="000000"/>
                </a:solidFill>
                <a:latin typeface="Times New Roman" panose="02020603050405020304" pitchFamily="18" charset="0"/>
                <a:cs typeface="Calibri" panose="020F0502020204030204" pitchFamily="34" charset="0"/>
              </a:rPr>
              <a:t> </a:t>
            </a:r>
            <a:r>
              <a:rPr lang="en-US" altLang="en-US" dirty="0" err="1">
                <a:solidFill>
                  <a:srgbClr val="000000"/>
                </a:solidFill>
                <a:latin typeface="Times New Roman" panose="02020603050405020304" pitchFamily="18" charset="0"/>
                <a:cs typeface="Calibri" panose="020F0502020204030204" pitchFamily="34" charset="0"/>
              </a:rPr>
              <a:t>thích</a:t>
            </a:r>
            <a:r>
              <a:rPr lang="en-US" altLang="en-US" dirty="0">
                <a:solidFill>
                  <a:srgbClr val="000000"/>
                </a:solidFill>
                <a:latin typeface="Times New Roman" panose="02020603050405020304" pitchFamily="18" charset="0"/>
                <a:cs typeface="Calibri" panose="020F0502020204030204" pitchFamily="34" charset="0"/>
              </a:rPr>
              <a:t> </a:t>
            </a:r>
            <a:r>
              <a:rPr lang="en-US" altLang="en-US" dirty="0" err="1">
                <a:solidFill>
                  <a:srgbClr val="000000"/>
                </a:solidFill>
                <a:latin typeface="Times New Roman" panose="02020603050405020304" pitchFamily="18" charset="0"/>
                <a:cs typeface="Calibri" panose="020F0502020204030204" pitchFamily="34" charset="0"/>
              </a:rPr>
              <a:t>thú</a:t>
            </a:r>
            <a:r>
              <a:rPr lang="en-US" altLang="en-US" dirty="0">
                <a:solidFill>
                  <a:srgbClr val="000000"/>
                </a:solidFill>
                <a:latin typeface="Times New Roman" panose="02020603050405020304" pitchFamily="18" charset="0"/>
                <a:cs typeface="Calibri" panose="020F0502020204030204" pitchFamily="34" charset="0"/>
              </a:rPr>
              <a:t>: “</a:t>
            </a:r>
            <a:r>
              <a:rPr lang="en-US" altLang="en-US" dirty="0" err="1">
                <a:solidFill>
                  <a:srgbClr val="000000"/>
                </a:solidFill>
                <a:latin typeface="Times New Roman" panose="02020603050405020304" pitchFamily="18" charset="0"/>
                <a:cs typeface="Calibri" panose="020F0502020204030204" pitchFamily="34" charset="0"/>
              </a:rPr>
              <a:t>xoa</a:t>
            </a:r>
            <a:r>
              <a:rPr lang="en-US" altLang="en-US" dirty="0">
                <a:solidFill>
                  <a:srgbClr val="000000"/>
                </a:solidFill>
                <a:latin typeface="Times New Roman" panose="02020603050405020304" pitchFamily="18" charset="0"/>
                <a:cs typeface="Calibri" panose="020F0502020204030204" pitchFamily="34" charset="0"/>
              </a:rPr>
              <a:t> </a:t>
            </a:r>
            <a:r>
              <a:rPr lang="en-US" altLang="en-US" dirty="0" err="1">
                <a:solidFill>
                  <a:srgbClr val="000000"/>
                </a:solidFill>
                <a:latin typeface="Times New Roman" panose="02020603050405020304" pitchFamily="18" charset="0"/>
                <a:cs typeface="Calibri" panose="020F0502020204030204" pitchFamily="34" charset="0"/>
              </a:rPr>
              <a:t>mắt</a:t>
            </a:r>
            <a:r>
              <a:rPr lang="en-US" altLang="en-US" dirty="0">
                <a:solidFill>
                  <a:srgbClr val="000000"/>
                </a:solidFill>
                <a:latin typeface="Times New Roman" panose="02020603050405020304" pitchFamily="18" charset="0"/>
                <a:cs typeface="Calibri" panose="020F0502020204030204" pitchFamily="34" charset="0"/>
              </a:rPr>
              <a:t> </a:t>
            </a:r>
            <a:r>
              <a:rPr lang="en-US" altLang="en-US" dirty="0" err="1">
                <a:solidFill>
                  <a:srgbClr val="000000"/>
                </a:solidFill>
                <a:latin typeface="Times New Roman" panose="02020603050405020304" pitchFamily="18" charset="0"/>
                <a:cs typeface="Calibri" panose="020F0502020204030204" pitchFamily="34" charset="0"/>
              </a:rPr>
              <a:t>đắng</a:t>
            </a:r>
            <a:r>
              <a:rPr lang="en-US" altLang="en-US" dirty="0">
                <a:solidFill>
                  <a:srgbClr val="000000"/>
                </a:solidFill>
                <a:latin typeface="Times New Roman" panose="02020603050405020304" pitchFamily="18" charset="0"/>
                <a:cs typeface="Calibri" panose="020F0502020204030204" pitchFamily="34" charset="0"/>
              </a:rPr>
              <a:t>”, “</a:t>
            </a:r>
            <a:r>
              <a:rPr lang="en-US" altLang="en-US" dirty="0" err="1">
                <a:solidFill>
                  <a:srgbClr val="000000"/>
                </a:solidFill>
                <a:latin typeface="Times New Roman" panose="02020603050405020304" pitchFamily="18" charset="0"/>
                <a:cs typeface="Calibri" panose="020F0502020204030204" pitchFamily="34" charset="0"/>
              </a:rPr>
              <a:t>chạy</a:t>
            </a:r>
            <a:r>
              <a:rPr lang="en-US" altLang="en-US" dirty="0">
                <a:solidFill>
                  <a:srgbClr val="000000"/>
                </a:solidFill>
                <a:latin typeface="Times New Roman" panose="02020603050405020304" pitchFamily="18" charset="0"/>
                <a:cs typeface="Calibri" panose="020F0502020204030204" pitchFamily="34" charset="0"/>
              </a:rPr>
              <a:t> </a:t>
            </a:r>
            <a:r>
              <a:rPr lang="en-US" altLang="en-US" dirty="0" err="1">
                <a:solidFill>
                  <a:srgbClr val="000000"/>
                </a:solidFill>
                <a:latin typeface="Times New Roman" panose="02020603050405020304" pitchFamily="18" charset="0"/>
                <a:cs typeface="Calibri" panose="020F0502020204030204" pitchFamily="34" charset="0"/>
              </a:rPr>
              <a:t>thẳng</a:t>
            </a:r>
            <a:r>
              <a:rPr lang="en-US" altLang="en-US" dirty="0">
                <a:solidFill>
                  <a:srgbClr val="000000"/>
                </a:solidFill>
                <a:latin typeface="Times New Roman" panose="02020603050405020304" pitchFamily="18" charset="0"/>
                <a:cs typeface="Calibri" panose="020F0502020204030204" pitchFamily="34" charset="0"/>
              </a:rPr>
              <a:t> </a:t>
            </a:r>
            <a:r>
              <a:rPr lang="en-US" altLang="en-US" dirty="0" err="1">
                <a:solidFill>
                  <a:srgbClr val="000000"/>
                </a:solidFill>
                <a:latin typeface="Times New Roman" panose="02020603050405020304" pitchFamily="18" charset="0"/>
                <a:cs typeface="Calibri" panose="020F0502020204030204" pitchFamily="34" charset="0"/>
              </a:rPr>
              <a:t>vào</a:t>
            </a:r>
            <a:r>
              <a:rPr lang="en-US" altLang="en-US" dirty="0">
                <a:solidFill>
                  <a:srgbClr val="000000"/>
                </a:solidFill>
                <a:latin typeface="Times New Roman" panose="02020603050405020304" pitchFamily="18" charset="0"/>
                <a:cs typeface="Calibri" panose="020F0502020204030204" pitchFamily="34" charset="0"/>
              </a:rPr>
              <a:t> </a:t>
            </a:r>
            <a:r>
              <a:rPr lang="en-US" altLang="en-US" dirty="0" err="1">
                <a:solidFill>
                  <a:srgbClr val="000000"/>
                </a:solidFill>
                <a:latin typeface="Times New Roman" panose="02020603050405020304" pitchFamily="18" charset="0"/>
                <a:cs typeface="Calibri" panose="020F0502020204030204" pitchFamily="34" charset="0"/>
              </a:rPr>
              <a:t>tim</a:t>
            </a:r>
            <a:r>
              <a:rPr lang="en-US" altLang="en-US" dirty="0">
                <a:solidFill>
                  <a:srgbClr val="000000"/>
                </a:solidFill>
                <a:latin typeface="Times New Roman" panose="02020603050405020304" pitchFamily="18" charset="0"/>
                <a:cs typeface="Calibri" panose="020F0502020204030204" pitchFamily="34" charset="0"/>
              </a:rPr>
              <a:t>”, “</a:t>
            </a:r>
            <a:r>
              <a:rPr lang="en-US" altLang="en-US" dirty="0" err="1">
                <a:solidFill>
                  <a:srgbClr val="000000"/>
                </a:solidFill>
                <a:latin typeface="Times New Roman" panose="02020603050405020304" pitchFamily="18" charset="0"/>
                <a:cs typeface="Calibri" panose="020F0502020204030204" pitchFamily="34" charset="0"/>
              </a:rPr>
              <a:t>Như</a:t>
            </a:r>
            <a:r>
              <a:rPr lang="en-US" altLang="en-US" dirty="0">
                <a:solidFill>
                  <a:srgbClr val="000000"/>
                </a:solidFill>
                <a:latin typeface="Times New Roman" panose="02020603050405020304" pitchFamily="18" charset="0"/>
                <a:cs typeface="Calibri" panose="020F0502020204030204" pitchFamily="34" charset="0"/>
              </a:rPr>
              <a:t> </a:t>
            </a:r>
            <a:r>
              <a:rPr lang="en-US" altLang="en-US" dirty="0" err="1">
                <a:solidFill>
                  <a:srgbClr val="000000"/>
                </a:solidFill>
                <a:latin typeface="Times New Roman" panose="02020603050405020304" pitchFamily="18" charset="0"/>
                <a:cs typeface="Calibri" panose="020F0502020204030204" pitchFamily="34" charset="0"/>
              </a:rPr>
              <a:t>sa</a:t>
            </a:r>
            <a:r>
              <a:rPr lang="en-US" altLang="en-US" dirty="0">
                <a:solidFill>
                  <a:srgbClr val="000000"/>
                </a:solidFill>
                <a:latin typeface="Times New Roman" panose="02020603050405020304" pitchFamily="18" charset="0"/>
                <a:cs typeface="Calibri" panose="020F0502020204030204" pitchFamily="34" charset="0"/>
              </a:rPr>
              <a:t> </a:t>
            </a:r>
            <a:r>
              <a:rPr lang="en-US" altLang="en-US" dirty="0" err="1">
                <a:solidFill>
                  <a:srgbClr val="000000"/>
                </a:solidFill>
                <a:latin typeface="Times New Roman" panose="02020603050405020304" pitchFamily="18" charset="0"/>
                <a:cs typeface="Calibri" panose="020F0502020204030204" pitchFamily="34" charset="0"/>
              </a:rPr>
              <a:t>như</a:t>
            </a:r>
            <a:r>
              <a:rPr lang="en-US" altLang="en-US" dirty="0">
                <a:solidFill>
                  <a:srgbClr val="000000"/>
                </a:solidFill>
                <a:latin typeface="Times New Roman" panose="02020603050405020304" pitchFamily="18" charset="0"/>
                <a:cs typeface="Calibri" panose="020F0502020204030204" pitchFamily="34" charset="0"/>
              </a:rPr>
              <a:t> </a:t>
            </a:r>
            <a:r>
              <a:rPr lang="en-US" altLang="en-US" dirty="0" err="1">
                <a:solidFill>
                  <a:srgbClr val="000000"/>
                </a:solidFill>
                <a:latin typeface="Times New Roman" panose="02020603050405020304" pitchFamily="18" charset="0"/>
                <a:cs typeface="Calibri" panose="020F0502020204030204" pitchFamily="34" charset="0"/>
              </a:rPr>
              <a:t>ùa</a:t>
            </a:r>
            <a:r>
              <a:rPr lang="en-US" altLang="en-US" dirty="0">
                <a:solidFill>
                  <a:srgbClr val="000000"/>
                </a:solidFill>
                <a:latin typeface="Times New Roman" panose="02020603050405020304" pitchFamily="18" charset="0"/>
                <a:cs typeface="Calibri" panose="020F0502020204030204" pitchFamily="34" charset="0"/>
              </a:rPr>
              <a:t> </a:t>
            </a:r>
            <a:r>
              <a:rPr lang="en-US" altLang="en-US" dirty="0" err="1">
                <a:solidFill>
                  <a:srgbClr val="000000"/>
                </a:solidFill>
                <a:latin typeface="Times New Roman" panose="02020603050405020304" pitchFamily="18" charset="0"/>
                <a:cs typeface="Calibri" panose="020F0502020204030204" pitchFamily="34" charset="0"/>
              </a:rPr>
              <a:t>vào</a:t>
            </a:r>
            <a:r>
              <a:rPr lang="en-US" altLang="en-US" dirty="0">
                <a:solidFill>
                  <a:srgbClr val="000000"/>
                </a:solidFill>
                <a:latin typeface="Times New Roman" panose="02020603050405020304" pitchFamily="18" charset="0"/>
                <a:cs typeface="Calibri" panose="020F0502020204030204" pitchFamily="34" charset="0"/>
              </a:rPr>
              <a:t> </a:t>
            </a:r>
            <a:r>
              <a:rPr lang="en-US" altLang="en-US" dirty="0" err="1">
                <a:solidFill>
                  <a:srgbClr val="000000"/>
                </a:solidFill>
                <a:latin typeface="Times New Roman" panose="02020603050405020304" pitchFamily="18" charset="0"/>
                <a:cs typeface="Calibri" panose="020F0502020204030204" pitchFamily="34" charset="0"/>
              </a:rPr>
              <a:t>buồng</a:t>
            </a:r>
            <a:r>
              <a:rPr lang="en-US" altLang="en-US" dirty="0">
                <a:solidFill>
                  <a:srgbClr val="000000"/>
                </a:solidFill>
                <a:latin typeface="Times New Roman" panose="02020603050405020304" pitchFamily="18" charset="0"/>
                <a:cs typeface="Calibri" panose="020F0502020204030204" pitchFamily="34" charset="0"/>
              </a:rPr>
              <a:t> </a:t>
            </a:r>
            <a:r>
              <a:rPr lang="en-US" altLang="en-US" dirty="0" err="1">
                <a:solidFill>
                  <a:srgbClr val="000000"/>
                </a:solidFill>
                <a:latin typeface="Times New Roman" panose="02020603050405020304" pitchFamily="18" charset="0"/>
                <a:cs typeface="Calibri" panose="020F0502020204030204" pitchFamily="34" charset="0"/>
              </a:rPr>
              <a:t>lái</a:t>
            </a:r>
            <a:r>
              <a:rPr lang="en-US" altLang="en-US" dirty="0">
                <a:solidFill>
                  <a:srgbClr val="000000"/>
                </a:solidFill>
                <a:latin typeface="Times New Roman" panose="02020603050405020304" pitchFamily="18" charset="0"/>
                <a:cs typeface="Calibri" panose="020F0502020204030204" pitchFamily="34" charset="0"/>
              </a:rPr>
              <a:t>” =&gt; </a:t>
            </a:r>
            <a:r>
              <a:rPr lang="en-US" altLang="en-US" dirty="0" err="1">
                <a:solidFill>
                  <a:srgbClr val="000000"/>
                </a:solidFill>
                <a:latin typeface="Times New Roman" panose="02020603050405020304" pitchFamily="18" charset="0"/>
                <a:cs typeface="Calibri" panose="020F0502020204030204" pitchFamily="34" charset="0"/>
              </a:rPr>
              <a:t>Nghệ</a:t>
            </a:r>
            <a:r>
              <a:rPr lang="en-US" altLang="en-US" dirty="0">
                <a:solidFill>
                  <a:srgbClr val="000000"/>
                </a:solidFill>
                <a:latin typeface="Times New Roman" panose="02020603050405020304" pitchFamily="18" charset="0"/>
                <a:cs typeface="Calibri" panose="020F0502020204030204" pitchFamily="34" charset="0"/>
              </a:rPr>
              <a:t> </a:t>
            </a:r>
            <a:r>
              <a:rPr lang="en-US" altLang="en-US" dirty="0" err="1">
                <a:solidFill>
                  <a:srgbClr val="000000"/>
                </a:solidFill>
                <a:latin typeface="Times New Roman" panose="02020603050405020304" pitchFamily="18" charset="0"/>
                <a:cs typeface="Calibri" panose="020F0502020204030204" pitchFamily="34" charset="0"/>
              </a:rPr>
              <a:t>thuật</a:t>
            </a:r>
            <a:r>
              <a:rPr lang="en-US" altLang="en-US" dirty="0">
                <a:solidFill>
                  <a:srgbClr val="000000"/>
                </a:solidFill>
                <a:latin typeface="Times New Roman" panose="02020603050405020304" pitchFamily="18" charset="0"/>
                <a:cs typeface="Calibri" panose="020F0502020204030204" pitchFamily="34" charset="0"/>
              </a:rPr>
              <a:t> </a:t>
            </a:r>
            <a:r>
              <a:rPr lang="en-US" altLang="en-US" dirty="0" err="1">
                <a:solidFill>
                  <a:srgbClr val="000000"/>
                </a:solidFill>
                <a:latin typeface="Times New Roman" panose="02020603050405020304" pitchFamily="18" charset="0"/>
                <a:cs typeface="Calibri" panose="020F0502020204030204" pitchFamily="34" charset="0"/>
              </a:rPr>
              <a:t>nhân</a:t>
            </a:r>
            <a:r>
              <a:rPr lang="en-US" altLang="en-US" dirty="0">
                <a:solidFill>
                  <a:srgbClr val="000000"/>
                </a:solidFill>
                <a:latin typeface="Times New Roman" panose="02020603050405020304" pitchFamily="18" charset="0"/>
                <a:cs typeface="Calibri" panose="020F0502020204030204" pitchFamily="34" charset="0"/>
              </a:rPr>
              <a:t> </a:t>
            </a:r>
            <a:r>
              <a:rPr lang="en-US" altLang="en-US" dirty="0" err="1">
                <a:solidFill>
                  <a:srgbClr val="000000"/>
                </a:solidFill>
                <a:latin typeface="Times New Roman" panose="02020603050405020304" pitchFamily="18" charset="0"/>
                <a:cs typeface="Calibri" panose="020F0502020204030204" pitchFamily="34" charset="0"/>
              </a:rPr>
              <a:t>hóa</a:t>
            </a:r>
            <a:r>
              <a:rPr lang="en-US" altLang="en-US" dirty="0">
                <a:solidFill>
                  <a:srgbClr val="000000"/>
                </a:solidFill>
                <a:latin typeface="Times New Roman" panose="02020603050405020304" pitchFamily="18" charset="0"/>
                <a:cs typeface="Calibri" panose="020F0502020204030204" pitchFamily="34" charset="0"/>
              </a:rPr>
              <a:t>: “</a:t>
            </a:r>
            <a:r>
              <a:rPr lang="en-US" altLang="en-US" dirty="0" err="1">
                <a:solidFill>
                  <a:srgbClr val="000000"/>
                </a:solidFill>
                <a:latin typeface="Times New Roman" panose="02020603050405020304" pitchFamily="18" charset="0"/>
                <a:cs typeface="Calibri" panose="020F0502020204030204" pitchFamily="34" charset="0"/>
              </a:rPr>
              <a:t>xoa</a:t>
            </a:r>
            <a:r>
              <a:rPr lang="en-US" altLang="en-US" dirty="0">
                <a:solidFill>
                  <a:srgbClr val="000000"/>
                </a:solidFill>
                <a:latin typeface="Times New Roman" panose="02020603050405020304" pitchFamily="18" charset="0"/>
                <a:cs typeface="Calibri" panose="020F0502020204030204" pitchFamily="34" charset="0"/>
              </a:rPr>
              <a:t>”, “</a:t>
            </a:r>
            <a:r>
              <a:rPr lang="en-US" altLang="en-US" dirty="0" err="1">
                <a:solidFill>
                  <a:srgbClr val="000000"/>
                </a:solidFill>
                <a:latin typeface="Times New Roman" panose="02020603050405020304" pitchFamily="18" charset="0"/>
                <a:cs typeface="Calibri" panose="020F0502020204030204" pitchFamily="34" charset="0"/>
              </a:rPr>
              <a:t>chạy</a:t>
            </a:r>
            <a:r>
              <a:rPr lang="en-US" altLang="en-US" dirty="0">
                <a:solidFill>
                  <a:srgbClr val="000000"/>
                </a:solidFill>
                <a:latin typeface="Times New Roman" panose="02020603050405020304" pitchFamily="18" charset="0"/>
                <a:cs typeface="Calibri" panose="020F0502020204030204" pitchFamily="34" charset="0"/>
              </a:rPr>
              <a:t> </a:t>
            </a:r>
            <a:r>
              <a:rPr lang="en-US" altLang="en-US" dirty="0" err="1">
                <a:solidFill>
                  <a:srgbClr val="000000"/>
                </a:solidFill>
                <a:latin typeface="Times New Roman" panose="02020603050405020304" pitchFamily="18" charset="0"/>
                <a:cs typeface="Calibri" panose="020F0502020204030204" pitchFamily="34" charset="0"/>
              </a:rPr>
              <a:t>thẳng</a:t>
            </a:r>
            <a:r>
              <a:rPr lang="en-US" altLang="en-US" dirty="0">
                <a:solidFill>
                  <a:srgbClr val="000000"/>
                </a:solidFill>
                <a:latin typeface="Times New Roman" panose="02020603050405020304" pitchFamily="18" charset="0"/>
                <a:cs typeface="Calibri" panose="020F0502020204030204" pitchFamily="34" charset="0"/>
              </a:rPr>
              <a:t>”, “</a:t>
            </a:r>
            <a:r>
              <a:rPr lang="en-US" altLang="en-US" dirty="0" err="1">
                <a:solidFill>
                  <a:srgbClr val="000000"/>
                </a:solidFill>
                <a:latin typeface="Times New Roman" panose="02020603050405020304" pitchFamily="18" charset="0"/>
                <a:cs typeface="Calibri" panose="020F0502020204030204" pitchFamily="34" charset="0"/>
              </a:rPr>
              <a:t>sa</a:t>
            </a:r>
            <a:r>
              <a:rPr lang="en-US" altLang="en-US" dirty="0">
                <a:solidFill>
                  <a:srgbClr val="000000"/>
                </a:solidFill>
                <a:latin typeface="Times New Roman" panose="02020603050405020304" pitchFamily="18" charset="0"/>
                <a:cs typeface="Calibri" panose="020F0502020204030204" pitchFamily="34" charset="0"/>
              </a:rPr>
              <a:t>”, "</a:t>
            </a:r>
            <a:r>
              <a:rPr lang="en-US" altLang="en-US" dirty="0" err="1">
                <a:solidFill>
                  <a:srgbClr val="000000"/>
                </a:solidFill>
                <a:latin typeface="Times New Roman" panose="02020603050405020304" pitchFamily="18" charset="0"/>
                <a:cs typeface="Calibri" panose="020F0502020204030204" pitchFamily="34" charset="0"/>
              </a:rPr>
              <a:t>ùa</a:t>
            </a:r>
            <a:r>
              <a:rPr lang="en-US" altLang="en-US" dirty="0">
                <a:solidFill>
                  <a:srgbClr val="000000"/>
                </a:solidFill>
                <a:latin typeface="Times New Roman" panose="02020603050405020304" pitchFamily="18" charset="0"/>
                <a:cs typeface="Calibri" panose="020F0502020204030204" pitchFamily="34" charset="0"/>
              </a:rPr>
              <a:t>’ </a:t>
            </a:r>
            <a:r>
              <a:rPr lang="en-US" altLang="en-US" dirty="0" err="1">
                <a:solidFill>
                  <a:srgbClr val="000000"/>
                </a:solidFill>
                <a:latin typeface="Times New Roman" panose="02020603050405020304" pitchFamily="18" charset="0"/>
                <a:cs typeface="Calibri" panose="020F0502020204030204" pitchFamily="34" charset="0"/>
              </a:rPr>
              <a:t>khắc</a:t>
            </a:r>
            <a:r>
              <a:rPr lang="en-US" altLang="en-US" dirty="0">
                <a:solidFill>
                  <a:srgbClr val="000000"/>
                </a:solidFill>
                <a:latin typeface="Times New Roman" panose="02020603050405020304" pitchFamily="18" charset="0"/>
                <a:cs typeface="Calibri" panose="020F0502020204030204" pitchFamily="34" charset="0"/>
              </a:rPr>
              <a:t> </a:t>
            </a:r>
            <a:r>
              <a:rPr lang="en-US" altLang="en-US" dirty="0" err="1">
                <a:solidFill>
                  <a:srgbClr val="000000"/>
                </a:solidFill>
                <a:latin typeface="Times New Roman" panose="02020603050405020304" pitchFamily="18" charset="0"/>
                <a:cs typeface="Calibri" panose="020F0502020204030204" pitchFamily="34" charset="0"/>
              </a:rPr>
              <a:t>họa</a:t>
            </a:r>
            <a:r>
              <a:rPr lang="en-US" altLang="en-US" dirty="0">
                <a:solidFill>
                  <a:srgbClr val="000000"/>
                </a:solidFill>
                <a:latin typeface="Times New Roman" panose="02020603050405020304" pitchFamily="18" charset="0"/>
                <a:cs typeface="Calibri" panose="020F0502020204030204" pitchFamily="34" charset="0"/>
              </a:rPr>
              <a:t> </a:t>
            </a:r>
            <a:r>
              <a:rPr lang="en-US" altLang="en-US" dirty="0" err="1">
                <a:solidFill>
                  <a:srgbClr val="000000"/>
                </a:solidFill>
                <a:latin typeface="Times New Roman" panose="02020603050405020304" pitchFamily="18" charset="0"/>
                <a:cs typeface="Calibri" panose="020F0502020204030204" pitchFamily="34" charset="0"/>
              </a:rPr>
              <a:t>cảm</a:t>
            </a:r>
            <a:r>
              <a:rPr lang="en-US" altLang="en-US" dirty="0">
                <a:solidFill>
                  <a:srgbClr val="000000"/>
                </a:solidFill>
                <a:latin typeface="Times New Roman" panose="02020603050405020304" pitchFamily="18" charset="0"/>
                <a:cs typeface="Calibri" panose="020F0502020204030204" pitchFamily="34" charset="0"/>
              </a:rPr>
              <a:t> </a:t>
            </a:r>
            <a:r>
              <a:rPr lang="en-US" altLang="en-US" dirty="0" err="1">
                <a:solidFill>
                  <a:srgbClr val="000000"/>
                </a:solidFill>
                <a:latin typeface="Times New Roman" panose="02020603050405020304" pitchFamily="18" charset="0"/>
                <a:cs typeface="Calibri" panose="020F0502020204030204" pitchFamily="34" charset="0"/>
              </a:rPr>
              <a:t>giác</a:t>
            </a:r>
            <a:r>
              <a:rPr lang="en-US" altLang="en-US" dirty="0">
                <a:solidFill>
                  <a:srgbClr val="000000"/>
                </a:solidFill>
                <a:latin typeface="Times New Roman" panose="02020603050405020304" pitchFamily="18" charset="0"/>
                <a:cs typeface="Calibri" panose="020F0502020204030204" pitchFamily="34" charset="0"/>
              </a:rPr>
              <a:t> </a:t>
            </a:r>
            <a:r>
              <a:rPr lang="en-US" altLang="en-US" dirty="0" err="1">
                <a:solidFill>
                  <a:srgbClr val="000000"/>
                </a:solidFill>
                <a:latin typeface="Times New Roman" panose="02020603050405020304" pitchFamily="18" charset="0"/>
                <a:cs typeface="Calibri" panose="020F0502020204030204" pitchFamily="34" charset="0"/>
              </a:rPr>
              <a:t>rất</a:t>
            </a:r>
            <a:r>
              <a:rPr lang="en-US" altLang="en-US" dirty="0">
                <a:solidFill>
                  <a:srgbClr val="000000"/>
                </a:solidFill>
                <a:latin typeface="Times New Roman" panose="02020603050405020304" pitchFamily="18" charset="0"/>
                <a:cs typeface="Calibri" panose="020F0502020204030204" pitchFamily="34" charset="0"/>
              </a:rPr>
              <a:t> </a:t>
            </a:r>
            <a:r>
              <a:rPr lang="en-US" altLang="en-US" dirty="0" err="1">
                <a:solidFill>
                  <a:srgbClr val="000000"/>
                </a:solidFill>
                <a:latin typeface="Times New Roman" panose="02020603050405020304" pitchFamily="18" charset="0"/>
                <a:cs typeface="Calibri" panose="020F0502020204030204" pitchFamily="34" charset="0"/>
              </a:rPr>
              <a:t>cụ</a:t>
            </a:r>
            <a:r>
              <a:rPr lang="en-US" altLang="en-US" dirty="0">
                <a:solidFill>
                  <a:srgbClr val="000000"/>
                </a:solidFill>
                <a:latin typeface="Times New Roman" panose="02020603050405020304" pitchFamily="18" charset="0"/>
                <a:cs typeface="Calibri" panose="020F0502020204030204" pitchFamily="34" charset="0"/>
              </a:rPr>
              <a:t> </a:t>
            </a:r>
            <a:r>
              <a:rPr lang="en-US" altLang="en-US" dirty="0" err="1">
                <a:solidFill>
                  <a:srgbClr val="000000"/>
                </a:solidFill>
                <a:latin typeface="Times New Roman" panose="02020603050405020304" pitchFamily="18" charset="0"/>
                <a:cs typeface="Calibri" panose="020F0502020204030204" pitchFamily="34" charset="0"/>
              </a:rPr>
              <a:t>thể</a:t>
            </a:r>
            <a:r>
              <a:rPr lang="en-US" altLang="en-US" dirty="0">
                <a:solidFill>
                  <a:srgbClr val="000000"/>
                </a:solidFill>
                <a:latin typeface="Times New Roman" panose="02020603050405020304" pitchFamily="18" charset="0"/>
                <a:cs typeface="Calibri" panose="020F0502020204030204" pitchFamily="34" charset="0"/>
              </a:rPr>
              <a:t> </a:t>
            </a:r>
            <a:r>
              <a:rPr lang="en-US" altLang="en-US" dirty="0" err="1">
                <a:solidFill>
                  <a:srgbClr val="000000"/>
                </a:solidFill>
                <a:latin typeface="Times New Roman" panose="02020603050405020304" pitchFamily="18" charset="0"/>
                <a:cs typeface="Calibri" panose="020F0502020204030204" pitchFamily="34" charset="0"/>
              </a:rPr>
              <a:t>của</a:t>
            </a:r>
            <a:r>
              <a:rPr lang="en-US" altLang="en-US" dirty="0">
                <a:solidFill>
                  <a:srgbClr val="000000"/>
                </a:solidFill>
                <a:latin typeface="Times New Roman" panose="02020603050405020304" pitchFamily="18" charset="0"/>
                <a:cs typeface="Calibri" panose="020F0502020204030204" pitchFamily="34" charset="0"/>
              </a:rPr>
              <a:t> </a:t>
            </a:r>
            <a:r>
              <a:rPr lang="en-US" altLang="en-US" dirty="0" err="1">
                <a:solidFill>
                  <a:srgbClr val="000000"/>
                </a:solidFill>
                <a:latin typeface="Times New Roman" panose="02020603050405020304" pitchFamily="18" charset="0"/>
                <a:cs typeface="Calibri" panose="020F0502020204030204" pitchFamily="34" charset="0"/>
              </a:rPr>
              <a:t>người</a:t>
            </a:r>
            <a:r>
              <a:rPr lang="en-US" altLang="en-US" dirty="0">
                <a:solidFill>
                  <a:srgbClr val="000000"/>
                </a:solidFill>
                <a:latin typeface="Times New Roman" panose="02020603050405020304" pitchFamily="18" charset="0"/>
                <a:cs typeface="Calibri" panose="020F0502020204030204" pitchFamily="34" charset="0"/>
              </a:rPr>
              <a:t> </a:t>
            </a:r>
            <a:r>
              <a:rPr lang="en-US" altLang="en-US" dirty="0" err="1">
                <a:solidFill>
                  <a:srgbClr val="000000"/>
                </a:solidFill>
                <a:latin typeface="Times New Roman" panose="02020603050405020304" pitchFamily="18" charset="0"/>
                <a:cs typeface="Calibri" panose="020F0502020204030204" pitchFamily="34" charset="0"/>
              </a:rPr>
              <a:t>lính</a:t>
            </a:r>
            <a:r>
              <a:rPr lang="en-US" altLang="en-US" dirty="0">
                <a:solidFill>
                  <a:srgbClr val="000000"/>
                </a:solidFill>
                <a:latin typeface="Times New Roman" panose="02020603050405020304" pitchFamily="18" charset="0"/>
                <a:cs typeface="Calibri" panose="020F0502020204030204" pitchFamily="34" charset="0"/>
              </a:rPr>
              <a:t>.</a:t>
            </a:r>
            <a:endParaRPr lang="en-US" altLang="en-US" dirty="0">
              <a:solidFill>
                <a:srgbClr val="000000"/>
              </a:solidFill>
              <a:latin typeface="Arial" panose="020B0604020202020204" pitchFamily="34" charset="0"/>
            </a:endParaRPr>
          </a:p>
        </p:txBody>
      </p:sp>
      <p:sp>
        <p:nvSpPr>
          <p:cNvPr id="8" name="TextBox 7"/>
          <p:cNvSpPr txBox="1"/>
          <p:nvPr/>
        </p:nvSpPr>
        <p:spPr>
          <a:xfrm>
            <a:off x="5192713" y="2090738"/>
            <a:ext cx="2446337" cy="461962"/>
          </a:xfrm>
          <a:prstGeom prst="rect">
            <a:avLst/>
          </a:prstGeom>
          <a:solidFill>
            <a:schemeClr val="accent4">
              <a:lumMod val="40000"/>
              <a:lumOff val="60000"/>
            </a:schemeClr>
          </a:solidFill>
        </p:spPr>
        <p:style>
          <a:lnRef idx="3">
            <a:schemeClr val="lt1"/>
          </a:lnRef>
          <a:fillRef idx="1">
            <a:schemeClr val="accent6"/>
          </a:fillRef>
          <a:effectRef idx="1">
            <a:schemeClr val="accent6"/>
          </a:effectRef>
          <a:fontRef idx="minor">
            <a:schemeClr val="lt1"/>
          </a:fontRef>
        </p:style>
        <p:txBody>
          <a:bodyPr wrap="none">
            <a:spAutoFit/>
          </a:bodyPr>
          <a:lstStyle/>
          <a:p>
            <a:pPr>
              <a:defRPr/>
            </a:pPr>
            <a:r>
              <a:rPr lang="en-US" sz="2400" b="1" dirty="0">
                <a:solidFill>
                  <a:schemeClr val="tx1"/>
                </a:solidFill>
                <a:latin typeface="Times New Roman" panose="02020603050405020304" pitchFamily="18" charset="0"/>
                <a:cs typeface="Times New Roman" panose="02020603050405020304" pitchFamily="18" charset="0"/>
              </a:rPr>
              <a:t>GỢI Ý TRẢ LỜI</a:t>
            </a:r>
          </a:p>
        </p:txBody>
      </p:sp>
    </p:spTree>
    <p:extLst>
      <p:ext uri="{BB962C8B-B14F-4D97-AF65-F5344CB8AC3E}">
        <p14:creationId xmlns:p14="http://schemas.microsoft.com/office/powerpoint/2010/main" val="36897246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fade">
                                      <p:cBhvr>
                                        <p:cTn id="7" dur="500"/>
                                        <p:tgtEl>
                                          <p:spTgt spid="921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219"/>
                                        </p:tgtEl>
                                        <p:attrNameLst>
                                          <p:attrName>style.visibility</p:attrName>
                                        </p:attrNameLst>
                                      </p:cBhvr>
                                      <p:to>
                                        <p:strVal val="visible"/>
                                      </p:to>
                                    </p:set>
                                    <p:animEffect transition="in" filter="fade">
                                      <p:cBhvr>
                                        <p:cTn id="17" dur="500"/>
                                        <p:tgtEl>
                                          <p:spTgt spid="92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p:bldP spid="9219" grpId="0" animBg="1"/>
      <p:bldP spid="8"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66700" y="704850"/>
            <a:ext cx="11690350" cy="5999163"/>
          </a:xfrm>
          <a:prstGeom prst="rect">
            <a:avLst/>
          </a:prstGeom>
          <a:ln>
            <a:solidFill>
              <a:schemeClr val="accent2">
                <a:lumMod val="50000"/>
              </a:schemeClr>
            </a:solidFill>
            <a:prstDash val="dashDot"/>
          </a:ln>
        </p:spPr>
        <p:txBody>
          <a:bodyPr>
            <a:spAutoFit/>
          </a:bodyPr>
          <a:lstStyle/>
          <a:p>
            <a:pPr>
              <a:lnSpc>
                <a:spcPct val="115000"/>
              </a:lnSpc>
              <a:spcAft>
                <a:spcPts val="0"/>
              </a:spcAft>
              <a:defRPr/>
            </a:pP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Qua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các</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điệp</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ngữ</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thấy</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và</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như</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khổ</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thơ</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cũng</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diễn</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tả</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một</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cách</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chính</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xác</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và</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gợi</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cảm</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tốc</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độ</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những</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chiếc</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xe</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đang</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lao</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nhanh</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ra</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chiến</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trường</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Người</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đọc</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cảm</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nhận</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được</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đoạn</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đường</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xe</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chạy</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khi</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thì</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là</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con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đường</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chạy</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thẳng</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“con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đường</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chạy</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thẳng</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vào</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tim</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khi</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thì</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xe</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đang</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chạy</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ở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lưng</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chừng</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núi</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ở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độ</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cao</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tiếp</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xúc</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với</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sao</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trời</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với</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cánh</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chim</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Người</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đọc</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cảm</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nhận</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được</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cung</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đường</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gập</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ghềnh</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khúc</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khuỷu</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đầy</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khó</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khăn</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mà</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người</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lính</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lái</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xe</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phải</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vượt</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quá</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a:t>
            </a:r>
            <a:b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b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Qua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cảm</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giác</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mạnh</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đột</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ngột</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ngựời</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lính</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lái</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xe</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khi</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ngồi</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trong</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buồng</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lái</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nguời</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đọc</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thấy</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được</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thái</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độ</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bất</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chấp</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khó</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khăn</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nguy</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hiểm</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và</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tâm</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hồn</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lạc</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quan</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trẻ</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trung</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yêu</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đời</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người</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lính</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lái</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xe</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trên</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tuyến</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đường</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Trường</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Sơn</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qua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hình</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ảnh</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a:t>
            </a:r>
          </a:p>
          <a:p>
            <a:pPr marL="1828800">
              <a:lnSpc>
                <a:spcPct val="115000"/>
              </a:lnSpc>
              <a:spcAft>
                <a:spcPts val="0"/>
              </a:spcAft>
              <a:defRPr/>
            </a:pPr>
            <a:r>
              <a:rPr lang="en-US" sz="2800" i="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 Sao </a:t>
            </a:r>
            <a:r>
              <a:rPr lang="en-US" sz="2800" i="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trời</a:t>
            </a:r>
            <a:r>
              <a:rPr lang="en-US" sz="2800" i="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và</a:t>
            </a:r>
            <a:r>
              <a:rPr lang="en-US" sz="2800" i="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đột</a:t>
            </a:r>
            <a:r>
              <a:rPr lang="en-US" sz="2800" i="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ngột</a:t>
            </a:r>
            <a:r>
              <a:rPr lang="en-US" sz="2800" i="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cánh</a:t>
            </a:r>
            <a:r>
              <a:rPr lang="en-US" sz="2800" i="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chim</a:t>
            </a:r>
            <a:r>
              <a:rPr lang="en-US" sz="2800" i="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a:t>
            </a:r>
            <a:br>
              <a:rPr lang="en-US" sz="2800" i="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br>
            <a:r>
              <a:rPr lang="en-US" sz="2800" i="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Như</a:t>
            </a:r>
            <a:r>
              <a:rPr lang="en-US" sz="2800" i="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sa</a:t>
            </a:r>
            <a:r>
              <a:rPr lang="en-US" sz="2800" i="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như</a:t>
            </a:r>
            <a:r>
              <a:rPr lang="en-US" sz="2800" i="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ùa</a:t>
            </a:r>
            <a:r>
              <a:rPr lang="en-US" sz="2800" i="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vao</a:t>
            </a:r>
            <a:r>
              <a:rPr lang="en-US" sz="2800" i="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buồng</a:t>
            </a:r>
            <a:r>
              <a:rPr lang="en-US" sz="2800" i="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lái</a:t>
            </a:r>
            <a:r>
              <a:rPr lang="en-US" sz="2800" i="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a:t>
            </a:r>
            <a:endPar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TextBox 6"/>
          <p:cNvSpPr txBox="1"/>
          <p:nvPr/>
        </p:nvSpPr>
        <p:spPr>
          <a:xfrm>
            <a:off x="5192713" y="231775"/>
            <a:ext cx="2446337" cy="461963"/>
          </a:xfrm>
          <a:prstGeom prst="rect">
            <a:avLst/>
          </a:prstGeom>
          <a:solidFill>
            <a:schemeClr val="accent4">
              <a:lumMod val="40000"/>
              <a:lumOff val="60000"/>
            </a:schemeClr>
          </a:solidFill>
        </p:spPr>
        <p:style>
          <a:lnRef idx="3">
            <a:schemeClr val="lt1"/>
          </a:lnRef>
          <a:fillRef idx="1">
            <a:schemeClr val="accent6"/>
          </a:fillRef>
          <a:effectRef idx="1">
            <a:schemeClr val="accent6"/>
          </a:effectRef>
          <a:fontRef idx="minor">
            <a:schemeClr val="lt1"/>
          </a:fontRef>
        </p:style>
        <p:txBody>
          <a:bodyPr wrap="none">
            <a:spAutoFit/>
          </a:bodyPr>
          <a:lstStyle/>
          <a:p>
            <a:pPr>
              <a:defRPr/>
            </a:pPr>
            <a:r>
              <a:rPr lang="en-US" sz="2400" b="1" dirty="0">
                <a:solidFill>
                  <a:schemeClr val="tx1"/>
                </a:solidFill>
                <a:latin typeface="Times New Roman" panose="02020603050405020304" pitchFamily="18" charset="0"/>
                <a:cs typeface="Times New Roman" panose="02020603050405020304" pitchFamily="18" charset="0"/>
              </a:rPr>
              <a:t>GỢI Ý TRẢ LỜI</a:t>
            </a:r>
          </a:p>
        </p:txBody>
      </p:sp>
    </p:spTree>
    <p:extLst>
      <p:ext uri="{BB962C8B-B14F-4D97-AF65-F5344CB8AC3E}">
        <p14:creationId xmlns:p14="http://schemas.microsoft.com/office/powerpoint/2010/main" val="18480682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246063"/>
            <a:ext cx="11887200" cy="6464300"/>
          </a:xfrm>
          <a:prstGeom prst="rect">
            <a:avLst/>
          </a:prstGeom>
        </p:spPr>
        <p:txBody>
          <a:bodyPr>
            <a:spAutoFit/>
          </a:bodyPr>
          <a:lstStyle/>
          <a:p>
            <a:pPr>
              <a:lnSpc>
                <a:spcPct val="115000"/>
              </a:lnSpc>
              <a:spcAft>
                <a:spcPts val="0"/>
              </a:spcAft>
              <a:defRPr/>
            </a:pPr>
            <a:r>
              <a:rPr lang="en-US" sz="240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lời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bài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hát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Xe</a:t>
            </a:r>
            <a:r>
              <a:rPr lang="en-US" sz="2400" dirty="0">
                <a:latin typeface="Times New Roman" panose="02020603050405020304" pitchFamily="18" charset="0"/>
                <a:ea typeface="Calibri" panose="020F0502020204030204" pitchFamily="34" charset="0"/>
                <a:cs typeface="Times New Roman" panose="02020603050405020304" pitchFamily="18" charset="0"/>
              </a:rPr>
              <a:t> ta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đêm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Trường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Sơn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có</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đoạn</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p>
          <a:p>
            <a:pPr marL="1828800">
              <a:lnSpc>
                <a:spcPct val="115000"/>
              </a:lnSpc>
              <a:spcAft>
                <a:spcPts val="0"/>
              </a:spcAft>
              <a:defRPr/>
            </a:pPr>
            <a:r>
              <a:rPr lang="en-US" sz="2400" i="1" dirty="0">
                <a:latin typeface="Times New Roman" panose="02020603050405020304" pitchFamily="18" charset="0"/>
                <a:ea typeface="Calibri" panose="020F0502020204030204" pitchFamily="34" charset="0"/>
                <a:cs typeface="Times New Roman" panose="02020603050405020304" pitchFamily="18" charset="0"/>
              </a:rPr>
              <a:t>“</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Những</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đêm</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Trường</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Sơn</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br>
              <a:rPr lang="en-US" sz="2400" i="1" dirty="0">
                <a:latin typeface="Times New Roman" panose="02020603050405020304" pitchFamily="18" charset="0"/>
                <a:ea typeface="Calibri" panose="020F0502020204030204" pitchFamily="34" charset="0"/>
                <a:cs typeface="Times New Roman" panose="02020603050405020304" pitchFamily="18" charset="0"/>
              </a:rPr>
            </a:br>
            <a:r>
              <a:rPr lang="en-US" sz="2400" i="1" dirty="0" err="1">
                <a:latin typeface="Times New Roman" panose="02020603050405020304" pitchFamily="18" charset="0"/>
                <a:ea typeface="Calibri" panose="020F0502020204030204" pitchFamily="34" charset="0"/>
                <a:cs typeface="Times New Roman" panose="02020603050405020304" pitchFamily="18" charset="0"/>
              </a:rPr>
              <a:t>Đường</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tiền</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tuyến</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uốn</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quanh</a:t>
            </a:r>
            <a:r>
              <a:rPr lang="en-US" sz="2400" i="1" dirty="0">
                <a:latin typeface="Times New Roman" panose="02020603050405020304" pitchFamily="18" charset="0"/>
                <a:ea typeface="Calibri" panose="020F0502020204030204" pitchFamily="34" charset="0"/>
                <a:cs typeface="Times New Roman" panose="02020603050405020304" pitchFamily="18" charset="0"/>
              </a:rPr>
              <a:t> co </a:t>
            </a:r>
            <a:br>
              <a:rPr lang="en-US" sz="2400" i="1" dirty="0">
                <a:latin typeface="Times New Roman" panose="02020603050405020304" pitchFamily="18" charset="0"/>
                <a:ea typeface="Calibri" panose="020F0502020204030204" pitchFamily="34" charset="0"/>
                <a:cs typeface="Times New Roman" panose="02020603050405020304" pitchFamily="18" charset="0"/>
              </a:rPr>
            </a:br>
            <a:r>
              <a:rPr lang="en-US" sz="2400" i="1" dirty="0" err="1">
                <a:latin typeface="Times New Roman" panose="02020603050405020304" pitchFamily="18" charset="0"/>
                <a:ea typeface="Calibri" panose="020F0502020204030204" pitchFamily="34" charset="0"/>
                <a:cs typeface="Times New Roman" panose="02020603050405020304" pitchFamily="18" charset="0"/>
              </a:rPr>
              <a:t>Mây</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trời</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đẹp</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quá</a:t>
            </a:r>
            <a:r>
              <a:rPr lang="en-US" sz="2400" i="1" dirty="0">
                <a:latin typeface="Times New Roman" panose="02020603050405020304" pitchFamily="18" charset="0"/>
                <a:ea typeface="Calibri" panose="020F0502020204030204" pitchFamily="34" charset="0"/>
                <a:cs typeface="Times New Roman" panose="02020603050405020304" pitchFamily="18" charset="0"/>
              </a:rPr>
              <a:t>,</a:t>
            </a:r>
            <a:br>
              <a:rPr lang="en-US" sz="2400" i="1" dirty="0">
                <a:latin typeface="Times New Roman" panose="02020603050405020304" pitchFamily="18" charset="0"/>
                <a:ea typeface="Calibri" panose="020F0502020204030204" pitchFamily="34" charset="0"/>
                <a:cs typeface="Times New Roman" panose="02020603050405020304" pitchFamily="18" charset="0"/>
              </a:rPr>
            </a:br>
            <a:r>
              <a:rPr lang="en-US" sz="2400" i="1" dirty="0" err="1">
                <a:latin typeface="Times New Roman" panose="02020603050405020304" pitchFamily="18" charset="0"/>
                <a:ea typeface="Calibri" panose="020F0502020204030204" pitchFamily="34" charset="0"/>
                <a:cs typeface="Times New Roman" panose="02020603050405020304" pitchFamily="18" charset="0"/>
              </a:rPr>
              <a:t>vỡ</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kính</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rồi</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trăng</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tràn</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cả</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vào</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xe</a:t>
            </a:r>
            <a:r>
              <a:rPr lang="en-US" sz="2400" i="1" dirty="0">
                <a:latin typeface="Times New Roman" panose="02020603050405020304" pitchFamily="18" charset="0"/>
                <a:ea typeface="Calibri" panose="020F0502020204030204" pitchFamily="34" charset="0"/>
                <a:cs typeface="Times New Roman" panose="02020603050405020304" pitchFamily="18" charset="0"/>
              </a:rPr>
              <a:t>"....</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2743200" indent="457200">
              <a:lnSpc>
                <a:spcPct val="115000"/>
              </a:lnSpc>
              <a:spcAft>
                <a:spcPts val="0"/>
              </a:spcAft>
              <a:defRPr/>
            </a:pPr>
            <a:r>
              <a:rPr lang="en-US" sz="2400" dirty="0">
                <a:latin typeface="Times New Roman" panose="02020603050405020304" pitchFamily="18" charset="0"/>
                <a:ea typeface="Calibri" panose="020F0502020204030204" pitchFamily="34" charset="0"/>
                <a:cs typeface="Times New Roman" panose="02020603050405020304" pitchFamily="18" charset="0"/>
              </a:rPr>
              <a:t>(</a:t>
            </a:r>
            <a:r>
              <a:rPr lang="en-US" sz="2400" dirty="0" err="1">
                <a:latin typeface="Times New Roman" panose="02020603050405020304" pitchFamily="18" charset="0"/>
                <a:ea typeface="Calibri" panose="020F0502020204030204" pitchFamily="34" charset="0"/>
                <a:cs typeface="Times New Roman" panose="02020603050405020304" pitchFamily="18" charset="0"/>
              </a:rPr>
              <a:t>Nhạc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lời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Tân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Huyền</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p>
          <a:p>
            <a:pPr>
              <a:lnSpc>
                <a:spcPct val="115000"/>
              </a:lnSpc>
              <a:spcAft>
                <a:spcPts val="0"/>
              </a:spcAft>
              <a:defRPr/>
            </a:pPr>
            <a:r>
              <a:rPr lang="en-US" sz="2400" dirty="0" err="1">
                <a:latin typeface="Times New Roman" panose="02020603050405020304" pitchFamily="18" charset="0"/>
                <a:ea typeface="Calibri" panose="020F0502020204030204" pitchFamily="34" charset="0"/>
                <a:cs typeface="Times New Roman" panose="02020603050405020304" pitchFamily="18" charset="0"/>
              </a:rPr>
              <a:t>Câu</a:t>
            </a:r>
            <a:r>
              <a:rPr lang="en-US" sz="2400" dirty="0">
                <a:latin typeface="Times New Roman" panose="02020603050405020304" pitchFamily="18" charset="0"/>
                <a:ea typeface="Calibri" panose="020F0502020204030204" pitchFamily="34" charset="0"/>
                <a:cs typeface="Times New Roman" panose="02020603050405020304" pitchFamily="18" charset="0"/>
              </a:rPr>
              <a:t> 1: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Đoạn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lời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bài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hát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trên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gợi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em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liên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tưởng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đến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bài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thơ</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nào</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chương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trình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Ngữ</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văn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lớp</a:t>
            </a:r>
            <a:r>
              <a:rPr lang="en-US" sz="2400" dirty="0">
                <a:latin typeface="Times New Roman" panose="02020603050405020304" pitchFamily="18" charset="0"/>
                <a:ea typeface="Calibri" panose="020F0502020204030204" pitchFamily="34" charset="0"/>
                <a:cs typeface="Times New Roman" panose="02020603050405020304" pitchFamily="18" charset="0"/>
              </a:rPr>
              <a:t> 9?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Nêu</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tên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tác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giả</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hoàn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cảnh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sáng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tác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bài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thơ</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p>
          <a:p>
            <a:pPr>
              <a:lnSpc>
                <a:spcPct val="115000"/>
              </a:lnSpc>
              <a:spcAft>
                <a:spcPts val="0"/>
              </a:spcAft>
              <a:defRPr/>
            </a:pPr>
            <a:r>
              <a:rPr lang="en-US" sz="2400" dirty="0" err="1">
                <a:latin typeface="Times New Roman" panose="02020603050405020304" pitchFamily="18" charset="0"/>
                <a:ea typeface="Calibri" panose="020F0502020204030204" pitchFamily="34" charset="0"/>
                <a:cs typeface="Times New Roman" panose="02020603050405020304" pitchFamily="18" charset="0"/>
              </a:rPr>
              <a:t>Câu</a:t>
            </a:r>
            <a:r>
              <a:rPr lang="en-US" sz="2400" dirty="0">
                <a:latin typeface="Times New Roman" panose="02020603050405020304" pitchFamily="18" charset="0"/>
                <a:ea typeface="Calibri" panose="020F0502020204030204" pitchFamily="34" charset="0"/>
                <a:cs typeface="Times New Roman" panose="02020603050405020304" pitchFamily="18" charset="0"/>
              </a:rPr>
              <a:t> 2: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Tác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giả</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đã</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đưa</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vào</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bài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thơ</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em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vừa</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gợi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nhớ</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một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hình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ảnh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rất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độc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đảo</a:t>
            </a:r>
            <a:r>
              <a:rPr lang="en-US" sz="2400" dirty="0">
                <a:latin typeface="Times New Roman" panose="02020603050405020304" pitchFamily="18" charset="0"/>
                <a:ea typeface="Calibri" panose="020F0502020204030204" pitchFamily="34" charset="0"/>
                <a:cs typeface="Times New Roman" panose="02020603050405020304" pitchFamily="18" charset="0"/>
              </a:rPr>
              <a:t>. Theo </a:t>
            </a:r>
            <a:r>
              <a:rPr lang="en-US" sz="2400" dirty="0" err="1">
                <a:latin typeface="Times New Roman" panose="02020603050405020304" pitchFamily="18" charset="0"/>
                <a:ea typeface="Calibri" panose="020F0502020204030204" pitchFamily="34" charset="0"/>
                <a:cs typeface="Times New Roman" panose="02020603050405020304" pitchFamily="18" charset="0"/>
              </a:rPr>
              <a:t>em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đó</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là</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hình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ảnh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nào</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Việc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sáng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tạo</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hình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ảnh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đó</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tác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giả</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nhằm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mục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đích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gì</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p>
          <a:p>
            <a:pPr>
              <a:lnSpc>
                <a:spcPct val="115000"/>
              </a:lnSpc>
              <a:spcAft>
                <a:spcPts val="0"/>
              </a:spcAft>
              <a:defRPr/>
            </a:pPr>
            <a:r>
              <a:rPr lang="en-US" sz="2400" dirty="0" err="1">
                <a:latin typeface="Times New Roman" panose="02020603050405020304" pitchFamily="18" charset="0"/>
                <a:ea typeface="Calibri" panose="020F0502020204030204" pitchFamily="34" charset="0"/>
                <a:cs typeface="Times New Roman" panose="02020603050405020304" pitchFamily="18" charset="0"/>
              </a:rPr>
              <a:t>Câu</a:t>
            </a:r>
            <a:r>
              <a:rPr lang="en-US" sz="2400" dirty="0">
                <a:latin typeface="Times New Roman" panose="02020603050405020304" pitchFamily="18" charset="0"/>
                <a:ea typeface="Calibri" panose="020F0502020204030204" pitchFamily="34" charset="0"/>
                <a:cs typeface="Times New Roman" panose="02020603050405020304" pitchFamily="18" charset="0"/>
              </a:rPr>
              <a:t> 3: </a:t>
            </a:r>
            <a:r>
              <a:rPr lang="en-US" sz="2400" dirty="0" err="1">
                <a:latin typeface="Times New Roman" panose="02020603050405020304" pitchFamily="18" charset="0"/>
                <a:ea typeface="Calibri" panose="020F0502020204030204" pitchFamily="34" charset="0"/>
                <a:cs typeface="Times New Roman" panose="02020603050405020304" pitchFamily="18" charset="0"/>
              </a:rPr>
              <a:t>Dựa</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vào</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khổ</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thơ</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cuối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bài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thơ</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hãy</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viết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một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đoạn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văn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theo</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cách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lập</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luận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diễn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dịch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khoảng</a:t>
            </a:r>
            <a:r>
              <a:rPr lang="en-US" sz="2400" dirty="0">
                <a:latin typeface="Times New Roman" panose="02020603050405020304" pitchFamily="18" charset="0"/>
                <a:ea typeface="Calibri" panose="020F0502020204030204" pitchFamily="34" charset="0"/>
                <a:cs typeface="Times New Roman" panose="02020603050405020304" pitchFamily="18" charset="0"/>
              </a:rPr>
              <a:t> 12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câu</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lảm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rõ</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hình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ảnh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những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chiếc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xe</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bức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chân</a:t>
            </a:r>
            <a:r>
              <a:rPr lang="en-US" sz="2400" dirty="0">
                <a:latin typeface="Times New Roman" panose="02020603050405020304" pitchFamily="18" charset="0"/>
                <a:ea typeface="Calibri" panose="020F0502020204030204" pitchFamily="34" charset="0"/>
                <a:cs typeface="Times New Roman" panose="02020603050405020304" pitchFamily="18" charset="0"/>
              </a:rPr>
              <a:t> dung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tuyệt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vời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về</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chiến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sĩ</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lái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xe</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Trường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Sơn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đoạn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có</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sử</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dụng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một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phép</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nối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một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câu</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mở</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rộng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thành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phần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gạch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chân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chú</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thích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rõ</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p>
          <a:p>
            <a:pPr>
              <a:lnSpc>
                <a:spcPct val="115000"/>
              </a:lnSpc>
              <a:spcAft>
                <a:spcPts val="0"/>
              </a:spcAft>
              <a:defRPr/>
            </a:pPr>
            <a:r>
              <a:rPr lang="en-US" sz="2400" dirty="0" err="1">
                <a:latin typeface="Times New Roman" panose="02020603050405020304" pitchFamily="18" charset="0"/>
                <a:ea typeface="Calibri" panose="020F0502020204030204" pitchFamily="34" charset="0"/>
                <a:cs typeface="Times New Roman" panose="02020603050405020304" pitchFamily="18" charset="0"/>
              </a:rPr>
              <a:t>Câu</a:t>
            </a:r>
            <a:r>
              <a:rPr lang="en-US" sz="2400" dirty="0">
                <a:latin typeface="Times New Roman" panose="02020603050405020304" pitchFamily="18" charset="0"/>
                <a:ea typeface="Calibri" panose="020F0502020204030204" pitchFamily="34" charset="0"/>
                <a:cs typeface="Times New Roman" panose="02020603050405020304" pitchFamily="18" charset="0"/>
              </a:rPr>
              <a:t> 4: </a:t>
            </a:r>
            <a:r>
              <a:rPr lang="en-US" sz="2400" dirty="0" err="1">
                <a:latin typeface="Times New Roman" panose="02020603050405020304" pitchFamily="18" charset="0"/>
                <a:ea typeface="Calibri" panose="020F0502020204030204" pitchFamily="34" charset="0"/>
                <a:cs typeface="Times New Roman" panose="02020603050405020304" pitchFamily="18" charset="0"/>
              </a:rPr>
              <a:t>Kể</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tên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một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tác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phẩm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thơ</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đã</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học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cùng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viết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về</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đề</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tài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lính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ghi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rõ</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tên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tác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giả</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4" name="TextBox 3"/>
          <p:cNvSpPr txBox="1"/>
          <p:nvPr/>
        </p:nvSpPr>
        <p:spPr>
          <a:xfrm>
            <a:off x="8923338" y="71438"/>
            <a:ext cx="2724150" cy="646112"/>
          </a:xfrm>
          <a:prstGeom prst="rect">
            <a:avLst/>
          </a:prstGeom>
          <a:solidFill>
            <a:schemeClr val="accent4">
              <a:lumMod val="40000"/>
              <a:lumOff val="60000"/>
            </a:schemeClr>
          </a:solidFill>
        </p:spPr>
        <p:style>
          <a:lnRef idx="3">
            <a:schemeClr val="lt1"/>
          </a:lnRef>
          <a:fillRef idx="1">
            <a:schemeClr val="accent6"/>
          </a:fillRef>
          <a:effectRef idx="1">
            <a:schemeClr val="accent6"/>
          </a:effectRef>
          <a:fontRef idx="minor">
            <a:schemeClr val="lt1"/>
          </a:fontRef>
        </p:style>
        <p:txBody>
          <a:bodyPr wrap="none">
            <a:spAutoFit/>
          </a:bodyPr>
          <a:lstStyle/>
          <a:p>
            <a:pPr>
              <a:defRPr/>
            </a:pPr>
            <a:r>
              <a:rPr lang="en-US" sz="3600" b="1" dirty="0">
                <a:solidFill>
                  <a:schemeClr val="tx1"/>
                </a:solidFill>
                <a:latin typeface="Times New Roman" panose="02020603050405020304" pitchFamily="18" charset="0"/>
                <a:cs typeface="Times New Roman" panose="02020603050405020304" pitchFamily="18" charset="0"/>
              </a:rPr>
              <a:t>PHIẾU SỐ 2</a:t>
            </a:r>
          </a:p>
        </p:txBody>
      </p:sp>
    </p:spTree>
    <p:extLst>
      <p:ext uri="{BB962C8B-B14F-4D97-AF65-F5344CB8AC3E}">
        <p14:creationId xmlns:p14="http://schemas.microsoft.com/office/powerpoint/2010/main" val="2218528115"/>
      </p:ext>
    </p:extLst>
  </p:cSld>
  <p:clrMapOvr>
    <a:masterClrMapping/>
  </p:clrMapOvr>
  <p:transition spd="slow">
    <p:push dir="u"/>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0"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148638" y="0"/>
            <a:ext cx="4043362" cy="303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177800" y="287338"/>
            <a:ext cx="7970838" cy="1366837"/>
          </a:xfrm>
          <a:prstGeom prst="rect">
            <a:avLst/>
          </a:prstGeom>
          <a:solidFill>
            <a:schemeClr val="accent6">
              <a:lumMod val="60000"/>
              <a:lumOff val="40000"/>
            </a:schemeClr>
          </a:solidFill>
        </p:spPr>
        <p:txBody>
          <a:bodyPr>
            <a:spAutoFit/>
          </a:bodyPr>
          <a:lstStyle/>
          <a:p>
            <a:pPr algn="just">
              <a:lnSpc>
                <a:spcPct val="115000"/>
              </a:lnSpc>
              <a:spcAft>
                <a:spcPts val="0"/>
              </a:spcAft>
              <a:defRPr/>
            </a:pPr>
            <a:r>
              <a:rPr lang="en-US" sz="2400" b="1" dirty="0" err="1">
                <a:latin typeface="Times New Roman" panose="02020603050405020304" pitchFamily="18" charset="0"/>
                <a:ea typeface="Calibri" panose="020F0502020204030204" pitchFamily="34" charset="0"/>
                <a:cs typeface="Times New Roman" panose="02020603050405020304" pitchFamily="18" charset="0"/>
              </a:rPr>
              <a:t>Câu</a:t>
            </a:r>
            <a:r>
              <a:rPr lang="en-US" sz="2400" b="1" dirty="0">
                <a:latin typeface="Times New Roman" panose="02020603050405020304" pitchFamily="18" charset="0"/>
                <a:ea typeface="Calibri" panose="020F0502020204030204" pitchFamily="34" charset="0"/>
                <a:cs typeface="Times New Roman" panose="02020603050405020304" pitchFamily="18" charset="0"/>
              </a:rPr>
              <a:t> 1: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Đoạn</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lời</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bài</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hát</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trên</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gợi</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em</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liên</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tưởng</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đến</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bài</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thơ</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nào</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trong</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chương</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trình</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Ngữ</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văn</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lớp</a:t>
            </a:r>
            <a:r>
              <a:rPr lang="en-US" sz="2400" b="1" dirty="0">
                <a:latin typeface="Times New Roman" panose="02020603050405020304" pitchFamily="18" charset="0"/>
                <a:ea typeface="Calibri" panose="020F0502020204030204" pitchFamily="34" charset="0"/>
                <a:cs typeface="Times New Roman" panose="02020603050405020304" pitchFamily="18" charset="0"/>
              </a:rPr>
              <a:t> 9?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Nêu</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tên</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tác</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giả</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và</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hoàn</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cảnh</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sáng</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tác</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bài</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thơ</a:t>
            </a:r>
            <a:r>
              <a:rPr lang="en-US" sz="2400" b="1" dirty="0">
                <a:latin typeface="Times New Roman" panose="02020603050405020304" pitchFamily="18" charset="0"/>
                <a:ea typeface="Calibri" panose="020F0502020204030204" pitchFamily="34" charset="0"/>
                <a:cs typeface="Times New Roman" panose="02020603050405020304" pitchFamily="18" charset="0"/>
              </a:rPr>
              <a:t>.</a:t>
            </a:r>
          </a:p>
        </p:txBody>
      </p:sp>
      <p:sp>
        <p:nvSpPr>
          <p:cNvPr id="6" name="Rectangle 5"/>
          <p:cNvSpPr>
            <a:spLocks noChangeArrowheads="1"/>
          </p:cNvSpPr>
          <p:nvPr/>
        </p:nvSpPr>
        <p:spPr bwMode="auto">
          <a:xfrm>
            <a:off x="930275" y="3224213"/>
            <a:ext cx="8664575" cy="2640012"/>
          </a:xfrm>
          <a:prstGeom prst="rect">
            <a:avLst/>
          </a:prstGeom>
          <a:noFill/>
          <a:ln w="9525">
            <a:solidFill>
              <a:srgbClr val="FF0000"/>
            </a:solidFill>
            <a:prstDash val="lgDashDot"/>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15000"/>
              </a:lnSpc>
              <a:spcBef>
                <a:spcPct val="0"/>
              </a:spcBef>
              <a:buFontTx/>
              <a:buNone/>
            </a:pPr>
            <a:r>
              <a:rPr lang="en-US" altLang="en-US"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Câu 1: Lờỉ bài hát đã gợi liên tưởng tới bài thơ sau:</a:t>
            </a:r>
            <a:br>
              <a:rPr lang="en-US" altLang="en-US"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br>
            <a:r>
              <a:rPr lang="en-US" altLang="en-US"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Tên bài thơ: “Bài thơ về tiều đội xe không kính”</a:t>
            </a:r>
            <a:br>
              <a:rPr lang="en-US" altLang="en-US"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br>
            <a:r>
              <a:rPr lang="en-US" altLang="en-US"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Tác giả: Phạm Tiến Duật</a:t>
            </a:r>
            <a:br>
              <a:rPr lang="en-US" altLang="en-US"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br>
            <a:r>
              <a:rPr lang="en-US" altLang="en-US"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Hoàn cảnh sáng tác: Bài thơ sáng tác năm 1969, thời kì cuộc kháng chiến chống Mĩ đang diễn ra ác liệt, tác giả là bộ đội lái xe trên tuyến đường Trường Sơn.</a:t>
            </a:r>
          </a:p>
        </p:txBody>
      </p:sp>
      <p:sp>
        <p:nvSpPr>
          <p:cNvPr id="7" name="TextBox 6"/>
          <p:cNvSpPr txBox="1"/>
          <p:nvPr/>
        </p:nvSpPr>
        <p:spPr>
          <a:xfrm>
            <a:off x="3814763" y="2303463"/>
            <a:ext cx="2446337" cy="461962"/>
          </a:xfrm>
          <a:prstGeom prst="rect">
            <a:avLst/>
          </a:prstGeom>
          <a:solidFill>
            <a:schemeClr val="accent4">
              <a:lumMod val="40000"/>
              <a:lumOff val="60000"/>
            </a:schemeClr>
          </a:solidFill>
        </p:spPr>
        <p:style>
          <a:lnRef idx="3">
            <a:schemeClr val="lt1"/>
          </a:lnRef>
          <a:fillRef idx="1">
            <a:schemeClr val="accent6"/>
          </a:fillRef>
          <a:effectRef idx="1">
            <a:schemeClr val="accent6"/>
          </a:effectRef>
          <a:fontRef idx="minor">
            <a:schemeClr val="lt1"/>
          </a:fontRef>
        </p:style>
        <p:txBody>
          <a:bodyPr wrap="none">
            <a:spAutoFit/>
          </a:bodyPr>
          <a:lstStyle/>
          <a:p>
            <a:pPr>
              <a:defRPr/>
            </a:pPr>
            <a:r>
              <a:rPr lang="en-US" sz="2400" b="1" dirty="0">
                <a:solidFill>
                  <a:schemeClr val="tx1"/>
                </a:solidFill>
                <a:latin typeface="Times New Roman" panose="02020603050405020304" pitchFamily="18" charset="0"/>
                <a:cs typeface="Times New Roman" panose="02020603050405020304" pitchFamily="18" charset="0"/>
              </a:rPr>
              <a:t>GỢI Ý TRẢ LỜI</a:t>
            </a:r>
          </a:p>
        </p:txBody>
      </p:sp>
    </p:spTree>
    <p:extLst>
      <p:ext uri="{BB962C8B-B14F-4D97-AF65-F5344CB8AC3E}">
        <p14:creationId xmlns:p14="http://schemas.microsoft.com/office/powerpoint/2010/main" val="11587593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8775" y="61913"/>
            <a:ext cx="11655425" cy="1538287"/>
          </a:xfrm>
          <a:prstGeom prst="rect">
            <a:avLst/>
          </a:prstGeom>
          <a:solidFill>
            <a:schemeClr val="accent6">
              <a:lumMod val="60000"/>
              <a:lumOff val="40000"/>
            </a:schemeClr>
          </a:solidFill>
        </p:spPr>
        <p:txBody>
          <a:bodyPr>
            <a:spAutoFit/>
          </a:bodyPr>
          <a:lstStyle/>
          <a:p>
            <a:pPr algn="just">
              <a:lnSpc>
                <a:spcPct val="115000"/>
              </a:lnSpc>
              <a:spcAft>
                <a:spcPts val="0"/>
              </a:spcAft>
              <a:defRPr/>
            </a:pPr>
            <a:r>
              <a:rPr lang="en-US" sz="2800" b="1" dirty="0" err="1">
                <a:latin typeface="Times New Roman" panose="02020603050405020304" pitchFamily="18" charset="0"/>
                <a:ea typeface="Calibri" panose="020F0502020204030204" pitchFamily="34" charset="0"/>
                <a:cs typeface="Times New Roman" panose="02020603050405020304" pitchFamily="18" charset="0"/>
              </a:rPr>
              <a:t>Câu</a:t>
            </a:r>
            <a:r>
              <a:rPr lang="en-US" sz="2800" b="1" dirty="0">
                <a:latin typeface="Times New Roman" panose="02020603050405020304" pitchFamily="18" charset="0"/>
                <a:ea typeface="Calibri" panose="020F0502020204030204" pitchFamily="34" charset="0"/>
                <a:cs typeface="Times New Roman" panose="02020603050405020304" pitchFamily="18" charset="0"/>
              </a:rPr>
              <a:t> 2: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Tác</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giả</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đã</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đưa</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vào</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trong</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bài</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thơ</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em</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vừa</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gợi</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nhớ</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một</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hình</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ảnh</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rất</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độc</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đảo</a:t>
            </a:r>
            <a:r>
              <a:rPr lang="en-US" sz="2800" b="1" dirty="0">
                <a:latin typeface="Times New Roman" panose="02020603050405020304" pitchFamily="18" charset="0"/>
                <a:ea typeface="Calibri" panose="020F0502020204030204" pitchFamily="34" charset="0"/>
                <a:cs typeface="Times New Roman" panose="02020603050405020304" pitchFamily="18" charset="0"/>
              </a:rPr>
              <a:t>. Theo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em</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đó</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là</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hình</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ảnh</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nào</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Việc</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sáng</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tạo</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hình</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ảnh</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đó</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tác</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giả</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nhằm</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mục</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đích</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gì</a:t>
            </a:r>
            <a:r>
              <a:rPr lang="en-US" sz="2800" b="1" dirty="0">
                <a:latin typeface="Times New Roman" panose="02020603050405020304" pitchFamily="18" charset="0"/>
                <a:ea typeface="Calibri" panose="020F0502020204030204" pitchFamily="34" charset="0"/>
                <a:cs typeface="Times New Roman" panose="02020603050405020304" pitchFamily="18" charset="0"/>
              </a:rPr>
              <a:t>?</a:t>
            </a:r>
          </a:p>
        </p:txBody>
      </p:sp>
      <p:sp>
        <p:nvSpPr>
          <p:cNvPr id="5" name="Rectangle 4"/>
          <p:cNvSpPr>
            <a:spLocks noChangeArrowheads="1"/>
          </p:cNvSpPr>
          <p:nvPr/>
        </p:nvSpPr>
        <p:spPr bwMode="auto">
          <a:xfrm>
            <a:off x="1909763" y="2616200"/>
            <a:ext cx="8553450" cy="3065463"/>
          </a:xfrm>
          <a:prstGeom prst="rect">
            <a:avLst/>
          </a:prstGeom>
          <a:noFill/>
          <a:ln w="9525">
            <a:solidFill>
              <a:srgbClr val="FF0000"/>
            </a:solidFill>
            <a:prstDash val="lgDashDotDot"/>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15000"/>
              </a:lnSpc>
              <a:spcBef>
                <a:spcPct val="0"/>
              </a:spcBef>
              <a:buFontTx/>
              <a:buNone/>
            </a:pPr>
            <a:r>
              <a:rPr lang="en-US" altLang="en-US">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Câu 2: Hình ảnh thơ độc đáo trong bài thơ, mục đích:</a:t>
            </a:r>
          </a:p>
          <a:p>
            <a:pPr>
              <a:lnSpc>
                <a:spcPct val="115000"/>
              </a:lnSpc>
              <a:spcBef>
                <a:spcPct val="0"/>
              </a:spcBef>
              <a:buFontTx/>
              <a:buNone/>
            </a:pPr>
            <a:r>
              <a:rPr lang="en-US" altLang="en-US">
                <a:solidFill>
                  <a:srgbClr val="000000"/>
                </a:solidFill>
                <a:latin typeface="Times New Roman" panose="02020603050405020304" pitchFamily="18" charset="0"/>
                <a:ea typeface="Calibri" panose="020F0502020204030204" pitchFamily="34" charset="0"/>
                <a:cs typeface="Times New Roman" panose="02020603050405020304" pitchFamily="18" charset="0"/>
              </a:rPr>
              <a:t>- Hình ảnh thơ độc đáo: Những chiếc xe không kính.</a:t>
            </a:r>
          </a:p>
          <a:p>
            <a:pPr>
              <a:lnSpc>
                <a:spcPct val="115000"/>
              </a:lnSpc>
              <a:spcBef>
                <a:spcPct val="0"/>
              </a:spcBef>
              <a:buFontTx/>
              <a:buNone/>
            </a:pPr>
            <a:r>
              <a:rPr lang="en-US" altLang="en-US">
                <a:solidFill>
                  <a:srgbClr val="000000"/>
                </a:solidFill>
                <a:latin typeface="Times New Roman" panose="02020603050405020304" pitchFamily="18" charset="0"/>
                <a:ea typeface="Calibri" panose="020F0502020204030204" pitchFamily="34" charset="0"/>
                <a:cs typeface="Times New Roman" panose="02020603050405020304" pitchFamily="18" charset="0"/>
              </a:rPr>
              <a:t>- Mục đích:</a:t>
            </a:r>
            <a:br>
              <a:rPr lang="en-US" altLang="en-US">
                <a:solidFill>
                  <a:srgbClr val="000000"/>
                </a:solidFill>
                <a:latin typeface="Times New Roman" panose="02020603050405020304" pitchFamily="18" charset="0"/>
                <a:ea typeface="Calibri" panose="020F0502020204030204" pitchFamily="34" charset="0"/>
                <a:cs typeface="Times New Roman" panose="02020603050405020304" pitchFamily="18" charset="0"/>
              </a:rPr>
            </a:br>
            <a:r>
              <a:rPr lang="en-US" altLang="en-US">
                <a:solidFill>
                  <a:srgbClr val="000000"/>
                </a:solidFill>
                <a:latin typeface="Times New Roman" panose="02020603050405020304" pitchFamily="18" charset="0"/>
                <a:ea typeface="Calibri" panose="020F0502020204030204" pitchFamily="34" charset="0"/>
                <a:cs typeface="Times New Roman" panose="02020603050405020304" pitchFamily="18" charset="0"/>
              </a:rPr>
              <a:t>+ Gợi về hiện thực khốc liệt chiến tranh </a:t>
            </a:r>
            <a:br>
              <a:rPr lang="en-US" altLang="en-US">
                <a:solidFill>
                  <a:srgbClr val="000000"/>
                </a:solidFill>
                <a:latin typeface="Times New Roman" panose="02020603050405020304" pitchFamily="18" charset="0"/>
                <a:ea typeface="Calibri" panose="020F0502020204030204" pitchFamily="34" charset="0"/>
                <a:cs typeface="Times New Roman" panose="02020603050405020304" pitchFamily="18" charset="0"/>
              </a:rPr>
            </a:br>
            <a:r>
              <a:rPr lang="en-US" altLang="en-US">
                <a:solidFill>
                  <a:srgbClr val="000000"/>
                </a:solidFill>
                <a:latin typeface="Times New Roman" panose="02020603050405020304" pitchFamily="18" charset="0"/>
                <a:ea typeface="Calibri" panose="020F0502020204030204" pitchFamily="34" charset="0"/>
                <a:cs typeface="Times New Roman" panose="02020603050405020304" pitchFamily="18" charset="0"/>
              </a:rPr>
              <a:t>+ Làm nổi bật vẻ đẹp của những chiến sĩ lái xe Trường Sơn.</a:t>
            </a:r>
          </a:p>
        </p:txBody>
      </p:sp>
      <p:sp>
        <p:nvSpPr>
          <p:cNvPr id="6" name="TextBox 5"/>
          <p:cNvSpPr txBox="1"/>
          <p:nvPr/>
        </p:nvSpPr>
        <p:spPr>
          <a:xfrm>
            <a:off x="4964113" y="1747838"/>
            <a:ext cx="2446337" cy="461962"/>
          </a:xfrm>
          <a:prstGeom prst="rect">
            <a:avLst/>
          </a:prstGeom>
          <a:solidFill>
            <a:schemeClr val="accent4">
              <a:lumMod val="40000"/>
              <a:lumOff val="60000"/>
            </a:schemeClr>
          </a:solidFill>
        </p:spPr>
        <p:style>
          <a:lnRef idx="3">
            <a:schemeClr val="lt1"/>
          </a:lnRef>
          <a:fillRef idx="1">
            <a:schemeClr val="accent6"/>
          </a:fillRef>
          <a:effectRef idx="1">
            <a:schemeClr val="accent6"/>
          </a:effectRef>
          <a:fontRef idx="minor">
            <a:schemeClr val="lt1"/>
          </a:fontRef>
        </p:style>
        <p:txBody>
          <a:bodyPr wrap="none">
            <a:spAutoFit/>
          </a:bodyPr>
          <a:lstStyle/>
          <a:p>
            <a:pPr>
              <a:defRPr/>
            </a:pPr>
            <a:r>
              <a:rPr lang="en-US" sz="2400" b="1" dirty="0">
                <a:solidFill>
                  <a:schemeClr val="tx1"/>
                </a:solidFill>
                <a:latin typeface="Times New Roman" panose="02020603050405020304" pitchFamily="18" charset="0"/>
                <a:cs typeface="Times New Roman" panose="02020603050405020304" pitchFamily="18" charset="0"/>
              </a:rPr>
              <a:t>GỢI Ý TRẢ LỜI</a:t>
            </a:r>
          </a:p>
        </p:txBody>
      </p:sp>
    </p:spTree>
    <p:extLst>
      <p:ext uri="{BB962C8B-B14F-4D97-AF65-F5344CB8AC3E}">
        <p14:creationId xmlns:p14="http://schemas.microsoft.com/office/powerpoint/2010/main" val="31147472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3125968" y="2751077"/>
            <a:ext cx="3316388" cy="2868675"/>
          </a:xfrm>
          <a:custGeom>
            <a:avLst/>
            <a:gdLst>
              <a:gd name="connsiteX0" fmla="*/ 3028805 w 6057610"/>
              <a:gd name="connsiteY0" fmla="*/ 0 h 6057610"/>
              <a:gd name="connsiteX1" fmla="*/ 6057610 w 6057610"/>
              <a:gd name="connsiteY1" fmla="*/ 3028805 h 6057610"/>
              <a:gd name="connsiteX2" fmla="*/ 3028805 w 6057610"/>
              <a:gd name="connsiteY2" fmla="*/ 6057610 h 6057610"/>
              <a:gd name="connsiteX3" fmla="*/ 0 w 6057610"/>
              <a:gd name="connsiteY3" fmla="*/ 3028805 h 6057610"/>
              <a:gd name="connsiteX4" fmla="*/ 3028805 w 6057610"/>
              <a:gd name="connsiteY4" fmla="*/ 0 h 6057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effectLst>
            <a:softEdge rad="0"/>
          </a:effectLst>
        </p:spPr>
      </p:pic>
      <p:pic>
        <p:nvPicPr>
          <p:cNvPr id="5" name="Picture 4" descr="A person posing for the camera&#10;&#10;Description generated with very high confidence"/>
          <p:cNvPicPr>
            <a:picLocks noChangeAspect="1"/>
          </p:cNvPicPr>
          <p:nvPr/>
        </p:nvPicPr>
        <p:blipFill rotWithShape="1">
          <a:blip r:embed="rId4">
            <a:alphaModFix/>
          </a:blip>
          <a:srcRect t="21682" r="1" b="18764"/>
          <a:stretch/>
        </p:blipFill>
        <p:spPr>
          <a:xfrm>
            <a:off x="1" y="1"/>
            <a:ext cx="4443799" cy="3776782"/>
          </a:xfrm>
          <a:custGeom>
            <a:avLst/>
            <a:gdLst>
              <a:gd name="connsiteX0" fmla="*/ 0 w 4443799"/>
              <a:gd name="connsiteY0" fmla="*/ 0 h 3776782"/>
              <a:gd name="connsiteX1" fmla="*/ 4164578 w 4443799"/>
              <a:gd name="connsiteY1" fmla="*/ 0 h 3776782"/>
              <a:gd name="connsiteX2" fmla="*/ 4238884 w 4443799"/>
              <a:gd name="connsiteY2" fmla="*/ 154250 h 3776782"/>
              <a:gd name="connsiteX3" fmla="*/ 4443799 w 4443799"/>
              <a:gd name="connsiteY3" fmla="*/ 1169228 h 3776782"/>
              <a:gd name="connsiteX4" fmla="*/ 1836244 w 4443799"/>
              <a:gd name="connsiteY4" fmla="*/ 3776782 h 3776782"/>
              <a:gd name="connsiteX5" fmla="*/ 177598 w 4443799"/>
              <a:gd name="connsiteY5" fmla="*/ 3181344 h 3776782"/>
              <a:gd name="connsiteX6" fmla="*/ 0 w 4443799"/>
              <a:gd name="connsiteY6" fmla="*/ 3019932 h 3776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3799" h="3776782">
                <a:moveTo>
                  <a:pt x="0" y="0"/>
                </a:moveTo>
                <a:lnTo>
                  <a:pt x="4164578" y="0"/>
                </a:lnTo>
                <a:lnTo>
                  <a:pt x="4238884" y="154250"/>
                </a:lnTo>
                <a:cubicBezTo>
                  <a:pt x="4370833" y="466214"/>
                  <a:pt x="4443799" y="809200"/>
                  <a:pt x="4443799" y="1169228"/>
                </a:cubicBezTo>
                <a:cubicBezTo>
                  <a:pt x="4443799" y="2609341"/>
                  <a:pt x="3276357" y="3776782"/>
                  <a:pt x="1836244" y="3776782"/>
                </a:cubicBezTo>
                <a:cubicBezTo>
                  <a:pt x="1206195" y="3776782"/>
                  <a:pt x="628337" y="3553326"/>
                  <a:pt x="177598" y="3181344"/>
                </a:cubicBezTo>
                <a:lnTo>
                  <a:pt x="0" y="3019932"/>
                </a:lnTo>
                <a:close/>
              </a:path>
            </a:pathLst>
          </a:custGeom>
          <a:effectLst>
            <a:softEdge rad="0"/>
          </a:effectLst>
        </p:spPr>
      </p:pic>
      <p:pic>
        <p:nvPicPr>
          <p:cNvPr id="4" name="Content Placeholder 12" descr="A person looking at the camera&#10;&#10;Description generated with very high confidence"/>
          <p:cNvPicPr>
            <a:picLocks noChangeAspect="1"/>
          </p:cNvPicPr>
          <p:nvPr/>
        </p:nvPicPr>
        <p:blipFill rotWithShape="1">
          <a:blip r:embed="rId5">
            <a:alphaModFix/>
          </a:blip>
          <a:srcRect t="13903" r="2" b="23356"/>
          <a:stretch/>
        </p:blipFill>
        <p:spPr>
          <a:xfrm>
            <a:off x="20" y="3917273"/>
            <a:ext cx="3440566" cy="2950205"/>
          </a:xfrm>
          <a:custGeom>
            <a:avLst/>
            <a:gdLst>
              <a:gd name="connsiteX0" fmla="*/ 1539166 w 3440586"/>
              <a:gd name="connsiteY0" fmla="*/ 0 h 2950205"/>
              <a:gd name="connsiteX1" fmla="*/ 3440586 w 3440586"/>
              <a:gd name="connsiteY1" fmla="*/ 1901419 h 2950205"/>
              <a:gd name="connsiteX2" fmla="*/ 3211095 w 3440586"/>
              <a:gd name="connsiteY2" fmla="*/ 2807749 h 2950205"/>
              <a:gd name="connsiteX3" fmla="*/ 3124550 w 3440586"/>
              <a:gd name="connsiteY3" fmla="*/ 2950205 h 2950205"/>
              <a:gd name="connsiteX4" fmla="*/ 0 w 3440586"/>
              <a:gd name="connsiteY4" fmla="*/ 2950205 h 2950205"/>
              <a:gd name="connsiteX5" fmla="*/ 0 w 3440586"/>
              <a:gd name="connsiteY5" fmla="*/ 788141 h 2950205"/>
              <a:gd name="connsiteX6" fmla="*/ 71938 w 3440586"/>
              <a:gd name="connsiteY6" fmla="*/ 691940 h 2950205"/>
              <a:gd name="connsiteX7" fmla="*/ 1539166 w 3440586"/>
              <a:gd name="connsiteY7" fmla="*/ 0 h 2950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586" h="2950205">
                <a:moveTo>
                  <a:pt x="1539166" y="0"/>
                </a:moveTo>
                <a:cubicBezTo>
                  <a:pt x="2589292" y="0"/>
                  <a:pt x="3440586" y="851294"/>
                  <a:pt x="3440586" y="1901419"/>
                </a:cubicBezTo>
                <a:cubicBezTo>
                  <a:pt x="3440586" y="2229583"/>
                  <a:pt x="3357452" y="2538330"/>
                  <a:pt x="3211095" y="2807749"/>
                </a:cubicBezTo>
                <a:lnTo>
                  <a:pt x="3124550" y="2950205"/>
                </a:lnTo>
                <a:lnTo>
                  <a:pt x="0" y="2950205"/>
                </a:lnTo>
                <a:lnTo>
                  <a:pt x="0" y="788141"/>
                </a:lnTo>
                <a:lnTo>
                  <a:pt x="71938" y="691940"/>
                </a:lnTo>
                <a:cubicBezTo>
                  <a:pt x="420687" y="269355"/>
                  <a:pt x="948471" y="0"/>
                  <a:pt x="1539166" y="0"/>
                </a:cubicBezTo>
                <a:close/>
              </a:path>
            </a:pathLst>
          </a:custGeom>
          <a:effectLst>
            <a:softEdge rad="0"/>
          </a:effectLst>
        </p:spPr>
      </p:pic>
      <p:pic>
        <p:nvPicPr>
          <p:cNvPr id="14341" name="Picture 10"/>
          <p:cNvPicPr>
            <a:picLocks noGrp="1" noRot="1" noChangeAspect="1" noMove="1" noResize="1" noEditPoints="1" noAdjustHandles="1" noChangeArrowheads="1" noChangeShapeType="1" noCrop="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80"/>
          <p:cNvSpPr txBox="1">
            <a:spLocks noChangeArrowheads="1"/>
          </p:cNvSpPr>
          <p:nvPr/>
        </p:nvSpPr>
        <p:spPr bwMode="auto">
          <a:xfrm>
            <a:off x="6500813" y="560388"/>
            <a:ext cx="5362575"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50000"/>
              </a:spcBef>
              <a:buFontTx/>
              <a:buNone/>
            </a:pPr>
            <a:r>
              <a:rPr lang="en-US" altLang="en-US" sz="3600">
                <a:solidFill>
                  <a:srgbClr val="000000"/>
                </a:solidFill>
                <a:latin typeface="Times New Roman" panose="02020603050405020304" pitchFamily="18" charset="0"/>
                <a:cs typeface="Times New Roman" panose="02020603050405020304" pitchFamily="18" charset="0"/>
              </a:rPr>
              <a:t>- Phạm Tiến Duật (1941-2007),  quê Phú Thọ</a:t>
            </a:r>
          </a:p>
        </p:txBody>
      </p:sp>
      <p:sp>
        <p:nvSpPr>
          <p:cNvPr id="10" name="Text Box 82"/>
          <p:cNvSpPr txBox="1">
            <a:spLocks noChangeArrowheads="1"/>
          </p:cNvSpPr>
          <p:nvPr/>
        </p:nvSpPr>
        <p:spPr bwMode="auto">
          <a:xfrm>
            <a:off x="6562725" y="1873250"/>
            <a:ext cx="5224463" cy="175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50000"/>
              </a:spcBef>
              <a:buFontTx/>
              <a:buNone/>
            </a:pPr>
            <a:r>
              <a:rPr lang="en-US" altLang="en-US" sz="3600">
                <a:solidFill>
                  <a:srgbClr val="000000"/>
                </a:solidFill>
                <a:latin typeface="Times New Roman" panose="02020603050405020304" pitchFamily="18" charset="0"/>
                <a:cs typeface="Times New Roman" panose="02020603050405020304" pitchFamily="18" charset="0"/>
              </a:rPr>
              <a:t>- Ông là gương mặt tiêu biểu cho thế hệ nhà thơ trẻ thời chống Mĩ.</a:t>
            </a:r>
          </a:p>
        </p:txBody>
      </p:sp>
      <p:sp>
        <p:nvSpPr>
          <p:cNvPr id="12" name="Rectangle 85"/>
          <p:cNvSpPr>
            <a:spLocks noChangeArrowheads="1"/>
          </p:cNvSpPr>
          <p:nvPr/>
        </p:nvSpPr>
        <p:spPr bwMode="auto">
          <a:xfrm>
            <a:off x="6546850" y="3857625"/>
            <a:ext cx="5106988" cy="2862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50000"/>
              </a:spcBef>
              <a:buFontTx/>
              <a:buNone/>
            </a:pPr>
            <a:r>
              <a:rPr lang="en-US" altLang="en-US" sz="3600">
                <a:solidFill>
                  <a:srgbClr val="000000"/>
                </a:solidFill>
                <a:latin typeface="Times New Roman" panose="02020603050405020304" pitchFamily="18" charset="0"/>
                <a:cs typeface="Times New Roman" panose="02020603050405020304" pitchFamily="18" charset="0"/>
              </a:rPr>
              <a:t>-Thơ ông thường viết về thế hệ trẻ trong kháng chiến chống Mỹ với giọng điệu trẻ trung, sôi nổi, tinh nghịch, sâu sắc.</a:t>
            </a:r>
          </a:p>
        </p:txBody>
      </p:sp>
    </p:spTree>
    <p:extLst>
      <p:ext uri="{BB962C8B-B14F-4D97-AF65-F5344CB8AC3E}">
        <p14:creationId xmlns:p14="http://schemas.microsoft.com/office/powerpoint/2010/main" val="34886380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par>
                          <p:cTn id="8" fill="hold" nodeType="afterGroup">
                            <p:stCondLst>
                              <p:cond delay="500"/>
                            </p:stCondLst>
                            <p:childTnLst>
                              <p:par>
                                <p:cTn id="9" presetID="16" presetClass="entr" presetSubtype="2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inVertical)">
                                      <p:cBhvr>
                                        <p:cTn id="11" dur="500"/>
                                        <p:tgtEl>
                                          <p:spTgt spid="6"/>
                                        </p:tgtEl>
                                      </p:cBhvr>
                                    </p:animEffect>
                                  </p:childTnLst>
                                </p:cTn>
                              </p:par>
                            </p:childTnLst>
                          </p:cTn>
                        </p:par>
                        <p:par>
                          <p:cTn id="12" fill="hold" nodeType="afterGroup">
                            <p:stCondLst>
                              <p:cond delay="1000"/>
                            </p:stCondLst>
                            <p:childTnLst>
                              <p:par>
                                <p:cTn id="13" presetID="16" presetClass="entr" presetSubtype="21"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ox(in)">
                                      <p:cBhvr>
                                        <p:cTn id="20" dur="500"/>
                                        <p:tgtEl>
                                          <p:spTgt spid="8"/>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4" presetClass="entr" presetSubtype="16" fill="hold" grpId="0" nodeType="clickEffect">
                                  <p:stCondLst>
                                    <p:cond delay="0"/>
                                  </p:stCondLst>
                                  <p:childTnLst>
                                    <p:set>
                                      <p:cBhvr>
                                        <p:cTn id="24" dur="1" fill="hold">
                                          <p:stCondLst>
                                            <p:cond delay="0"/>
                                          </p:stCondLst>
                                        </p:cTn>
                                        <p:tgtEl>
                                          <p:spTgt spid="10">
                                            <p:txEl>
                                              <p:pRg st="0" end="0"/>
                                            </p:txEl>
                                          </p:spTgt>
                                        </p:tgtEl>
                                        <p:attrNameLst>
                                          <p:attrName>style.visibility</p:attrName>
                                        </p:attrNameLst>
                                      </p:cBhvr>
                                      <p:to>
                                        <p:strVal val="visible"/>
                                      </p:to>
                                    </p:set>
                                    <p:animEffect transition="in" filter="box(in)">
                                      <p:cBhvr>
                                        <p:cTn id="25" dur="500"/>
                                        <p:tgtEl>
                                          <p:spTgt spid="10">
                                            <p:txEl>
                                              <p:pRg st="0" end="0"/>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blinds(horizontal)">
                                      <p:cBhvr>
                                        <p:cTn id="3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build="allAtOnce"/>
      <p:bldP spid="12"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6363" y="0"/>
            <a:ext cx="12085637" cy="2074863"/>
          </a:xfrm>
          <a:prstGeom prst="rect">
            <a:avLst/>
          </a:prstGeom>
          <a:solidFill>
            <a:schemeClr val="accent6">
              <a:lumMod val="60000"/>
              <a:lumOff val="40000"/>
            </a:schemeClr>
          </a:solidFill>
        </p:spPr>
        <p:txBody>
          <a:bodyPr>
            <a:spAutoFit/>
          </a:bodyPr>
          <a:lstStyle/>
          <a:p>
            <a:pPr algn="just">
              <a:lnSpc>
                <a:spcPct val="115000"/>
              </a:lnSpc>
              <a:spcAft>
                <a:spcPts val="0"/>
              </a:spcAft>
              <a:defRPr/>
            </a:pPr>
            <a:r>
              <a:rPr lang="en-US" sz="2800" b="1" dirty="0" err="1">
                <a:latin typeface="Times New Roman" panose="02020603050405020304" pitchFamily="18" charset="0"/>
                <a:ea typeface="Calibri" panose="020F0502020204030204" pitchFamily="34" charset="0"/>
                <a:cs typeface="Times New Roman" panose="02020603050405020304" pitchFamily="18" charset="0"/>
              </a:rPr>
              <a:t>Câu</a:t>
            </a:r>
            <a:r>
              <a:rPr lang="en-US" sz="2800" b="1" dirty="0">
                <a:latin typeface="Times New Roman" panose="02020603050405020304" pitchFamily="18" charset="0"/>
                <a:ea typeface="Calibri" panose="020F0502020204030204" pitchFamily="34" charset="0"/>
                <a:cs typeface="Times New Roman" panose="02020603050405020304" pitchFamily="18" charset="0"/>
              </a:rPr>
              <a:t> 3: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Dựa</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vào</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khổ</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thơ</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cuối</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bài</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thơ</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hãy</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viết</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một</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đoạn</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văn</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theo</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cách</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lập</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luận</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diễn</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dịch</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khoảng</a:t>
            </a:r>
            <a:r>
              <a:rPr lang="en-US" sz="2800" b="1" dirty="0">
                <a:latin typeface="Times New Roman" panose="02020603050405020304" pitchFamily="18" charset="0"/>
                <a:ea typeface="Calibri" panose="020F0502020204030204" pitchFamily="34" charset="0"/>
                <a:cs typeface="Times New Roman" panose="02020603050405020304" pitchFamily="18" charset="0"/>
              </a:rPr>
              <a:t> 12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câu</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lảm</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rõ</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hình</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ảnh</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những</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chiếc</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xe</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và</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bức</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chân</a:t>
            </a:r>
            <a:r>
              <a:rPr lang="en-US" sz="2800" b="1" dirty="0">
                <a:latin typeface="Times New Roman" panose="02020603050405020304" pitchFamily="18" charset="0"/>
                <a:ea typeface="Calibri" panose="020F0502020204030204" pitchFamily="34" charset="0"/>
                <a:cs typeface="Times New Roman" panose="02020603050405020304" pitchFamily="18" charset="0"/>
              </a:rPr>
              <a:t> dung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tuyệt</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vời</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về</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chiến</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sĩ</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lái</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xe</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Trường</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Sơn</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Trong</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đoạn</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có</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sử</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dụng</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một</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phép</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nối</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và</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một</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câu</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mở</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rộng</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thành</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phần</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gạch</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chân</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chú</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thích</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rõ</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5" name="TextBox 4"/>
          <p:cNvSpPr txBox="1"/>
          <p:nvPr/>
        </p:nvSpPr>
        <p:spPr>
          <a:xfrm>
            <a:off x="4964113" y="2371725"/>
            <a:ext cx="2446337" cy="461963"/>
          </a:xfrm>
          <a:prstGeom prst="rect">
            <a:avLst/>
          </a:prstGeom>
          <a:solidFill>
            <a:schemeClr val="accent4">
              <a:lumMod val="40000"/>
              <a:lumOff val="60000"/>
            </a:schemeClr>
          </a:solidFill>
        </p:spPr>
        <p:style>
          <a:lnRef idx="3">
            <a:schemeClr val="lt1"/>
          </a:lnRef>
          <a:fillRef idx="1">
            <a:schemeClr val="accent6"/>
          </a:fillRef>
          <a:effectRef idx="1">
            <a:schemeClr val="accent6"/>
          </a:effectRef>
          <a:fontRef idx="minor">
            <a:schemeClr val="lt1"/>
          </a:fontRef>
        </p:style>
        <p:txBody>
          <a:bodyPr wrap="none">
            <a:spAutoFit/>
          </a:bodyPr>
          <a:lstStyle/>
          <a:p>
            <a:pPr>
              <a:defRPr/>
            </a:pPr>
            <a:r>
              <a:rPr lang="en-US" sz="2400" b="1" dirty="0">
                <a:solidFill>
                  <a:schemeClr val="tx1"/>
                </a:solidFill>
                <a:latin typeface="Times New Roman" panose="02020603050405020304" pitchFamily="18" charset="0"/>
                <a:cs typeface="Times New Roman" panose="02020603050405020304" pitchFamily="18" charset="0"/>
              </a:rPr>
              <a:t>GỢI Ý TRẢ LỜI</a:t>
            </a:r>
          </a:p>
        </p:txBody>
      </p:sp>
      <p:sp>
        <p:nvSpPr>
          <p:cNvPr id="6" name="Rectangle 5"/>
          <p:cNvSpPr>
            <a:spLocks noChangeArrowheads="1"/>
          </p:cNvSpPr>
          <p:nvPr/>
        </p:nvSpPr>
        <p:spPr bwMode="auto">
          <a:xfrm>
            <a:off x="365125" y="2960688"/>
            <a:ext cx="8520113" cy="3495675"/>
          </a:xfrm>
          <a:prstGeom prst="rect">
            <a:avLst/>
          </a:prstGeom>
          <a:noFill/>
          <a:ln w="9525">
            <a:solidFill>
              <a:srgbClr val="FF0000"/>
            </a:solidFill>
            <a:prstDash val="dashDot"/>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15000"/>
              </a:lnSpc>
              <a:spcBef>
                <a:spcPts val="1200"/>
              </a:spcBef>
              <a:buFontTx/>
              <a:buNone/>
            </a:pPr>
            <a:r>
              <a:rPr lang="en-US" altLang="en-US">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Câu 3: Viết đoạn văn làm rõ hình ảnh những chiếc xe và bức chân dung tuyệt vời về người chiến sĩ lái xe Trường Sơn:</a:t>
            </a:r>
          </a:p>
          <a:p>
            <a:pPr algn="just">
              <a:lnSpc>
                <a:spcPct val="115000"/>
              </a:lnSpc>
              <a:spcBef>
                <a:spcPct val="0"/>
              </a:spcBef>
              <a:buFontTx/>
              <a:buNone/>
            </a:pPr>
            <a:r>
              <a:rPr lang="en-US" altLang="en-US">
                <a:solidFill>
                  <a:srgbClr val="000000"/>
                </a:solidFill>
                <a:latin typeface="Times New Roman" panose="02020603050405020304" pitchFamily="18" charset="0"/>
                <a:ea typeface="Calibri" panose="020F0502020204030204" pitchFamily="34" charset="0"/>
                <a:cs typeface="Times New Roman" panose="02020603050405020304" pitchFamily="18" charset="0"/>
              </a:rPr>
              <a:t>* Hình ảnh chiếc xe:</a:t>
            </a:r>
          </a:p>
          <a:p>
            <a:pPr algn="just">
              <a:lnSpc>
                <a:spcPct val="115000"/>
              </a:lnSpc>
              <a:spcBef>
                <a:spcPct val="0"/>
              </a:spcBef>
              <a:buFontTx/>
              <a:buNone/>
            </a:pPr>
            <a:r>
              <a:rPr lang="en-US" altLang="en-US">
                <a:solidFill>
                  <a:srgbClr val="000000"/>
                </a:solidFill>
                <a:latin typeface="Times New Roman" panose="02020603050405020304" pitchFamily="18" charset="0"/>
                <a:ea typeface="Calibri" panose="020F0502020204030204" pitchFamily="34" charset="0"/>
                <a:cs typeface="Times New Roman" panose="02020603050405020304" pitchFamily="18" charset="0"/>
              </a:rPr>
              <a:t>- Bom đạn chiến tranh ngày càng làm nó hư hỏng, biến dạng: không kính, không đèn, không mui, thùng xe xước.</a:t>
            </a:r>
          </a:p>
          <a:p>
            <a:pPr algn="just">
              <a:lnSpc>
                <a:spcPct val="100000"/>
              </a:lnSpc>
              <a:spcBef>
                <a:spcPct val="0"/>
              </a:spcBef>
              <a:buFontTx/>
              <a:buNone/>
            </a:pPr>
            <a:r>
              <a:rPr lang="en-US" altLang="en-US">
                <a:solidFill>
                  <a:srgbClr val="000000"/>
                </a:solidFill>
                <a:latin typeface="Times New Roman" panose="02020603050405020304" pitchFamily="18" charset="0"/>
                <a:ea typeface="Calibri" panose="020F0502020204030204" pitchFamily="34" charset="0"/>
                <a:cs typeface="Times New Roman" panose="02020603050405020304" pitchFamily="18" charset="0"/>
              </a:rPr>
              <a:t>- Phân tích điệp ngữ không</a:t>
            </a:r>
            <a:endParaRPr lang="en-US" altLang="en-US">
              <a:solidFill>
                <a:srgbClr val="000000"/>
              </a:solidFill>
              <a:latin typeface="Arial" panose="020B0604020202020204" pitchFamily="34" charset="0"/>
              <a:ea typeface="Calibri" panose="020F0502020204030204" pitchFamily="34" charset="0"/>
            </a:endParaRPr>
          </a:p>
        </p:txBody>
      </p:sp>
      <p:pic>
        <p:nvPicPr>
          <p:cNvPr id="36866" name="Picture 2" descr="Kỷ niệm 60 năm Ngày mở đường Hồ Chí Minh: Nơi huyền thoại bắt đầu"/>
          <p:cNvPicPr>
            <a:picLocks noChangeAspect="1" noChangeArrowheads="1"/>
          </p:cNvPicPr>
          <p:nvPr/>
        </p:nvPicPr>
        <p:blipFill>
          <a:blip r:embed="rId2"/>
          <a:srcRect/>
          <a:stretch>
            <a:fillRect/>
          </a:stretch>
        </p:blipFill>
        <p:spPr bwMode="auto">
          <a:xfrm>
            <a:off x="9007475" y="3432175"/>
            <a:ext cx="3070225" cy="231616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423626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2" name="Picture 4" descr="Bài thơ Bài thơ tiểu đội xe không kính do A thể hiện"/>
          <p:cNvPicPr>
            <a:picLocks noChangeAspect="1" noChangeArrowheads="1"/>
          </p:cNvPicPr>
          <p:nvPr/>
        </p:nvPicPr>
        <p:blipFill>
          <a:blip r:embed="rId2"/>
          <a:srcRect/>
          <a:stretch>
            <a:fillRect/>
          </a:stretch>
        </p:blipFill>
        <p:spPr bwMode="auto">
          <a:xfrm>
            <a:off x="6854825" y="1495425"/>
            <a:ext cx="4940300" cy="3294063"/>
          </a:xfrm>
          <a:prstGeom prst="rect">
            <a:avLst/>
          </a:prstGeom>
          <a:ln>
            <a:noFill/>
          </a:ln>
          <a:effectLst>
            <a:outerShdw blurRad="292100" dist="139700" dir="2700000" algn="tl" rotWithShape="0">
              <a:srgbClr val="333333">
                <a:alpha val="65000"/>
              </a:srgbClr>
            </a:outerShdw>
          </a:effectLst>
        </p:spPr>
      </p:pic>
      <p:sp>
        <p:nvSpPr>
          <p:cNvPr id="4" name="Rectangle 3"/>
          <p:cNvSpPr>
            <a:spLocks noChangeArrowheads="1"/>
          </p:cNvSpPr>
          <p:nvPr/>
        </p:nvSpPr>
        <p:spPr bwMode="auto">
          <a:xfrm>
            <a:off x="206375" y="215900"/>
            <a:ext cx="6469063" cy="5006975"/>
          </a:xfrm>
          <a:prstGeom prst="rect">
            <a:avLst/>
          </a:prstGeom>
          <a:noFill/>
          <a:ln w="9525">
            <a:solidFill>
              <a:srgbClr val="FF0000"/>
            </a:solidFill>
            <a:prstDash val="dashDot"/>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15000"/>
              </a:lnSpc>
              <a:spcBef>
                <a:spcPct val="0"/>
              </a:spcBef>
              <a:buFontTx/>
              <a:buNone/>
            </a:pPr>
            <a:r>
              <a:rPr lang="en-US" altLang="en-US">
                <a:solidFill>
                  <a:srgbClr val="000000"/>
                </a:solidFill>
                <a:latin typeface="Times New Roman" panose="02020603050405020304" pitchFamily="18" charset="0"/>
                <a:ea typeface="Calibri" panose="020F0502020204030204" pitchFamily="34" charset="0"/>
                <a:cs typeface="Times New Roman" panose="02020603050405020304" pitchFamily="18" charset="0"/>
              </a:rPr>
              <a:t>* Những chiếc xe vẫn chuyên động tiến vào miền Nam phía trước:</a:t>
            </a:r>
          </a:p>
          <a:p>
            <a:pPr algn="just">
              <a:lnSpc>
                <a:spcPct val="115000"/>
              </a:lnSpc>
              <a:spcBef>
                <a:spcPct val="0"/>
              </a:spcBef>
              <a:buFontTx/>
              <a:buNone/>
            </a:pPr>
            <a:r>
              <a:rPr lang="en-US" altLang="en-US">
                <a:solidFill>
                  <a:srgbClr val="000000"/>
                </a:solidFill>
                <a:latin typeface="Times New Roman" panose="02020603050405020304" pitchFamily="18" charset="0"/>
                <a:ea typeface="Calibri" panose="020F0502020204030204" pitchFamily="34" charset="0"/>
                <a:cs typeface="Times New Roman" panose="02020603050405020304" pitchFamily="18" charset="0"/>
              </a:rPr>
              <a:t>* Bức chân dung tuyệt vời về người chiến sĩ lái xe Trường Sơn:</a:t>
            </a:r>
          </a:p>
          <a:p>
            <a:pPr algn="just">
              <a:lnSpc>
                <a:spcPct val="115000"/>
              </a:lnSpc>
              <a:spcBef>
                <a:spcPct val="0"/>
              </a:spcBef>
              <a:buFontTx/>
              <a:buNone/>
            </a:pPr>
            <a:r>
              <a:rPr lang="en-US" altLang="en-US">
                <a:solidFill>
                  <a:srgbClr val="000000"/>
                </a:solidFill>
                <a:latin typeface="Times New Roman" panose="02020603050405020304" pitchFamily="18" charset="0"/>
                <a:ea typeface="Calibri" panose="020F0502020204030204" pitchFamily="34" charset="0"/>
                <a:cs typeface="Times New Roman" panose="02020603050405020304" pitchFamily="18" charset="0"/>
              </a:rPr>
              <a:t>- Là bức chân dung về phầm chất tâm hồn người chiến sĩ lái xẹ:</a:t>
            </a:r>
          </a:p>
          <a:p>
            <a:pPr algn="just">
              <a:lnSpc>
                <a:spcPct val="115000"/>
              </a:lnSpc>
              <a:spcBef>
                <a:spcPct val="0"/>
              </a:spcBef>
              <a:buFontTx/>
              <a:buNone/>
            </a:pPr>
            <a:r>
              <a:rPr lang="en-US" altLang="en-US">
                <a:solidFill>
                  <a:srgbClr val="000000"/>
                </a:solidFill>
                <a:latin typeface="Times New Roman" panose="02020603050405020304" pitchFamily="18" charset="0"/>
                <a:ea typeface="Calibri" panose="020F0502020204030204" pitchFamily="34" charset="0"/>
                <a:cs typeface="Times New Roman" panose="02020603050405020304" pitchFamily="18" charset="0"/>
              </a:rPr>
              <a:t>- Lòng dũng cảm ngoan cường...vượt mọi khó khăn chồng chất.</a:t>
            </a:r>
          </a:p>
          <a:p>
            <a:pPr algn="just">
              <a:lnSpc>
                <a:spcPct val="115000"/>
              </a:lnSpc>
              <a:spcBef>
                <a:spcPct val="0"/>
              </a:spcBef>
              <a:buFontTx/>
              <a:buNone/>
            </a:pPr>
            <a:r>
              <a:rPr lang="en-US" altLang="en-US">
                <a:solidFill>
                  <a:srgbClr val="000000"/>
                </a:solidFill>
                <a:latin typeface="Times New Roman" panose="02020603050405020304" pitchFamily="18" charset="0"/>
                <a:ea typeface="Calibri" panose="020F0502020204030204" pitchFamily="34" charset="0"/>
                <a:cs typeface="Times New Roman" panose="02020603050405020304" pitchFamily="18" charset="0"/>
              </a:rPr>
              <a:t>- Ý chí quyết tâm chiến đấu “Vì miền Nam phía trước.</a:t>
            </a:r>
          </a:p>
        </p:txBody>
      </p:sp>
      <p:sp>
        <p:nvSpPr>
          <p:cNvPr id="5" name="Rectangle 4"/>
          <p:cNvSpPr>
            <a:spLocks noChangeArrowheads="1"/>
          </p:cNvSpPr>
          <p:nvPr/>
        </p:nvSpPr>
        <p:spPr bwMode="auto">
          <a:xfrm>
            <a:off x="206375" y="5437188"/>
            <a:ext cx="11398250" cy="1082675"/>
          </a:xfrm>
          <a:prstGeom prst="rect">
            <a:avLst/>
          </a:prstGeom>
          <a:noFill/>
          <a:ln w="9525">
            <a:solidFill>
              <a:srgbClr val="FF0000"/>
            </a:solidFill>
            <a:prstDash val="lgDash"/>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15000"/>
              </a:lnSpc>
              <a:spcBef>
                <a:spcPct val="0"/>
              </a:spcBef>
              <a:buFontTx/>
              <a:buNone/>
            </a:pPr>
            <a:r>
              <a:rPr lang="en-US" altLang="en-US">
                <a:solidFill>
                  <a:srgbClr val="000000"/>
                </a:solidFill>
                <a:latin typeface="Times New Roman" panose="02020603050405020304" pitchFamily="18" charset="0"/>
                <a:ea typeface="Calibri" panose="020F0502020204030204" pitchFamily="34" charset="0"/>
                <a:cs typeface="Times New Roman" panose="02020603050405020304" pitchFamily="18" charset="0"/>
              </a:rPr>
              <a:t>* Phân tích hình ảnh hoán dụ trái tim, kết cấu "vẫn... chỉ cần" =&gt; vẻ đẹp hiên ngang bất khuất của người chiến sĩ lái xe.</a:t>
            </a:r>
          </a:p>
        </p:txBody>
      </p:sp>
      <p:sp>
        <p:nvSpPr>
          <p:cNvPr id="8" name="TextBox 7"/>
          <p:cNvSpPr txBox="1"/>
          <p:nvPr/>
        </p:nvSpPr>
        <p:spPr>
          <a:xfrm>
            <a:off x="8361363" y="711200"/>
            <a:ext cx="2446337" cy="461963"/>
          </a:xfrm>
          <a:prstGeom prst="rect">
            <a:avLst/>
          </a:prstGeom>
          <a:solidFill>
            <a:schemeClr val="accent4">
              <a:lumMod val="40000"/>
              <a:lumOff val="60000"/>
            </a:schemeClr>
          </a:solidFill>
        </p:spPr>
        <p:style>
          <a:lnRef idx="3">
            <a:schemeClr val="lt1"/>
          </a:lnRef>
          <a:fillRef idx="1">
            <a:schemeClr val="accent6"/>
          </a:fillRef>
          <a:effectRef idx="1">
            <a:schemeClr val="accent6"/>
          </a:effectRef>
          <a:fontRef idx="minor">
            <a:schemeClr val="lt1"/>
          </a:fontRef>
        </p:style>
        <p:txBody>
          <a:bodyPr wrap="none">
            <a:spAutoFit/>
          </a:bodyPr>
          <a:lstStyle/>
          <a:p>
            <a:pPr>
              <a:defRPr/>
            </a:pPr>
            <a:r>
              <a:rPr lang="en-US" sz="2400" b="1" dirty="0">
                <a:solidFill>
                  <a:schemeClr val="tx1"/>
                </a:solidFill>
                <a:latin typeface="Times New Roman" panose="02020603050405020304" pitchFamily="18" charset="0"/>
                <a:cs typeface="Times New Roman" panose="02020603050405020304" pitchFamily="18" charset="0"/>
              </a:rPr>
              <a:t>GỢI Ý TRẢ LỜI</a:t>
            </a:r>
          </a:p>
        </p:txBody>
      </p:sp>
    </p:spTree>
    <p:extLst>
      <p:ext uri="{BB962C8B-B14F-4D97-AF65-F5344CB8AC3E}">
        <p14:creationId xmlns:p14="http://schemas.microsoft.com/office/powerpoint/2010/main" val="27108823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6363" y="-214313"/>
            <a:ext cx="7143751" cy="7194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Rectangle 4"/>
          <p:cNvSpPr>
            <a:spLocks noChangeArrowheads="1"/>
          </p:cNvSpPr>
          <p:nvPr/>
        </p:nvSpPr>
        <p:spPr bwMode="auto">
          <a:xfrm>
            <a:off x="1525588" y="2608263"/>
            <a:ext cx="3878262" cy="231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15000"/>
              </a:lnSpc>
              <a:buFont typeface="Arial" panose="020B0604020202020204" pitchFamily="34" charset="0"/>
              <a:buNone/>
            </a:pPr>
            <a:r>
              <a:rPr lang="en-US" altLang="en-US" sz="3200">
                <a:latin typeface="Times New Roman" panose="02020603050405020304" pitchFamily="18" charset="0"/>
                <a:ea typeface="Calibri" panose="020F0502020204030204" pitchFamily="34" charset="0"/>
                <a:cs typeface="Times New Roman" panose="02020603050405020304" pitchFamily="18" charset="0"/>
              </a:rPr>
              <a:t>Câu 4: Kể tên một tác phẩm thơ đã học cùng viết về đề tài người lính, ghi rõ tên tác giả. </a:t>
            </a:r>
          </a:p>
        </p:txBody>
      </p:sp>
      <p:sp>
        <p:nvSpPr>
          <p:cNvPr id="6" name="TextBox 5"/>
          <p:cNvSpPr txBox="1"/>
          <p:nvPr/>
        </p:nvSpPr>
        <p:spPr>
          <a:xfrm>
            <a:off x="7458075" y="331788"/>
            <a:ext cx="3575050" cy="646112"/>
          </a:xfrm>
          <a:prstGeom prst="rect">
            <a:avLst/>
          </a:prstGeom>
          <a:solidFill>
            <a:schemeClr val="accent4">
              <a:lumMod val="40000"/>
              <a:lumOff val="60000"/>
            </a:schemeClr>
          </a:solidFill>
        </p:spPr>
        <p:style>
          <a:lnRef idx="3">
            <a:schemeClr val="lt1"/>
          </a:lnRef>
          <a:fillRef idx="1">
            <a:schemeClr val="accent6"/>
          </a:fillRef>
          <a:effectRef idx="1">
            <a:schemeClr val="accent6"/>
          </a:effectRef>
          <a:fontRef idx="minor">
            <a:schemeClr val="lt1"/>
          </a:fontRef>
        </p:style>
        <p:txBody>
          <a:bodyPr wrap="none">
            <a:spAutoFit/>
          </a:bodyPr>
          <a:lstStyle/>
          <a:p>
            <a:pPr>
              <a:defRPr/>
            </a:pPr>
            <a:r>
              <a:rPr lang="en-US" sz="3600" b="1" dirty="0">
                <a:solidFill>
                  <a:prstClr val="black"/>
                </a:solidFill>
                <a:latin typeface="Times New Roman" panose="02020603050405020304" pitchFamily="18" charset="0"/>
                <a:cs typeface="Times New Roman" panose="02020603050405020304" pitchFamily="18" charset="0"/>
              </a:rPr>
              <a:t>GỢI Ý TRẢ LỜI</a:t>
            </a:r>
          </a:p>
        </p:txBody>
      </p:sp>
      <p:pic>
        <p:nvPicPr>
          <p:cNvPr id="7173" name="图片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88050" y="-168275"/>
            <a:ext cx="7094538" cy="752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4" name="Rectangle 7"/>
          <p:cNvSpPr>
            <a:spLocks noChangeArrowheads="1"/>
          </p:cNvSpPr>
          <p:nvPr/>
        </p:nvSpPr>
        <p:spPr bwMode="auto">
          <a:xfrm>
            <a:off x="7277100" y="2479675"/>
            <a:ext cx="4416425" cy="256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15000"/>
              </a:lnSpc>
            </a:pPr>
            <a:r>
              <a:rPr lang="en-US" altLang="en-US" sz="3200">
                <a:latin typeface="Times New Roman" panose="02020603050405020304" pitchFamily="18" charset="0"/>
                <a:ea typeface="Calibri" panose="020F0502020204030204" pitchFamily="34" charset="0"/>
                <a:cs typeface="Times New Roman" panose="02020603050405020304" pitchFamily="18" charset="0"/>
              </a:rPr>
              <a:t>Câu 4: Kể tên tác phẩm cùng đề tài:</a:t>
            </a:r>
          </a:p>
          <a:p>
            <a:pPr>
              <a:lnSpc>
                <a:spcPct val="115000"/>
              </a:lnSpc>
              <a:buFont typeface="Arial" panose="020B0604020202020204" pitchFamily="34" charset="0"/>
              <a:buNone/>
            </a:pPr>
            <a:r>
              <a:rPr lang="en-US" altLang="en-US" sz="3200">
                <a:latin typeface="Times New Roman" panose="02020603050405020304" pitchFamily="18" charset="0"/>
                <a:ea typeface="Calibri" panose="020F0502020204030204" pitchFamily="34" charset="0"/>
                <a:cs typeface="Times New Roman" panose="02020603050405020304" pitchFamily="18" charset="0"/>
              </a:rPr>
              <a:t>Bài thơ: Đồng chí</a:t>
            </a:r>
          </a:p>
          <a:p>
            <a:pPr>
              <a:lnSpc>
                <a:spcPct val="115000"/>
              </a:lnSpc>
              <a:buFont typeface="Arial" panose="020B0604020202020204" pitchFamily="34" charset="0"/>
              <a:buNone/>
            </a:pPr>
            <a:r>
              <a:rPr lang="en-US" altLang="en-US" sz="3200">
                <a:latin typeface="Times New Roman" panose="02020603050405020304" pitchFamily="18" charset="0"/>
                <a:ea typeface="Calibri" panose="020F0502020204030204" pitchFamily="34" charset="0"/>
                <a:cs typeface="Times New Roman" panose="02020603050405020304" pitchFamily="18" charset="0"/>
              </a:rPr>
              <a:t>Tác giả: Chính Hữu </a:t>
            </a:r>
          </a:p>
        </p:txBody>
      </p:sp>
    </p:spTree>
    <p:extLst>
      <p:ext uri="{BB962C8B-B14F-4D97-AF65-F5344CB8AC3E}">
        <p14:creationId xmlns:p14="http://schemas.microsoft.com/office/powerpoint/2010/main" val="6617903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171"/>
                                        </p:tgtEl>
                                        <p:attrNameLst>
                                          <p:attrName>style.visibility</p:attrName>
                                        </p:attrNameLst>
                                      </p:cBhvr>
                                      <p:to>
                                        <p:strVal val="visible"/>
                                      </p:to>
                                    </p:set>
                                    <p:animEffect transition="in" filter="fade">
                                      <p:cBhvr>
                                        <p:cTn id="10" dur="500"/>
                                        <p:tgtEl>
                                          <p:spTgt spid="7171"/>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174"/>
                                        </p:tgtEl>
                                        <p:attrNameLst>
                                          <p:attrName>style.visibility</p:attrName>
                                        </p:attrNameLst>
                                      </p:cBhvr>
                                      <p:to>
                                        <p:strVal val="visible"/>
                                      </p:to>
                                    </p:set>
                                    <p:animEffect transition="in" filter="fade">
                                      <p:cBhvr>
                                        <p:cTn id="15" dur="500"/>
                                        <p:tgtEl>
                                          <p:spTgt spid="7174"/>
                                        </p:tgtEl>
                                      </p:cBhvr>
                                    </p:animEffect>
                                  </p:childTnLst>
                                </p:cTn>
                              </p:par>
                              <p:par>
                                <p:cTn id="16" presetID="10" presetClass="entr" presetSubtype="0" fill="hold" nodeType="withEffect">
                                  <p:stCondLst>
                                    <p:cond delay="0"/>
                                  </p:stCondLst>
                                  <p:childTnLst>
                                    <p:set>
                                      <p:cBhvr>
                                        <p:cTn id="17" dur="1" fill="hold">
                                          <p:stCondLst>
                                            <p:cond delay="0"/>
                                          </p:stCondLst>
                                        </p:cTn>
                                        <p:tgtEl>
                                          <p:spTgt spid="7173"/>
                                        </p:tgtEl>
                                        <p:attrNameLst>
                                          <p:attrName>style.visibility</p:attrName>
                                        </p:attrNameLst>
                                      </p:cBhvr>
                                      <p:to>
                                        <p:strVal val="visible"/>
                                      </p:to>
                                    </p:set>
                                    <p:animEffect transition="in" filter="fade">
                                      <p:cBhvr>
                                        <p:cTn id="18" dur="500"/>
                                        <p:tgtEl>
                                          <p:spTgt spid="71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p:bldP spid="7174"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30" name="Picture 2" descr="Hình nền powerpoint chuyên nghiệp - Animation Effects Templates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331" name="Rectangle 3"/>
          <p:cNvSpPr>
            <a:spLocks noChangeArrowheads="1"/>
          </p:cNvSpPr>
          <p:nvPr/>
        </p:nvSpPr>
        <p:spPr bwMode="auto">
          <a:xfrm>
            <a:off x="373063" y="428625"/>
            <a:ext cx="11445875" cy="642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15000"/>
              </a:lnSpc>
              <a:spcBef>
                <a:spcPct val="0"/>
              </a:spcBef>
              <a:buFontTx/>
              <a:buNone/>
            </a:pPr>
            <a:r>
              <a:rPr lang="en-US" altLang="en-US"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Cho câu thơ sau:</a:t>
            </a:r>
          </a:p>
          <a:p>
            <a:pPr algn="just">
              <a:lnSpc>
                <a:spcPct val="115000"/>
              </a:lnSpc>
              <a:spcBef>
                <a:spcPct val="0"/>
              </a:spcBef>
              <a:buFontTx/>
              <a:buNone/>
            </a:pPr>
            <a:r>
              <a:rPr lang="en-US" altLang="en-US" sz="24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“Không có kính, ừ thì có bụi”</a:t>
            </a:r>
            <a:endParaRPr lang="en-US" altLang="en-US" sz="240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Bef>
                <a:spcPct val="0"/>
              </a:spcBef>
              <a:buFontTx/>
              <a:buNone/>
            </a:pPr>
            <a:r>
              <a:rPr lang="en-US" altLang="en-US"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Càu 1: Chép chính xác 7 câu thơ tiếp theo và cho biết đoạn thơ em vừa chép nằm trong tác phẩm nào? Ai là tác giả? Tác phẩm được sáng tác trong hoàn cảnh nào?</a:t>
            </a:r>
          </a:p>
          <a:p>
            <a:pPr algn="just">
              <a:lnSpc>
                <a:spcPct val="115000"/>
              </a:lnSpc>
              <a:spcBef>
                <a:spcPct val="0"/>
              </a:spcBef>
              <a:buFontTx/>
              <a:buNone/>
            </a:pPr>
            <a:r>
              <a:rPr lang="en-US" altLang="en-US"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Câu 2: Nét đặc sắc trong đoạn thơ em vừa chép là giọng điệu, ngôn ngữ và cấu trúc ngữ pháp. Hãy chỉ ra những câu thơ làm nên nét đặc sắc đó và cho biết tác dụng trong việc thể hiện nội dung của đoạn thơ. </a:t>
            </a:r>
          </a:p>
          <a:p>
            <a:pPr algn="just">
              <a:lnSpc>
                <a:spcPct val="115000"/>
              </a:lnSpc>
              <a:spcBef>
                <a:spcPct val="0"/>
              </a:spcBef>
              <a:buFontTx/>
              <a:buNone/>
            </a:pPr>
            <a:r>
              <a:rPr lang="en-US" altLang="en-US"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Câu 3: Phân tích đoạn thơ trên, một bạn đã viết câu văn sau:</a:t>
            </a:r>
            <a:br>
              <a:rPr lang="en-US" altLang="en-US"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br>
            <a:r>
              <a:rPr lang="en-US" altLang="en-US"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“Vậy là, với những câu thơ ngang tàng, khỏe khoắn, nhả thơ đã cho ta thấy thái độ ung dung hiên ngang, tâm hồn lạc quan trẻ trung của nhưng người lính lái xe Trưởng Sơn nói riêng và thế hệ trẻ Việt Nam nói chung trong cuộc kháng chiến chống  Mĩ oai hùng của dân tộc.”</a:t>
            </a:r>
            <a:br>
              <a:rPr lang="en-US" altLang="en-US"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br>
            <a:r>
              <a:rPr lang="en-US" altLang="en-US"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Coi câu văn trên là câu cuối trong đoạn văn quy nạp, em hãy viết khoảng 10-12 câu để hoàn chỉnh đoạn văn. Trong đoạn văn có sử dụng 01 câu bị động, (gạch chân và chú thích rõ câu bị động)</a:t>
            </a:r>
          </a:p>
        </p:txBody>
      </p:sp>
      <p:sp>
        <p:nvSpPr>
          <p:cNvPr id="6" name="TextBox 5"/>
          <p:cNvSpPr txBox="1"/>
          <p:nvPr/>
        </p:nvSpPr>
        <p:spPr>
          <a:xfrm>
            <a:off x="5267325" y="169863"/>
            <a:ext cx="2724150" cy="646112"/>
          </a:xfrm>
          <a:prstGeom prst="rect">
            <a:avLst/>
          </a:prstGeom>
          <a:solidFill>
            <a:schemeClr val="accent4">
              <a:lumMod val="40000"/>
              <a:lumOff val="60000"/>
            </a:schemeClr>
          </a:solidFill>
        </p:spPr>
        <p:style>
          <a:lnRef idx="3">
            <a:schemeClr val="lt1"/>
          </a:lnRef>
          <a:fillRef idx="1">
            <a:schemeClr val="accent6"/>
          </a:fillRef>
          <a:effectRef idx="1">
            <a:schemeClr val="accent6"/>
          </a:effectRef>
          <a:fontRef idx="minor">
            <a:schemeClr val="lt1"/>
          </a:fontRef>
        </p:style>
        <p:txBody>
          <a:bodyPr wrap="none">
            <a:spAutoFit/>
          </a:bodyPr>
          <a:lstStyle/>
          <a:p>
            <a:pPr>
              <a:defRPr/>
            </a:pPr>
            <a:r>
              <a:rPr lang="en-US" sz="3600" b="1" dirty="0">
                <a:solidFill>
                  <a:schemeClr val="tx1"/>
                </a:solidFill>
                <a:latin typeface="Times New Roman" panose="02020603050405020304" pitchFamily="18" charset="0"/>
                <a:cs typeface="Times New Roman" panose="02020603050405020304" pitchFamily="18" charset="0"/>
              </a:rPr>
              <a:t>PHIẾU SỐ 3</a:t>
            </a:r>
          </a:p>
        </p:txBody>
      </p:sp>
    </p:spTree>
    <p:extLst>
      <p:ext uri="{BB962C8B-B14F-4D97-AF65-F5344CB8AC3E}">
        <p14:creationId xmlns:p14="http://schemas.microsoft.com/office/powerpoint/2010/main" val="2172983790"/>
      </p:ext>
    </p:extLst>
  </p:cSld>
  <p:clrMapOvr>
    <a:masterClrMapping/>
  </p:clrMapOvr>
  <p:transition spd="slow">
    <p:push dir="u"/>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4" name="Picture 2" descr="Hình Nền PowerPoint Đẹp | Ảnh Nền PowerPoint Đẹ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4125" y="-334963"/>
            <a:ext cx="9201150" cy="719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355" name="Rectangle 3"/>
          <p:cNvSpPr>
            <a:spLocks noChangeArrowheads="1"/>
          </p:cNvSpPr>
          <p:nvPr/>
        </p:nvSpPr>
        <p:spPr bwMode="auto">
          <a:xfrm>
            <a:off x="625475" y="666750"/>
            <a:ext cx="11155363" cy="157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15000"/>
              </a:lnSpc>
              <a:spcBef>
                <a:spcPct val="0"/>
              </a:spcBef>
              <a:buFontTx/>
              <a:buNone/>
            </a:pPr>
            <a:r>
              <a:rPr lang="en-US" altLang="en-US"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Càu 1: Chép chính xác 7 câu thơ tiếp theo và cho biết đoạn thơ em vừa chép nằm trong tác phẩm nào? Ai là tác giả? Tác phẩm được sáng tác trong hoàn cảnh nào?</a:t>
            </a:r>
          </a:p>
        </p:txBody>
      </p:sp>
      <p:sp>
        <p:nvSpPr>
          <p:cNvPr id="5" name="Rectangle 4"/>
          <p:cNvSpPr/>
          <p:nvPr/>
        </p:nvSpPr>
        <p:spPr>
          <a:xfrm>
            <a:off x="312738" y="2354263"/>
            <a:ext cx="11780837" cy="2570162"/>
          </a:xfrm>
          <a:prstGeom prst="rect">
            <a:avLst/>
          </a:prstGeom>
          <a:solidFill>
            <a:schemeClr val="accent6">
              <a:lumMod val="20000"/>
              <a:lumOff val="80000"/>
            </a:schemeClr>
          </a:solidFill>
        </p:spPr>
        <p:txBody>
          <a:bodyPr>
            <a:spAutoFit/>
          </a:bodyPr>
          <a:lstStyle/>
          <a:p>
            <a:pPr>
              <a:lnSpc>
                <a:spcPct val="115000"/>
              </a:lnSpc>
              <a:spcAft>
                <a:spcPts val="0"/>
              </a:spcAft>
              <a:defRPr/>
            </a:pPr>
            <a:r>
              <a:rPr lang="en-US" sz="2800" dirty="0" err="1">
                <a:latin typeface="Times New Roman" panose="02020603050405020304" pitchFamily="18" charset="0"/>
                <a:ea typeface="Calibri" panose="020F0502020204030204" pitchFamily="34" charset="0"/>
                <a:cs typeface="Times New Roman" panose="02020603050405020304" pitchFamily="18" charset="0"/>
              </a:rPr>
              <a:t>Câu</a:t>
            </a:r>
            <a:r>
              <a:rPr lang="en-US" sz="2800" dirty="0">
                <a:latin typeface="Times New Roman" panose="02020603050405020304" pitchFamily="18" charset="0"/>
                <a:ea typeface="Calibri" panose="020F0502020204030204" pitchFamily="34" charset="0"/>
                <a:cs typeface="Times New Roman" panose="02020603050405020304" pitchFamily="18" charset="0"/>
              </a:rPr>
              <a:t> 1: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Chép</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thuộc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chính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xác</a:t>
            </a:r>
            <a:r>
              <a:rPr lang="en-US" sz="2800" dirty="0">
                <a:latin typeface="Times New Roman" panose="02020603050405020304" pitchFamily="18" charset="0"/>
                <a:ea typeface="Calibri" panose="020F0502020204030204" pitchFamily="34" charset="0"/>
                <a:cs typeface="Times New Roman" panose="02020603050405020304" pitchFamily="18" charset="0"/>
              </a:rPr>
              <a:t> 7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câu</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thơ</a:t>
            </a:r>
            <a:r>
              <a:rPr lang="en-US" sz="2800" dirty="0">
                <a:latin typeface="Times New Roman" panose="02020603050405020304" pitchFamily="18" charset="0"/>
                <a:ea typeface="Calibri" panose="020F0502020204030204" pitchFamily="34" charset="0"/>
                <a:cs typeface="Times New Roman" panose="02020603050405020304" pitchFamily="18" charset="0"/>
              </a:rPr>
              <a:t>:</a:t>
            </a:r>
          </a:p>
          <a:p>
            <a:pPr>
              <a:lnSpc>
                <a:spcPct val="115000"/>
              </a:lnSpc>
              <a:spcAft>
                <a:spcPts val="0"/>
              </a:spcAft>
              <a:defRPr/>
            </a:pP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Tên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tác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phẩm</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Bài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thơ</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về</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tiểu</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đội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xe</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không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kính</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0"/>
              </a:spcAft>
              <a:defRPr/>
            </a:pP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Tên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tác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giả</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Phạm</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Tiến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Duật</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0"/>
              </a:spcAft>
              <a:defRPr/>
            </a:pP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Hoàn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cảnh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sáng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tác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Bài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thơ</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sáng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tác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năm</a:t>
            </a:r>
            <a:r>
              <a:rPr lang="en-US" sz="2800" dirty="0">
                <a:latin typeface="Times New Roman" panose="02020603050405020304" pitchFamily="18" charset="0"/>
                <a:ea typeface="Calibri" panose="020F0502020204030204" pitchFamily="34" charset="0"/>
                <a:cs typeface="Times New Roman" panose="02020603050405020304" pitchFamily="18" charset="0"/>
              </a:rPr>
              <a:t> 1969,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thời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kì</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cuộc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kháng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chiến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chống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Mĩ</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đang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diễn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ra</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ác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liệt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tác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giả</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là</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bộ</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đội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lái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xe</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trên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tuyến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đường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Trường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Sơn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92610381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304800" y="771525"/>
            <a:ext cx="3352800" cy="5541963"/>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15000"/>
              </a:lnSpc>
              <a:spcBef>
                <a:spcPct val="0"/>
              </a:spcBef>
              <a:buFontTx/>
              <a:buNone/>
            </a:pPr>
            <a:r>
              <a:rPr lang="en-US" altLang="en-US">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Câu 2: Nét đặc sắc trong đoạn thơ em vừa chép là giọng điệu, ngôn ngữ và cấu trúc ngữ pháp. Hãy chỉ ra những câu thơ làm nên nét đặc sắc đó và cho biết tác dụng trong việc thể hiện nội dung của đoạn thơ. </a:t>
            </a:r>
          </a:p>
        </p:txBody>
      </p:sp>
      <p:sp>
        <p:nvSpPr>
          <p:cNvPr id="5" name="Rectangle 4"/>
          <p:cNvSpPr/>
          <p:nvPr/>
        </p:nvSpPr>
        <p:spPr>
          <a:xfrm>
            <a:off x="4221163" y="1065213"/>
            <a:ext cx="7543800" cy="5541962"/>
          </a:xfrm>
          <a:prstGeom prst="rect">
            <a:avLst/>
          </a:prstGeom>
          <a:ln>
            <a:solidFill>
              <a:srgbClr val="FF0000"/>
            </a:solidFill>
            <a:prstDash val="dashDot"/>
          </a:ln>
        </p:spPr>
        <p:txBody>
          <a:bodyPr>
            <a:spAutoFit/>
          </a:bodyPr>
          <a:lstStyle/>
          <a:p>
            <a:pPr>
              <a:lnSpc>
                <a:spcPct val="115000"/>
              </a:lnSpc>
              <a:spcAft>
                <a:spcPts val="0"/>
              </a:spcAft>
              <a:defRPr/>
            </a:pPr>
            <a:r>
              <a:rPr lang="en-US" sz="2800" dirty="0" err="1">
                <a:latin typeface="Times New Roman" panose="02020603050405020304" pitchFamily="18" charset="0"/>
                <a:ea typeface="Calibri" panose="020F0502020204030204" pitchFamily="34" charset="0"/>
                <a:cs typeface="Times New Roman" panose="02020603050405020304" pitchFamily="18" charset="0"/>
              </a:rPr>
              <a:t>Câu</a:t>
            </a:r>
            <a:r>
              <a:rPr lang="en-US" sz="2800" dirty="0">
                <a:latin typeface="Times New Roman" panose="02020603050405020304" pitchFamily="18" charset="0"/>
                <a:ea typeface="Calibri" panose="020F0502020204030204" pitchFamily="34" charset="0"/>
                <a:cs typeface="Times New Roman" panose="02020603050405020304" pitchFamily="18" charset="0"/>
              </a:rPr>
              <a:t> 2: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Các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câu</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thơ</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đặc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sắc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về</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giọng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điệu</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ngôn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ngữ</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tác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dụng</a:t>
            </a:r>
            <a:r>
              <a:rPr lang="en-US" sz="2800" dirty="0">
                <a:latin typeface="Times New Roman" panose="02020603050405020304" pitchFamily="18" charset="0"/>
                <a:ea typeface="Calibri" panose="020F0502020204030204" pitchFamily="34" charset="0"/>
                <a:cs typeface="Times New Roman" panose="02020603050405020304" pitchFamily="18" charset="0"/>
              </a:rPr>
              <a:t>:</a:t>
            </a:r>
          </a:p>
          <a:p>
            <a:pPr>
              <a:lnSpc>
                <a:spcPct val="115000"/>
              </a:lnSpc>
              <a:spcAft>
                <a:spcPts val="0"/>
              </a:spcAft>
              <a:defRPr/>
            </a:pP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Một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số</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câu</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thơ</a:t>
            </a:r>
            <a:r>
              <a:rPr lang="en-US" sz="2800" dirty="0">
                <a:latin typeface="Times New Roman" panose="02020603050405020304" pitchFamily="18" charset="0"/>
                <a:ea typeface="Calibri" panose="020F0502020204030204" pitchFamily="34" charset="0"/>
                <a:cs typeface="Times New Roman" panose="02020603050405020304" pitchFamily="18" charset="0"/>
              </a:rPr>
              <a:t>:</a:t>
            </a:r>
          </a:p>
          <a:p>
            <a:pPr marL="1828800">
              <a:lnSpc>
                <a:spcPct val="115000"/>
              </a:lnSpc>
              <a:spcAft>
                <a:spcPts val="0"/>
              </a:spcAft>
              <a:defRPr/>
            </a:pPr>
            <a:r>
              <a:rPr lang="en-US" sz="2800" dirty="0" err="1">
                <a:latin typeface="Times New Roman" panose="02020603050405020304" pitchFamily="18" charset="0"/>
                <a:ea typeface="Calibri" panose="020F0502020204030204" pitchFamily="34" charset="0"/>
                <a:cs typeface="Times New Roman" panose="02020603050405020304" pitchFamily="18" charset="0"/>
              </a:rPr>
              <a:t>Không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có</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kính</a:t>
            </a:r>
            <a:r>
              <a:rPr lang="en-US" sz="2800" dirty="0">
                <a:latin typeface="Times New Roman" panose="02020603050405020304" pitchFamily="18" charset="0"/>
                <a:ea typeface="Calibri" panose="020F0502020204030204" pitchFamily="34" charset="0"/>
                <a:cs typeface="Times New Roman" panose="02020603050405020304" pitchFamily="18" charset="0"/>
              </a:rPr>
              <a:t>, ừ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thì</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có</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bụi</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marL="1828800">
              <a:lnSpc>
                <a:spcPct val="115000"/>
              </a:lnSpc>
              <a:spcAft>
                <a:spcPts val="0"/>
              </a:spcAft>
              <a:defRPr/>
            </a:pPr>
            <a:r>
              <a:rPr lang="en-US" sz="2800" dirty="0" err="1">
                <a:latin typeface="Times New Roman" panose="02020603050405020304" pitchFamily="18" charset="0"/>
                <a:ea typeface="Calibri" panose="020F0502020204030204" pitchFamily="34" charset="0"/>
                <a:cs typeface="Times New Roman" panose="02020603050405020304" pitchFamily="18" charset="0"/>
              </a:rPr>
              <a:t>Chưa</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cần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rửa</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phì</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phèo</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châm</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điếu</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thuốc</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marL="1828800">
              <a:lnSpc>
                <a:spcPct val="115000"/>
              </a:lnSpc>
              <a:spcAft>
                <a:spcPts val="0"/>
              </a:spcAft>
              <a:defRPr/>
            </a:pPr>
            <a:r>
              <a:rPr lang="en-US" sz="2800" dirty="0" err="1">
                <a:latin typeface="Times New Roman" panose="02020603050405020304" pitchFamily="18" charset="0"/>
                <a:ea typeface="Calibri" panose="020F0502020204030204" pitchFamily="34" charset="0"/>
                <a:cs typeface="Times New Roman" panose="02020603050405020304" pitchFamily="18" charset="0"/>
              </a:rPr>
              <a:t>Không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có</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kính</a:t>
            </a:r>
            <a:r>
              <a:rPr lang="en-US" sz="2800" dirty="0">
                <a:latin typeface="Times New Roman" panose="02020603050405020304" pitchFamily="18" charset="0"/>
                <a:ea typeface="Calibri" panose="020F0502020204030204" pitchFamily="34" charset="0"/>
                <a:cs typeface="Times New Roman" panose="02020603050405020304" pitchFamily="18" charset="0"/>
              </a:rPr>
              <a:t> ừ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thì</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ướt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áo</a:t>
            </a:r>
            <a:r>
              <a:rPr lang="en-US" sz="2800" dirty="0">
                <a:latin typeface="Times New Roman" panose="02020603050405020304" pitchFamily="18" charset="0"/>
                <a:ea typeface="Calibri" panose="020F0502020204030204" pitchFamily="34" charset="0"/>
                <a:cs typeface="Times New Roman" panose="02020603050405020304" pitchFamily="18" charset="0"/>
              </a:rPr>
              <a:t/>
            </a:r>
            <a:br>
              <a:rPr lang="en-US" sz="2800" dirty="0">
                <a:latin typeface="Times New Roman" panose="02020603050405020304" pitchFamily="18" charset="0"/>
                <a:ea typeface="Calibri" panose="020F0502020204030204" pitchFamily="34" charset="0"/>
                <a:cs typeface="Times New Roman" panose="02020603050405020304" pitchFamily="18" charset="0"/>
              </a:rPr>
            </a:br>
            <a:r>
              <a:rPr lang="en-US" sz="2800" dirty="0" err="1">
                <a:latin typeface="Times New Roman" panose="02020603050405020304" pitchFamily="18" charset="0"/>
                <a:ea typeface="Calibri" panose="020F0502020204030204" pitchFamily="34" charset="0"/>
                <a:cs typeface="Times New Roman" panose="02020603050405020304" pitchFamily="18" charset="0"/>
              </a:rPr>
              <a:t>Chưa</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cần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thay</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lái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trăm</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cây</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số</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nữa</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0"/>
              </a:spcAft>
              <a:defRPr/>
            </a:pP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Tác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dụng</a:t>
            </a:r>
            <a:r>
              <a:rPr lang="en-US" sz="2800" dirty="0">
                <a:latin typeface="Times New Roman" panose="02020603050405020304" pitchFamily="18" charset="0"/>
                <a:ea typeface="Calibri" panose="020F0502020204030204" pitchFamily="34" charset="0"/>
                <a:cs typeface="Times New Roman" panose="02020603050405020304" pitchFamily="18" charset="0"/>
              </a:rPr>
              <a:t>: Cho ta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thấy</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thái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độ</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ngang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tàng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ngạọ</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nghễ</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chấp</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nhận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vượt</a:t>
            </a:r>
            <a:r>
              <a:rPr lang="en-US" sz="2800" dirty="0">
                <a:latin typeface="Times New Roman" panose="02020603050405020304" pitchFamily="18" charset="0"/>
                <a:ea typeface="Calibri" panose="020F0502020204030204" pitchFamily="34" charset="0"/>
                <a:cs typeface="Times New Roman" panose="02020603050405020304" pitchFamily="18" charset="0"/>
              </a:rPr>
              <a:t> qua </a:t>
            </a:r>
            <a:r>
              <a:rPr lang="en-US" sz="2800" dirty="0" err="1">
                <a:latin typeface="Times New Roman" panose="02020603050405020304" pitchFamily="18" charset="0"/>
                <a:ea typeface="Calibri" panose="020F0502020204030204" pitchFamily="34" charset="0"/>
                <a:cs typeface="Times New Roman" panose="02020603050405020304" pitchFamily="18" charset="0"/>
              </a:rPr>
              <a:t>mọi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khó</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khăn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gian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khổ</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chiến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sĩ</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lái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xe</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TextBox 5"/>
          <p:cNvSpPr txBox="1"/>
          <p:nvPr/>
        </p:nvSpPr>
        <p:spPr>
          <a:xfrm>
            <a:off x="6608763" y="249238"/>
            <a:ext cx="2446337" cy="461962"/>
          </a:xfrm>
          <a:prstGeom prst="rect">
            <a:avLst/>
          </a:prstGeom>
          <a:solidFill>
            <a:schemeClr val="accent4">
              <a:lumMod val="40000"/>
              <a:lumOff val="60000"/>
            </a:schemeClr>
          </a:solidFill>
        </p:spPr>
        <p:style>
          <a:lnRef idx="3">
            <a:schemeClr val="lt1"/>
          </a:lnRef>
          <a:fillRef idx="1">
            <a:schemeClr val="accent6"/>
          </a:fillRef>
          <a:effectRef idx="1">
            <a:schemeClr val="accent6"/>
          </a:effectRef>
          <a:fontRef idx="minor">
            <a:schemeClr val="lt1"/>
          </a:fontRef>
        </p:style>
        <p:txBody>
          <a:bodyPr wrap="none">
            <a:spAutoFit/>
          </a:bodyPr>
          <a:lstStyle/>
          <a:p>
            <a:pPr>
              <a:defRPr/>
            </a:pPr>
            <a:r>
              <a:rPr lang="en-US" sz="2400" b="1" dirty="0">
                <a:solidFill>
                  <a:schemeClr val="tx1"/>
                </a:solidFill>
                <a:latin typeface="Times New Roman" panose="02020603050405020304" pitchFamily="18" charset="0"/>
                <a:cs typeface="Times New Roman" panose="02020603050405020304" pitchFamily="18" charset="0"/>
              </a:rPr>
              <a:t>GỢI Ý TRẢ LỜI</a:t>
            </a:r>
          </a:p>
        </p:txBody>
      </p:sp>
    </p:spTree>
    <p:extLst>
      <p:ext uri="{BB962C8B-B14F-4D97-AF65-F5344CB8AC3E}">
        <p14:creationId xmlns:p14="http://schemas.microsoft.com/office/powerpoint/2010/main" val="33767370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122238" y="119063"/>
            <a:ext cx="5608637" cy="6534150"/>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15000"/>
              </a:lnSpc>
              <a:spcBef>
                <a:spcPct val="0"/>
              </a:spcBef>
              <a:buFontTx/>
              <a:buNone/>
            </a:pPr>
            <a:r>
              <a:rPr lang="en-US" altLang="en-US" sz="26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Câu 3: Phân tích đoạn thơ trên, một bạn đã viết câu văn sau:</a:t>
            </a:r>
            <a:br>
              <a:rPr lang="en-US" altLang="en-US" sz="2600">
                <a:solidFill>
                  <a:srgbClr val="000000"/>
                </a:solidFill>
                <a:latin typeface="Times New Roman" panose="02020603050405020304" pitchFamily="18" charset="0"/>
                <a:ea typeface="Calibri" panose="020F0502020204030204" pitchFamily="34" charset="0"/>
                <a:cs typeface="Times New Roman" panose="02020603050405020304" pitchFamily="18" charset="0"/>
              </a:rPr>
            </a:br>
            <a:r>
              <a:rPr lang="en-US" altLang="en-US" sz="26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“Vậy là, với những câu thơ ngang tàng, khỏe khoắn, nhả thơ đã cho ta thấy thái độ ung dung hiên ngang, tâm hồn lạc quan trẻ trung của nhưng người lính lái xe Trưởng Sơn nói riêng và thế hệ trẻ Việt Nam nói chung trong cuộc kháng chiến chống  Mĩ oai hùng của dân tộc.”</a:t>
            </a:r>
            <a:br>
              <a:rPr lang="en-US" altLang="en-US" sz="2600">
                <a:solidFill>
                  <a:srgbClr val="000000"/>
                </a:solidFill>
                <a:latin typeface="Times New Roman" panose="02020603050405020304" pitchFamily="18" charset="0"/>
                <a:ea typeface="Calibri" panose="020F0502020204030204" pitchFamily="34" charset="0"/>
                <a:cs typeface="Times New Roman" panose="02020603050405020304" pitchFamily="18" charset="0"/>
              </a:rPr>
            </a:br>
            <a:r>
              <a:rPr lang="en-US" altLang="en-US" sz="26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Coi câu văn trên là câu cuối trong đoạn văn quy nạp, em hãy viết khoảng 10-12 câu để hoàn chỉnh đoạn văn. Trong đoạn văn có sử dụng 01 câu bị động, (gạch chân và chú thích rõ câu bị động)</a:t>
            </a:r>
          </a:p>
        </p:txBody>
      </p:sp>
      <p:sp>
        <p:nvSpPr>
          <p:cNvPr id="5" name="Rectangle 4"/>
          <p:cNvSpPr>
            <a:spLocks noChangeArrowheads="1"/>
          </p:cNvSpPr>
          <p:nvPr/>
        </p:nvSpPr>
        <p:spPr bwMode="auto">
          <a:xfrm>
            <a:off x="5837238" y="515938"/>
            <a:ext cx="6096000" cy="5910262"/>
          </a:xfrm>
          <a:prstGeom prst="rect">
            <a:avLst/>
          </a:prstGeom>
          <a:noFill/>
          <a:ln w="9525">
            <a:solidFill>
              <a:srgbClr val="FF0000"/>
            </a:solidFill>
            <a:prstDash val="dashDot"/>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FontTx/>
              <a:buNone/>
            </a:pPr>
            <a:r>
              <a:rPr lang="en-US" altLang="en-US">
                <a:solidFill>
                  <a:srgbClr val="000000"/>
                </a:solidFill>
                <a:latin typeface="Times New Roman" panose="02020603050405020304" pitchFamily="18" charset="0"/>
                <a:cs typeface="Calibri" panose="020F0502020204030204" pitchFamily="34" charset="0"/>
              </a:rPr>
              <a:t>Viết đoạn văn để thấy thái độ ung dung hiên ngang, tâm hồn lạc quan trẻ trung của những người lính lái xe Trường Sơn nói riêng và thế hệ trẻ Việt Nam nói chung trong cuộc kháng chiến chống Mĩ oai hùng của dân tộc:</a:t>
            </a:r>
            <a:br>
              <a:rPr lang="en-US" altLang="en-US">
                <a:solidFill>
                  <a:srgbClr val="000000"/>
                </a:solidFill>
                <a:latin typeface="Times New Roman" panose="02020603050405020304" pitchFamily="18" charset="0"/>
                <a:cs typeface="Calibri" panose="020F0502020204030204" pitchFamily="34" charset="0"/>
              </a:rPr>
            </a:br>
            <a:r>
              <a:rPr lang="en-US" altLang="en-US">
                <a:solidFill>
                  <a:srgbClr val="000000"/>
                </a:solidFill>
                <a:latin typeface="Times New Roman" panose="02020603050405020304" pitchFamily="18" charset="0"/>
                <a:cs typeface="Calibri" panose="020F0502020204030204" pitchFamily="34" charset="0"/>
              </a:rPr>
              <a:t>- Thử thách, khó khăn ập tới cụ thể, trực tiếp. Đó là “bụi phun tóc trắng” và “mưa tuôn xối xả” (gió, bụi, mưa tượng trưng cho gian khổ thử thách ở đời). Trên con đường chi viện cho miền Nam ruột thịt, những người lính đà nếm trải đủ mùi gian khổ.</a:t>
            </a:r>
            <a:r>
              <a:rPr lang="en-US" altLang="en-US" sz="1400">
                <a:solidFill>
                  <a:srgbClr val="000000"/>
                </a:solidFill>
                <a:latin typeface="Times New Roman" panose="02020603050405020304" pitchFamily="18" charset="0"/>
                <a:cs typeface="Calibri" panose="020F0502020204030204" pitchFamily="34" charset="0"/>
              </a:rPr>
              <a:t/>
            </a:r>
            <a:br>
              <a:rPr lang="en-US" altLang="en-US" sz="1400">
                <a:solidFill>
                  <a:srgbClr val="000000"/>
                </a:solidFill>
                <a:latin typeface="Times New Roman" panose="02020603050405020304" pitchFamily="18" charset="0"/>
                <a:cs typeface="Calibri" panose="020F0502020204030204" pitchFamily="34" charset="0"/>
              </a:rPr>
            </a:br>
            <a:endParaRPr lang="en-US" altLang="en-US" sz="1400">
              <a:solidFill>
                <a:srgbClr val="000000"/>
              </a:solidFill>
              <a:latin typeface="Arial" panose="020B0604020202020204" pitchFamily="34" charset="0"/>
            </a:endParaRPr>
          </a:p>
        </p:txBody>
      </p:sp>
    </p:spTree>
    <p:extLst>
      <p:ext uri="{BB962C8B-B14F-4D97-AF65-F5344CB8AC3E}">
        <p14:creationId xmlns:p14="http://schemas.microsoft.com/office/powerpoint/2010/main" val="6546711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350838" y="711200"/>
            <a:ext cx="11368087" cy="6003925"/>
          </a:xfrm>
          <a:prstGeom prst="rect">
            <a:avLst/>
          </a:prstGeom>
          <a:noFill/>
          <a:ln w="9525">
            <a:solidFill>
              <a:srgbClr val="FF0000"/>
            </a:solidFill>
            <a:prstDash val="dash"/>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15000"/>
              </a:lnSpc>
              <a:spcBef>
                <a:spcPct val="0"/>
              </a:spcBef>
              <a:buFontTx/>
              <a:buNone/>
            </a:pPr>
            <a:r>
              <a:rPr lang="en-US" altLang="en-US"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Trước thử thách mới, người chiến sĩ vẫn không nao núng. Các anh càng bình tĩnh, dũng cảm hơn “mưa tuôn, mừa xối”, thơi tiết khắc nghiệt, dữ dội nhưng đối với họ tất cả chỉ “chuyện nhỏ”, chẳng đáng bận tâm, chúng như đem lại niềm vui cho người lính. Chấp nhận thực tế, câu thơ vẫn vút lên tràn đầy niềm lạc quan sôi nổi: “không có kính ừ thì có bụi, ừ thì ướt áo”. Những tiếng “ừ thì” vang lên như một thách thức, một chấp nhận khó khăn đầy chủ động, một thái độ cứng cỏi. Gian khổ hiểm nguy của chiến tranh chưa làm mảy may ảnh hưởng đến tinh thần của họ, trái lại họ xem đây là một dịp để thử sức mình.</a:t>
            </a:r>
            <a:br>
              <a:rPr lang="en-US" altLang="en-US"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br>
            <a:r>
              <a:rPr lang="en-US" altLang="en-US"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Những tiếng cười đùa, những lời hứa hẹn, quyết tâm vượt gian khổ hiểm nguy: “Chưa cần rửa... khô mau thôi”, cấu trúc câu thơ vẫn cân đối, nhịp nhàng theo nhịp rung của những bánh xe lăn. Câu thơ cuối có 7 tiếng mà có 6 thanh bằng “mưa ngừng gió lùa khô mau thôi” gợi cảm giác nhẹ nhõm, ung dung rất lạc quan, rất thanh thản. Đó là khúc nhạc vui của tuổi mười tám đôi mươi hoà trong những hình ảnh hóm hỉnh: “phì phèo châm điếu thuốc - nhìn nhau mặt lấm cười ha ha”... ý thơ rộn rã, sôi động như sư sôi động hối hả của đoàn xe trên đường đi tới.</a:t>
            </a:r>
          </a:p>
        </p:txBody>
      </p:sp>
      <p:sp>
        <p:nvSpPr>
          <p:cNvPr id="6" name="TextBox 5"/>
          <p:cNvSpPr txBox="1"/>
          <p:nvPr/>
        </p:nvSpPr>
        <p:spPr>
          <a:xfrm>
            <a:off x="4811713" y="249238"/>
            <a:ext cx="2446337" cy="461962"/>
          </a:xfrm>
          <a:prstGeom prst="rect">
            <a:avLst/>
          </a:prstGeom>
          <a:solidFill>
            <a:schemeClr val="accent4">
              <a:lumMod val="40000"/>
              <a:lumOff val="60000"/>
            </a:schemeClr>
          </a:solidFill>
        </p:spPr>
        <p:style>
          <a:lnRef idx="3">
            <a:schemeClr val="lt1"/>
          </a:lnRef>
          <a:fillRef idx="1">
            <a:schemeClr val="accent6"/>
          </a:fillRef>
          <a:effectRef idx="1">
            <a:schemeClr val="accent6"/>
          </a:effectRef>
          <a:fontRef idx="minor">
            <a:schemeClr val="lt1"/>
          </a:fontRef>
        </p:style>
        <p:txBody>
          <a:bodyPr wrap="none">
            <a:spAutoFit/>
          </a:bodyPr>
          <a:lstStyle/>
          <a:p>
            <a:pPr>
              <a:defRPr/>
            </a:pPr>
            <a:r>
              <a:rPr lang="en-US" sz="2400" b="1" dirty="0">
                <a:solidFill>
                  <a:schemeClr val="tx1"/>
                </a:solidFill>
                <a:latin typeface="Times New Roman" panose="02020603050405020304" pitchFamily="18" charset="0"/>
                <a:cs typeface="Times New Roman" panose="02020603050405020304" pitchFamily="18" charset="0"/>
              </a:rPr>
              <a:t>GỢI Ý TRẢ LỜI</a:t>
            </a:r>
          </a:p>
        </p:txBody>
      </p:sp>
    </p:spTree>
    <p:extLst>
      <p:ext uri="{BB962C8B-B14F-4D97-AF65-F5344CB8AC3E}">
        <p14:creationId xmlns:p14="http://schemas.microsoft.com/office/powerpoint/2010/main" val="15655294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50" name="Picture 2" descr="Tổng hợp hình nền powerpoint đẹp mê ly cho máy tín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4733925" y="169863"/>
            <a:ext cx="2724150" cy="646112"/>
          </a:xfrm>
          <a:prstGeom prst="rect">
            <a:avLst/>
          </a:prstGeom>
          <a:solidFill>
            <a:schemeClr val="accent4">
              <a:lumMod val="40000"/>
              <a:lumOff val="60000"/>
            </a:schemeClr>
          </a:solidFill>
        </p:spPr>
        <p:style>
          <a:lnRef idx="3">
            <a:schemeClr val="lt1"/>
          </a:lnRef>
          <a:fillRef idx="1">
            <a:schemeClr val="accent6"/>
          </a:fillRef>
          <a:effectRef idx="1">
            <a:schemeClr val="accent6"/>
          </a:effectRef>
          <a:fontRef idx="minor">
            <a:schemeClr val="lt1"/>
          </a:fontRef>
        </p:style>
        <p:txBody>
          <a:bodyPr wrap="none">
            <a:spAutoFit/>
          </a:bodyPr>
          <a:lstStyle/>
          <a:p>
            <a:pPr>
              <a:defRPr/>
            </a:pPr>
            <a:r>
              <a:rPr lang="en-US" sz="3600" b="1" dirty="0">
                <a:solidFill>
                  <a:schemeClr val="tx1"/>
                </a:solidFill>
                <a:latin typeface="Times New Roman" panose="02020603050405020304" pitchFamily="18" charset="0"/>
                <a:cs typeface="Times New Roman" panose="02020603050405020304" pitchFamily="18" charset="0"/>
              </a:rPr>
              <a:t>PHIẾU SỐ 4</a:t>
            </a:r>
          </a:p>
        </p:txBody>
      </p:sp>
      <p:sp>
        <p:nvSpPr>
          <p:cNvPr id="4" name="Rectangle 3"/>
          <p:cNvSpPr/>
          <p:nvPr/>
        </p:nvSpPr>
        <p:spPr>
          <a:xfrm>
            <a:off x="1096963" y="701675"/>
            <a:ext cx="10240962" cy="5791200"/>
          </a:xfrm>
          <a:prstGeom prst="rect">
            <a:avLst/>
          </a:prstGeom>
        </p:spPr>
        <p:txBody>
          <a:bodyPr>
            <a:spAutoFit/>
          </a:bodyPr>
          <a:lstStyle/>
          <a:p>
            <a:pPr>
              <a:lnSpc>
                <a:spcPct val="115000"/>
              </a:lnSpc>
              <a:spcAft>
                <a:spcPts val="0"/>
              </a:spcAft>
              <a:defRPr/>
            </a:pPr>
            <a:r>
              <a:rPr lang="en-US" sz="230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2300" dirty="0">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latin typeface="Times New Roman" panose="02020603050405020304" pitchFamily="18" charset="0"/>
                <a:ea typeface="Calibri" panose="020F0502020204030204" pitchFamily="34" charset="0"/>
                <a:cs typeface="Times New Roman" panose="02020603050405020304" pitchFamily="18" charset="0"/>
              </a:rPr>
              <a:t>bài</a:t>
            </a:r>
            <a:r>
              <a:rPr lang="en-US" sz="2300" dirty="0">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latin typeface="Times New Roman" panose="02020603050405020304" pitchFamily="18" charset="0"/>
                <a:ea typeface="Calibri" panose="020F0502020204030204" pitchFamily="34" charset="0"/>
                <a:cs typeface="Times New Roman" panose="02020603050405020304" pitchFamily="18" charset="0"/>
              </a:rPr>
              <a:t>thơ</a:t>
            </a:r>
            <a:r>
              <a:rPr lang="en-US" sz="2300" dirty="0">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latin typeface="Times New Roman" panose="02020603050405020304" pitchFamily="18" charset="0"/>
                <a:ea typeface="Calibri" panose="020F0502020204030204" pitchFamily="34" charset="0"/>
                <a:cs typeface="Times New Roman" panose="02020603050405020304" pitchFamily="18" charset="0"/>
              </a:rPr>
              <a:t>Bài</a:t>
            </a:r>
            <a:r>
              <a:rPr lang="en-US" sz="2300" dirty="0">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latin typeface="Times New Roman" panose="02020603050405020304" pitchFamily="18" charset="0"/>
                <a:ea typeface="Calibri" panose="020F0502020204030204" pitchFamily="34" charset="0"/>
                <a:cs typeface="Times New Roman" panose="02020603050405020304" pitchFamily="18" charset="0"/>
              </a:rPr>
              <a:t>thơ</a:t>
            </a:r>
            <a:r>
              <a:rPr lang="en-US" sz="2300" dirty="0">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latin typeface="Times New Roman" panose="02020603050405020304" pitchFamily="18" charset="0"/>
                <a:ea typeface="Calibri" panose="020F0502020204030204" pitchFamily="34" charset="0"/>
                <a:cs typeface="Times New Roman" panose="02020603050405020304" pitchFamily="18" charset="0"/>
              </a:rPr>
              <a:t>về</a:t>
            </a:r>
            <a:r>
              <a:rPr lang="en-US" sz="2300" dirty="0">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latin typeface="Times New Roman" panose="02020603050405020304" pitchFamily="18" charset="0"/>
                <a:ea typeface="Calibri" panose="020F0502020204030204" pitchFamily="34" charset="0"/>
                <a:cs typeface="Times New Roman" panose="02020603050405020304" pitchFamily="18" charset="0"/>
              </a:rPr>
              <a:t>tiểu</a:t>
            </a:r>
            <a:r>
              <a:rPr lang="en-US" sz="2300" dirty="0">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latin typeface="Times New Roman" panose="02020603050405020304" pitchFamily="18" charset="0"/>
                <a:ea typeface="Calibri" panose="020F0502020204030204" pitchFamily="34" charset="0"/>
                <a:cs typeface="Times New Roman" panose="02020603050405020304" pitchFamily="18" charset="0"/>
              </a:rPr>
              <a:t>đội</a:t>
            </a:r>
            <a:r>
              <a:rPr lang="en-US" sz="2300" dirty="0">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latin typeface="Times New Roman" panose="02020603050405020304" pitchFamily="18" charset="0"/>
                <a:ea typeface="Calibri" panose="020F0502020204030204" pitchFamily="34" charset="0"/>
                <a:cs typeface="Times New Roman" panose="02020603050405020304" pitchFamily="18" charset="0"/>
              </a:rPr>
              <a:t>xe</a:t>
            </a:r>
            <a:r>
              <a:rPr lang="en-US" sz="2300" dirty="0">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latin typeface="Times New Roman" panose="02020603050405020304" pitchFamily="18" charset="0"/>
                <a:ea typeface="Calibri" panose="020F0502020204030204" pitchFamily="34" charset="0"/>
                <a:cs typeface="Times New Roman" panose="02020603050405020304" pitchFamily="18" charset="0"/>
              </a:rPr>
              <a:t>không</a:t>
            </a:r>
            <a:r>
              <a:rPr lang="en-US" sz="2300" dirty="0">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latin typeface="Times New Roman" panose="02020603050405020304" pitchFamily="18" charset="0"/>
                <a:ea typeface="Calibri" panose="020F0502020204030204" pitchFamily="34" charset="0"/>
                <a:cs typeface="Times New Roman" panose="02020603050405020304" pitchFamily="18" charset="0"/>
              </a:rPr>
              <a:t>kinh</a:t>
            </a:r>
            <a:r>
              <a:rPr lang="en-US" sz="2300" dirty="0">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latin typeface="Times New Roman" panose="02020603050405020304" pitchFamily="18" charset="0"/>
                <a:ea typeface="Calibri" panose="020F0502020204030204" pitchFamily="34" charset="0"/>
                <a:cs typeface="Times New Roman" panose="02020603050405020304" pitchFamily="18" charset="0"/>
              </a:rPr>
              <a:t>Phạm</a:t>
            </a:r>
            <a:r>
              <a:rPr lang="en-US" sz="2300" dirty="0">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latin typeface="Times New Roman" panose="02020603050405020304" pitchFamily="18" charset="0"/>
                <a:ea typeface="Calibri" panose="020F0502020204030204" pitchFamily="34" charset="0"/>
                <a:cs typeface="Times New Roman" panose="02020603050405020304" pitchFamily="18" charset="0"/>
              </a:rPr>
              <a:t>Tiến</a:t>
            </a:r>
            <a:r>
              <a:rPr lang="en-US" sz="2300" dirty="0">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latin typeface="Times New Roman" panose="02020603050405020304" pitchFamily="18" charset="0"/>
                <a:ea typeface="Calibri" panose="020F0502020204030204" pitchFamily="34" charset="0"/>
                <a:cs typeface="Times New Roman" panose="02020603050405020304" pitchFamily="18" charset="0"/>
              </a:rPr>
              <a:t>Duật</a:t>
            </a:r>
            <a:r>
              <a:rPr lang="en-US" sz="2300" dirty="0">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latin typeface="Times New Roman" panose="02020603050405020304" pitchFamily="18" charset="0"/>
                <a:ea typeface="Calibri" panose="020F0502020204030204" pitchFamily="34" charset="0"/>
                <a:cs typeface="Times New Roman" panose="02020603050405020304" pitchFamily="18" charset="0"/>
              </a:rPr>
              <a:t>có</a:t>
            </a:r>
            <a:r>
              <a:rPr lang="en-US" sz="2300" dirty="0">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latin typeface="Times New Roman" panose="02020603050405020304" pitchFamily="18" charset="0"/>
                <a:ea typeface="Calibri" panose="020F0502020204030204" pitchFamily="34" charset="0"/>
                <a:cs typeface="Times New Roman" panose="02020603050405020304" pitchFamily="18" charset="0"/>
              </a:rPr>
              <a:t>viết</a:t>
            </a:r>
            <a:r>
              <a:rPr lang="en-US" sz="2300" dirty="0">
                <a:latin typeface="Times New Roman" panose="02020603050405020304" pitchFamily="18" charset="0"/>
                <a:ea typeface="Calibri" panose="020F0502020204030204" pitchFamily="34" charset="0"/>
                <a:cs typeface="Times New Roman" panose="02020603050405020304" pitchFamily="18" charset="0"/>
              </a:rPr>
              <a:t>:</a:t>
            </a:r>
          </a:p>
          <a:p>
            <a:pPr marL="1828800">
              <a:lnSpc>
                <a:spcPct val="115000"/>
              </a:lnSpc>
              <a:spcAft>
                <a:spcPts val="0"/>
              </a:spcAft>
              <a:defRPr/>
            </a:pPr>
            <a:r>
              <a:rPr lang="en-US" sz="2300" dirty="0">
                <a:latin typeface="Times New Roman" panose="02020603050405020304" pitchFamily="18" charset="0"/>
                <a:ea typeface="Calibri" panose="020F0502020204030204" pitchFamily="34" charset="0"/>
                <a:cs typeface="Times New Roman" panose="02020603050405020304" pitchFamily="18" charset="0"/>
              </a:rPr>
              <a:t>“</a:t>
            </a:r>
            <a:r>
              <a:rPr lang="en-US" sz="2300" dirty="0" err="1">
                <a:latin typeface="Times New Roman" panose="02020603050405020304" pitchFamily="18" charset="0"/>
                <a:ea typeface="Calibri" panose="020F0502020204030204" pitchFamily="34" charset="0"/>
                <a:cs typeface="Times New Roman" panose="02020603050405020304" pitchFamily="18" charset="0"/>
              </a:rPr>
              <a:t>Không</a:t>
            </a:r>
            <a:r>
              <a:rPr lang="en-US" sz="2300" dirty="0">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latin typeface="Times New Roman" panose="02020603050405020304" pitchFamily="18" charset="0"/>
                <a:ea typeface="Calibri" panose="020F0502020204030204" pitchFamily="34" charset="0"/>
                <a:cs typeface="Times New Roman" panose="02020603050405020304" pitchFamily="18" charset="0"/>
              </a:rPr>
              <a:t>có</a:t>
            </a:r>
            <a:r>
              <a:rPr lang="en-US" sz="2300" dirty="0">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latin typeface="Times New Roman" panose="02020603050405020304" pitchFamily="18" charset="0"/>
                <a:ea typeface="Calibri" panose="020F0502020204030204" pitchFamily="34" charset="0"/>
                <a:cs typeface="Times New Roman" panose="02020603050405020304" pitchFamily="18" charset="0"/>
              </a:rPr>
              <a:t>kính</a:t>
            </a:r>
            <a:r>
              <a:rPr lang="en-US" sz="2300" dirty="0">
                <a:latin typeface="Times New Roman" panose="02020603050405020304" pitchFamily="18" charset="0"/>
                <a:ea typeface="Calibri" panose="020F0502020204030204" pitchFamily="34" charset="0"/>
                <a:cs typeface="Times New Roman" panose="02020603050405020304" pitchFamily="18" charset="0"/>
              </a:rPr>
              <a:t>, ừ </a:t>
            </a:r>
            <a:r>
              <a:rPr lang="en-US" sz="2300" dirty="0" err="1">
                <a:latin typeface="Times New Roman" panose="02020603050405020304" pitchFamily="18" charset="0"/>
                <a:ea typeface="Calibri" panose="020F0502020204030204" pitchFamily="34" charset="0"/>
                <a:cs typeface="Times New Roman" panose="02020603050405020304" pitchFamily="18" charset="0"/>
              </a:rPr>
              <a:t>thì</a:t>
            </a:r>
            <a:r>
              <a:rPr lang="en-US" sz="2300" dirty="0">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latin typeface="Times New Roman" panose="02020603050405020304" pitchFamily="18" charset="0"/>
                <a:ea typeface="Calibri" panose="020F0502020204030204" pitchFamily="34" charset="0"/>
                <a:cs typeface="Times New Roman" panose="02020603050405020304" pitchFamily="18" charset="0"/>
              </a:rPr>
              <a:t>có</a:t>
            </a:r>
            <a:r>
              <a:rPr lang="en-US" sz="2300" dirty="0">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latin typeface="Times New Roman" panose="02020603050405020304" pitchFamily="18" charset="0"/>
                <a:ea typeface="Calibri" panose="020F0502020204030204" pitchFamily="34" charset="0"/>
                <a:cs typeface="Times New Roman" panose="02020603050405020304" pitchFamily="18" charset="0"/>
              </a:rPr>
              <a:t>bụi</a:t>
            </a:r>
            <a:r>
              <a:rPr lang="en-US" sz="2300" dirty="0">
                <a:latin typeface="Times New Roman" panose="02020603050405020304" pitchFamily="18" charset="0"/>
                <a:ea typeface="Calibri" panose="020F0502020204030204" pitchFamily="34" charset="0"/>
                <a:cs typeface="Times New Roman" panose="02020603050405020304" pitchFamily="18" charset="0"/>
              </a:rPr>
              <a:t> </a:t>
            </a:r>
          </a:p>
          <a:p>
            <a:pPr marL="1828800">
              <a:lnSpc>
                <a:spcPct val="115000"/>
              </a:lnSpc>
              <a:spcAft>
                <a:spcPts val="0"/>
              </a:spcAft>
              <a:defRPr/>
            </a:pPr>
            <a:r>
              <a:rPr lang="en-US" sz="2300" dirty="0" err="1">
                <a:latin typeface="Times New Roman" panose="02020603050405020304" pitchFamily="18" charset="0"/>
                <a:ea typeface="Calibri" panose="020F0502020204030204" pitchFamily="34" charset="0"/>
                <a:cs typeface="Times New Roman" panose="02020603050405020304" pitchFamily="18" charset="0"/>
              </a:rPr>
              <a:t>Bụi</a:t>
            </a:r>
            <a:r>
              <a:rPr lang="en-US" sz="2300" dirty="0">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latin typeface="Times New Roman" panose="02020603050405020304" pitchFamily="18" charset="0"/>
                <a:ea typeface="Calibri" panose="020F0502020204030204" pitchFamily="34" charset="0"/>
                <a:cs typeface="Times New Roman" panose="02020603050405020304" pitchFamily="18" charset="0"/>
              </a:rPr>
              <a:t>phun</a:t>
            </a:r>
            <a:r>
              <a:rPr lang="en-US" sz="2300" dirty="0">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latin typeface="Times New Roman" panose="02020603050405020304" pitchFamily="18" charset="0"/>
                <a:ea typeface="Calibri" panose="020F0502020204030204" pitchFamily="34" charset="0"/>
                <a:cs typeface="Times New Roman" panose="02020603050405020304" pitchFamily="18" charset="0"/>
              </a:rPr>
              <a:t>tóc</a:t>
            </a:r>
            <a:r>
              <a:rPr lang="en-US" sz="2300" dirty="0">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latin typeface="Times New Roman" panose="02020603050405020304" pitchFamily="18" charset="0"/>
                <a:ea typeface="Calibri" panose="020F0502020204030204" pitchFamily="34" charset="0"/>
                <a:cs typeface="Times New Roman" panose="02020603050405020304" pitchFamily="18" charset="0"/>
              </a:rPr>
              <a:t>trắng</a:t>
            </a:r>
            <a:r>
              <a:rPr lang="en-US" sz="2300" dirty="0">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latin typeface="Times New Roman" panose="02020603050405020304" pitchFamily="18" charset="0"/>
                <a:ea typeface="Calibri" panose="020F0502020204030204" pitchFamily="34" charset="0"/>
                <a:cs typeface="Times New Roman" panose="02020603050405020304" pitchFamily="18" charset="0"/>
              </a:rPr>
              <a:t>như</a:t>
            </a:r>
            <a:r>
              <a:rPr lang="en-US" sz="2300" dirty="0">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2300" dirty="0">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latin typeface="Times New Roman" panose="02020603050405020304" pitchFamily="18" charset="0"/>
                <a:ea typeface="Calibri" panose="020F0502020204030204" pitchFamily="34" charset="0"/>
                <a:cs typeface="Times New Roman" panose="02020603050405020304" pitchFamily="18" charset="0"/>
              </a:rPr>
              <a:t>già</a:t>
            </a:r>
            <a:r>
              <a:rPr lang="en-US" sz="2300" dirty="0">
                <a:latin typeface="Times New Roman" panose="02020603050405020304" pitchFamily="18" charset="0"/>
                <a:ea typeface="Calibri" panose="020F0502020204030204" pitchFamily="34" charset="0"/>
                <a:cs typeface="Times New Roman" panose="02020603050405020304" pitchFamily="18" charset="0"/>
              </a:rPr>
              <a:t> </a:t>
            </a:r>
          </a:p>
          <a:p>
            <a:pPr marL="1828800">
              <a:lnSpc>
                <a:spcPct val="115000"/>
              </a:lnSpc>
              <a:spcAft>
                <a:spcPts val="0"/>
              </a:spcAft>
              <a:defRPr/>
            </a:pPr>
            <a:r>
              <a:rPr lang="en-US" sz="2300" dirty="0" err="1">
                <a:latin typeface="Times New Roman" panose="02020603050405020304" pitchFamily="18" charset="0"/>
                <a:ea typeface="Calibri" panose="020F0502020204030204" pitchFamily="34" charset="0"/>
                <a:cs typeface="Times New Roman" panose="02020603050405020304" pitchFamily="18" charset="0"/>
              </a:rPr>
              <a:t>Chưa</a:t>
            </a:r>
            <a:r>
              <a:rPr lang="en-US" sz="2300" dirty="0">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latin typeface="Times New Roman" panose="02020603050405020304" pitchFamily="18" charset="0"/>
                <a:ea typeface="Calibri" panose="020F0502020204030204" pitchFamily="34" charset="0"/>
                <a:cs typeface="Times New Roman" panose="02020603050405020304" pitchFamily="18" charset="0"/>
              </a:rPr>
              <a:t>cần</a:t>
            </a:r>
            <a:r>
              <a:rPr lang="en-US" sz="2300" dirty="0">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latin typeface="Times New Roman" panose="02020603050405020304" pitchFamily="18" charset="0"/>
                <a:ea typeface="Calibri" panose="020F0502020204030204" pitchFamily="34" charset="0"/>
                <a:cs typeface="Times New Roman" panose="02020603050405020304" pitchFamily="18" charset="0"/>
              </a:rPr>
              <a:t>rửa</a:t>
            </a:r>
            <a:r>
              <a:rPr lang="en-US" sz="2300" dirty="0">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latin typeface="Times New Roman" panose="02020603050405020304" pitchFamily="18" charset="0"/>
                <a:ea typeface="Calibri" panose="020F0502020204030204" pitchFamily="34" charset="0"/>
                <a:cs typeface="Times New Roman" panose="02020603050405020304" pitchFamily="18" charset="0"/>
              </a:rPr>
              <a:t>phì</a:t>
            </a:r>
            <a:r>
              <a:rPr lang="en-US" sz="2300" dirty="0">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latin typeface="Times New Roman" panose="02020603050405020304" pitchFamily="18" charset="0"/>
                <a:ea typeface="Calibri" panose="020F0502020204030204" pitchFamily="34" charset="0"/>
                <a:cs typeface="Times New Roman" panose="02020603050405020304" pitchFamily="18" charset="0"/>
              </a:rPr>
              <a:t>phèo</a:t>
            </a:r>
            <a:r>
              <a:rPr lang="en-US" sz="2300" dirty="0">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latin typeface="Times New Roman" panose="02020603050405020304" pitchFamily="18" charset="0"/>
                <a:ea typeface="Calibri" panose="020F0502020204030204" pitchFamily="34" charset="0"/>
                <a:cs typeface="Times New Roman" panose="02020603050405020304" pitchFamily="18" charset="0"/>
              </a:rPr>
              <a:t>châm</a:t>
            </a:r>
            <a:r>
              <a:rPr lang="en-US" sz="2300" dirty="0">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latin typeface="Times New Roman" panose="02020603050405020304" pitchFamily="18" charset="0"/>
                <a:ea typeface="Calibri" panose="020F0502020204030204" pitchFamily="34" charset="0"/>
                <a:cs typeface="Times New Roman" panose="02020603050405020304" pitchFamily="18" charset="0"/>
              </a:rPr>
              <a:t>điếu</a:t>
            </a:r>
            <a:r>
              <a:rPr lang="en-US" sz="2300" dirty="0">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latin typeface="Times New Roman" panose="02020603050405020304" pitchFamily="18" charset="0"/>
                <a:ea typeface="Calibri" panose="020F0502020204030204" pitchFamily="34" charset="0"/>
                <a:cs typeface="Times New Roman" panose="02020603050405020304" pitchFamily="18" charset="0"/>
              </a:rPr>
              <a:t>thuốc</a:t>
            </a:r>
            <a:r>
              <a:rPr lang="en-US" sz="2300" dirty="0">
                <a:latin typeface="Times New Roman" panose="02020603050405020304" pitchFamily="18" charset="0"/>
                <a:ea typeface="Calibri" panose="020F0502020204030204" pitchFamily="34" charset="0"/>
                <a:cs typeface="Times New Roman" panose="02020603050405020304" pitchFamily="18" charset="0"/>
              </a:rPr>
              <a:t> </a:t>
            </a:r>
          </a:p>
          <a:p>
            <a:pPr marL="1828800">
              <a:lnSpc>
                <a:spcPct val="115000"/>
              </a:lnSpc>
              <a:spcAft>
                <a:spcPts val="0"/>
              </a:spcAft>
              <a:defRPr/>
            </a:pPr>
            <a:r>
              <a:rPr lang="en-US" sz="2300" dirty="0" err="1">
                <a:latin typeface="Times New Roman" panose="02020603050405020304" pitchFamily="18" charset="0"/>
                <a:ea typeface="Calibri" panose="020F0502020204030204" pitchFamily="34" charset="0"/>
                <a:cs typeface="Times New Roman" panose="02020603050405020304" pitchFamily="18" charset="0"/>
              </a:rPr>
              <a:t>Nhìn</a:t>
            </a:r>
            <a:r>
              <a:rPr lang="en-US" sz="2300" dirty="0">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latin typeface="Times New Roman" panose="02020603050405020304" pitchFamily="18" charset="0"/>
                <a:ea typeface="Calibri" panose="020F0502020204030204" pitchFamily="34" charset="0"/>
                <a:cs typeface="Times New Roman" panose="02020603050405020304" pitchFamily="18" charset="0"/>
              </a:rPr>
              <a:t>nhau</a:t>
            </a:r>
            <a:r>
              <a:rPr lang="en-US" sz="2300" dirty="0">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latin typeface="Times New Roman" panose="02020603050405020304" pitchFamily="18" charset="0"/>
                <a:ea typeface="Calibri" panose="020F0502020204030204" pitchFamily="34" charset="0"/>
                <a:cs typeface="Times New Roman" panose="02020603050405020304" pitchFamily="18" charset="0"/>
              </a:rPr>
              <a:t>mặt</a:t>
            </a:r>
            <a:r>
              <a:rPr lang="en-US" sz="2300" dirty="0">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latin typeface="Times New Roman" panose="02020603050405020304" pitchFamily="18" charset="0"/>
                <a:ea typeface="Calibri" panose="020F0502020204030204" pitchFamily="34" charset="0"/>
                <a:cs typeface="Times New Roman" panose="02020603050405020304" pitchFamily="18" charset="0"/>
              </a:rPr>
              <a:t>lấm</a:t>
            </a:r>
            <a:r>
              <a:rPr lang="en-US" sz="2300" dirty="0">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latin typeface="Times New Roman" panose="02020603050405020304" pitchFamily="18" charset="0"/>
                <a:ea typeface="Calibri" panose="020F0502020204030204" pitchFamily="34" charset="0"/>
                <a:cs typeface="Times New Roman" panose="02020603050405020304" pitchFamily="18" charset="0"/>
              </a:rPr>
              <a:t>cười</a:t>
            </a:r>
            <a:r>
              <a:rPr lang="en-US" sz="2300" dirty="0">
                <a:latin typeface="Times New Roman" panose="02020603050405020304" pitchFamily="18" charset="0"/>
                <a:ea typeface="Calibri" panose="020F0502020204030204" pitchFamily="34" charset="0"/>
                <a:cs typeface="Times New Roman" panose="02020603050405020304" pitchFamily="18" charset="0"/>
              </a:rPr>
              <a:t> ha </a:t>
            </a:r>
            <a:r>
              <a:rPr lang="en-US" sz="2300" dirty="0" err="1">
                <a:latin typeface="Times New Roman" panose="02020603050405020304" pitchFamily="18" charset="0"/>
                <a:ea typeface="Calibri" panose="020F0502020204030204" pitchFamily="34" charset="0"/>
                <a:cs typeface="Times New Roman" panose="02020603050405020304" pitchFamily="18" charset="0"/>
              </a:rPr>
              <a:t>ha</a:t>
            </a:r>
            <a:r>
              <a:rPr lang="en-US" sz="2300" dirty="0">
                <a:latin typeface="Times New Roman" panose="02020603050405020304" pitchFamily="18" charset="0"/>
                <a:ea typeface="Calibri" panose="020F0502020204030204" pitchFamily="34" charset="0"/>
                <a:cs typeface="Times New Roman" panose="02020603050405020304" pitchFamily="18" charset="0"/>
              </a:rPr>
              <a:t>”</a:t>
            </a:r>
          </a:p>
          <a:p>
            <a:pPr>
              <a:lnSpc>
                <a:spcPct val="115000"/>
              </a:lnSpc>
              <a:spcAft>
                <a:spcPts val="0"/>
              </a:spcAft>
              <a:defRPr/>
            </a:pPr>
            <a:r>
              <a:rPr lang="en-US" sz="2300" dirty="0" err="1">
                <a:latin typeface="Times New Roman" panose="02020603050405020304" pitchFamily="18" charset="0"/>
                <a:ea typeface="Calibri" panose="020F0502020204030204" pitchFamily="34" charset="0"/>
                <a:cs typeface="Times New Roman" panose="02020603050405020304" pitchFamily="18" charset="0"/>
              </a:rPr>
              <a:t>Câu</a:t>
            </a:r>
            <a:r>
              <a:rPr lang="en-US" sz="2300" dirty="0">
                <a:latin typeface="Times New Roman" panose="02020603050405020304" pitchFamily="18" charset="0"/>
                <a:ea typeface="Calibri" panose="020F0502020204030204" pitchFamily="34" charset="0"/>
                <a:cs typeface="Times New Roman" panose="02020603050405020304" pitchFamily="18" charset="0"/>
              </a:rPr>
              <a:t> 1: </a:t>
            </a:r>
            <a:r>
              <a:rPr lang="en-US" sz="2300" dirty="0" err="1">
                <a:latin typeface="Times New Roman" panose="02020603050405020304" pitchFamily="18" charset="0"/>
                <a:ea typeface="Calibri" panose="020F0502020204030204" pitchFamily="34" charset="0"/>
                <a:cs typeface="Times New Roman" panose="02020603050405020304" pitchFamily="18" charset="0"/>
              </a:rPr>
              <a:t>Nêu</a:t>
            </a:r>
            <a:r>
              <a:rPr lang="en-US" sz="2300" dirty="0">
                <a:latin typeface="Times New Roman" panose="02020603050405020304" pitchFamily="18" charset="0"/>
                <a:ea typeface="Calibri" panose="020F0502020204030204" pitchFamily="34" charset="0"/>
                <a:cs typeface="Times New Roman" panose="02020603050405020304" pitchFamily="18" charset="0"/>
              </a:rPr>
              <a:t> ý </a:t>
            </a:r>
            <a:r>
              <a:rPr lang="en-US" sz="2300" dirty="0" err="1">
                <a:latin typeface="Times New Roman" panose="02020603050405020304" pitchFamily="18" charset="0"/>
                <a:ea typeface="Calibri" panose="020F0502020204030204" pitchFamily="34" charset="0"/>
                <a:cs typeface="Times New Roman" panose="02020603050405020304" pitchFamily="18" charset="0"/>
              </a:rPr>
              <a:t>nghĩa</a:t>
            </a:r>
            <a:r>
              <a:rPr lang="en-US" sz="2300" dirty="0">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latin typeface="Times New Roman" panose="02020603050405020304" pitchFamily="18" charset="0"/>
                <a:ea typeface="Calibri" panose="020F0502020204030204" pitchFamily="34" charset="0"/>
                <a:cs typeface="Times New Roman" panose="02020603050405020304" pitchFamily="18" charset="0"/>
              </a:rPr>
              <a:t>nhan</a:t>
            </a:r>
            <a:r>
              <a:rPr lang="en-US" sz="2300" dirty="0">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latin typeface="Times New Roman" panose="02020603050405020304" pitchFamily="18" charset="0"/>
                <a:ea typeface="Calibri" panose="020F0502020204030204" pitchFamily="34" charset="0"/>
                <a:cs typeface="Times New Roman" panose="02020603050405020304" pitchFamily="18" charset="0"/>
              </a:rPr>
              <a:t>đề</a:t>
            </a:r>
            <a:r>
              <a:rPr lang="en-US" sz="2300" dirty="0">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latin typeface="Times New Roman" panose="02020603050405020304" pitchFamily="18" charset="0"/>
                <a:ea typeface="Calibri" panose="020F0502020204030204" pitchFamily="34" charset="0"/>
                <a:cs typeface="Times New Roman" panose="02020603050405020304" pitchFamily="18" charset="0"/>
              </a:rPr>
              <a:t>bài</a:t>
            </a:r>
            <a:r>
              <a:rPr lang="en-US" sz="2300" dirty="0">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latin typeface="Times New Roman" panose="02020603050405020304" pitchFamily="18" charset="0"/>
                <a:ea typeface="Calibri" panose="020F0502020204030204" pitchFamily="34" charset="0"/>
                <a:cs typeface="Times New Roman" panose="02020603050405020304" pitchFamily="18" charset="0"/>
              </a:rPr>
              <a:t>thơ</a:t>
            </a:r>
            <a:r>
              <a:rPr lang="en-US" sz="2300" dirty="0">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latin typeface="Times New Roman" panose="02020603050405020304" pitchFamily="18" charset="0"/>
                <a:ea typeface="Calibri" panose="020F0502020204030204" pitchFamily="34" charset="0"/>
                <a:cs typeface="Times New Roman" panose="02020603050405020304" pitchFamily="18" charset="0"/>
              </a:rPr>
              <a:t>Cụm</a:t>
            </a:r>
            <a:r>
              <a:rPr lang="en-US" sz="2300" dirty="0">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latin typeface="Times New Roman" panose="02020603050405020304" pitchFamily="18" charset="0"/>
                <a:ea typeface="Calibri" panose="020F0502020204030204" pitchFamily="34" charset="0"/>
                <a:cs typeface="Times New Roman" panose="02020603050405020304" pitchFamily="18" charset="0"/>
              </a:rPr>
              <a:t>từ</a:t>
            </a:r>
            <a:r>
              <a:rPr lang="en-US" sz="2300" dirty="0">
                <a:latin typeface="Times New Roman" panose="02020603050405020304" pitchFamily="18" charset="0"/>
                <a:ea typeface="Calibri" panose="020F0502020204030204" pitchFamily="34" charset="0"/>
                <a:cs typeface="Times New Roman" panose="02020603050405020304" pitchFamily="18" charset="0"/>
              </a:rPr>
              <a:t> “ừ </a:t>
            </a:r>
            <a:r>
              <a:rPr lang="en-US" sz="2300" dirty="0" err="1">
                <a:latin typeface="Times New Roman" panose="02020603050405020304" pitchFamily="18" charset="0"/>
                <a:ea typeface="Calibri" panose="020F0502020204030204" pitchFamily="34" charset="0"/>
                <a:cs typeface="Times New Roman" panose="02020603050405020304" pitchFamily="18" charset="0"/>
              </a:rPr>
              <a:t>thì</a:t>
            </a:r>
            <a:r>
              <a:rPr lang="en-US" sz="2300" dirty="0">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sz="2300" dirty="0">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latin typeface="Times New Roman" panose="02020603050405020304" pitchFamily="18" charset="0"/>
                <a:ea typeface="Calibri" panose="020F0502020204030204" pitchFamily="34" charset="0"/>
                <a:cs typeface="Times New Roman" panose="02020603050405020304" pitchFamily="18" charset="0"/>
              </a:rPr>
              <a:t>lặp</a:t>
            </a:r>
            <a:r>
              <a:rPr lang="en-US" sz="2300" dirty="0">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latin typeface="Times New Roman" panose="02020603050405020304" pitchFamily="18" charset="0"/>
                <a:ea typeface="Calibri" panose="020F0502020204030204" pitchFamily="34" charset="0"/>
                <a:cs typeface="Times New Roman" panose="02020603050405020304" pitchFamily="18" charset="0"/>
              </a:rPr>
              <a:t>lại</a:t>
            </a:r>
            <a:r>
              <a:rPr lang="en-US" sz="2300" dirty="0">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latin typeface="Times New Roman" panose="02020603050405020304" pitchFamily="18" charset="0"/>
                <a:ea typeface="Calibri" panose="020F0502020204030204" pitchFamily="34" charset="0"/>
                <a:cs typeface="Times New Roman" panose="02020603050405020304" pitchFamily="18" charset="0"/>
              </a:rPr>
              <a:t>hai</a:t>
            </a:r>
            <a:r>
              <a:rPr lang="en-US" sz="2300" dirty="0">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latin typeface="Times New Roman" panose="02020603050405020304" pitchFamily="18" charset="0"/>
                <a:ea typeface="Calibri" panose="020F0502020204030204" pitchFamily="34" charset="0"/>
                <a:cs typeface="Times New Roman" panose="02020603050405020304" pitchFamily="18" charset="0"/>
              </a:rPr>
              <a:t>lân</a:t>
            </a:r>
            <a:r>
              <a:rPr lang="en-US" sz="2300" dirty="0">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2300" dirty="0">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latin typeface="Times New Roman" panose="02020603050405020304" pitchFamily="18" charset="0"/>
                <a:ea typeface="Calibri" panose="020F0502020204030204" pitchFamily="34" charset="0"/>
                <a:cs typeface="Times New Roman" panose="02020603050405020304" pitchFamily="18" charset="0"/>
              </a:rPr>
              <a:t>bài</a:t>
            </a:r>
            <a:r>
              <a:rPr lang="en-US" sz="2300" dirty="0">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latin typeface="Times New Roman" panose="02020603050405020304" pitchFamily="18" charset="0"/>
                <a:ea typeface="Calibri" panose="020F0502020204030204" pitchFamily="34" charset="0"/>
                <a:cs typeface="Times New Roman" panose="02020603050405020304" pitchFamily="18" charset="0"/>
              </a:rPr>
              <a:t>thơ</a:t>
            </a:r>
            <a:r>
              <a:rPr lang="en-US" sz="2300" dirty="0">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latin typeface="Times New Roman" panose="02020603050405020304" pitchFamily="18" charset="0"/>
                <a:ea typeface="Calibri" panose="020F0502020204030204" pitchFamily="34" charset="0"/>
                <a:cs typeface="Times New Roman" panose="02020603050405020304" pitchFamily="18" charset="0"/>
              </a:rPr>
              <a:t>có</a:t>
            </a:r>
            <a:r>
              <a:rPr lang="en-US" sz="2300" dirty="0">
                <a:latin typeface="Times New Roman" panose="02020603050405020304" pitchFamily="18" charset="0"/>
                <a:ea typeface="Calibri" panose="020F0502020204030204" pitchFamily="34" charset="0"/>
                <a:cs typeface="Times New Roman" panose="02020603050405020304" pitchFamily="18" charset="0"/>
              </a:rPr>
              <a:t> ỷ </a:t>
            </a:r>
            <a:r>
              <a:rPr lang="en-US" sz="2300" dirty="0" err="1">
                <a:latin typeface="Times New Roman" panose="02020603050405020304" pitchFamily="18" charset="0"/>
                <a:ea typeface="Calibri" panose="020F0502020204030204" pitchFamily="34" charset="0"/>
                <a:cs typeface="Times New Roman" panose="02020603050405020304" pitchFamily="18" charset="0"/>
              </a:rPr>
              <a:t>nghĩa</a:t>
            </a:r>
            <a:r>
              <a:rPr lang="en-US" sz="2300" dirty="0">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latin typeface="Times New Roman" panose="02020603050405020304" pitchFamily="18" charset="0"/>
                <a:ea typeface="Calibri" panose="020F0502020204030204" pitchFamily="34" charset="0"/>
                <a:cs typeface="Times New Roman" panose="02020603050405020304" pitchFamily="18" charset="0"/>
              </a:rPr>
              <a:t>gi</a:t>
            </a:r>
            <a:r>
              <a:rPr lang="en-US" sz="2300" dirty="0">
                <a:latin typeface="Times New Roman" panose="02020603050405020304" pitchFamily="18" charset="0"/>
                <a:ea typeface="Calibri" panose="020F0502020204030204" pitchFamily="34" charset="0"/>
                <a:cs typeface="Times New Roman" panose="02020603050405020304" pitchFamily="18" charset="0"/>
              </a:rPr>
              <a:t>?</a:t>
            </a:r>
          </a:p>
          <a:p>
            <a:pPr>
              <a:lnSpc>
                <a:spcPct val="115000"/>
              </a:lnSpc>
              <a:spcAft>
                <a:spcPts val="0"/>
              </a:spcAft>
              <a:defRPr/>
            </a:pPr>
            <a:r>
              <a:rPr lang="en-US" sz="2300" dirty="0" err="1">
                <a:latin typeface="Times New Roman" panose="02020603050405020304" pitchFamily="18" charset="0"/>
                <a:ea typeface="Calibri" panose="020F0502020204030204" pitchFamily="34" charset="0"/>
                <a:cs typeface="Times New Roman" panose="02020603050405020304" pitchFamily="18" charset="0"/>
              </a:rPr>
              <a:t>Cáu</a:t>
            </a:r>
            <a:r>
              <a:rPr lang="en-US" sz="2300" dirty="0">
                <a:latin typeface="Times New Roman" panose="02020603050405020304" pitchFamily="18" charset="0"/>
                <a:ea typeface="Calibri" panose="020F0502020204030204" pitchFamily="34" charset="0"/>
                <a:cs typeface="Times New Roman" panose="02020603050405020304" pitchFamily="18" charset="0"/>
              </a:rPr>
              <a:t> 2: </a:t>
            </a:r>
            <a:r>
              <a:rPr lang="en-US" sz="2300" dirty="0" err="1">
                <a:latin typeface="Times New Roman" panose="02020603050405020304" pitchFamily="18" charset="0"/>
                <a:ea typeface="Calibri" panose="020F0502020204030204" pitchFamily="34" charset="0"/>
                <a:cs typeface="Times New Roman" panose="02020603050405020304" pitchFamily="18" charset="0"/>
              </a:rPr>
              <a:t>Khổ</a:t>
            </a:r>
            <a:r>
              <a:rPr lang="en-US" sz="2300" dirty="0">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latin typeface="Times New Roman" panose="02020603050405020304" pitchFamily="18" charset="0"/>
                <a:ea typeface="Calibri" panose="020F0502020204030204" pitchFamily="34" charset="0"/>
                <a:cs typeface="Times New Roman" panose="02020603050405020304" pitchFamily="18" charset="0"/>
              </a:rPr>
              <a:t>thơ</a:t>
            </a:r>
            <a:r>
              <a:rPr lang="en-US" sz="2300" dirty="0">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latin typeface="Times New Roman" panose="02020603050405020304" pitchFamily="18" charset="0"/>
                <a:ea typeface="Calibri" panose="020F0502020204030204" pitchFamily="34" charset="0"/>
                <a:cs typeface="Times New Roman" panose="02020603050405020304" pitchFamily="18" charset="0"/>
              </a:rPr>
              <a:t>trên</a:t>
            </a:r>
            <a:r>
              <a:rPr lang="en-US" sz="2300" dirty="0">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latin typeface="Times New Roman" panose="02020603050405020304" pitchFamily="18" charset="0"/>
                <a:ea typeface="Calibri" panose="020F0502020204030204" pitchFamily="34" charset="0"/>
                <a:cs typeface="Times New Roman" panose="02020603050405020304" pitchFamily="18" charset="0"/>
              </a:rPr>
              <a:t>đã</a:t>
            </a:r>
            <a:r>
              <a:rPr lang="en-US" sz="2300" dirty="0">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latin typeface="Times New Roman" panose="02020603050405020304" pitchFamily="18" charset="0"/>
                <a:ea typeface="Calibri" panose="020F0502020204030204" pitchFamily="34" charset="0"/>
                <a:cs typeface="Times New Roman" panose="02020603050405020304" pitchFamily="18" charset="0"/>
              </a:rPr>
              <a:t>ngợi</a:t>
            </a:r>
            <a:r>
              <a:rPr lang="en-US" sz="2300" dirty="0">
                <a:latin typeface="Times New Roman" panose="02020603050405020304" pitchFamily="18" charset="0"/>
                <a:ea typeface="Calibri" panose="020F0502020204030204" pitchFamily="34" charset="0"/>
                <a:cs typeface="Times New Roman" panose="02020603050405020304" pitchFamily="18" charset="0"/>
              </a:rPr>
              <a:t> ca </a:t>
            </a:r>
            <a:r>
              <a:rPr lang="en-US" sz="2300" dirty="0" err="1">
                <a:latin typeface="Times New Roman" panose="02020603050405020304" pitchFamily="18" charset="0"/>
                <a:ea typeface="Calibri" panose="020F0502020204030204" pitchFamily="34" charset="0"/>
                <a:cs typeface="Times New Roman" panose="02020603050405020304" pitchFamily="18" charset="0"/>
              </a:rPr>
              <a:t>vẻ</a:t>
            </a:r>
            <a:r>
              <a:rPr lang="en-US" sz="2300" dirty="0">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latin typeface="Times New Roman" panose="02020603050405020304" pitchFamily="18" charset="0"/>
                <a:ea typeface="Calibri" panose="020F0502020204030204" pitchFamily="34" charset="0"/>
                <a:cs typeface="Times New Roman" panose="02020603050405020304" pitchFamily="18" charset="0"/>
              </a:rPr>
              <a:t>đẹp</a:t>
            </a:r>
            <a:r>
              <a:rPr lang="en-US" sz="2300" dirty="0">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latin typeface="Times New Roman" panose="02020603050405020304" pitchFamily="18" charset="0"/>
                <a:ea typeface="Calibri" panose="020F0502020204030204" pitchFamily="34" charset="0"/>
                <a:cs typeface="Times New Roman" panose="02020603050405020304" pitchFamily="18" charset="0"/>
              </a:rPr>
              <a:t>nào</a:t>
            </a:r>
            <a:r>
              <a:rPr lang="en-US" sz="2300" dirty="0">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300" dirty="0">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2300" dirty="0">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latin typeface="Times New Roman" panose="02020603050405020304" pitchFamily="18" charset="0"/>
                <a:ea typeface="Calibri" panose="020F0502020204030204" pitchFamily="34" charset="0"/>
                <a:cs typeface="Times New Roman" panose="02020603050405020304" pitchFamily="18" charset="0"/>
              </a:rPr>
              <a:t>lính</a:t>
            </a:r>
            <a:r>
              <a:rPr lang="en-US" sz="2300" dirty="0">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latin typeface="Times New Roman" panose="02020603050405020304" pitchFamily="18" charset="0"/>
                <a:ea typeface="Calibri" panose="020F0502020204030204" pitchFamily="34" charset="0"/>
                <a:cs typeface="Times New Roman" panose="02020603050405020304" pitchFamily="18" charset="0"/>
              </a:rPr>
              <a:t>lái</a:t>
            </a:r>
            <a:r>
              <a:rPr lang="en-US" sz="2300" dirty="0">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latin typeface="Times New Roman" panose="02020603050405020304" pitchFamily="18" charset="0"/>
                <a:ea typeface="Calibri" panose="020F0502020204030204" pitchFamily="34" charset="0"/>
                <a:cs typeface="Times New Roman" panose="02020603050405020304" pitchFamily="18" charset="0"/>
              </a:rPr>
              <a:t>xe</a:t>
            </a:r>
            <a:r>
              <a:rPr lang="en-US" sz="2300" dirty="0">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latin typeface="Times New Roman" panose="02020603050405020304" pitchFamily="18" charset="0"/>
                <a:ea typeface="Calibri" panose="020F0502020204030204" pitchFamily="34" charset="0"/>
                <a:cs typeface="Times New Roman" panose="02020603050405020304" pitchFamily="18" charset="0"/>
              </a:rPr>
              <a:t>Trường</a:t>
            </a:r>
            <a:r>
              <a:rPr lang="en-US" sz="2300" dirty="0">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latin typeface="Times New Roman" panose="02020603050405020304" pitchFamily="18" charset="0"/>
                <a:ea typeface="Calibri" panose="020F0502020204030204" pitchFamily="34" charset="0"/>
                <a:cs typeface="Times New Roman" panose="02020603050405020304" pitchFamily="18" charset="0"/>
              </a:rPr>
              <a:t>Sơn</a:t>
            </a:r>
            <a:r>
              <a:rPr lang="en-US" sz="2300" dirty="0">
                <a:latin typeface="Times New Roman" panose="02020603050405020304" pitchFamily="18" charset="0"/>
                <a:ea typeface="Calibri" panose="020F0502020204030204" pitchFamily="34" charset="0"/>
                <a:cs typeface="Times New Roman" panose="02020603050405020304" pitchFamily="18" charset="0"/>
              </a:rPr>
              <a:t>?</a:t>
            </a:r>
          </a:p>
          <a:p>
            <a:pPr>
              <a:lnSpc>
                <a:spcPct val="115000"/>
              </a:lnSpc>
              <a:spcAft>
                <a:spcPts val="0"/>
              </a:spcAft>
              <a:defRPr/>
            </a:pPr>
            <a:r>
              <a:rPr lang="en-US" sz="2300" dirty="0" err="1">
                <a:latin typeface="Times New Roman" panose="02020603050405020304" pitchFamily="18" charset="0"/>
                <a:ea typeface="Calibri" panose="020F0502020204030204" pitchFamily="34" charset="0"/>
                <a:cs typeface="Times New Roman" panose="02020603050405020304" pitchFamily="18" charset="0"/>
              </a:rPr>
              <a:t>Câu</a:t>
            </a:r>
            <a:r>
              <a:rPr lang="en-US" sz="2300" dirty="0">
                <a:latin typeface="Times New Roman" panose="02020603050405020304" pitchFamily="18" charset="0"/>
                <a:ea typeface="Calibri" panose="020F0502020204030204" pitchFamily="34" charset="0"/>
                <a:cs typeface="Times New Roman" panose="02020603050405020304" pitchFamily="18" charset="0"/>
              </a:rPr>
              <a:t> 3: </a:t>
            </a:r>
            <a:r>
              <a:rPr lang="en-US" sz="2300" dirty="0" err="1">
                <a:latin typeface="Times New Roman" panose="02020603050405020304" pitchFamily="18" charset="0"/>
                <a:ea typeface="Calibri" panose="020F0502020204030204" pitchFamily="34" charset="0"/>
                <a:cs typeface="Times New Roman" panose="02020603050405020304" pitchFamily="18" charset="0"/>
              </a:rPr>
              <a:t>Viết</a:t>
            </a:r>
            <a:r>
              <a:rPr lang="en-US" sz="2300" dirty="0">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latin typeface="Times New Roman" panose="02020603050405020304" pitchFamily="18" charset="0"/>
                <a:ea typeface="Calibri" panose="020F0502020204030204" pitchFamily="34" charset="0"/>
                <a:cs typeface="Times New Roman" panose="02020603050405020304" pitchFamily="18" charset="0"/>
              </a:rPr>
              <a:t>đoạn</a:t>
            </a:r>
            <a:r>
              <a:rPr lang="en-US" sz="2300" dirty="0">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latin typeface="Times New Roman" panose="02020603050405020304" pitchFamily="18" charset="0"/>
                <a:ea typeface="Calibri" panose="020F0502020204030204" pitchFamily="34" charset="0"/>
                <a:cs typeface="Times New Roman" panose="02020603050405020304" pitchFamily="18" charset="0"/>
              </a:rPr>
              <a:t>văn</a:t>
            </a:r>
            <a:r>
              <a:rPr lang="en-US" sz="2300" dirty="0">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latin typeface="Times New Roman" panose="02020603050405020304" pitchFamily="18" charset="0"/>
                <a:ea typeface="Calibri" panose="020F0502020204030204" pitchFamily="34" charset="0"/>
                <a:cs typeface="Times New Roman" panose="02020603050405020304" pitchFamily="18" charset="0"/>
              </a:rPr>
              <a:t>khoàng</a:t>
            </a:r>
            <a:r>
              <a:rPr lang="en-US" sz="2300" dirty="0">
                <a:latin typeface="Times New Roman" panose="02020603050405020304" pitchFamily="18" charset="0"/>
                <a:ea typeface="Calibri" panose="020F0502020204030204" pitchFamily="34" charset="0"/>
                <a:cs typeface="Times New Roman" panose="02020603050405020304" pitchFamily="18" charset="0"/>
              </a:rPr>
              <a:t> 12 </a:t>
            </a:r>
            <a:r>
              <a:rPr lang="en-US" sz="2300" dirty="0" err="1">
                <a:latin typeface="Times New Roman" panose="02020603050405020304" pitchFamily="18" charset="0"/>
                <a:ea typeface="Calibri" panose="020F0502020204030204" pitchFamily="34" charset="0"/>
                <a:cs typeface="Times New Roman" panose="02020603050405020304" pitchFamily="18" charset="0"/>
              </a:rPr>
              <a:t>câụ</a:t>
            </a:r>
            <a:r>
              <a:rPr lang="en-US" sz="2300" dirty="0">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latin typeface="Times New Roman" panose="02020603050405020304" pitchFamily="18" charset="0"/>
                <a:ea typeface="Calibri" panose="020F0502020204030204" pitchFamily="34" charset="0"/>
                <a:cs typeface="Times New Roman" panose="02020603050405020304" pitchFamily="18" charset="0"/>
              </a:rPr>
              <a:t>theo</a:t>
            </a:r>
            <a:r>
              <a:rPr lang="en-US" sz="2300" dirty="0">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latin typeface="Times New Roman" panose="02020603050405020304" pitchFamily="18" charset="0"/>
                <a:ea typeface="Calibri" panose="020F0502020204030204" pitchFamily="34" charset="0"/>
                <a:cs typeface="Times New Roman" panose="02020603050405020304" pitchFamily="18" charset="0"/>
              </a:rPr>
              <a:t>cách</a:t>
            </a:r>
            <a:r>
              <a:rPr lang="en-US" sz="2300" dirty="0">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latin typeface="Times New Roman" panose="02020603050405020304" pitchFamily="18" charset="0"/>
                <a:ea typeface="Calibri" panose="020F0502020204030204" pitchFamily="34" charset="0"/>
                <a:cs typeface="Times New Roman" panose="02020603050405020304" pitchFamily="18" charset="0"/>
              </a:rPr>
              <a:t>lập</a:t>
            </a:r>
            <a:r>
              <a:rPr lang="en-US" sz="2300" dirty="0">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latin typeface="Times New Roman" panose="02020603050405020304" pitchFamily="18" charset="0"/>
                <a:ea typeface="Calibri" panose="020F0502020204030204" pitchFamily="34" charset="0"/>
                <a:cs typeface="Times New Roman" panose="02020603050405020304" pitchFamily="18" charset="0"/>
              </a:rPr>
              <a:t>luận</a:t>
            </a:r>
            <a:r>
              <a:rPr lang="en-US" sz="2300" dirty="0">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latin typeface="Times New Roman" panose="02020603050405020304" pitchFamily="18" charset="0"/>
                <a:ea typeface="Calibri" panose="020F0502020204030204" pitchFamily="34" charset="0"/>
                <a:cs typeface="Times New Roman" panose="02020603050405020304" pitchFamily="18" charset="0"/>
              </a:rPr>
              <a:t>tổng</a:t>
            </a:r>
            <a:r>
              <a:rPr lang="en-US" sz="2300" dirty="0">
                <a:latin typeface="Times New Roman" panose="02020603050405020304" pitchFamily="18" charset="0"/>
                <a:ea typeface="Calibri" panose="020F0502020204030204" pitchFamily="34" charset="0"/>
                <a:cs typeface="Times New Roman" panose="02020603050405020304" pitchFamily="18" charset="0"/>
              </a:rPr>
              <a:t> - </a:t>
            </a:r>
            <a:r>
              <a:rPr lang="en-US" sz="2300" dirty="0" err="1">
                <a:latin typeface="Times New Roman" panose="02020603050405020304" pitchFamily="18" charset="0"/>
                <a:ea typeface="Calibri" panose="020F0502020204030204" pitchFamily="34" charset="0"/>
                <a:cs typeface="Times New Roman" panose="02020603050405020304" pitchFamily="18" charset="0"/>
              </a:rPr>
              <a:t>phân</a:t>
            </a:r>
            <a:r>
              <a:rPr lang="en-US" sz="2300" dirty="0">
                <a:latin typeface="Times New Roman" panose="02020603050405020304" pitchFamily="18" charset="0"/>
                <a:ea typeface="Calibri" panose="020F0502020204030204" pitchFamily="34" charset="0"/>
                <a:cs typeface="Times New Roman" panose="02020603050405020304" pitchFamily="18" charset="0"/>
              </a:rPr>
              <a:t> - </a:t>
            </a:r>
            <a:r>
              <a:rPr lang="en-US" sz="2300" dirty="0" err="1">
                <a:latin typeface="Times New Roman" panose="02020603050405020304" pitchFamily="18" charset="0"/>
                <a:ea typeface="Calibri" panose="020F0502020204030204" pitchFamily="34" charset="0"/>
                <a:cs typeface="Times New Roman" panose="02020603050405020304" pitchFamily="18" charset="0"/>
              </a:rPr>
              <a:t>hợp</a:t>
            </a:r>
            <a:r>
              <a:rPr lang="en-US" sz="2300" dirty="0">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latin typeface="Times New Roman" panose="02020603050405020304" pitchFamily="18" charset="0"/>
                <a:ea typeface="Calibri" panose="020F0502020204030204" pitchFamily="34" charset="0"/>
                <a:cs typeface="Times New Roman" panose="02020603050405020304" pitchFamily="18" charset="0"/>
              </a:rPr>
              <a:t>trình</a:t>
            </a:r>
            <a:r>
              <a:rPr lang="en-US" sz="2300" dirty="0">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latin typeface="Times New Roman" panose="02020603050405020304" pitchFamily="18" charset="0"/>
                <a:ea typeface="Calibri" panose="020F0502020204030204" pitchFamily="34" charset="0"/>
                <a:cs typeface="Times New Roman" panose="02020603050405020304" pitchFamily="18" charset="0"/>
              </a:rPr>
              <a:t>bày</a:t>
            </a:r>
            <a:r>
              <a:rPr lang="en-US" sz="2300" dirty="0">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latin typeface="Times New Roman" panose="02020603050405020304" pitchFamily="18" charset="0"/>
                <a:ea typeface="Calibri" panose="020F0502020204030204" pitchFamily="34" charset="0"/>
                <a:cs typeface="Times New Roman" panose="02020603050405020304" pitchFamily="18" charset="0"/>
              </a:rPr>
              <a:t>cảm</a:t>
            </a:r>
            <a:r>
              <a:rPr lang="en-US" sz="2300" dirty="0">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latin typeface="Times New Roman" panose="02020603050405020304" pitchFamily="18" charset="0"/>
                <a:ea typeface="Calibri" panose="020F0502020204030204" pitchFamily="34" charset="0"/>
                <a:cs typeface="Times New Roman" panose="02020603050405020304" pitchFamily="18" charset="0"/>
              </a:rPr>
              <a:t>nhận</a:t>
            </a:r>
            <a:r>
              <a:rPr lang="en-US" sz="2300" dirty="0">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300" dirty="0">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latin typeface="Times New Roman" panose="02020603050405020304" pitchFamily="18" charset="0"/>
                <a:ea typeface="Calibri" panose="020F0502020204030204" pitchFamily="34" charset="0"/>
                <a:cs typeface="Times New Roman" panose="02020603050405020304" pitchFamily="18" charset="0"/>
              </a:rPr>
              <a:t>em</a:t>
            </a:r>
            <a:r>
              <a:rPr lang="en-US" sz="2300" dirty="0">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latin typeface="Times New Roman" panose="02020603050405020304" pitchFamily="18" charset="0"/>
                <a:ea typeface="Calibri" panose="020F0502020204030204" pitchFamily="34" charset="0"/>
                <a:cs typeface="Times New Roman" panose="02020603050405020304" pitchFamily="18" charset="0"/>
              </a:rPr>
              <a:t>về</a:t>
            </a:r>
            <a:r>
              <a:rPr lang="en-US" sz="2300" dirty="0">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latin typeface="Times New Roman" panose="02020603050405020304" pitchFamily="18" charset="0"/>
                <a:ea typeface="Calibri" panose="020F0502020204030204" pitchFamily="34" charset="0"/>
                <a:cs typeface="Times New Roman" panose="02020603050405020304" pitchFamily="18" charset="0"/>
              </a:rPr>
              <a:t>khổ</a:t>
            </a:r>
            <a:r>
              <a:rPr lang="en-US" sz="2300" dirty="0">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latin typeface="Times New Roman" panose="02020603050405020304" pitchFamily="18" charset="0"/>
                <a:ea typeface="Calibri" panose="020F0502020204030204" pitchFamily="34" charset="0"/>
                <a:cs typeface="Times New Roman" panose="02020603050405020304" pitchFamily="18" charset="0"/>
              </a:rPr>
              <a:t>thơ</a:t>
            </a:r>
            <a:r>
              <a:rPr lang="en-US" sz="2300" dirty="0">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latin typeface="Times New Roman" panose="02020603050405020304" pitchFamily="18" charset="0"/>
                <a:ea typeface="Calibri" panose="020F0502020204030204" pitchFamily="34" charset="0"/>
                <a:cs typeface="Times New Roman" panose="02020603050405020304" pitchFamily="18" charset="0"/>
              </a:rPr>
              <a:t>trên</a:t>
            </a:r>
            <a:r>
              <a:rPr lang="en-US" sz="2300" dirty="0">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latin typeface="Times New Roman" panose="02020603050405020304" pitchFamily="18" charset="0"/>
                <a:ea typeface="Calibri" panose="020F0502020204030204" pitchFamily="34" charset="0"/>
                <a:cs typeface="Times New Roman" panose="02020603050405020304" pitchFamily="18" charset="0"/>
              </a:rPr>
              <a:t>làm</a:t>
            </a:r>
            <a:r>
              <a:rPr lang="en-US" sz="2300" dirty="0">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latin typeface="Times New Roman" panose="02020603050405020304" pitchFamily="18" charset="0"/>
                <a:ea typeface="Calibri" panose="020F0502020204030204" pitchFamily="34" charset="0"/>
                <a:cs typeface="Times New Roman" panose="02020603050405020304" pitchFamily="18" charset="0"/>
              </a:rPr>
              <a:t>rõ</a:t>
            </a:r>
            <a:r>
              <a:rPr lang="en-US" sz="2300" dirty="0">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latin typeface="Times New Roman" panose="02020603050405020304" pitchFamily="18" charset="0"/>
                <a:ea typeface="Calibri" panose="020F0502020204030204" pitchFamily="34" charset="0"/>
                <a:cs typeface="Times New Roman" panose="02020603050405020304" pitchFamily="18" charset="0"/>
              </a:rPr>
              <a:t>vẻ</a:t>
            </a:r>
            <a:r>
              <a:rPr lang="en-US" sz="2300" dirty="0">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latin typeface="Times New Roman" panose="02020603050405020304" pitchFamily="18" charset="0"/>
                <a:ea typeface="Calibri" panose="020F0502020204030204" pitchFamily="34" charset="0"/>
                <a:cs typeface="Times New Roman" panose="02020603050405020304" pitchFamily="18" charset="0"/>
              </a:rPr>
              <a:t>đẹp</a:t>
            </a:r>
            <a:r>
              <a:rPr lang="en-US" sz="2300" dirty="0">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300" dirty="0">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2300" dirty="0">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latin typeface="Times New Roman" panose="02020603050405020304" pitchFamily="18" charset="0"/>
                <a:ea typeface="Calibri" panose="020F0502020204030204" pitchFamily="34" charset="0"/>
                <a:cs typeface="Times New Roman" panose="02020603050405020304" pitchFamily="18" charset="0"/>
              </a:rPr>
              <a:t>lính</a:t>
            </a:r>
            <a:r>
              <a:rPr lang="en-US" sz="2300" dirty="0">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latin typeface="Times New Roman" panose="02020603050405020304" pitchFamily="18" charset="0"/>
                <a:ea typeface="Calibri" panose="020F0502020204030204" pitchFamily="34" charset="0"/>
                <a:cs typeface="Times New Roman" panose="02020603050405020304" pitchFamily="18" charset="0"/>
              </a:rPr>
              <a:t>lái</a:t>
            </a:r>
            <a:r>
              <a:rPr lang="en-US" sz="2300" dirty="0">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latin typeface="Times New Roman" panose="02020603050405020304" pitchFamily="18" charset="0"/>
                <a:ea typeface="Calibri" panose="020F0502020204030204" pitchFamily="34" charset="0"/>
                <a:cs typeface="Times New Roman" panose="02020603050405020304" pitchFamily="18" charset="0"/>
              </a:rPr>
              <a:t>xe</a:t>
            </a:r>
            <a:r>
              <a:rPr lang="en-US" sz="2300" dirty="0">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latin typeface="Times New Roman" panose="02020603050405020304" pitchFamily="18" charset="0"/>
                <a:ea typeface="Calibri" panose="020F0502020204030204" pitchFamily="34" charset="0"/>
                <a:cs typeface="Times New Roman" panose="02020603050405020304" pitchFamily="18" charset="0"/>
              </a:rPr>
              <a:t>Trường</a:t>
            </a:r>
            <a:r>
              <a:rPr lang="en-US" sz="2300" dirty="0">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latin typeface="Times New Roman" panose="02020603050405020304" pitchFamily="18" charset="0"/>
                <a:ea typeface="Calibri" panose="020F0502020204030204" pitchFamily="34" charset="0"/>
                <a:cs typeface="Times New Roman" panose="02020603050405020304" pitchFamily="18" charset="0"/>
              </a:rPr>
              <a:t>Sơn</a:t>
            </a:r>
            <a:r>
              <a:rPr lang="en-US" sz="2300" dirty="0">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latin typeface="Times New Roman" panose="02020603050405020304" pitchFamily="18" charset="0"/>
                <a:ea typeface="Calibri" panose="020F0502020204030204" pitchFamily="34" charset="0"/>
                <a:cs typeface="Times New Roman" panose="02020603050405020304" pitchFamily="18" charset="0"/>
              </a:rPr>
              <a:t>có</a:t>
            </a:r>
            <a:r>
              <a:rPr lang="en-US" sz="2300" dirty="0">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latin typeface="Times New Roman" panose="02020603050405020304" pitchFamily="18" charset="0"/>
                <a:ea typeface="Calibri" panose="020F0502020204030204" pitchFamily="34" charset="0"/>
                <a:cs typeface="Times New Roman" panose="02020603050405020304" pitchFamily="18" charset="0"/>
              </a:rPr>
              <a:t>sử</a:t>
            </a:r>
            <a:r>
              <a:rPr lang="en-US" sz="2300" dirty="0">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latin typeface="Times New Roman" panose="02020603050405020304" pitchFamily="18" charset="0"/>
                <a:ea typeface="Calibri" panose="020F0502020204030204" pitchFamily="34" charset="0"/>
                <a:cs typeface="Times New Roman" panose="02020603050405020304" pitchFamily="18" charset="0"/>
              </a:rPr>
              <a:t>dụng</a:t>
            </a:r>
            <a:r>
              <a:rPr lang="en-US" sz="2300" dirty="0">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latin typeface="Times New Roman" panose="02020603050405020304" pitchFamily="18" charset="0"/>
                <a:ea typeface="Calibri" panose="020F0502020204030204" pitchFamily="34" charset="0"/>
                <a:cs typeface="Times New Roman" panose="02020603050405020304" pitchFamily="18" charset="0"/>
              </a:rPr>
              <a:t>câu</a:t>
            </a:r>
            <a:r>
              <a:rPr lang="en-US" sz="2300" dirty="0">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latin typeface="Times New Roman" panose="02020603050405020304" pitchFamily="18" charset="0"/>
                <a:ea typeface="Calibri" panose="020F0502020204030204" pitchFamily="34" charset="0"/>
                <a:cs typeface="Times New Roman" panose="02020603050405020304" pitchFamily="18" charset="0"/>
              </a:rPr>
              <a:t>phủ</a:t>
            </a:r>
            <a:r>
              <a:rPr lang="en-US" sz="2300" dirty="0">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latin typeface="Times New Roman" panose="02020603050405020304" pitchFamily="18" charset="0"/>
                <a:ea typeface="Calibri" panose="020F0502020204030204" pitchFamily="34" charset="0"/>
                <a:cs typeface="Times New Roman" panose="02020603050405020304" pitchFamily="18" charset="0"/>
              </a:rPr>
              <a:t>định</a:t>
            </a:r>
            <a:r>
              <a:rPr lang="en-US" sz="2300" dirty="0">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latin typeface="Times New Roman" panose="02020603050405020304" pitchFamily="18" charset="0"/>
                <a:ea typeface="Calibri" panose="020F0502020204030204" pitchFamily="34" charset="0"/>
                <a:cs typeface="Times New Roman" panose="02020603050405020304" pitchFamily="18" charset="0"/>
              </a:rPr>
              <a:t>phép</a:t>
            </a:r>
            <a:r>
              <a:rPr lang="en-US" sz="2300" dirty="0">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latin typeface="Times New Roman" panose="02020603050405020304" pitchFamily="18" charset="0"/>
                <a:ea typeface="Calibri" panose="020F0502020204030204" pitchFamily="34" charset="0"/>
                <a:cs typeface="Times New Roman" panose="02020603050405020304" pitchFamily="18" charset="0"/>
              </a:rPr>
              <a:t>lặp</a:t>
            </a:r>
            <a:r>
              <a:rPr lang="en-US" sz="2300" dirty="0">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latin typeface="Times New Roman" panose="02020603050405020304" pitchFamily="18" charset="0"/>
                <a:ea typeface="Calibri" panose="020F0502020204030204" pitchFamily="34" charset="0"/>
                <a:cs typeface="Times New Roman" panose="02020603050405020304" pitchFamily="18" charset="0"/>
              </a:rPr>
              <a:t>chỉ</a:t>
            </a:r>
            <a:r>
              <a:rPr lang="en-US" sz="2300" dirty="0">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latin typeface="Times New Roman" panose="02020603050405020304" pitchFamily="18" charset="0"/>
                <a:ea typeface="Calibri" panose="020F0502020204030204" pitchFamily="34" charset="0"/>
                <a:cs typeface="Times New Roman" panose="02020603050405020304" pitchFamily="18" charset="0"/>
              </a:rPr>
              <a:t>rõ</a:t>
            </a:r>
            <a:r>
              <a:rPr lang="en-US" sz="2300" dirty="0">
                <a:latin typeface="Times New Roman" panose="02020603050405020304" pitchFamily="18" charset="0"/>
                <a:ea typeface="Calibri" panose="020F0502020204030204" pitchFamily="34" charset="0"/>
                <a:cs typeface="Times New Roman" panose="02020603050405020304" pitchFamily="18" charset="0"/>
              </a:rPr>
              <a:t>)</a:t>
            </a:r>
          </a:p>
          <a:p>
            <a:pPr>
              <a:lnSpc>
                <a:spcPct val="115000"/>
              </a:lnSpc>
              <a:spcAft>
                <a:spcPts val="0"/>
              </a:spcAft>
              <a:defRPr/>
            </a:pPr>
            <a:r>
              <a:rPr lang="en-US" sz="2300" dirty="0" err="1">
                <a:latin typeface="Times New Roman" panose="02020603050405020304" pitchFamily="18" charset="0"/>
                <a:ea typeface="Calibri" panose="020F0502020204030204" pitchFamily="34" charset="0"/>
                <a:cs typeface="Times New Roman" panose="02020603050405020304" pitchFamily="18" charset="0"/>
              </a:rPr>
              <a:t>Câu</a:t>
            </a:r>
            <a:r>
              <a:rPr lang="en-US" sz="2300" dirty="0">
                <a:latin typeface="Times New Roman" panose="02020603050405020304" pitchFamily="18" charset="0"/>
                <a:ea typeface="Calibri" panose="020F0502020204030204" pitchFamily="34" charset="0"/>
                <a:cs typeface="Times New Roman" panose="02020603050405020304" pitchFamily="18" charset="0"/>
              </a:rPr>
              <a:t> 4: </a:t>
            </a:r>
            <a:r>
              <a:rPr lang="en-US" sz="2300" dirty="0" err="1">
                <a:latin typeface="Times New Roman" panose="02020603050405020304" pitchFamily="18" charset="0"/>
                <a:ea typeface="Calibri" panose="020F0502020204030204" pitchFamily="34" charset="0"/>
                <a:cs typeface="Times New Roman" panose="02020603050405020304" pitchFamily="18" charset="0"/>
              </a:rPr>
              <a:t>Kể</a:t>
            </a:r>
            <a:r>
              <a:rPr lang="en-US" sz="2300" dirty="0">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latin typeface="Times New Roman" panose="02020603050405020304" pitchFamily="18" charset="0"/>
                <a:ea typeface="Calibri" panose="020F0502020204030204" pitchFamily="34" charset="0"/>
                <a:cs typeface="Times New Roman" panose="02020603050405020304" pitchFamily="18" charset="0"/>
              </a:rPr>
              <a:t>tên</a:t>
            </a:r>
            <a:r>
              <a:rPr lang="en-US" sz="2300" dirty="0">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latin typeface="Times New Roman" panose="02020603050405020304" pitchFamily="18" charset="0"/>
                <a:ea typeface="Calibri" panose="020F0502020204030204" pitchFamily="34" charset="0"/>
                <a:cs typeface="Times New Roman" panose="02020603050405020304" pitchFamily="18" charset="0"/>
              </a:rPr>
              <a:t>một</a:t>
            </a:r>
            <a:r>
              <a:rPr lang="en-US" sz="2300" dirty="0">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latin typeface="Times New Roman" panose="02020603050405020304" pitchFamily="18" charset="0"/>
                <a:ea typeface="Calibri" panose="020F0502020204030204" pitchFamily="34" charset="0"/>
                <a:cs typeface="Times New Roman" panose="02020603050405020304" pitchFamily="18" charset="0"/>
              </a:rPr>
              <a:t>bài</a:t>
            </a:r>
            <a:r>
              <a:rPr lang="en-US" sz="2300" dirty="0">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latin typeface="Times New Roman" panose="02020603050405020304" pitchFamily="18" charset="0"/>
                <a:ea typeface="Calibri" panose="020F0502020204030204" pitchFamily="34" charset="0"/>
                <a:cs typeface="Times New Roman" panose="02020603050405020304" pitchFamily="18" charset="0"/>
              </a:rPr>
              <a:t>thơ</a:t>
            </a:r>
            <a:r>
              <a:rPr lang="en-US" sz="2300" dirty="0">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latin typeface="Times New Roman" panose="02020603050405020304" pitchFamily="18" charset="0"/>
                <a:ea typeface="Calibri" panose="020F0502020204030204" pitchFamily="34" charset="0"/>
                <a:cs typeface="Times New Roman" panose="02020603050405020304" pitchFamily="18" charset="0"/>
              </a:rPr>
              <a:t>khác</a:t>
            </a:r>
            <a:r>
              <a:rPr lang="en-US" sz="2300" dirty="0">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latin typeface="Times New Roman" panose="02020603050405020304" pitchFamily="18" charset="0"/>
                <a:ea typeface="Calibri" panose="020F0502020204030204" pitchFamily="34" charset="0"/>
                <a:cs typeface="Times New Roman" panose="02020603050405020304" pitchFamily="18" charset="0"/>
              </a:rPr>
              <a:t>ghi</a:t>
            </a:r>
            <a:r>
              <a:rPr lang="en-US" sz="2300" dirty="0">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latin typeface="Times New Roman" panose="02020603050405020304" pitchFamily="18" charset="0"/>
                <a:ea typeface="Calibri" panose="020F0502020204030204" pitchFamily="34" charset="0"/>
                <a:cs typeface="Times New Roman" panose="02020603050405020304" pitchFamily="18" charset="0"/>
              </a:rPr>
              <a:t>rõ</a:t>
            </a:r>
            <a:r>
              <a:rPr lang="en-US" sz="2300" dirty="0">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latin typeface="Times New Roman" panose="02020603050405020304" pitchFamily="18" charset="0"/>
                <a:ea typeface="Calibri" panose="020F0502020204030204" pitchFamily="34" charset="0"/>
                <a:cs typeface="Times New Roman" panose="02020603050405020304" pitchFamily="18" charset="0"/>
              </a:rPr>
              <a:t>tên</a:t>
            </a:r>
            <a:r>
              <a:rPr lang="en-US" sz="2300" dirty="0">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latin typeface="Times New Roman" panose="02020603050405020304" pitchFamily="18" charset="0"/>
                <a:ea typeface="Calibri" panose="020F0502020204030204" pitchFamily="34" charset="0"/>
                <a:cs typeface="Times New Roman" panose="02020603050405020304" pitchFamily="18" charset="0"/>
              </a:rPr>
              <a:t>tác</a:t>
            </a:r>
            <a:r>
              <a:rPr lang="en-US" sz="2300" dirty="0">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latin typeface="Times New Roman" panose="02020603050405020304" pitchFamily="18" charset="0"/>
                <a:ea typeface="Calibri" panose="020F0502020204030204" pitchFamily="34" charset="0"/>
                <a:cs typeface="Times New Roman" panose="02020603050405020304" pitchFamily="18" charset="0"/>
              </a:rPr>
              <a:t>giả</a:t>
            </a:r>
            <a:r>
              <a:rPr lang="en-US" sz="2300" dirty="0">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2300" dirty="0">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latin typeface="Times New Roman" panose="02020603050405020304" pitchFamily="18" charset="0"/>
                <a:ea typeface="Calibri" panose="020F0502020204030204" pitchFamily="34" charset="0"/>
                <a:cs typeface="Times New Roman" panose="02020603050405020304" pitchFamily="18" charset="0"/>
              </a:rPr>
              <a:t>chương</a:t>
            </a:r>
            <a:r>
              <a:rPr lang="en-US" sz="2300" dirty="0">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latin typeface="Times New Roman" panose="02020603050405020304" pitchFamily="18" charset="0"/>
                <a:ea typeface="Calibri" panose="020F0502020204030204" pitchFamily="34" charset="0"/>
                <a:cs typeface="Times New Roman" panose="02020603050405020304" pitchFamily="18" charset="0"/>
              </a:rPr>
              <a:t>trình</a:t>
            </a:r>
            <a:r>
              <a:rPr lang="en-US" sz="2300" dirty="0">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latin typeface="Times New Roman" panose="02020603050405020304" pitchFamily="18" charset="0"/>
                <a:ea typeface="Calibri" panose="020F0502020204030204" pitchFamily="34" charset="0"/>
                <a:cs typeface="Times New Roman" panose="02020603050405020304" pitchFamily="18" charset="0"/>
              </a:rPr>
              <a:t>Ngữ</a:t>
            </a:r>
            <a:r>
              <a:rPr lang="en-US" sz="2300" dirty="0">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latin typeface="Times New Roman" panose="02020603050405020304" pitchFamily="18" charset="0"/>
                <a:ea typeface="Calibri" panose="020F0502020204030204" pitchFamily="34" charset="0"/>
                <a:cs typeface="Times New Roman" panose="02020603050405020304" pitchFamily="18" charset="0"/>
              </a:rPr>
              <a:t>văn</a:t>
            </a:r>
            <a:r>
              <a:rPr lang="en-US" sz="2300" dirty="0">
                <a:latin typeface="Times New Roman" panose="02020603050405020304" pitchFamily="18" charset="0"/>
                <a:ea typeface="Calibri" panose="020F0502020204030204" pitchFamily="34" charset="0"/>
                <a:cs typeface="Times New Roman" panose="02020603050405020304" pitchFamily="18" charset="0"/>
              </a:rPr>
              <a:t> 9 </a:t>
            </a:r>
            <a:r>
              <a:rPr lang="en-US" sz="2300" dirty="0" err="1">
                <a:latin typeface="Times New Roman" panose="02020603050405020304" pitchFamily="18" charset="0"/>
                <a:ea typeface="Calibri" panose="020F0502020204030204" pitchFamily="34" charset="0"/>
                <a:cs typeface="Times New Roman" panose="02020603050405020304" pitchFamily="18" charset="0"/>
              </a:rPr>
              <a:t>cũng</a:t>
            </a:r>
            <a:r>
              <a:rPr lang="en-US" sz="2300" dirty="0">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latin typeface="Times New Roman" panose="02020603050405020304" pitchFamily="18" charset="0"/>
                <a:ea typeface="Calibri" panose="020F0502020204030204" pitchFamily="34" charset="0"/>
                <a:cs typeface="Times New Roman" panose="02020603050405020304" pitchFamily="18" charset="0"/>
              </a:rPr>
              <a:t>viết</a:t>
            </a:r>
            <a:r>
              <a:rPr lang="en-US" sz="2300" dirty="0">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latin typeface="Times New Roman" panose="02020603050405020304" pitchFamily="18" charset="0"/>
                <a:ea typeface="Calibri" panose="020F0502020204030204" pitchFamily="34" charset="0"/>
                <a:cs typeface="Times New Roman" panose="02020603050405020304" pitchFamily="18" charset="0"/>
              </a:rPr>
              <a:t>về</a:t>
            </a:r>
            <a:r>
              <a:rPr lang="en-US" sz="2300" dirty="0">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2300" dirty="0">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latin typeface="Times New Roman" panose="02020603050405020304" pitchFamily="18" charset="0"/>
                <a:ea typeface="Calibri" panose="020F0502020204030204" pitchFamily="34" charset="0"/>
                <a:cs typeface="Times New Roman" panose="02020603050405020304" pitchFamily="18" charset="0"/>
              </a:rPr>
              <a:t>lính</a:t>
            </a:r>
            <a:r>
              <a:rPr lang="en-US" sz="2300" dirty="0">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latin typeface="Times New Roman" panose="02020603050405020304" pitchFamily="18" charset="0"/>
                <a:ea typeface="Calibri" panose="020F0502020204030204" pitchFamily="34" charset="0"/>
                <a:cs typeface="Times New Roman" panose="02020603050405020304" pitchFamily="18" charset="0"/>
              </a:rPr>
              <a:t>không</a:t>
            </a:r>
            <a:r>
              <a:rPr lang="en-US" sz="2300" dirty="0">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latin typeface="Times New Roman" panose="02020603050405020304" pitchFamily="18" charset="0"/>
                <a:ea typeface="Calibri" panose="020F0502020204030204" pitchFamily="34" charset="0"/>
                <a:cs typeface="Times New Roman" panose="02020603050405020304" pitchFamily="18" charset="0"/>
              </a:rPr>
              <a:t>sợ</a:t>
            </a:r>
            <a:r>
              <a:rPr lang="en-US" sz="2300" dirty="0">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latin typeface="Times New Roman" panose="02020603050405020304" pitchFamily="18" charset="0"/>
                <a:ea typeface="Calibri" panose="020F0502020204030204" pitchFamily="34" charset="0"/>
                <a:cs typeface="Times New Roman" panose="02020603050405020304" pitchFamily="18" charset="0"/>
              </a:rPr>
              <a:t>gian</a:t>
            </a:r>
            <a:r>
              <a:rPr lang="en-US" sz="2300" dirty="0">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latin typeface="Times New Roman" panose="02020603050405020304" pitchFamily="18" charset="0"/>
                <a:ea typeface="Calibri" panose="020F0502020204030204" pitchFamily="34" charset="0"/>
                <a:cs typeface="Times New Roman" panose="02020603050405020304" pitchFamily="18" charset="0"/>
              </a:rPr>
              <a:t>khổ</a:t>
            </a:r>
            <a:r>
              <a:rPr lang="en-US" sz="2300" dirty="0">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latin typeface="Times New Roman" panose="02020603050405020304" pitchFamily="18" charset="0"/>
                <a:ea typeface="Calibri" panose="020F0502020204030204" pitchFamily="34" charset="0"/>
                <a:cs typeface="Times New Roman" panose="02020603050405020304" pitchFamily="18" charset="0"/>
              </a:rPr>
              <a:t>hy</a:t>
            </a:r>
            <a:r>
              <a:rPr lang="en-US" sz="2300" dirty="0">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latin typeface="Times New Roman" panose="02020603050405020304" pitchFamily="18" charset="0"/>
                <a:ea typeface="Calibri" panose="020F0502020204030204" pitchFamily="34" charset="0"/>
                <a:cs typeface="Times New Roman" panose="02020603050405020304" pitchFamily="18" charset="0"/>
              </a:rPr>
              <a:t>sinh</a:t>
            </a:r>
            <a:r>
              <a:rPr lang="en-US" sz="2300" dirty="0">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latin typeface="Times New Roman" panose="02020603050405020304" pitchFamily="18" charset="0"/>
                <a:ea typeface="Calibri" panose="020F0502020204030204" pitchFamily="34" charset="0"/>
                <a:cs typeface="Times New Roman" panose="02020603050405020304" pitchFamily="18" charset="0"/>
              </a:rPr>
              <a:t>Từ</a:t>
            </a:r>
            <a:r>
              <a:rPr lang="en-US" sz="2300" dirty="0">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latin typeface="Times New Roman" panose="02020603050405020304" pitchFamily="18" charset="0"/>
                <a:ea typeface="Calibri" panose="020F0502020204030204" pitchFamily="34" charset="0"/>
                <a:cs typeface="Times New Roman" panose="02020603050405020304" pitchFamily="18" charset="0"/>
              </a:rPr>
              <a:t>đó</a:t>
            </a:r>
            <a:r>
              <a:rPr lang="en-US" sz="2300" dirty="0">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latin typeface="Times New Roman" panose="02020603050405020304" pitchFamily="18" charset="0"/>
                <a:ea typeface="Calibri" panose="020F0502020204030204" pitchFamily="34" charset="0"/>
                <a:cs typeface="Times New Roman" panose="02020603050405020304" pitchFamily="18" charset="0"/>
              </a:rPr>
              <a:t>em</a:t>
            </a:r>
            <a:r>
              <a:rPr lang="en-US" sz="2300" dirty="0">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latin typeface="Times New Roman" panose="02020603050405020304" pitchFamily="18" charset="0"/>
                <a:ea typeface="Calibri" panose="020F0502020204030204" pitchFamily="34" charset="0"/>
                <a:cs typeface="Times New Roman" panose="02020603050405020304" pitchFamily="18" charset="0"/>
              </a:rPr>
              <a:t>có</a:t>
            </a:r>
            <a:r>
              <a:rPr lang="en-US" sz="2300" dirty="0">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latin typeface="Times New Roman" panose="02020603050405020304" pitchFamily="18" charset="0"/>
                <a:ea typeface="Calibri" panose="020F0502020204030204" pitchFamily="34" charset="0"/>
                <a:cs typeface="Times New Roman" panose="02020603050405020304" pitchFamily="18" charset="0"/>
              </a:rPr>
              <a:t>suy</a:t>
            </a:r>
            <a:r>
              <a:rPr lang="en-US" sz="2300" dirty="0">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latin typeface="Times New Roman" panose="02020603050405020304" pitchFamily="18" charset="0"/>
                <a:ea typeface="Calibri" panose="020F0502020204030204" pitchFamily="34" charset="0"/>
                <a:cs typeface="Times New Roman" panose="02020603050405020304" pitchFamily="18" charset="0"/>
              </a:rPr>
              <a:t>nghĩ</a:t>
            </a:r>
            <a:r>
              <a:rPr lang="en-US" sz="2300" dirty="0">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latin typeface="Times New Roman" panose="02020603050405020304" pitchFamily="18" charset="0"/>
                <a:ea typeface="Calibri" panose="020F0502020204030204" pitchFamily="34" charset="0"/>
                <a:cs typeface="Times New Roman" panose="02020603050405020304" pitchFamily="18" charset="0"/>
              </a:rPr>
              <a:t>gì</a:t>
            </a:r>
            <a:r>
              <a:rPr lang="en-US" sz="2300" dirty="0">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latin typeface="Times New Roman" panose="02020603050405020304" pitchFamily="18" charset="0"/>
                <a:ea typeface="Calibri" panose="020F0502020204030204" pitchFamily="34" charset="0"/>
                <a:cs typeface="Times New Roman" panose="02020603050405020304" pitchFamily="18" charset="0"/>
              </a:rPr>
              <a:t>về</a:t>
            </a:r>
            <a:r>
              <a:rPr lang="en-US" sz="2300" dirty="0">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latin typeface="Times New Roman" panose="02020603050405020304" pitchFamily="18" charset="0"/>
                <a:ea typeface="Calibri" panose="020F0502020204030204" pitchFamily="34" charset="0"/>
                <a:cs typeface="Times New Roman" panose="02020603050405020304" pitchFamily="18" charset="0"/>
              </a:rPr>
              <a:t>sự</a:t>
            </a:r>
            <a:r>
              <a:rPr lang="en-US" sz="2300" dirty="0">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latin typeface="Times New Roman" panose="02020603050405020304" pitchFamily="18" charset="0"/>
                <a:ea typeface="Calibri" panose="020F0502020204030204" pitchFamily="34" charset="0"/>
                <a:cs typeface="Times New Roman" panose="02020603050405020304" pitchFamily="18" charset="0"/>
              </a:rPr>
              <a:t>hy</a:t>
            </a:r>
            <a:r>
              <a:rPr lang="en-US" sz="2300" dirty="0">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latin typeface="Times New Roman" panose="02020603050405020304" pitchFamily="18" charset="0"/>
                <a:ea typeface="Calibri" panose="020F0502020204030204" pitchFamily="34" charset="0"/>
                <a:cs typeface="Times New Roman" panose="02020603050405020304" pitchFamily="18" charset="0"/>
              </a:rPr>
              <a:t>sinh</a:t>
            </a:r>
            <a:r>
              <a:rPr lang="en-US" sz="2300" dirty="0">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300" dirty="0">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latin typeface="Times New Roman" panose="02020603050405020304" pitchFamily="18" charset="0"/>
                <a:ea typeface="Calibri" panose="020F0502020204030204" pitchFamily="34" charset="0"/>
                <a:cs typeface="Times New Roman" panose="02020603050405020304" pitchFamily="18" charset="0"/>
              </a:rPr>
              <a:t>những</a:t>
            </a:r>
            <a:r>
              <a:rPr lang="en-US" sz="2300" dirty="0">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2300" dirty="0">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latin typeface="Times New Roman" panose="02020603050405020304" pitchFamily="18" charset="0"/>
                <a:ea typeface="Calibri" panose="020F0502020204030204" pitchFamily="34" charset="0"/>
                <a:cs typeface="Times New Roman" panose="02020603050405020304" pitchFamily="18" charset="0"/>
              </a:rPr>
              <a:t>lính</a:t>
            </a:r>
            <a:r>
              <a:rPr lang="en-US" sz="2300" dirty="0">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2300" dirty="0">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latin typeface="Times New Roman" panose="02020603050405020304" pitchFamily="18" charset="0"/>
                <a:ea typeface="Calibri" panose="020F0502020204030204" pitchFamily="34" charset="0"/>
                <a:cs typeface="Times New Roman" panose="02020603050405020304" pitchFamily="18" charset="0"/>
              </a:rPr>
              <a:t>công</a:t>
            </a:r>
            <a:r>
              <a:rPr lang="en-US" sz="2300" dirty="0">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latin typeface="Times New Roman" panose="02020603050405020304" pitchFamily="18" charset="0"/>
                <a:ea typeface="Calibri" panose="020F0502020204030204" pitchFamily="34" charset="0"/>
                <a:cs typeface="Times New Roman" panose="02020603050405020304" pitchFamily="18" charset="0"/>
              </a:rPr>
              <a:t>cuộc</a:t>
            </a:r>
            <a:r>
              <a:rPr lang="en-US" sz="2300" dirty="0">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latin typeface="Times New Roman" panose="02020603050405020304" pitchFamily="18" charset="0"/>
                <a:ea typeface="Calibri" panose="020F0502020204030204" pitchFamily="34" charset="0"/>
                <a:cs typeface="Times New Roman" panose="02020603050405020304" pitchFamily="18" charset="0"/>
              </a:rPr>
              <a:t>bảo</a:t>
            </a:r>
            <a:r>
              <a:rPr lang="en-US" sz="2300" dirty="0">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latin typeface="Times New Roman" panose="02020603050405020304" pitchFamily="18" charset="0"/>
                <a:ea typeface="Calibri" panose="020F0502020204030204" pitchFamily="34" charset="0"/>
                <a:cs typeface="Times New Roman" panose="02020603050405020304" pitchFamily="18" charset="0"/>
              </a:rPr>
              <a:t>vệ</a:t>
            </a:r>
            <a:r>
              <a:rPr lang="en-US" sz="2300" dirty="0">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latin typeface="Times New Roman" panose="02020603050405020304" pitchFamily="18" charset="0"/>
                <a:ea typeface="Calibri" panose="020F0502020204030204" pitchFamily="34" charset="0"/>
                <a:cs typeface="Times New Roman" panose="02020603050405020304" pitchFamily="18" charset="0"/>
              </a:rPr>
              <a:t>Tồ</a:t>
            </a:r>
            <a:r>
              <a:rPr lang="en-US" sz="2300" dirty="0">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latin typeface="Times New Roman" panose="02020603050405020304" pitchFamily="18" charset="0"/>
                <a:ea typeface="Calibri" panose="020F0502020204030204" pitchFamily="34" charset="0"/>
                <a:cs typeface="Times New Roman" panose="02020603050405020304" pitchFamily="18" charset="0"/>
              </a:rPr>
              <a:t>quốc</a:t>
            </a:r>
            <a:r>
              <a:rPr lang="en-US" sz="2300" dirty="0">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latin typeface="Times New Roman" panose="02020603050405020304" pitchFamily="18" charset="0"/>
                <a:ea typeface="Calibri" panose="020F0502020204030204" pitchFamily="34" charset="0"/>
                <a:cs typeface="Times New Roman" panose="02020603050405020304" pitchFamily="18" charset="0"/>
              </a:rPr>
              <a:t>Không</a:t>
            </a:r>
            <a:r>
              <a:rPr lang="en-US" sz="2300" dirty="0">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latin typeface="Times New Roman" panose="02020603050405020304" pitchFamily="18" charset="0"/>
                <a:ea typeface="Calibri" panose="020F0502020204030204" pitchFamily="34" charset="0"/>
                <a:cs typeface="Times New Roman" panose="02020603050405020304" pitchFamily="18" charset="0"/>
              </a:rPr>
              <a:t>quá</a:t>
            </a:r>
            <a:r>
              <a:rPr lang="en-US" sz="2300" dirty="0">
                <a:latin typeface="Times New Roman" panose="02020603050405020304" pitchFamily="18" charset="0"/>
                <a:ea typeface="Calibri" panose="020F0502020204030204" pitchFamily="34" charset="0"/>
                <a:cs typeface="Times New Roman" panose="02020603050405020304" pitchFamily="18" charset="0"/>
              </a:rPr>
              <a:t> 5 </a:t>
            </a:r>
            <a:r>
              <a:rPr lang="en-US" sz="2300" dirty="0" err="1">
                <a:latin typeface="Times New Roman" panose="02020603050405020304" pitchFamily="18" charset="0"/>
                <a:ea typeface="Calibri" panose="020F0502020204030204" pitchFamily="34" charset="0"/>
                <a:cs typeface="Times New Roman" panose="02020603050405020304" pitchFamily="18" charset="0"/>
              </a:rPr>
              <a:t>dòng</a:t>
            </a:r>
            <a:r>
              <a:rPr lang="en-US" sz="2300" dirty="0">
                <a:latin typeface="Times New Roman" panose="02020603050405020304" pitchFamily="18"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4122232485"/>
      </p:ext>
    </p:extLst>
  </p:cSld>
  <p:clrMapOvr>
    <a:masterClrMapping/>
  </p:clrMapOvr>
  <p:transition spd="slow">
    <p:randomBar dir="vert"/>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2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8100000">
            <a:off x="4792663" y="2346325"/>
            <a:ext cx="981075"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 name="组合 21"/>
          <p:cNvGrpSpPr>
            <a:grpSpLocks/>
          </p:cNvGrpSpPr>
          <p:nvPr/>
        </p:nvGrpSpPr>
        <p:grpSpPr bwMode="auto">
          <a:xfrm>
            <a:off x="-673100" y="533400"/>
            <a:ext cx="5854700" cy="6210300"/>
            <a:chOff x="-322450" y="168871"/>
            <a:chExt cx="5413655" cy="6340430"/>
          </a:xfrm>
        </p:grpSpPr>
        <p:pic>
          <p:nvPicPr>
            <p:cNvPr id="105479" name="图片 1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3434881">
              <a:off x="-618408" y="3066073"/>
              <a:ext cx="2942875" cy="2350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5480" name="组合 20"/>
            <p:cNvGrpSpPr>
              <a:grpSpLocks/>
            </p:cNvGrpSpPr>
            <p:nvPr/>
          </p:nvGrpSpPr>
          <p:grpSpPr bwMode="auto">
            <a:xfrm>
              <a:off x="-237411" y="168871"/>
              <a:ext cx="5328616" cy="6340430"/>
              <a:chOff x="-237411" y="168871"/>
              <a:chExt cx="5328616" cy="6340430"/>
            </a:xfrm>
          </p:grpSpPr>
          <p:pic>
            <p:nvPicPr>
              <p:cNvPr id="105481" name="图片 1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1947025" y="4583954"/>
                <a:ext cx="1837411" cy="1743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482" name="图片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522969" y="3163758"/>
                <a:ext cx="2660207" cy="3345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483" name="图片 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3549833">
                <a:off x="2491839" y="2556761"/>
                <a:ext cx="2350495" cy="1865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484" name="图片 7"/>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rot="861528">
                <a:off x="2114473" y="366144"/>
                <a:ext cx="2976732" cy="2378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485" name="图片 8"/>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41366" y="244975"/>
                <a:ext cx="2031433" cy="2673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486" name="图片 9"/>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rot="-6284801">
                <a:off x="390854" y="3108774"/>
                <a:ext cx="2765153" cy="3345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487" name="图片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7200000">
                <a:off x="2745222" y="1976022"/>
                <a:ext cx="1837411" cy="1743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488" name="图片 11"/>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rot="2589177">
                <a:off x="2482345" y="3694120"/>
                <a:ext cx="2455705" cy="1598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489" name="图片 14"/>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rot="-5400000">
                <a:off x="-611981" y="1331738"/>
                <a:ext cx="3724570" cy="2975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490" name="图片 15"/>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rot="-6089816">
                <a:off x="1097483" y="597357"/>
                <a:ext cx="2455705" cy="1598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矩形 17"/>
              <p:cNvSpPr/>
              <p:nvPr/>
            </p:nvSpPr>
            <p:spPr>
              <a:xfrm>
                <a:off x="832796" y="1658354"/>
                <a:ext cx="2959308" cy="3820141"/>
              </a:xfrm>
              <a:prstGeom prst="rect">
                <a:avLst/>
              </a:prstGeom>
              <a:solidFill>
                <a:schemeClr val="bg1"/>
              </a:solidFill>
              <a:ln>
                <a:noFill/>
              </a:ln>
              <a:effectLst>
                <a:outerShdw blurRad="127000" sx="104000" sy="104000" algn="c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4000">
                  <a:solidFill>
                    <a:prstClr val="white"/>
                  </a:solidFill>
                  <a:latin typeface="Times New Roman" pitchFamily="18" charset="0"/>
                  <a:cs typeface="Times New Roman" pitchFamily="18" charset="0"/>
                </a:endParaRPr>
              </a:p>
            </p:txBody>
          </p:sp>
        </p:grpSp>
      </p:grpSp>
      <p:pic>
        <p:nvPicPr>
          <p:cNvPr id="32" name="图片 2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8100000">
            <a:off x="4793457" y="4660106"/>
            <a:ext cx="979488"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477" name="Rectangle 1"/>
          <p:cNvSpPr>
            <a:spLocks noChangeArrowheads="1"/>
          </p:cNvSpPr>
          <p:nvPr/>
        </p:nvSpPr>
        <p:spPr bwMode="auto">
          <a:xfrm>
            <a:off x="771525" y="2249488"/>
            <a:ext cx="2809875" cy="306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15000"/>
              </a:lnSpc>
              <a:spcBef>
                <a:spcPct val="0"/>
              </a:spcBef>
              <a:buFontTx/>
              <a:buNone/>
            </a:pPr>
            <a:r>
              <a:rPr lang="en-US" altLang="en-US">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Câu 1: Nêu ý nghĩa nhan đề bài thơ? Cụm từ “ừ thì” được lặp lại hai lân trong bài thơ có ỷ nghĩa gi?</a:t>
            </a:r>
          </a:p>
        </p:txBody>
      </p:sp>
      <p:sp>
        <p:nvSpPr>
          <p:cNvPr id="4" name="Rectangle 3"/>
          <p:cNvSpPr>
            <a:spLocks noChangeArrowheads="1"/>
          </p:cNvSpPr>
          <p:nvPr/>
        </p:nvSpPr>
        <p:spPr bwMode="auto">
          <a:xfrm>
            <a:off x="4303713" y="363538"/>
            <a:ext cx="7923212" cy="6038850"/>
          </a:xfrm>
          <a:prstGeom prst="rect">
            <a:avLst/>
          </a:prstGeom>
          <a:noFill/>
          <a:ln w="9525">
            <a:solidFill>
              <a:srgbClr val="FF0000"/>
            </a:solidFill>
            <a:prstDash val="lgDashDot"/>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15000"/>
              </a:lnSpc>
              <a:spcBef>
                <a:spcPct val="0"/>
              </a:spcBef>
              <a:buFontTx/>
              <a:buNone/>
            </a:pPr>
            <a:r>
              <a:rPr lang="en-US" altLang="en-US"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Câu 1: Ý nghĩa nhan đề và tác dụng của cụm từ “ừ thì”:</a:t>
            </a:r>
            <a:br>
              <a:rPr lang="en-US" altLang="en-US"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br>
            <a:r>
              <a:rPr lang="en-US" altLang="en-US"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Ý nghĩa nhan đề:</a:t>
            </a:r>
            <a:br>
              <a:rPr lang="en-US" altLang="en-US"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br>
            <a:r>
              <a:rPr lang="en-US" altLang="en-US"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Nhan đề dài, tưởng như có chỗ thừa nhưng thu hút người đọc ở cái vẻ lạ độc đáo của nó.</a:t>
            </a:r>
            <a:br>
              <a:rPr lang="en-US" altLang="en-US"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br>
            <a:r>
              <a:rPr lang="en-US" altLang="en-US"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Lảm nổi bật hình ảnh toàn bài: những chiếc xe không kính.</a:t>
            </a:r>
            <a:br>
              <a:rPr lang="en-US" altLang="en-US"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br>
            <a:r>
              <a:rPr lang="en-US" altLang="en-US"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Hai chữ "Bài thơ” thêm vàọ cho thảy rõ hơn cách nhìn, cách khai thác hiện thực của tác giả muốn nói về chất thơ của hiện thực khốc liệt thời chiến tranh, chất thơ của tuổi trẻ hiên ngang, dũng cảm vượt lên thiếu thốn, gian khổ hiểm nguy của thời chiến.</a:t>
            </a:r>
            <a:br>
              <a:rPr lang="en-US" altLang="en-US"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br>
            <a:r>
              <a:rPr lang="en-US" altLang="en-US"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Tác dụng lặp cụm từ “ừ thì”:</a:t>
            </a:r>
            <a:br>
              <a:rPr lang="en-US" altLang="en-US"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br>
            <a:r>
              <a:rPr lang="en-US" altLang="en-US"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Lặp cấu trúc.</a:t>
            </a:r>
            <a:br>
              <a:rPr lang="en-US" altLang="en-US"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br>
            <a:r>
              <a:rPr lang="en-US" altLang="en-US"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Giọng điệu ngang tàng, thản nhiên, ngôn ngữ giàu tính khẩu ngữ. </a:t>
            </a:r>
          </a:p>
        </p:txBody>
      </p:sp>
    </p:spTree>
    <p:extLst>
      <p:ext uri="{BB962C8B-B14F-4D97-AF65-F5344CB8AC3E}">
        <p14:creationId xmlns:p14="http://schemas.microsoft.com/office/powerpoint/2010/main" val="246441913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6" presetClass="entr" presetSubtype="21"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par>
                                <p:cTn id="15" presetID="16" presetClass="entr" presetSubtype="21" fill="hold" nodeType="with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barn(inVertical)">
                                      <p:cBhvr>
                                        <p:cTn id="17" dur="500"/>
                                        <p:tgtEl>
                                          <p:spTgt spid="32"/>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arn(inVertical)">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ình chữ nhật 4"/>
          <p:cNvSpPr/>
          <p:nvPr/>
        </p:nvSpPr>
        <p:spPr>
          <a:xfrm>
            <a:off x="681038" y="500063"/>
            <a:ext cx="10747375" cy="5435600"/>
          </a:xfrm>
          <a:custGeom>
            <a:avLst/>
            <a:gdLst>
              <a:gd name="connsiteX0" fmla="*/ 0 w 10747717"/>
              <a:gd name="connsiteY0" fmla="*/ 0 h 5436315"/>
              <a:gd name="connsiteX1" fmla="*/ 10747717 w 10747717"/>
              <a:gd name="connsiteY1" fmla="*/ 0 h 5436315"/>
              <a:gd name="connsiteX2" fmla="*/ 10747717 w 10747717"/>
              <a:gd name="connsiteY2" fmla="*/ 5436315 h 5436315"/>
              <a:gd name="connsiteX3" fmla="*/ 0 w 10747717"/>
              <a:gd name="connsiteY3" fmla="*/ 5436315 h 5436315"/>
              <a:gd name="connsiteX4" fmla="*/ 0 w 10747717"/>
              <a:gd name="connsiteY4" fmla="*/ 0 h 54363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47717" h="5436315" fill="none" extrusionOk="0">
                <a:moveTo>
                  <a:pt x="0" y="0"/>
                </a:moveTo>
                <a:cubicBezTo>
                  <a:pt x="1261214" y="-33775"/>
                  <a:pt x="9666364" y="138873"/>
                  <a:pt x="10747717" y="0"/>
                </a:cubicBezTo>
                <a:cubicBezTo>
                  <a:pt x="10673946" y="2123737"/>
                  <a:pt x="10591834" y="3038533"/>
                  <a:pt x="10747717" y="5436315"/>
                </a:cubicBezTo>
                <a:cubicBezTo>
                  <a:pt x="7261263" y="5298985"/>
                  <a:pt x="5263079" y="5298459"/>
                  <a:pt x="0" y="5436315"/>
                </a:cubicBezTo>
                <a:cubicBezTo>
                  <a:pt x="152408" y="3869272"/>
                  <a:pt x="73868" y="943389"/>
                  <a:pt x="0" y="0"/>
                </a:cubicBezTo>
                <a:close/>
              </a:path>
              <a:path w="10747717" h="5436315" stroke="0" extrusionOk="0">
                <a:moveTo>
                  <a:pt x="0" y="0"/>
                </a:moveTo>
                <a:cubicBezTo>
                  <a:pt x="2058691" y="-101487"/>
                  <a:pt x="7808450" y="-162162"/>
                  <a:pt x="10747717" y="0"/>
                </a:cubicBezTo>
                <a:cubicBezTo>
                  <a:pt x="10808430" y="1680012"/>
                  <a:pt x="10686645" y="3837484"/>
                  <a:pt x="10747717" y="5436315"/>
                </a:cubicBezTo>
                <a:cubicBezTo>
                  <a:pt x="5943814" y="5486380"/>
                  <a:pt x="2905248" y="5277866"/>
                  <a:pt x="0" y="5436315"/>
                </a:cubicBezTo>
                <a:cubicBezTo>
                  <a:pt x="-24452" y="2964806"/>
                  <a:pt x="-67663" y="2698240"/>
                  <a:pt x="0" y="0"/>
                </a:cubicBezTo>
                <a:close/>
              </a:path>
            </a:pathLst>
          </a:custGeom>
          <a:solidFill>
            <a:srgbClr val="E9B0C1">
              <a:alpha val="84000"/>
            </a:srgbClr>
          </a:solidFill>
          <a:ln>
            <a:solidFill>
              <a:srgbClr val="D9E8E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BZ" sz="1800">
              <a:solidFill>
                <a:prstClr val="white"/>
              </a:solidFill>
            </a:endParaRPr>
          </a:p>
        </p:txBody>
      </p:sp>
      <p:sp>
        <p:nvSpPr>
          <p:cNvPr id="3" name="Chỗ dành sẵn cho Nội dung 2"/>
          <p:cNvSpPr>
            <a:spLocks noGrp="1"/>
          </p:cNvSpPr>
          <p:nvPr>
            <p:ph idx="1"/>
          </p:nvPr>
        </p:nvSpPr>
        <p:spPr>
          <a:xfrm>
            <a:off x="796925" y="914400"/>
            <a:ext cx="10515600" cy="5021263"/>
          </a:xfrm>
        </p:spPr>
        <p:txBody>
          <a:bodyPr rtlCol="0">
            <a:normAutofit fontScale="92500"/>
          </a:bodyPr>
          <a:lstStyle/>
          <a:p>
            <a:pPr algn="just" eaLnBrk="1" fontAlgn="auto" hangingPunct="1">
              <a:spcAft>
                <a:spcPts val="0"/>
              </a:spcAft>
              <a:defRPr/>
            </a:pPr>
            <a:r>
              <a:rPr lang="vi-VN" sz="3600" dirty="0">
                <a:solidFill>
                  <a:srgbClr val="222222"/>
                </a:solidFill>
                <a:latin typeface="Times New Roman" panose="02020603050405020304" pitchFamily="18" charset="0"/>
                <a:cs typeface="Times New Roman" panose="02020603050405020304" pitchFamily="18" charset="0"/>
              </a:rPr>
              <a:t>Phạm Tiến Duật được đồng nghiệp và bạn đọc nhiều thế hệ ca tụng là "con chim lửa của Trường Sơn huyền thoại", "cây săng lẻ của rừng già", "nhà thơ lớn nhất thời chống Mỹ".</a:t>
            </a:r>
            <a:endParaRPr lang="en-US" sz="3600" dirty="0">
              <a:solidFill>
                <a:srgbClr val="222222"/>
              </a:solidFill>
              <a:latin typeface="Times New Roman" panose="02020603050405020304" pitchFamily="18" charset="0"/>
              <a:cs typeface="Times New Roman" panose="02020603050405020304" pitchFamily="18" charset="0"/>
            </a:endParaRPr>
          </a:p>
          <a:p>
            <a:pPr algn="just" eaLnBrk="1" fontAlgn="auto" hangingPunct="1">
              <a:spcAft>
                <a:spcPts val="0"/>
              </a:spcAft>
              <a:defRPr/>
            </a:pPr>
            <a:r>
              <a:rPr lang="vi-VN" sz="3600" dirty="0">
                <a:solidFill>
                  <a:srgbClr val="333333"/>
                </a:solidFill>
                <a:latin typeface="Times New Roman" panose="02020603050405020304" pitchFamily="18" charset="0"/>
                <a:cs typeface="Times New Roman" panose="02020603050405020304" pitchFamily="18" charset="0"/>
              </a:rPr>
              <a:t>Thơ của anh cất lên bên những hố bom còn khét mùi thuốc nổ, từ những con đường đầy tiếng bom như tiếng thú.</a:t>
            </a:r>
            <a:endParaRPr lang="en-BZ" sz="3600" dirty="0">
              <a:solidFill>
                <a:srgbClr val="333333"/>
              </a:solidFill>
              <a:latin typeface="Times New Roman" panose="02020603050405020304" pitchFamily="18" charset="0"/>
              <a:cs typeface="Times New Roman" panose="02020603050405020304" pitchFamily="18" charset="0"/>
            </a:endParaRPr>
          </a:p>
          <a:p>
            <a:pPr algn="just" eaLnBrk="1" fontAlgn="auto" hangingPunct="1">
              <a:spcAft>
                <a:spcPts val="0"/>
              </a:spcAft>
              <a:defRPr/>
            </a:pPr>
            <a:r>
              <a:rPr lang="vi-VN" sz="3500" dirty="0">
                <a:solidFill>
                  <a:srgbClr val="000000"/>
                </a:solidFill>
                <a:latin typeface="Times New Roman" panose="02020603050405020304" pitchFamily="18" charset="0"/>
                <a:cs typeface="Times New Roman" panose="02020603050405020304" pitchFamily="18" charset="0"/>
              </a:rPr>
              <a:t>Ông từng bộc bạch: </a:t>
            </a:r>
            <a:r>
              <a:rPr lang="vi-VN" sz="3600" dirty="0">
                <a:solidFill>
                  <a:srgbClr val="000000"/>
                </a:solidFill>
                <a:latin typeface="Times New Roman" panose="02020603050405020304" pitchFamily="18" charset="0"/>
                <a:cs typeface="Times New Roman" panose="02020603050405020304" pitchFamily="18" charset="0"/>
              </a:rPr>
              <a:t>“Tôi gắn bó máu thịt với Trường Sơn và có thể nói Trường Sơn đã đẻ ra nhà thơ Phạm Tiến Duật. Trước đây, bây giờ và sau này nếu tôi viết được chút gì neo lại trong lòng bạn đọc chính là nhờ những năm tháng ở Trường Sơn”.</a:t>
            </a:r>
            <a:endParaRPr lang="en-BZ" sz="36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6724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750"/>
                                        <p:tgtEl>
                                          <p:spTgt spid="3">
                                            <p:txEl>
                                              <p:pRg st="0" end="0"/>
                                            </p:txEl>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750"/>
                                        <p:tgtEl>
                                          <p:spTgt spid="3">
                                            <p:txEl>
                                              <p:pRg st="1" end="1"/>
                                            </p:txEl>
                                          </p:spTgt>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arn(inVertical)">
                                      <p:cBhvr>
                                        <p:cTn id="13" dur="75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3238" y="-214313"/>
            <a:ext cx="7143751" cy="7194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7458075" y="331788"/>
            <a:ext cx="3575050" cy="646112"/>
          </a:xfrm>
          <a:prstGeom prst="rect">
            <a:avLst/>
          </a:prstGeom>
          <a:solidFill>
            <a:schemeClr val="accent4">
              <a:lumMod val="40000"/>
              <a:lumOff val="60000"/>
            </a:schemeClr>
          </a:solidFill>
        </p:spPr>
        <p:style>
          <a:lnRef idx="3">
            <a:schemeClr val="lt1"/>
          </a:lnRef>
          <a:fillRef idx="1">
            <a:schemeClr val="accent6"/>
          </a:fillRef>
          <a:effectRef idx="1">
            <a:schemeClr val="accent6"/>
          </a:effectRef>
          <a:fontRef idx="minor">
            <a:schemeClr val="lt1"/>
          </a:fontRef>
        </p:style>
        <p:txBody>
          <a:bodyPr wrap="none">
            <a:spAutoFit/>
          </a:bodyPr>
          <a:lstStyle/>
          <a:p>
            <a:pPr>
              <a:defRPr/>
            </a:pPr>
            <a:r>
              <a:rPr lang="en-US" sz="3600" b="1" dirty="0">
                <a:solidFill>
                  <a:prstClr val="black"/>
                </a:solidFill>
                <a:latin typeface="Times New Roman" panose="02020603050405020304" pitchFamily="18" charset="0"/>
                <a:cs typeface="Times New Roman" panose="02020603050405020304" pitchFamily="18" charset="0"/>
              </a:rPr>
              <a:t>GỢI Ý TRẢ LỜI</a:t>
            </a:r>
          </a:p>
        </p:txBody>
      </p:sp>
      <p:pic>
        <p:nvPicPr>
          <p:cNvPr id="7173" name="图片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938838" y="0"/>
            <a:ext cx="7094537" cy="752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4" name="Rectangle 7"/>
          <p:cNvSpPr>
            <a:spLocks noChangeArrowheads="1"/>
          </p:cNvSpPr>
          <p:nvPr/>
        </p:nvSpPr>
        <p:spPr bwMode="auto">
          <a:xfrm>
            <a:off x="7080250" y="2490788"/>
            <a:ext cx="5111750" cy="278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15000"/>
              </a:lnSpc>
            </a:pPr>
            <a:r>
              <a:rPr lang="en-US" altLang="en-US">
                <a:latin typeface="Times New Roman" panose="02020603050405020304" pitchFamily="18" charset="0"/>
                <a:ea typeface="Calibri" panose="020F0502020204030204" pitchFamily="34" charset="0"/>
                <a:cs typeface="Times New Roman" panose="02020603050405020304" pitchFamily="18" charset="0"/>
              </a:rPr>
              <a:t>Câu 2: Vẻ đẹp của người lính:</a:t>
            </a:r>
          </a:p>
          <a:p>
            <a:pPr>
              <a:lnSpc>
                <a:spcPct val="115000"/>
              </a:lnSpc>
            </a:pPr>
            <a:r>
              <a:rPr lang="en-US" altLang="en-US">
                <a:latin typeface="Times New Roman" panose="02020603050405020304" pitchFamily="18" charset="0"/>
                <a:ea typeface="Calibri" panose="020F0502020204030204" pitchFamily="34" charset="0"/>
                <a:cs typeface="Times New Roman" panose="02020603050405020304" pitchFamily="18" charset="0"/>
              </a:rPr>
              <a:t>- Dũng cảm, kiên cường đối mặt với khó khăn hiểm nguy.</a:t>
            </a:r>
          </a:p>
          <a:p>
            <a:pPr>
              <a:lnSpc>
                <a:spcPct val="115000"/>
              </a:lnSpc>
            </a:pPr>
            <a:r>
              <a:rPr lang="en-US" altLang="en-US">
                <a:latin typeface="Times New Roman" panose="02020603050405020304" pitchFamily="18" charset="0"/>
                <a:ea typeface="Calibri" panose="020F0502020204030204" pitchFamily="34" charset="0"/>
                <a:cs typeface="Times New Roman" panose="02020603050405020304" pitchFamily="18" charset="0"/>
              </a:rPr>
              <a:t>- Trẻ trung, sôi nổi, lạc quan yêu đời.</a:t>
            </a:r>
          </a:p>
        </p:txBody>
      </p:sp>
      <p:sp>
        <p:nvSpPr>
          <p:cNvPr id="2" name="Rectangle 1"/>
          <p:cNvSpPr>
            <a:spLocks noChangeArrowheads="1"/>
          </p:cNvSpPr>
          <p:nvPr/>
        </p:nvSpPr>
        <p:spPr bwMode="auto">
          <a:xfrm>
            <a:off x="1484313" y="2727325"/>
            <a:ext cx="3170237" cy="207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15000"/>
              </a:lnSpc>
              <a:spcBef>
                <a:spcPct val="0"/>
              </a:spcBef>
              <a:buFontTx/>
              <a:buNone/>
            </a:pPr>
            <a:r>
              <a:rPr lang="en-US" altLang="en-US">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Câu 2: Khổ thơ trên đã ngợi ca vẻ đẹp nào của người lính lái xe Trường Sơn?</a:t>
            </a:r>
          </a:p>
        </p:txBody>
      </p:sp>
    </p:spTree>
    <p:extLst>
      <p:ext uri="{BB962C8B-B14F-4D97-AF65-F5344CB8AC3E}">
        <p14:creationId xmlns:p14="http://schemas.microsoft.com/office/powerpoint/2010/main" val="2350500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par>
                                <p:cTn id="16" presetID="22" presetClass="entr" presetSubtype="4" fill="hold" nodeType="withEffect">
                                  <p:stCondLst>
                                    <p:cond delay="0"/>
                                  </p:stCondLst>
                                  <p:childTnLst>
                                    <p:set>
                                      <p:cBhvr>
                                        <p:cTn id="17" dur="1" fill="hold">
                                          <p:stCondLst>
                                            <p:cond delay="0"/>
                                          </p:stCondLst>
                                        </p:cTn>
                                        <p:tgtEl>
                                          <p:spTgt spid="7173"/>
                                        </p:tgtEl>
                                        <p:attrNameLst>
                                          <p:attrName>style.visibility</p:attrName>
                                        </p:attrNameLst>
                                      </p:cBhvr>
                                      <p:to>
                                        <p:strVal val="visible"/>
                                      </p:to>
                                    </p:set>
                                    <p:animEffect transition="in" filter="wipe(down)">
                                      <p:cBhvr>
                                        <p:cTn id="18" dur="500"/>
                                        <p:tgtEl>
                                          <p:spTgt spid="7173"/>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7174"/>
                                        </p:tgtEl>
                                        <p:attrNameLst>
                                          <p:attrName>style.visibility</p:attrName>
                                        </p:attrNameLst>
                                      </p:cBhvr>
                                      <p:to>
                                        <p:strVal val="visible"/>
                                      </p:to>
                                    </p:set>
                                    <p:animEffect transition="in" filter="wipe(down)">
                                      <p:cBhvr>
                                        <p:cTn id="21" dur="500"/>
                                        <p:tgtEl>
                                          <p:spTgt spid="71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174" grpId="0"/>
      <p:bldP spid="2"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1"/>
          <p:cNvSpPr>
            <a:spLocks noChangeArrowheads="1"/>
          </p:cNvSpPr>
          <p:nvPr/>
        </p:nvSpPr>
        <p:spPr bwMode="auto">
          <a:xfrm>
            <a:off x="0" y="39688"/>
            <a:ext cx="12192000" cy="1577975"/>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15000"/>
              </a:lnSpc>
              <a:spcBef>
                <a:spcPct val="0"/>
              </a:spcBef>
              <a:buFontTx/>
              <a:buNone/>
            </a:pPr>
            <a:r>
              <a:rPr lang="en-US" altLang="en-US">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Câu 3: Viết đoạn văn khoàng 12 câụ theo cách lập luận tổng - phân - hợp trình bày cảm nhận của em về khổ thơ trên làm rõ vẻ đẹp của người lính lái xe Trường Sơn có sử dụng câu phủ định, phép lặp? (chỉ rõ)</a:t>
            </a:r>
          </a:p>
        </p:txBody>
      </p:sp>
      <p:sp>
        <p:nvSpPr>
          <p:cNvPr id="3" name="Rectangle 2"/>
          <p:cNvSpPr>
            <a:spLocks noChangeArrowheads="1"/>
          </p:cNvSpPr>
          <p:nvPr/>
        </p:nvSpPr>
        <p:spPr bwMode="auto">
          <a:xfrm>
            <a:off x="136525" y="2343150"/>
            <a:ext cx="11918950" cy="3970338"/>
          </a:xfrm>
          <a:prstGeom prst="rect">
            <a:avLst/>
          </a:prstGeom>
          <a:noFill/>
          <a:ln w="9525">
            <a:solidFill>
              <a:srgbClr val="FF0000"/>
            </a:solidFill>
            <a:prstDash val="dashDot"/>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FontTx/>
              <a:buNone/>
            </a:pPr>
            <a:r>
              <a:rPr lang="en-US" altLang="en-US">
                <a:solidFill>
                  <a:srgbClr val="000000"/>
                </a:solidFill>
                <a:latin typeface="Times New Roman" panose="02020603050405020304" pitchFamily="18" charset="0"/>
                <a:cs typeface="Calibri" panose="020F0502020204030204" pitchFamily="34" charset="0"/>
              </a:rPr>
              <a:t>Câu 3: Viết đoạn văn làm rõ vẻ đẹp của người lính lái xe:</a:t>
            </a:r>
            <a:br>
              <a:rPr lang="en-US" altLang="en-US">
                <a:solidFill>
                  <a:srgbClr val="000000"/>
                </a:solidFill>
                <a:latin typeface="Times New Roman" panose="02020603050405020304" pitchFamily="18" charset="0"/>
                <a:cs typeface="Calibri" panose="020F0502020204030204" pitchFamily="34" charset="0"/>
              </a:rPr>
            </a:br>
            <a:r>
              <a:rPr lang="en-US" altLang="en-US">
                <a:solidFill>
                  <a:srgbClr val="000000"/>
                </a:solidFill>
                <a:latin typeface="Times New Roman" panose="02020603050405020304" pitchFamily="18" charset="0"/>
                <a:cs typeface="Calibri" panose="020F0502020204030204" pitchFamily="34" charset="0"/>
              </a:rPr>
              <a:t>- Thử thách, khó khăn ập tới cụ thể, trực tiếp. Đó là “bụi phun tóc trắng” (gió, bụi tượng trưng cho gian khổ thử thách ở đời). Trên con đường chi viện cho miền Nam ruột thịt, những người lính đã nếm trải đủ mùi gian khổ.</a:t>
            </a:r>
            <a:br>
              <a:rPr lang="en-US" altLang="en-US">
                <a:solidFill>
                  <a:srgbClr val="000000"/>
                </a:solidFill>
                <a:latin typeface="Times New Roman" panose="02020603050405020304" pitchFamily="18" charset="0"/>
                <a:cs typeface="Calibri" panose="020F0502020204030204" pitchFamily="34" charset="0"/>
              </a:rPr>
            </a:br>
            <a:r>
              <a:rPr lang="en-US" altLang="en-US">
                <a:solidFill>
                  <a:srgbClr val="000000"/>
                </a:solidFill>
                <a:latin typeface="Times New Roman" panose="02020603050405020304" pitchFamily="18" charset="0"/>
                <a:cs typeface="Calibri" panose="020F0502020204030204" pitchFamily="34" charset="0"/>
              </a:rPr>
              <a:t>- Trước thử thách mới, người chiến sĩ vẫn không nao núng. Các anh càng bình tĩnh, dũng cảm hơn. Thời tiết khắc nghiệt, dữ dội nhưng đối với họ tất cả chĩ “chuyện nhỏ”, chẳng đáng bận tâm, chúng như đem lại niềm vui cho người lính.Chấp nhận thực tế, câu thơ vẫn vút lên tràn đầy niềm lạc quan sôi nổi: “Không có kính ừ thì có bụi”. </a:t>
            </a:r>
            <a:endParaRPr lang="en-US" altLang="en-US">
              <a:solidFill>
                <a:srgbClr val="000000"/>
              </a:solidFill>
              <a:latin typeface="Arial" panose="020B0604020202020204" pitchFamily="34" charset="0"/>
            </a:endParaRPr>
          </a:p>
        </p:txBody>
      </p:sp>
      <p:sp>
        <p:nvSpPr>
          <p:cNvPr id="4" name="TextBox 3"/>
          <p:cNvSpPr txBox="1"/>
          <p:nvPr/>
        </p:nvSpPr>
        <p:spPr>
          <a:xfrm>
            <a:off x="4872038" y="1749425"/>
            <a:ext cx="2446337" cy="461963"/>
          </a:xfrm>
          <a:prstGeom prst="rect">
            <a:avLst/>
          </a:prstGeom>
          <a:solidFill>
            <a:schemeClr val="accent4">
              <a:lumMod val="40000"/>
              <a:lumOff val="60000"/>
            </a:schemeClr>
          </a:solidFill>
        </p:spPr>
        <p:style>
          <a:lnRef idx="3">
            <a:schemeClr val="lt1"/>
          </a:lnRef>
          <a:fillRef idx="1">
            <a:schemeClr val="accent6"/>
          </a:fillRef>
          <a:effectRef idx="1">
            <a:schemeClr val="accent6"/>
          </a:effectRef>
          <a:fontRef idx="minor">
            <a:schemeClr val="lt1"/>
          </a:fontRef>
        </p:style>
        <p:txBody>
          <a:bodyPr wrap="none">
            <a:spAutoFit/>
          </a:bodyPr>
          <a:lstStyle/>
          <a:p>
            <a:pPr>
              <a:defRPr/>
            </a:pPr>
            <a:r>
              <a:rPr lang="en-US" sz="2400" b="1" dirty="0">
                <a:solidFill>
                  <a:schemeClr val="tx1"/>
                </a:solidFill>
                <a:latin typeface="Times New Roman" panose="02020603050405020304" pitchFamily="18" charset="0"/>
                <a:cs typeface="Times New Roman" panose="02020603050405020304" pitchFamily="18" charset="0"/>
              </a:rPr>
              <a:t>GỢI Ý TRẢ LỜI</a:t>
            </a:r>
          </a:p>
        </p:txBody>
      </p:sp>
    </p:spTree>
    <p:extLst>
      <p:ext uri="{BB962C8B-B14F-4D97-AF65-F5344CB8AC3E}">
        <p14:creationId xmlns:p14="http://schemas.microsoft.com/office/powerpoint/2010/main" val="42732019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0" y="571500"/>
            <a:ext cx="12207875" cy="6286500"/>
          </a:xfrm>
          <a:prstGeom prst="rect">
            <a:avLst/>
          </a:prstGeom>
          <a:noFill/>
          <a:ln w="9525">
            <a:solidFill>
              <a:srgbClr val="FF0000"/>
            </a:solidFill>
            <a:prstDash val="dashDot"/>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15000"/>
              </a:lnSpc>
              <a:spcBef>
                <a:spcPct val="0"/>
              </a:spcBef>
              <a:buFontTx/>
              <a:buNone/>
            </a:pPr>
            <a:r>
              <a:rPr lang="en-US" altLang="en-US">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Những tiếng “ừ thì” vang lên như một thách thức, một chấp nhận khó khăn đầy chủ động, một thái độ cứng cỏi. Giạn khổ hiểm nguy của chiến tranh chưa làm mảy may ảnh hưởng đến tinh thần của họ, trái lại họ xem đây là một dịp để thử sức mình.</a:t>
            </a:r>
          </a:p>
          <a:p>
            <a:pPr>
              <a:lnSpc>
                <a:spcPct val="115000"/>
              </a:lnSpc>
              <a:spcBef>
                <a:spcPct val="0"/>
              </a:spcBef>
              <a:buFontTx/>
              <a:buNone/>
            </a:pPr>
            <a:r>
              <a:rPr lang="en-US" altLang="en-US">
                <a:solidFill>
                  <a:srgbClr val="000000"/>
                </a:solidFill>
                <a:latin typeface="Times New Roman" panose="02020603050405020304" pitchFamily="18" charset="0"/>
                <a:ea typeface="Calibri" panose="020F0502020204030204" pitchFamily="34" charset="0"/>
                <a:cs typeface="Times New Roman" panose="02020603050405020304" pitchFamily="18" charset="0"/>
              </a:rPr>
              <a:t>- Những tiếng cười đùa, những lời hứa hẹn, quyết tâm vượt gian khổ hiểm nguy: “Chưa cần rửa”, cấu trúc câu thơ vẫn cân đổi, nhịp nhàng theo nhịp rung của những bánh xe lăn. Câu thơ cuối gợi cảm giác nhẹ nhõm, ung dung rất lạc quan, rất thanh thản. Đó là khúc nhạc vui của tuải mười tám đôi mươi hoà trong những hình ảnh hóm hỉnh: “phì phèo châm điếu thuốc - nhìn nhau mặt lấm cười ha ha”... ý thơ rộn rã, sôi động như sự sôi động hối hả của đoàn xe trên đường đi tới.</a:t>
            </a:r>
          </a:p>
          <a:p>
            <a:pPr>
              <a:lnSpc>
                <a:spcPct val="115000"/>
              </a:lnSpc>
              <a:spcBef>
                <a:spcPct val="0"/>
              </a:spcBef>
              <a:buFontTx/>
              <a:buNone/>
            </a:pPr>
            <a:r>
              <a:rPr lang="en-US" altLang="en-US">
                <a:solidFill>
                  <a:srgbClr val="000000"/>
                </a:solidFill>
                <a:latin typeface="Times New Roman" panose="02020603050405020304" pitchFamily="18" charset="0"/>
                <a:ea typeface="Calibri" panose="020F0502020204030204" pitchFamily="34" charset="0"/>
                <a:cs typeface="Times New Roman" panose="02020603050405020304" pitchFamily="18" charset="0"/>
              </a:rPr>
              <a:t>=&gt; Những vần thơ ít chất thơ nhưng càng đọc thì lại càng thấy thích thú, giọng thơ có chút gì nghịch ngợm, lính tráng. Ta nghe như họ đương cười đùa, tếu táo với nhau vậy.</a:t>
            </a:r>
            <a:r>
              <a:rPr lang="en-US" altLang="en-US" sz="1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r>
            <a:br>
              <a:rPr lang="en-US" altLang="en-US" sz="1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br>
            <a:endParaRPr lang="en-US" altLang="en-US" sz="140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TextBox 4"/>
          <p:cNvSpPr txBox="1"/>
          <p:nvPr/>
        </p:nvSpPr>
        <p:spPr>
          <a:xfrm>
            <a:off x="4872038" y="106363"/>
            <a:ext cx="2446337" cy="461962"/>
          </a:xfrm>
          <a:prstGeom prst="rect">
            <a:avLst/>
          </a:prstGeom>
          <a:solidFill>
            <a:schemeClr val="accent4">
              <a:lumMod val="40000"/>
              <a:lumOff val="60000"/>
            </a:schemeClr>
          </a:solidFill>
        </p:spPr>
        <p:style>
          <a:lnRef idx="3">
            <a:schemeClr val="lt1"/>
          </a:lnRef>
          <a:fillRef idx="1">
            <a:schemeClr val="accent6"/>
          </a:fillRef>
          <a:effectRef idx="1">
            <a:schemeClr val="accent6"/>
          </a:effectRef>
          <a:fontRef idx="minor">
            <a:schemeClr val="lt1"/>
          </a:fontRef>
        </p:style>
        <p:txBody>
          <a:bodyPr wrap="none">
            <a:spAutoFit/>
          </a:bodyPr>
          <a:lstStyle/>
          <a:p>
            <a:pPr>
              <a:defRPr/>
            </a:pPr>
            <a:r>
              <a:rPr lang="en-US" sz="2400" b="1" dirty="0">
                <a:solidFill>
                  <a:schemeClr val="tx1"/>
                </a:solidFill>
                <a:latin typeface="Times New Roman" panose="02020603050405020304" pitchFamily="18" charset="0"/>
                <a:cs typeface="Times New Roman" panose="02020603050405020304" pitchFamily="18" charset="0"/>
              </a:rPr>
              <a:t>GỢI Ý TRẢ LỜI</a:t>
            </a:r>
          </a:p>
        </p:txBody>
      </p:sp>
    </p:spTree>
    <p:extLst>
      <p:ext uri="{BB962C8B-B14F-4D97-AF65-F5344CB8AC3E}">
        <p14:creationId xmlns:p14="http://schemas.microsoft.com/office/powerpoint/2010/main" val="4096018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594" name="Picture 2" descr="Tổng hợp các hình nền powerpoint đẹp đơn giản tinh tế chuyên nghiệ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473075" y="320675"/>
            <a:ext cx="11718925" cy="6888163"/>
          </a:xfrm>
          <a:prstGeom prst="rect">
            <a:avLst/>
          </a:prstGeom>
        </p:spPr>
        <p:txBody>
          <a:bodyPr>
            <a:spAutoFit/>
          </a:bodyPr>
          <a:lstStyle/>
          <a:p>
            <a:pPr>
              <a:lnSpc>
                <a:spcPct val="115000"/>
              </a:lnSpc>
              <a:spcAft>
                <a:spcPts val="0"/>
              </a:spcAft>
              <a:defRPr/>
            </a:pPr>
            <a:r>
              <a:rPr lang="en-US" sz="2400" dirty="0" err="1">
                <a:latin typeface="Times New Roman" panose="02020603050405020304" pitchFamily="18" charset="0"/>
                <a:ea typeface="Calibri" panose="020F0502020204030204" pitchFamily="34" charset="0"/>
                <a:cs typeface="Times New Roman" panose="02020603050405020304" pitchFamily="18" charset="0"/>
              </a:rPr>
              <a:t>Đọc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đoạn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thơ</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sau</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trả</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lời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các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câu</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hỏi</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p>
          <a:p>
            <a:pPr marL="1828800">
              <a:lnSpc>
                <a:spcPct val="115000"/>
              </a:lnSpc>
              <a:spcAft>
                <a:spcPts val="0"/>
              </a:spcAft>
              <a:defRPr/>
            </a:pPr>
            <a:r>
              <a:rPr lang="en-US" sz="2400" dirty="0" err="1">
                <a:latin typeface="Times New Roman" panose="02020603050405020304" pitchFamily="18" charset="0"/>
                <a:ea typeface="Calibri" panose="020F0502020204030204" pitchFamily="34" charset="0"/>
                <a:cs typeface="Times New Roman" panose="02020603050405020304" pitchFamily="18" charset="0"/>
              </a:rPr>
              <a:t>Bếp</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Hoàng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Cầm</a:t>
            </a:r>
            <a:r>
              <a:rPr lang="en-US" sz="2400" dirty="0">
                <a:latin typeface="Times New Roman" panose="02020603050405020304" pitchFamily="18" charset="0"/>
                <a:ea typeface="Calibri" panose="020F0502020204030204" pitchFamily="34" charset="0"/>
                <a:cs typeface="Times New Roman" panose="02020603050405020304" pitchFamily="18" charset="0"/>
              </a:rPr>
              <a:t> ta </a:t>
            </a:r>
            <a:r>
              <a:rPr lang="en-US" sz="2400" dirty="0" err="1">
                <a:latin typeface="Times New Roman" panose="02020603050405020304" pitchFamily="18" charset="0"/>
                <a:ea typeface="Calibri" panose="020F0502020204030204" pitchFamily="34" charset="0"/>
                <a:cs typeface="Times New Roman" panose="02020603050405020304" pitchFamily="18" charset="0"/>
              </a:rPr>
              <a:t>dựng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giữa</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trời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p>
          <a:p>
            <a:pPr marL="1828800">
              <a:lnSpc>
                <a:spcPct val="115000"/>
              </a:lnSpc>
              <a:spcAft>
                <a:spcPts val="0"/>
              </a:spcAft>
              <a:defRPr/>
            </a:pPr>
            <a:r>
              <a:rPr lang="en-US" sz="2400" dirty="0">
                <a:latin typeface="Times New Roman" panose="02020603050405020304" pitchFamily="18" charset="0"/>
                <a:ea typeface="Calibri" panose="020F0502020204030204" pitchFamily="34" charset="0"/>
                <a:cs typeface="Times New Roman" panose="02020603050405020304" pitchFamily="18" charset="0"/>
              </a:rPr>
              <a:t>…..</a:t>
            </a:r>
          </a:p>
          <a:p>
            <a:pPr marL="1828800">
              <a:lnSpc>
                <a:spcPct val="115000"/>
              </a:lnSpc>
              <a:spcAft>
                <a:spcPts val="0"/>
              </a:spcAft>
              <a:defRPr/>
            </a:pPr>
            <a:r>
              <a:rPr lang="en-US" sz="2400" dirty="0" err="1">
                <a:latin typeface="Times New Roman" panose="02020603050405020304" pitchFamily="18" charset="0"/>
                <a:ea typeface="Calibri" panose="020F0502020204030204" pitchFamily="34" charset="0"/>
                <a:cs typeface="Times New Roman" panose="02020603050405020304" pitchFamily="18" charset="0"/>
              </a:rPr>
              <a:t>Chỉ</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cần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xe</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có</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một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trái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tim.</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3200400" indent="457200">
              <a:lnSpc>
                <a:spcPct val="115000"/>
              </a:lnSpc>
              <a:spcAft>
                <a:spcPts val="0"/>
              </a:spcAft>
              <a:defRPr/>
            </a:pPr>
            <a:r>
              <a:rPr lang="en-US" sz="2400" dirty="0">
                <a:latin typeface="Times New Roman" panose="02020603050405020304" pitchFamily="18" charset="0"/>
                <a:ea typeface="Calibri" panose="020F0502020204030204" pitchFamily="34" charset="0"/>
                <a:cs typeface="Times New Roman" panose="02020603050405020304" pitchFamily="18" charset="0"/>
              </a:rPr>
              <a:t>(</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Trích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Ngữ</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văn</a:t>
            </a:r>
            <a:r>
              <a:rPr lang="en-US" sz="2400" dirty="0">
                <a:latin typeface="Times New Roman" panose="02020603050405020304" pitchFamily="18" charset="0"/>
                <a:ea typeface="Calibri" panose="020F0502020204030204" pitchFamily="34" charset="0"/>
                <a:cs typeface="Times New Roman" panose="02020603050405020304" pitchFamily="18" charset="0"/>
              </a:rPr>
              <a:t> 9,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tập</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một</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p>
          <a:p>
            <a:pPr>
              <a:lnSpc>
                <a:spcPct val="115000"/>
              </a:lnSpc>
              <a:spcAft>
                <a:spcPts val="0"/>
              </a:spcAft>
              <a:defRPr/>
            </a:pPr>
            <a:r>
              <a:rPr lang="en-US" sz="2400" dirty="0" err="1">
                <a:latin typeface="Times New Roman" panose="02020603050405020304" pitchFamily="18" charset="0"/>
                <a:ea typeface="Calibri" panose="020F0502020204030204" pitchFamily="34" charset="0"/>
                <a:cs typeface="Times New Roman" panose="02020603050405020304" pitchFamily="18" charset="0"/>
              </a:rPr>
              <a:t>Câu</a:t>
            </a:r>
            <a:r>
              <a:rPr lang="en-US" sz="2400" dirty="0">
                <a:latin typeface="Times New Roman" panose="02020603050405020304" pitchFamily="18" charset="0"/>
                <a:ea typeface="Calibri" panose="020F0502020204030204" pitchFamily="34" charset="0"/>
                <a:cs typeface="Times New Roman" panose="02020603050405020304" pitchFamily="18" charset="0"/>
              </a:rPr>
              <a:t> 1: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Đoạn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thơ</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trên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nằm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tác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phẩm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nào</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Giới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thiệu</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ngắn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gọn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về</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tác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giả</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hoàn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cảnh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sáng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tác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tác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phẩm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ấy</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p>
          <a:p>
            <a:pPr>
              <a:lnSpc>
                <a:spcPct val="115000"/>
              </a:lnSpc>
              <a:spcAft>
                <a:spcPts val="0"/>
              </a:spcAft>
              <a:defRPr/>
            </a:pPr>
            <a:r>
              <a:rPr lang="en-US" sz="2400" dirty="0" err="1">
                <a:latin typeface="Times New Roman" panose="02020603050405020304" pitchFamily="18" charset="0"/>
                <a:ea typeface="Calibri" panose="020F0502020204030204" pitchFamily="34" charset="0"/>
                <a:cs typeface="Times New Roman" panose="02020603050405020304" pitchFamily="18" charset="0"/>
              </a:rPr>
              <a:t>Cáu</a:t>
            </a:r>
            <a:r>
              <a:rPr lang="en-US" sz="2400" dirty="0">
                <a:latin typeface="Times New Roman" panose="02020603050405020304" pitchFamily="18" charset="0"/>
                <a:ea typeface="Calibri" panose="020F0502020204030204" pitchFamily="34" charset="0"/>
                <a:cs typeface="Times New Roman" panose="02020603050405020304" pitchFamily="18" charset="0"/>
              </a:rPr>
              <a:t> 2: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Tìm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một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hình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ảnh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ẩn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dụ</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đoạn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thơ</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trên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nêu</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tác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dụng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hình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ảnh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ẩn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dụ</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đó</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p>
          <a:p>
            <a:pPr>
              <a:lnSpc>
                <a:spcPct val="115000"/>
              </a:lnSpc>
              <a:spcAft>
                <a:spcPts val="0"/>
              </a:spcAft>
              <a:defRPr/>
            </a:pPr>
            <a:r>
              <a:rPr lang="en-US" sz="2400" dirty="0" err="1">
                <a:latin typeface="Times New Roman" panose="02020603050405020304" pitchFamily="18" charset="0"/>
                <a:ea typeface="Calibri" panose="020F0502020204030204" pitchFamily="34" charset="0"/>
                <a:cs typeface="Times New Roman" panose="02020603050405020304" pitchFamily="18" charset="0"/>
              </a:rPr>
              <a:t>Câu</a:t>
            </a:r>
            <a:r>
              <a:rPr lang="en-US" sz="2400" dirty="0">
                <a:latin typeface="Times New Roman" panose="02020603050405020304" pitchFamily="18" charset="0"/>
                <a:ea typeface="Calibri" panose="020F0502020204030204" pitchFamily="34" charset="0"/>
                <a:cs typeface="Times New Roman" panose="02020603050405020304" pitchFamily="18" charset="0"/>
              </a:rPr>
              <a:t> 3: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Tại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sao</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nói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hình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ảnh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những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chiếc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xe</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không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kính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là</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một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sáng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tạo</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độc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đáo</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Phạm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Tiến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Duật</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p>
          <a:p>
            <a:pPr>
              <a:lnSpc>
                <a:spcPct val="115000"/>
              </a:lnSpc>
              <a:spcAft>
                <a:spcPts val="0"/>
              </a:spcAft>
              <a:defRPr/>
            </a:pPr>
            <a:r>
              <a:rPr lang="en-US" sz="2400" dirty="0" err="1">
                <a:latin typeface="Times New Roman" panose="02020603050405020304" pitchFamily="18" charset="0"/>
                <a:ea typeface="Calibri" panose="020F0502020204030204" pitchFamily="34" charset="0"/>
                <a:cs typeface="Times New Roman" panose="02020603050405020304" pitchFamily="18" charset="0"/>
              </a:rPr>
              <a:t>Câu</a:t>
            </a:r>
            <a:r>
              <a:rPr lang="en-US" sz="2400" dirty="0">
                <a:latin typeface="Times New Roman" panose="02020603050405020304" pitchFamily="18" charset="0"/>
                <a:ea typeface="Calibri" panose="020F0502020204030204" pitchFamily="34" charset="0"/>
                <a:cs typeface="Times New Roman" panose="02020603050405020304" pitchFamily="18" charset="0"/>
              </a:rPr>
              <a:t> 4: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Viết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đoạn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văn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nêu</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cảm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nhận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về</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khổ</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cuối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bài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thơ</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để</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thấy</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sz="2400" dirty="0">
                <a:latin typeface="Times New Roman" panose="02020603050405020304" pitchFamily="18" charset="0"/>
                <a:ea typeface="Calibri" panose="020F0502020204030204" pitchFamily="34" charset="0"/>
                <a:cs typeface="Times New Roman" panose="02020603050405020304" pitchFamily="18" charset="0"/>
              </a:rPr>
              <a:t> ý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chí</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chiến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đấu</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quyết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tâm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sắt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đá</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tình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cảm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sâu</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đậm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với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miền</a:t>
            </a:r>
            <a:r>
              <a:rPr lang="en-US" sz="2400" dirty="0">
                <a:latin typeface="Times New Roman" panose="02020603050405020304" pitchFamily="18" charset="0"/>
                <a:ea typeface="Calibri" panose="020F0502020204030204" pitchFamily="34" charset="0"/>
                <a:cs typeface="Times New Roman" panose="02020603050405020304" pitchFamily="18" charset="0"/>
              </a:rPr>
              <a:t> Nam </a:t>
            </a:r>
            <a:r>
              <a:rPr lang="en-US" sz="2400" dirty="0" err="1">
                <a:latin typeface="Times New Roman" panose="02020603050405020304" pitchFamily="18" charset="0"/>
                <a:ea typeface="Calibri" panose="020F0502020204030204" pitchFamily="34" charset="0"/>
                <a:cs typeface="Times New Roman" panose="02020603050405020304" pitchFamily="18" charset="0"/>
              </a:rPr>
              <a:t>ruột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thịt</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p>
          <a:p>
            <a:pPr>
              <a:lnSpc>
                <a:spcPct val="115000"/>
              </a:lnSpc>
              <a:spcAft>
                <a:spcPts val="0"/>
              </a:spcAft>
              <a:defRPr/>
            </a:pPr>
            <a:r>
              <a:rPr lang="en-US" sz="2400" dirty="0" err="1">
                <a:latin typeface="Times New Roman" panose="02020603050405020304" pitchFamily="18" charset="0"/>
                <a:ea typeface="Calibri" panose="020F0502020204030204" pitchFamily="34" charset="0"/>
                <a:cs typeface="Times New Roman" panose="02020603050405020304" pitchFamily="18" charset="0"/>
              </a:rPr>
              <a:t>Cáu</a:t>
            </a:r>
            <a:r>
              <a:rPr lang="en-US" sz="2400" dirty="0">
                <a:latin typeface="Times New Roman" panose="02020603050405020304" pitchFamily="18" charset="0"/>
                <a:ea typeface="Calibri" panose="020F0502020204030204" pitchFamily="34" charset="0"/>
                <a:cs typeface="Times New Roman" panose="02020603050405020304" pitchFamily="18" charset="0"/>
              </a:rPr>
              <a:t> 5: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Từ</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việc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cảm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nhận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phẩm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chất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nhừng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lính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bài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thơ</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trên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những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hiểu</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biết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xã</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hội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bản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thân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em</a:t>
            </a:r>
            <a:r>
              <a:rPr lang="en-US" sz="2400" dirty="0">
                <a:latin typeface="Times New Roman" panose="02020603050405020304" pitchFamily="18" charset="0"/>
                <a:ea typeface="Calibri" panose="020F0502020204030204" pitchFamily="34" charset="0"/>
                <a:cs typeface="Times New Roman" panose="02020603050405020304" pitchFamily="18" charset="0"/>
              </a:rPr>
              <a:t> hay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trình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bày</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suy</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nghĩ</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khoảng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nửa</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trang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giấy</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về</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lòng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dũng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cảm</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br>
              <a:rPr lang="en-US" sz="2400" dirty="0">
                <a:latin typeface="Times New Roman" panose="02020603050405020304" pitchFamily="18" charset="0"/>
                <a:ea typeface="Calibri" panose="020F0502020204030204" pitchFamily="34" charset="0"/>
                <a:cs typeface="Times New Roman" panose="02020603050405020304" pitchFamily="18" charset="0"/>
              </a:rPr>
            </a:b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TextBox 5"/>
          <p:cNvSpPr txBox="1"/>
          <p:nvPr/>
        </p:nvSpPr>
        <p:spPr>
          <a:xfrm>
            <a:off x="8239125" y="171450"/>
            <a:ext cx="2724150" cy="646113"/>
          </a:xfrm>
          <a:prstGeom prst="rect">
            <a:avLst/>
          </a:prstGeom>
          <a:solidFill>
            <a:schemeClr val="accent4">
              <a:lumMod val="40000"/>
              <a:lumOff val="60000"/>
            </a:schemeClr>
          </a:solidFill>
        </p:spPr>
        <p:style>
          <a:lnRef idx="3">
            <a:schemeClr val="lt1"/>
          </a:lnRef>
          <a:fillRef idx="1">
            <a:schemeClr val="accent6"/>
          </a:fillRef>
          <a:effectRef idx="1">
            <a:schemeClr val="accent6"/>
          </a:effectRef>
          <a:fontRef idx="minor">
            <a:schemeClr val="lt1"/>
          </a:fontRef>
        </p:style>
        <p:txBody>
          <a:bodyPr wrap="none">
            <a:spAutoFit/>
          </a:bodyPr>
          <a:lstStyle/>
          <a:p>
            <a:pPr>
              <a:defRPr/>
            </a:pPr>
            <a:r>
              <a:rPr lang="en-US" sz="3600" b="1" dirty="0">
                <a:solidFill>
                  <a:schemeClr val="tx1"/>
                </a:solidFill>
                <a:latin typeface="Times New Roman" panose="02020603050405020304" pitchFamily="18" charset="0"/>
                <a:cs typeface="Times New Roman" panose="02020603050405020304" pitchFamily="18" charset="0"/>
              </a:rPr>
              <a:t>PHIẾU SỐ 5</a:t>
            </a:r>
          </a:p>
        </p:txBody>
      </p:sp>
    </p:spTree>
    <p:extLst>
      <p:ext uri="{BB962C8B-B14F-4D97-AF65-F5344CB8AC3E}">
        <p14:creationId xmlns:p14="http://schemas.microsoft.com/office/powerpoint/2010/main" val="718264909"/>
      </p:ext>
    </p:extLst>
  </p:cSld>
  <p:clrMapOvr>
    <a:masterClrMapping/>
  </p:clrMapOvr>
  <p:transition spd="slow">
    <p:split orient="vert"/>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3"/>
          <p:cNvSpPr>
            <a:spLocks noChangeArrowheads="1"/>
          </p:cNvSpPr>
          <p:nvPr/>
        </p:nvSpPr>
        <p:spPr bwMode="auto">
          <a:xfrm>
            <a:off x="792163" y="254000"/>
            <a:ext cx="10044112" cy="108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15000"/>
              </a:lnSpc>
              <a:spcBef>
                <a:spcPct val="0"/>
              </a:spcBef>
              <a:buFontTx/>
              <a:buNone/>
            </a:pPr>
            <a:r>
              <a:rPr lang="en-US" altLang="en-US">
                <a:solidFill>
                  <a:srgbClr val="FF0000"/>
                </a:solidFill>
                <a:latin typeface="Times New Roman" panose="02020603050405020304" pitchFamily="18" charset="0"/>
                <a:ea typeface="Calibri" panose="020F0502020204030204" pitchFamily="34" charset="0"/>
                <a:cs typeface="Times New Roman" panose="02020603050405020304" pitchFamily="18" charset="0"/>
              </a:rPr>
              <a:t>Câu 1: Đoạn thơ trên nằm trong tác phẩm nào? Giới thiệu ngắn gọn về tác giả và hoàn cảnh sáng tác của tác phẩm ấy.</a:t>
            </a:r>
          </a:p>
        </p:txBody>
      </p:sp>
      <p:sp>
        <p:nvSpPr>
          <p:cNvPr id="5" name="Rectangle 4"/>
          <p:cNvSpPr>
            <a:spLocks noChangeArrowheads="1"/>
          </p:cNvSpPr>
          <p:nvPr/>
        </p:nvSpPr>
        <p:spPr bwMode="auto">
          <a:xfrm>
            <a:off x="792163" y="2354263"/>
            <a:ext cx="6873875" cy="4057650"/>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15000"/>
              </a:lnSpc>
              <a:spcBef>
                <a:spcPct val="0"/>
              </a:spcBef>
              <a:buFontTx/>
              <a:buNone/>
            </a:pPr>
            <a:r>
              <a:rPr lang="en-US" altLang="en-US">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Câu 1 : Nêu xuất xứ, tác giả và hoàn cảnh sáng tác:</a:t>
            </a:r>
          </a:p>
          <a:p>
            <a:pPr algn="just">
              <a:lnSpc>
                <a:spcPct val="115000"/>
              </a:lnSpc>
              <a:spcBef>
                <a:spcPct val="0"/>
              </a:spcBef>
              <a:buFontTx/>
              <a:buNone/>
            </a:pPr>
            <a:r>
              <a:rPr lang="en-US" altLang="en-US">
                <a:solidFill>
                  <a:srgbClr val="000000"/>
                </a:solidFill>
                <a:latin typeface="Times New Roman" panose="02020603050405020304" pitchFamily="18" charset="0"/>
                <a:ea typeface="Calibri" panose="020F0502020204030204" pitchFamily="34" charset="0"/>
                <a:cs typeface="Times New Roman" panose="02020603050405020304" pitchFamily="18" charset="0"/>
              </a:rPr>
              <a:t>- Bài thơ: "Bài thơ về tiểu đội xe không kính”</a:t>
            </a:r>
          </a:p>
          <a:p>
            <a:pPr algn="just">
              <a:lnSpc>
                <a:spcPct val="115000"/>
              </a:lnSpc>
              <a:spcBef>
                <a:spcPct val="0"/>
              </a:spcBef>
              <a:buFontTx/>
              <a:buNone/>
            </a:pPr>
            <a:r>
              <a:rPr lang="en-US" altLang="en-US">
                <a:solidFill>
                  <a:srgbClr val="000000"/>
                </a:solidFill>
                <a:latin typeface="Times New Roman" panose="02020603050405020304" pitchFamily="18" charset="0"/>
                <a:ea typeface="Calibri" panose="020F0502020204030204" pitchFamily="34" charset="0"/>
                <a:cs typeface="Times New Roman" panose="02020603050405020304" pitchFamily="18" charset="0"/>
              </a:rPr>
              <a:t>- Tác giả: Phạm Tiến Duật</a:t>
            </a:r>
          </a:p>
          <a:p>
            <a:pPr algn="just">
              <a:lnSpc>
                <a:spcPct val="115000"/>
              </a:lnSpc>
              <a:spcBef>
                <a:spcPct val="0"/>
              </a:spcBef>
              <a:buFontTx/>
              <a:buNone/>
            </a:pPr>
            <a:r>
              <a:rPr lang="en-US" altLang="en-US">
                <a:solidFill>
                  <a:srgbClr val="000000"/>
                </a:solidFill>
                <a:latin typeface="Times New Roman" panose="02020603050405020304" pitchFamily="18" charset="0"/>
                <a:ea typeface="Calibri" panose="020F0502020204030204" pitchFamily="34" charset="0"/>
                <a:cs typeface="Times New Roman" panose="02020603050405020304" pitchFamily="18" charset="0"/>
              </a:rPr>
              <a:t>- Hoàn cảnh sáng tác: Bài thơ được sáng tác năm 1969 giữa lúc cuộc kháng chiến chống đế quốc Mĩ đang diễn ra vô cùng ác liệt, tác già lả bộ đội lái xe trên tuyến đường Trường Sơn.</a:t>
            </a:r>
          </a:p>
        </p:txBody>
      </p:sp>
      <p:pic>
        <p:nvPicPr>
          <p:cNvPr id="50178" name="Picture 2" descr="Thi sĩ Phạm Tiến Duật: Làm thơ khi thấy thiếu hụt"/>
          <p:cNvPicPr>
            <a:picLocks noChangeAspect="1" noChangeArrowheads="1"/>
          </p:cNvPicPr>
          <p:nvPr/>
        </p:nvPicPr>
        <p:blipFill>
          <a:blip r:embed="rId2"/>
          <a:srcRect/>
          <a:stretch>
            <a:fillRect/>
          </a:stretch>
        </p:blipFill>
        <p:spPr bwMode="auto">
          <a:xfrm>
            <a:off x="7974013" y="1531938"/>
            <a:ext cx="3238500" cy="4876800"/>
          </a:xfrm>
          <a:prstGeom prst="rect">
            <a:avLst/>
          </a:prstGeom>
          <a:ln>
            <a:noFill/>
          </a:ln>
          <a:effectLst>
            <a:outerShdw blurRad="292100" dist="139700" dir="2700000" algn="tl" rotWithShape="0">
              <a:srgbClr val="333333">
                <a:alpha val="65000"/>
              </a:srgbClr>
            </a:outerShdw>
          </a:effectLst>
        </p:spPr>
      </p:pic>
      <p:sp>
        <p:nvSpPr>
          <p:cNvPr id="7" name="TextBox 6"/>
          <p:cNvSpPr txBox="1"/>
          <p:nvPr/>
        </p:nvSpPr>
        <p:spPr>
          <a:xfrm>
            <a:off x="3957638" y="1531938"/>
            <a:ext cx="2446337" cy="461962"/>
          </a:xfrm>
          <a:prstGeom prst="rect">
            <a:avLst/>
          </a:prstGeom>
          <a:solidFill>
            <a:schemeClr val="accent4">
              <a:lumMod val="40000"/>
              <a:lumOff val="60000"/>
            </a:schemeClr>
          </a:solidFill>
        </p:spPr>
        <p:style>
          <a:lnRef idx="3">
            <a:schemeClr val="lt1"/>
          </a:lnRef>
          <a:fillRef idx="1">
            <a:schemeClr val="accent6"/>
          </a:fillRef>
          <a:effectRef idx="1">
            <a:schemeClr val="accent6"/>
          </a:effectRef>
          <a:fontRef idx="minor">
            <a:schemeClr val="lt1"/>
          </a:fontRef>
        </p:style>
        <p:txBody>
          <a:bodyPr wrap="none">
            <a:spAutoFit/>
          </a:bodyPr>
          <a:lstStyle/>
          <a:p>
            <a:pPr>
              <a:defRPr/>
            </a:pPr>
            <a:r>
              <a:rPr lang="en-US" sz="2400" b="1" dirty="0">
                <a:solidFill>
                  <a:schemeClr val="tx1"/>
                </a:solidFill>
                <a:latin typeface="Times New Roman" panose="02020603050405020304" pitchFamily="18" charset="0"/>
                <a:cs typeface="Times New Roman" panose="02020603050405020304" pitchFamily="18" charset="0"/>
              </a:rPr>
              <a:t>GỢI Ý TRẢ LỜI</a:t>
            </a:r>
          </a:p>
        </p:txBody>
      </p:sp>
    </p:spTree>
    <p:extLst>
      <p:ext uri="{BB962C8B-B14F-4D97-AF65-F5344CB8AC3E}">
        <p14:creationId xmlns:p14="http://schemas.microsoft.com/office/powerpoint/2010/main" val="38231335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495300" y="2139950"/>
            <a:ext cx="11201400" cy="4057650"/>
          </a:xfrm>
          <a:prstGeom prst="rect">
            <a:avLst/>
          </a:prstGeom>
          <a:noFill/>
          <a:ln w="9525">
            <a:solidFill>
              <a:srgbClr val="FF0000"/>
            </a:solidFill>
            <a:prstDash val="dashDot"/>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15000"/>
              </a:lnSpc>
              <a:spcBef>
                <a:spcPct val="0"/>
              </a:spcBef>
              <a:buFontTx/>
              <a:buNone/>
            </a:pPr>
            <a:r>
              <a:rPr lang="en-US" altLang="en-US">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Câu 2: Hình ảnh ấn dụ, hoán dụ và tác dụng:</a:t>
            </a:r>
          </a:p>
          <a:p>
            <a:pPr algn="just">
              <a:lnSpc>
                <a:spcPct val="115000"/>
              </a:lnSpc>
              <a:spcBef>
                <a:spcPct val="0"/>
              </a:spcBef>
              <a:buFontTx/>
              <a:buNone/>
            </a:pPr>
            <a:r>
              <a:rPr lang="en-US" altLang="en-US">
                <a:solidFill>
                  <a:srgbClr val="000000"/>
                </a:solidFill>
                <a:latin typeface="Times New Roman" panose="02020603050405020304" pitchFamily="18" charset="0"/>
                <a:ea typeface="Calibri" panose="020F0502020204030204" pitchFamily="34" charset="0"/>
                <a:cs typeface="Times New Roman" panose="02020603050405020304" pitchFamily="18" charset="0"/>
              </a:rPr>
              <a:t>- Hình ảnh ẩn dụ: trơi xanh</a:t>
            </a:r>
          </a:p>
          <a:p>
            <a:pPr algn="just">
              <a:lnSpc>
                <a:spcPct val="115000"/>
              </a:lnSpc>
              <a:spcBef>
                <a:spcPct val="0"/>
              </a:spcBef>
              <a:buFontTx/>
              <a:buNone/>
            </a:pPr>
            <a:r>
              <a:rPr lang="en-US" altLang="en-US">
                <a:solidFill>
                  <a:srgbClr val="000000"/>
                </a:solidFill>
                <a:latin typeface="Times New Roman" panose="02020603050405020304" pitchFamily="18" charset="0"/>
                <a:ea typeface="Calibri" panose="020F0502020204030204" pitchFamily="34" charset="0"/>
                <a:cs typeface="Times New Roman" panose="02020603050405020304" pitchFamily="18" charset="0"/>
              </a:rPr>
              <a:t>- Tác dụng: làm tăng sức gợi hình, gợi cảm cho điều tác giả muốn thể hiện. Trời xanh là ẩn dụ cho hòa bình và cuộc sống tươi đẹp.</a:t>
            </a:r>
          </a:p>
          <a:p>
            <a:pPr algn="just">
              <a:lnSpc>
                <a:spcPct val="115000"/>
              </a:lnSpc>
              <a:spcBef>
                <a:spcPct val="0"/>
              </a:spcBef>
              <a:buFontTx/>
              <a:buNone/>
            </a:pPr>
            <a:r>
              <a:rPr lang="en-US" altLang="en-US">
                <a:solidFill>
                  <a:srgbClr val="000000"/>
                </a:solidFill>
                <a:latin typeface="Times New Roman" panose="02020603050405020304" pitchFamily="18" charset="0"/>
                <a:ea typeface="Calibri" panose="020F0502020204030204" pitchFamily="34" charset="0"/>
                <a:cs typeface="Times New Roman" panose="02020603050405020304" pitchFamily="18" charset="0"/>
              </a:rPr>
              <a:t>- Hình ảnh hoán dụ: Trái tim</a:t>
            </a:r>
          </a:p>
          <a:p>
            <a:pPr algn="just">
              <a:lnSpc>
                <a:spcPct val="115000"/>
              </a:lnSpc>
              <a:spcBef>
                <a:spcPct val="0"/>
              </a:spcBef>
              <a:buFontTx/>
              <a:buNone/>
            </a:pPr>
            <a:r>
              <a:rPr lang="en-US" altLang="en-US">
                <a:solidFill>
                  <a:srgbClr val="000000"/>
                </a:solidFill>
                <a:latin typeface="Times New Roman" panose="02020603050405020304" pitchFamily="18" charset="0"/>
                <a:ea typeface="Calibri" panose="020F0502020204030204" pitchFamily="34" charset="0"/>
                <a:cs typeface="Times New Roman" panose="02020603050405020304" pitchFamily="18" charset="0"/>
              </a:rPr>
              <a:t>- Tác dụng: “trái tim” chỉ tình yêu Tổ quốc lớn lao, như máu thịt, như mẹ cha, như vợ, như chồng...; chỉ khát khao giải phổng miền Nam thống nhất đất nước của người lính.</a:t>
            </a:r>
          </a:p>
        </p:txBody>
      </p:sp>
      <p:sp>
        <p:nvSpPr>
          <p:cNvPr id="112643" name="Rectangle 4"/>
          <p:cNvSpPr>
            <a:spLocks noChangeArrowheads="1"/>
          </p:cNvSpPr>
          <p:nvPr/>
        </p:nvSpPr>
        <p:spPr bwMode="auto">
          <a:xfrm>
            <a:off x="609600" y="269875"/>
            <a:ext cx="10972800" cy="1082675"/>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15000"/>
              </a:lnSpc>
              <a:spcBef>
                <a:spcPct val="0"/>
              </a:spcBef>
              <a:buFontTx/>
              <a:buNone/>
            </a:pPr>
            <a:r>
              <a:rPr lang="en-US" altLang="en-US">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Cáu 2: Tìm một hình ảnh ẩn dụ trong đoạn thơ trên và nêu tác dụng của hình ảnh ẩn dụ đó.</a:t>
            </a:r>
          </a:p>
        </p:txBody>
      </p:sp>
      <p:sp>
        <p:nvSpPr>
          <p:cNvPr id="6" name="TextBox 5"/>
          <p:cNvSpPr txBox="1"/>
          <p:nvPr/>
        </p:nvSpPr>
        <p:spPr>
          <a:xfrm>
            <a:off x="5181600" y="1663700"/>
            <a:ext cx="2446338" cy="461963"/>
          </a:xfrm>
          <a:prstGeom prst="rect">
            <a:avLst/>
          </a:prstGeom>
          <a:solidFill>
            <a:schemeClr val="accent4">
              <a:lumMod val="40000"/>
              <a:lumOff val="60000"/>
            </a:schemeClr>
          </a:solidFill>
        </p:spPr>
        <p:style>
          <a:lnRef idx="3">
            <a:schemeClr val="lt1"/>
          </a:lnRef>
          <a:fillRef idx="1">
            <a:schemeClr val="accent6"/>
          </a:fillRef>
          <a:effectRef idx="1">
            <a:schemeClr val="accent6"/>
          </a:effectRef>
          <a:fontRef idx="minor">
            <a:schemeClr val="lt1"/>
          </a:fontRef>
        </p:style>
        <p:txBody>
          <a:bodyPr wrap="none">
            <a:spAutoFit/>
          </a:bodyPr>
          <a:lstStyle/>
          <a:p>
            <a:pPr>
              <a:defRPr/>
            </a:pPr>
            <a:r>
              <a:rPr lang="en-US" sz="2400" b="1" dirty="0">
                <a:solidFill>
                  <a:schemeClr val="tx1"/>
                </a:solidFill>
                <a:latin typeface="Times New Roman" panose="02020603050405020304" pitchFamily="18" charset="0"/>
                <a:cs typeface="Times New Roman" panose="02020603050405020304" pitchFamily="18" charset="0"/>
              </a:rPr>
              <a:t>GỢI Ý TRẢ LỜI</a:t>
            </a:r>
          </a:p>
        </p:txBody>
      </p:sp>
    </p:spTree>
    <p:extLst>
      <p:ext uri="{BB962C8B-B14F-4D97-AF65-F5344CB8AC3E}">
        <p14:creationId xmlns:p14="http://schemas.microsoft.com/office/powerpoint/2010/main" val="28351785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3"/>
          <p:cNvSpPr>
            <a:spLocks noChangeArrowheads="1"/>
          </p:cNvSpPr>
          <p:nvPr/>
        </p:nvSpPr>
        <p:spPr bwMode="auto">
          <a:xfrm>
            <a:off x="1066800" y="2155825"/>
            <a:ext cx="3398838" cy="2570163"/>
          </a:xfrm>
          <a:prstGeom prst="rect">
            <a:avLst/>
          </a:prstGeom>
          <a:noFill/>
          <a:ln w="9525">
            <a:solidFill>
              <a:srgbClr val="FF0000"/>
            </a:solidFill>
            <a:prstDash val="dash"/>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15000"/>
              </a:lnSpc>
              <a:spcBef>
                <a:spcPct val="0"/>
              </a:spcBef>
              <a:buFontTx/>
              <a:buNone/>
            </a:pPr>
            <a:r>
              <a:rPr lang="en-US" altLang="en-US">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Câu 3: Tại sao nói hình ảnh những chiếc xe không kính là một sáng tạo độc đáo của Phạm Tiến Duật?</a:t>
            </a:r>
          </a:p>
        </p:txBody>
      </p:sp>
      <p:sp>
        <p:nvSpPr>
          <p:cNvPr id="5" name="Rectangle 4"/>
          <p:cNvSpPr>
            <a:spLocks noChangeArrowheads="1"/>
          </p:cNvSpPr>
          <p:nvPr/>
        </p:nvSpPr>
        <p:spPr bwMode="auto">
          <a:xfrm>
            <a:off x="5197475" y="384175"/>
            <a:ext cx="6096000" cy="5999163"/>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15000"/>
              </a:lnSpc>
              <a:spcBef>
                <a:spcPct val="0"/>
              </a:spcBef>
              <a:buFontTx/>
              <a:buNone/>
            </a:pPr>
            <a:r>
              <a:rPr lang="en-US" altLang="en-US">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Câu 3: Hình ảnh những chiếc xe không kính rất độc đáo vi:</a:t>
            </a:r>
          </a:p>
          <a:p>
            <a:pPr algn="just">
              <a:lnSpc>
                <a:spcPct val="115000"/>
              </a:lnSpc>
              <a:spcBef>
                <a:spcPct val="0"/>
              </a:spcBef>
              <a:buFontTx/>
              <a:buNone/>
            </a:pPr>
            <a:r>
              <a:rPr lang="en-US" altLang="en-US">
                <a:solidFill>
                  <a:srgbClr val="000000"/>
                </a:solidFill>
                <a:latin typeface="Times New Roman" panose="02020603050405020304" pitchFamily="18" charset="0"/>
                <a:ea typeface="Calibri" panose="020F0502020204030204" pitchFamily="34" charset="0"/>
                <a:cs typeface="Times New Roman" panose="02020603050405020304" pitchFamily="18" charset="0"/>
              </a:rPr>
              <a:t>- Đó là những chiếc xe có thực trên tuyến đường Trường Sơn trong thời kì chống Mĩ và đã đi vào thơ Phạm Tiến Duật cũng rất thực, không một chút thi vị hóa.</a:t>
            </a:r>
          </a:p>
          <a:p>
            <a:pPr algn="just">
              <a:lnSpc>
                <a:spcPct val="115000"/>
              </a:lnSpc>
              <a:spcBef>
                <a:spcPct val="0"/>
              </a:spcBef>
              <a:buFontTx/>
              <a:buNone/>
            </a:pPr>
            <a:r>
              <a:rPr lang="en-US" altLang="en-US">
                <a:solidFill>
                  <a:srgbClr val="000000"/>
                </a:solidFill>
                <a:latin typeface="Times New Roman" panose="02020603050405020304" pitchFamily="18" charset="0"/>
                <a:ea typeface="Calibri" panose="020F0502020204030204" pitchFamily="34" charset="0"/>
                <a:cs typeface="Times New Roman" panose="02020603050405020304" pitchFamily="18" charset="0"/>
              </a:rPr>
              <a:t>- Hình ảnh ấy vừa nói lên cái khốc liệt của chiến tranh vừa làm nổi bật chân dung tinh thần của người lính; thể hiện phong cách thơ của Phạm Tiến Duật: nhạy cảm vơi nét ngang tàng, tinh nghịch, yêu thích cái lạ.</a:t>
            </a:r>
          </a:p>
        </p:txBody>
      </p:sp>
    </p:spTree>
    <p:extLst>
      <p:ext uri="{BB962C8B-B14F-4D97-AF65-F5344CB8AC3E}">
        <p14:creationId xmlns:p14="http://schemas.microsoft.com/office/powerpoint/2010/main" val="5938111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3"/>
          <p:cNvSpPr>
            <a:spLocks noChangeArrowheads="1"/>
          </p:cNvSpPr>
          <p:nvPr/>
        </p:nvSpPr>
        <p:spPr bwMode="auto">
          <a:xfrm>
            <a:off x="503238" y="177800"/>
            <a:ext cx="11353800" cy="1084263"/>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15000"/>
              </a:lnSpc>
              <a:spcBef>
                <a:spcPct val="0"/>
              </a:spcBef>
              <a:buFontTx/>
              <a:buNone/>
            </a:pPr>
            <a:r>
              <a:rPr lang="en-US" altLang="en-US">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Câu 4: Viết đoạn văn nêu cảm nhận về khổ cuối bài thơ để thấy được ý chí chiến đấu, quyết tâm sắt đá, tình cảm sâu đậm với miền Nam ruột thịt.</a:t>
            </a:r>
          </a:p>
        </p:txBody>
      </p:sp>
      <p:sp>
        <p:nvSpPr>
          <p:cNvPr id="5" name="Rectangle 4"/>
          <p:cNvSpPr>
            <a:spLocks noChangeArrowheads="1"/>
          </p:cNvSpPr>
          <p:nvPr/>
        </p:nvSpPr>
        <p:spPr bwMode="auto">
          <a:xfrm>
            <a:off x="503238" y="2193925"/>
            <a:ext cx="11353800" cy="4056063"/>
          </a:xfrm>
          <a:prstGeom prst="rect">
            <a:avLst/>
          </a:prstGeom>
          <a:noFill/>
          <a:ln w="9525">
            <a:solidFill>
              <a:srgbClr val="FF0000"/>
            </a:solidFill>
            <a:prstDash val="dash"/>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15000"/>
              </a:lnSpc>
              <a:spcBef>
                <a:spcPct val="0"/>
              </a:spcBef>
              <a:buFontTx/>
              <a:buNone/>
            </a:pPr>
            <a:r>
              <a:rPr lang="en-US" altLang="en-US">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Câu 4: Viết đoạn văn để thấy được ý chí chiến đấu, quyết tâm sắt đá, tình cảm sâu đệm với miền Nam ruột thịt:</a:t>
            </a:r>
          </a:p>
          <a:p>
            <a:pPr algn="just">
              <a:lnSpc>
                <a:spcPct val="115000"/>
              </a:lnSpc>
              <a:spcBef>
                <a:spcPct val="0"/>
              </a:spcBef>
              <a:buFontTx/>
              <a:buNone/>
            </a:pPr>
            <a:r>
              <a:rPr lang="en-US" altLang="en-US">
                <a:solidFill>
                  <a:srgbClr val="000000"/>
                </a:solidFill>
                <a:latin typeface="Times New Roman" panose="02020603050405020304" pitchFamily="18" charset="0"/>
                <a:ea typeface="Calibri" panose="020F0502020204030204" pitchFamily="34" charset="0"/>
                <a:cs typeface="Times New Roman" panose="02020603050405020304" pitchFamily="18" charset="0"/>
              </a:rPr>
              <a:t>- Trải qua mưa bom bão đạn, những chiếc xe ban đầu đã không có kính, nay cảng trở nên hư hại hơn, vật chất ngày càng thiếu thốn.</a:t>
            </a:r>
          </a:p>
          <a:p>
            <a:pPr algn="just">
              <a:lnSpc>
                <a:spcPct val="115000"/>
              </a:lnSpc>
              <a:spcBef>
                <a:spcPct val="0"/>
              </a:spcBef>
              <a:buFontTx/>
              <a:buNone/>
            </a:pPr>
            <a:r>
              <a:rPr lang="en-US" altLang="en-US">
                <a:solidFill>
                  <a:srgbClr val="000000"/>
                </a:solidFill>
                <a:latin typeface="Times New Roman" panose="02020603050405020304" pitchFamily="18" charset="0"/>
                <a:ea typeface="Calibri" panose="020F0502020204030204" pitchFamily="34" charset="0"/>
                <a:cs typeface="Times New Roman" panose="02020603050405020304" pitchFamily="18" charset="0"/>
              </a:rPr>
              <a:t>- Điệp ngữ và cũng là từ phủ định “không có” được nhắc lại ba lần không chỉ nhắn mạnh sự thiếu thốn đến trận trụi của những chiếc xe mà con cho ta thấy mức độ ác liệt của chiến trường. Nhưng không có gì có thể cản trở được sự chuyển động của những chiếc xe không kính ấy.</a:t>
            </a:r>
          </a:p>
        </p:txBody>
      </p:sp>
      <p:sp>
        <p:nvSpPr>
          <p:cNvPr id="6" name="TextBox 5"/>
          <p:cNvSpPr txBox="1"/>
          <p:nvPr/>
        </p:nvSpPr>
        <p:spPr>
          <a:xfrm>
            <a:off x="5181600" y="1497013"/>
            <a:ext cx="2446338" cy="461962"/>
          </a:xfrm>
          <a:prstGeom prst="rect">
            <a:avLst/>
          </a:prstGeom>
          <a:solidFill>
            <a:schemeClr val="accent4">
              <a:lumMod val="40000"/>
              <a:lumOff val="60000"/>
            </a:schemeClr>
          </a:solidFill>
        </p:spPr>
        <p:style>
          <a:lnRef idx="3">
            <a:schemeClr val="lt1"/>
          </a:lnRef>
          <a:fillRef idx="1">
            <a:schemeClr val="accent6"/>
          </a:fillRef>
          <a:effectRef idx="1">
            <a:schemeClr val="accent6"/>
          </a:effectRef>
          <a:fontRef idx="minor">
            <a:schemeClr val="lt1"/>
          </a:fontRef>
        </p:style>
        <p:txBody>
          <a:bodyPr wrap="none">
            <a:spAutoFit/>
          </a:bodyPr>
          <a:lstStyle/>
          <a:p>
            <a:pPr>
              <a:defRPr/>
            </a:pPr>
            <a:r>
              <a:rPr lang="en-US" sz="2400" b="1" dirty="0">
                <a:solidFill>
                  <a:schemeClr val="tx1"/>
                </a:solidFill>
                <a:latin typeface="Times New Roman" panose="02020603050405020304" pitchFamily="18" charset="0"/>
                <a:cs typeface="Times New Roman" panose="02020603050405020304" pitchFamily="18" charset="0"/>
              </a:rPr>
              <a:t>GỢI Ý TRẢ LỜI</a:t>
            </a:r>
          </a:p>
        </p:txBody>
      </p:sp>
    </p:spTree>
    <p:extLst>
      <p:ext uri="{BB962C8B-B14F-4D97-AF65-F5344CB8AC3E}">
        <p14:creationId xmlns:p14="http://schemas.microsoft.com/office/powerpoint/2010/main" val="25662059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304800" y="184150"/>
            <a:ext cx="11642725" cy="6534150"/>
          </a:xfrm>
          <a:prstGeom prst="rect">
            <a:avLst/>
          </a:prstGeom>
          <a:noFill/>
          <a:ln w="9525">
            <a:solidFill>
              <a:srgbClr val="FF0000"/>
            </a:solidFill>
            <a:prstDash val="dash"/>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15000"/>
              </a:lnSpc>
              <a:spcBef>
                <a:spcPct val="0"/>
              </a:spcBef>
              <a:buFontTx/>
              <a:buNone/>
            </a:pPr>
            <a:r>
              <a:rPr lang="en-US" altLang="en-US" sz="26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Bom đạn quân thù có thể làm biến dạng chiếc xe nhưng không đè bẹp được tinh thần, ý chí chiến đấu của nhưng chiến sĩ lái xe. Xe vẫn chạy không chỉ vì có động cơ máy móc mà còn có một động cơ tinh thần “vì miền Nam phía trước” của người lính lái xe.</a:t>
            </a:r>
          </a:p>
          <a:p>
            <a:pPr algn="just">
              <a:lnSpc>
                <a:spcPct val="115000"/>
              </a:lnSpc>
              <a:spcBef>
                <a:spcPct val="0"/>
              </a:spcBef>
              <a:buFontTx/>
              <a:buNone/>
            </a:pPr>
            <a:r>
              <a:rPr lang="en-US" altLang="en-US" sz="26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Đối lập với tất cả những cái “không có” ở trên lả một cái “có” duy nhất. Đó là trái tim - sức mạnh của người lính. Sức mạnh con người đã chiến thắng bom đạn kẻ thù.</a:t>
            </a:r>
          </a:p>
          <a:p>
            <a:pPr algn="just">
              <a:lnSpc>
                <a:spcPct val="115000"/>
              </a:lnSpc>
              <a:spcBef>
                <a:spcPct val="0"/>
              </a:spcBef>
              <a:buFontTx/>
              <a:buNone/>
            </a:pPr>
            <a:r>
              <a:rPr lang="en-US" altLang="en-US" sz="26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Trái tim là một hình ảnh hoán dụ tuyệt đẹp gợi ra biết bao ý nghĩa. Trái tỉm ấy thay thế cho tất cả những thiếu thốn “không kính, không đèn” hợp nhất với người chiến sĩ lái xe thành một cơ thể sống để tiếp tục tiến lên phía trươc hướng về miền Nam thân yêu.</a:t>
            </a:r>
          </a:p>
          <a:p>
            <a:pPr algn="just">
              <a:lnSpc>
                <a:spcPct val="115000"/>
              </a:lnSpc>
              <a:spcBef>
                <a:spcPct val="0"/>
              </a:spcBef>
              <a:buFontTx/>
              <a:buNone/>
            </a:pPr>
            <a:r>
              <a:rPr lang="en-US" altLang="en-US" sz="26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Trái tim trở thành nhãn tự bài thơ, cô đúc ý toàn bài, hội tụ vẻ đẹp của người lính và để lại cảm xúc sâu lắng trong lòng người đọc.</a:t>
            </a:r>
          </a:p>
          <a:p>
            <a:pPr algn="just">
              <a:lnSpc>
                <a:spcPct val="115000"/>
              </a:lnSpc>
              <a:spcBef>
                <a:spcPct val="0"/>
              </a:spcBef>
              <a:buFontTx/>
              <a:buNone/>
            </a:pPr>
            <a:r>
              <a:rPr lang="en-US" altLang="en-US" sz="26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Trái tim người lính toả sáng rực rỡ mãi đến mai sau khiến ta không quên một thế hệ thanh niên thời kỳ chống Mỹ oanh liệt.</a:t>
            </a:r>
          </a:p>
        </p:txBody>
      </p:sp>
    </p:spTree>
    <p:extLst>
      <p:ext uri="{BB962C8B-B14F-4D97-AF65-F5344CB8AC3E}">
        <p14:creationId xmlns:p14="http://schemas.microsoft.com/office/powerpoint/2010/main" val="5682854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122238" y="82550"/>
            <a:ext cx="11963400" cy="908050"/>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15000"/>
              </a:lnSpc>
              <a:spcBef>
                <a:spcPct val="0"/>
              </a:spcBef>
              <a:buFontTx/>
              <a:buNone/>
            </a:pPr>
            <a:r>
              <a:rPr lang="en-US" altLang="en-US"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Câu 5: Từ việc cảm nhận phẩm chất của nhừng người lính trong bài thơ trên và những hiểu biết xã hội của bản thân, em hay trình bày suy nghĩ (khoảng nửa trang giấy thi) về lòng dũng cảm.</a:t>
            </a:r>
          </a:p>
        </p:txBody>
      </p:sp>
      <p:sp>
        <p:nvSpPr>
          <p:cNvPr id="5" name="Rectangle 4"/>
          <p:cNvSpPr>
            <a:spLocks noChangeArrowheads="1"/>
          </p:cNvSpPr>
          <p:nvPr/>
        </p:nvSpPr>
        <p:spPr bwMode="auto">
          <a:xfrm>
            <a:off x="60325" y="1403350"/>
            <a:ext cx="12085638" cy="5154613"/>
          </a:xfrm>
          <a:prstGeom prst="rect">
            <a:avLst/>
          </a:prstGeom>
          <a:noFill/>
          <a:ln w="9525">
            <a:solidFill>
              <a:srgbClr val="FF0000"/>
            </a:solidFill>
            <a:prstDash val="lgDash"/>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15000"/>
              </a:lnSpc>
              <a:spcBef>
                <a:spcPct val="0"/>
              </a:spcBef>
              <a:buFontTx/>
              <a:buNone/>
            </a:pPr>
            <a:r>
              <a:rPr lang="en-US" altLang="en-US"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Câu 5: Viết đoạn nghị luận xã hội nêu suy nghĩ về lòng dũng cảm:</a:t>
            </a:r>
          </a:p>
          <a:p>
            <a:pPr>
              <a:lnSpc>
                <a:spcPct val="115000"/>
              </a:lnSpc>
              <a:spcBef>
                <a:spcPct val="0"/>
              </a:spcBef>
              <a:buFontTx/>
              <a:buNone/>
            </a:pPr>
            <a:r>
              <a:rPr lang="en-US" altLang="en-US"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 Khẳng định vấn đề:</a:t>
            </a:r>
          </a:p>
          <a:p>
            <a:pPr>
              <a:lnSpc>
                <a:spcPct val="115000"/>
              </a:lnSpc>
              <a:spcBef>
                <a:spcPct val="0"/>
              </a:spcBef>
              <a:buFontTx/>
              <a:buNone/>
            </a:pPr>
            <a:r>
              <a:rPr lang="en-US" altLang="en-US"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Những người lính trong “Bài thơ về tiểu đội xe không kính” dù ở nơi đâu khi làm bất cứ việc gì họ cũng đều là những người có lòng dũng cảm.</a:t>
            </a:r>
          </a:p>
          <a:p>
            <a:pPr>
              <a:lnSpc>
                <a:spcPct val="115000"/>
              </a:lnSpc>
              <a:spcBef>
                <a:spcPct val="0"/>
              </a:spcBef>
              <a:buFontTx/>
              <a:buNone/>
            </a:pPr>
            <a:r>
              <a:rPr lang="en-US" altLang="en-US"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Là tiêu biểu cho tuổi trẻ Việt Nam anh hùng thời kháng chiến chống Mĩ.</a:t>
            </a:r>
          </a:p>
          <a:p>
            <a:pPr>
              <a:lnSpc>
                <a:spcPct val="115000"/>
              </a:lnSpc>
              <a:spcBef>
                <a:spcPct val="0"/>
              </a:spcBef>
              <a:buFontTx/>
              <a:buNone/>
            </a:pPr>
            <a:r>
              <a:rPr lang="en-US" altLang="en-US"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b. Giải thích khái niệm:</a:t>
            </a:r>
          </a:p>
          <a:p>
            <a:pPr>
              <a:lnSpc>
                <a:spcPct val="115000"/>
              </a:lnSpc>
              <a:spcBef>
                <a:spcPct val="0"/>
              </a:spcBef>
              <a:buFontTx/>
              <a:buNone/>
            </a:pPr>
            <a:r>
              <a:rPr lang="en-US" altLang="en-US"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Dũng cảm là không sợ nguy hiểm, khó khăn. Người có lòng dũng cảm là người không run sợ, không hèn nhát, dám đứng lên đau tranh chống lại cái xấu, cái ác, các thể lực tàn bạo để bảo vệ công lí, chính nghĩa</a:t>
            </a:r>
          </a:p>
          <a:p>
            <a:pPr>
              <a:lnSpc>
                <a:spcPct val="115000"/>
              </a:lnSpc>
              <a:spcBef>
                <a:spcPct val="0"/>
              </a:spcBef>
              <a:buFontTx/>
              <a:buNone/>
            </a:pPr>
            <a:r>
              <a:rPr lang="en-US" altLang="en-US"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 Biểu hiện:</a:t>
            </a:r>
          </a:p>
          <a:p>
            <a:pPr>
              <a:lnSpc>
                <a:spcPct val="115000"/>
              </a:lnSpc>
              <a:spcBef>
                <a:spcPct val="0"/>
              </a:spcBef>
              <a:buFontTx/>
              <a:buNone/>
            </a:pPr>
            <a:r>
              <a:rPr lang="en-US" altLang="en-US"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Dũng cảm lá phầrn chất tốt đẹp của con người ở mọi thời đại:</a:t>
            </a:r>
          </a:p>
          <a:p>
            <a:pPr>
              <a:lnSpc>
                <a:spcPct val="115000"/>
              </a:lnSpc>
              <a:spcBef>
                <a:spcPct val="0"/>
              </a:spcBef>
              <a:buFontTx/>
              <a:buNone/>
            </a:pPr>
            <a:r>
              <a:rPr lang="en-US" altLang="en-US"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Trong lịch sử đấu tranh chống giặc ngoại xâm của dân tộc Việt Nam (nêu dẫn chứng)</a:t>
            </a:r>
          </a:p>
        </p:txBody>
      </p:sp>
      <p:sp>
        <p:nvSpPr>
          <p:cNvPr id="6" name="TextBox 5"/>
          <p:cNvSpPr txBox="1"/>
          <p:nvPr/>
        </p:nvSpPr>
        <p:spPr>
          <a:xfrm>
            <a:off x="4879975" y="1038225"/>
            <a:ext cx="2446338" cy="461963"/>
          </a:xfrm>
          <a:prstGeom prst="rect">
            <a:avLst/>
          </a:prstGeom>
          <a:solidFill>
            <a:schemeClr val="accent4">
              <a:lumMod val="40000"/>
              <a:lumOff val="60000"/>
            </a:schemeClr>
          </a:solidFill>
        </p:spPr>
        <p:style>
          <a:lnRef idx="3">
            <a:schemeClr val="lt1"/>
          </a:lnRef>
          <a:fillRef idx="1">
            <a:schemeClr val="accent6"/>
          </a:fillRef>
          <a:effectRef idx="1">
            <a:schemeClr val="accent6"/>
          </a:effectRef>
          <a:fontRef idx="minor">
            <a:schemeClr val="lt1"/>
          </a:fontRef>
        </p:style>
        <p:txBody>
          <a:bodyPr wrap="none">
            <a:spAutoFit/>
          </a:bodyPr>
          <a:lstStyle/>
          <a:p>
            <a:pPr>
              <a:defRPr/>
            </a:pPr>
            <a:r>
              <a:rPr lang="en-US" sz="2400" b="1" dirty="0">
                <a:solidFill>
                  <a:schemeClr val="tx1"/>
                </a:solidFill>
                <a:latin typeface="Times New Roman" panose="02020603050405020304" pitchFamily="18" charset="0"/>
                <a:cs typeface="Times New Roman" panose="02020603050405020304" pitchFamily="18" charset="0"/>
              </a:rPr>
              <a:t>GỢI Ý TRẢ LỜI</a:t>
            </a:r>
          </a:p>
        </p:txBody>
      </p:sp>
    </p:spTree>
    <p:extLst>
      <p:ext uri="{BB962C8B-B14F-4D97-AF65-F5344CB8AC3E}">
        <p14:creationId xmlns:p14="http://schemas.microsoft.com/office/powerpoint/2010/main" val="15772808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Káº¿t quáº£ hÃ¬nh áº£nh cho thÆ¡ pháº¡m tiáº¿n duáº­t"/>
          <p:cNvPicPr>
            <a:picLocks noChangeAspect="1" noChangeArrowheads="1"/>
          </p:cNvPicPr>
          <p:nvPr/>
        </p:nvPicPr>
        <p:blipFill rotWithShape="1">
          <a:blip r:embed="rId3">
            <a:alphaModFix/>
          </a:blip>
          <a:srcRect r="-2" b="11543"/>
          <a:stretch/>
        </p:blipFill>
        <p:spPr bwMode="auto">
          <a:xfrm>
            <a:off x="6083786" y="-168318"/>
            <a:ext cx="6261330" cy="3932313"/>
          </a:xfrm>
          <a:prstGeom prst="rect">
            <a:avLst/>
          </a:prstGeom>
          <a:noFill/>
          <a:effectLst>
            <a:softEdge rad="533400"/>
          </a:effectLst>
        </p:spPr>
      </p:pic>
      <p:pic>
        <p:nvPicPr>
          <p:cNvPr id="1028" name="Picture 4" descr="Káº¿t quáº£ hÃ¬nh áº£nh cho thÆ¡ pháº¡m tiáº¿n duáº­t"/>
          <p:cNvPicPr>
            <a:picLocks noChangeAspect="1" noChangeArrowheads="1"/>
          </p:cNvPicPr>
          <p:nvPr/>
        </p:nvPicPr>
        <p:blipFill rotWithShape="1">
          <a:blip r:embed="rId4"/>
          <a:srcRect r="1186" b="-2"/>
          <a:stretch/>
        </p:blipFill>
        <p:spPr bwMode="auto">
          <a:xfrm>
            <a:off x="6089904" y="2487168"/>
            <a:ext cx="6263640" cy="4215384"/>
          </a:xfrm>
          <a:prstGeom prst="rect">
            <a:avLst/>
          </a:prstGeom>
          <a:noFill/>
          <a:effectLst>
            <a:softEdge rad="533400"/>
          </a:effectLst>
        </p:spPr>
      </p:pic>
      <p:pic>
        <p:nvPicPr>
          <p:cNvPr id="17412" name="Picture 72"/>
          <p:cNvPicPr>
            <a:picLocks noGrp="1" noRot="1" noChangeAspect="1" noMove="1" noResize="1" noEditPoints="1" noAdjustHandles="1" noChangeArrowheads="1" noChangeShapeType="1" noCrop="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3" name="Tiêu đề 1"/>
          <p:cNvSpPr>
            <a:spLocks noGrp="1"/>
          </p:cNvSpPr>
          <p:nvPr>
            <p:ph type="title"/>
          </p:nvPr>
        </p:nvSpPr>
        <p:spPr>
          <a:xfrm>
            <a:off x="804863" y="798513"/>
            <a:ext cx="4803775" cy="1311275"/>
          </a:xfrm>
        </p:spPr>
        <p:txBody>
          <a:bodyPr/>
          <a:lstStyle/>
          <a:p>
            <a:pPr eaLnBrk="1" hangingPunct="1"/>
            <a:endParaRPr lang="en-BZ" altLang="en-US" sz="4000" smtClean="0">
              <a:solidFill>
                <a:srgbClr val="000000"/>
              </a:solidFill>
            </a:endParaRPr>
          </a:p>
        </p:txBody>
      </p:sp>
      <p:sp>
        <p:nvSpPr>
          <p:cNvPr id="17414" name="Chỗ dành sẵn cho Nội dung 2"/>
          <p:cNvSpPr>
            <a:spLocks noGrp="1"/>
          </p:cNvSpPr>
          <p:nvPr>
            <p:ph idx="1"/>
          </p:nvPr>
        </p:nvSpPr>
        <p:spPr>
          <a:xfrm>
            <a:off x="804863" y="2271713"/>
            <a:ext cx="4803775" cy="3789362"/>
          </a:xfrm>
        </p:spPr>
        <p:txBody>
          <a:bodyPr anchor="ctr"/>
          <a:lstStyle/>
          <a:p>
            <a:pPr eaLnBrk="1" hangingPunct="1"/>
            <a:endParaRPr lang="en-BZ" altLang="en-US" sz="2000" smtClean="0">
              <a:solidFill>
                <a:srgbClr val="000000"/>
              </a:solidFill>
            </a:endParaRPr>
          </a:p>
        </p:txBody>
      </p:sp>
      <p:pic>
        <p:nvPicPr>
          <p:cNvPr id="7" name="Picture 6"/>
          <p:cNvPicPr>
            <a:picLocks noChangeAspect="1" noChangeArrowheads="1"/>
          </p:cNvPicPr>
          <p:nvPr/>
        </p:nvPicPr>
        <p:blipFill>
          <a:blip r:embed="rId6"/>
          <a:srcRect/>
          <a:stretch>
            <a:fillRect/>
          </a:stretch>
        </p:blipFill>
        <p:spPr bwMode="auto">
          <a:xfrm>
            <a:off x="0" y="77724"/>
            <a:ext cx="7825727" cy="670255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1212667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250" fill="hold"/>
                                        <p:tgtEl>
                                          <p:spTgt spid="7"/>
                                        </p:tgtEl>
                                        <p:attrNameLst>
                                          <p:attrName>ppt_w</p:attrName>
                                        </p:attrNameLst>
                                      </p:cBhvr>
                                      <p:tavLst>
                                        <p:tav tm="0">
                                          <p:val>
                                            <p:fltVal val="0"/>
                                          </p:val>
                                        </p:tav>
                                        <p:tav tm="100000">
                                          <p:val>
                                            <p:strVal val="#ppt_w"/>
                                          </p:val>
                                        </p:tav>
                                      </p:tavLst>
                                    </p:anim>
                                    <p:anim calcmode="lin" valueType="num">
                                      <p:cBhvr>
                                        <p:cTn id="8" dur="1250" fill="hold"/>
                                        <p:tgtEl>
                                          <p:spTgt spid="7"/>
                                        </p:tgtEl>
                                        <p:attrNameLst>
                                          <p:attrName>ppt_h</p:attrName>
                                        </p:attrNameLst>
                                      </p:cBhvr>
                                      <p:tavLst>
                                        <p:tav tm="0">
                                          <p:val>
                                            <p:fltVal val="0"/>
                                          </p:val>
                                        </p:tav>
                                        <p:tav tm="100000">
                                          <p:val>
                                            <p:strVal val="#ppt_h"/>
                                          </p:val>
                                        </p:tav>
                                      </p:tavLst>
                                    </p:anim>
                                    <p:animEffect transition="in" filter="fade">
                                      <p:cBhvr>
                                        <p:cTn id="9" dur="1250"/>
                                        <p:tgtEl>
                                          <p:spTgt spid="7"/>
                                        </p:tgtEl>
                                      </p:cBhvr>
                                    </p:animEffect>
                                  </p:childTnLst>
                                </p:cTn>
                              </p:par>
                            </p:childTnLst>
                          </p:cTn>
                        </p:par>
                        <p:par>
                          <p:cTn id="10" fill="hold" nodeType="afterGroup">
                            <p:stCondLst>
                              <p:cond delay="1250"/>
                            </p:stCondLst>
                            <p:childTnLst>
                              <p:par>
                                <p:cTn id="11" presetID="53" presetClass="entr" presetSubtype="16" fill="hold" nodeType="afterEffect">
                                  <p:stCondLst>
                                    <p:cond delay="0"/>
                                  </p:stCondLst>
                                  <p:childTnLst>
                                    <p:set>
                                      <p:cBhvr>
                                        <p:cTn id="12" dur="1" fill="hold">
                                          <p:stCondLst>
                                            <p:cond delay="0"/>
                                          </p:stCondLst>
                                        </p:cTn>
                                        <p:tgtEl>
                                          <p:spTgt spid="1026"/>
                                        </p:tgtEl>
                                        <p:attrNameLst>
                                          <p:attrName>style.visibility</p:attrName>
                                        </p:attrNameLst>
                                      </p:cBhvr>
                                      <p:to>
                                        <p:strVal val="visible"/>
                                      </p:to>
                                    </p:set>
                                    <p:anim calcmode="lin" valueType="num">
                                      <p:cBhvr>
                                        <p:cTn id="13" dur="1250" fill="hold"/>
                                        <p:tgtEl>
                                          <p:spTgt spid="1026"/>
                                        </p:tgtEl>
                                        <p:attrNameLst>
                                          <p:attrName>ppt_w</p:attrName>
                                        </p:attrNameLst>
                                      </p:cBhvr>
                                      <p:tavLst>
                                        <p:tav tm="0">
                                          <p:val>
                                            <p:fltVal val="0"/>
                                          </p:val>
                                        </p:tav>
                                        <p:tav tm="100000">
                                          <p:val>
                                            <p:strVal val="#ppt_w"/>
                                          </p:val>
                                        </p:tav>
                                      </p:tavLst>
                                    </p:anim>
                                    <p:anim calcmode="lin" valueType="num">
                                      <p:cBhvr>
                                        <p:cTn id="14" dur="1250" fill="hold"/>
                                        <p:tgtEl>
                                          <p:spTgt spid="1026"/>
                                        </p:tgtEl>
                                        <p:attrNameLst>
                                          <p:attrName>ppt_h</p:attrName>
                                        </p:attrNameLst>
                                      </p:cBhvr>
                                      <p:tavLst>
                                        <p:tav tm="0">
                                          <p:val>
                                            <p:fltVal val="0"/>
                                          </p:val>
                                        </p:tav>
                                        <p:tav tm="100000">
                                          <p:val>
                                            <p:strVal val="#ppt_h"/>
                                          </p:val>
                                        </p:tav>
                                      </p:tavLst>
                                    </p:anim>
                                    <p:animEffect transition="in" filter="fade">
                                      <p:cBhvr>
                                        <p:cTn id="15" dur="1250"/>
                                        <p:tgtEl>
                                          <p:spTgt spid="1026"/>
                                        </p:tgtEl>
                                      </p:cBhvr>
                                    </p:animEffect>
                                  </p:childTnLst>
                                </p:cTn>
                              </p:par>
                            </p:childTnLst>
                          </p:cTn>
                        </p:par>
                        <p:par>
                          <p:cTn id="16" fill="hold" nodeType="afterGroup">
                            <p:stCondLst>
                              <p:cond delay="2500"/>
                            </p:stCondLst>
                            <p:childTnLst>
                              <p:par>
                                <p:cTn id="17" presetID="53" presetClass="entr" presetSubtype="16" fill="hold" nodeType="afterEffect">
                                  <p:stCondLst>
                                    <p:cond delay="0"/>
                                  </p:stCondLst>
                                  <p:childTnLst>
                                    <p:set>
                                      <p:cBhvr>
                                        <p:cTn id="18" dur="1" fill="hold">
                                          <p:stCondLst>
                                            <p:cond delay="0"/>
                                          </p:stCondLst>
                                        </p:cTn>
                                        <p:tgtEl>
                                          <p:spTgt spid="1028"/>
                                        </p:tgtEl>
                                        <p:attrNameLst>
                                          <p:attrName>style.visibility</p:attrName>
                                        </p:attrNameLst>
                                      </p:cBhvr>
                                      <p:to>
                                        <p:strVal val="visible"/>
                                      </p:to>
                                    </p:set>
                                    <p:anim calcmode="lin" valueType="num">
                                      <p:cBhvr>
                                        <p:cTn id="19" dur="1250" fill="hold"/>
                                        <p:tgtEl>
                                          <p:spTgt spid="1028"/>
                                        </p:tgtEl>
                                        <p:attrNameLst>
                                          <p:attrName>ppt_w</p:attrName>
                                        </p:attrNameLst>
                                      </p:cBhvr>
                                      <p:tavLst>
                                        <p:tav tm="0">
                                          <p:val>
                                            <p:fltVal val="0"/>
                                          </p:val>
                                        </p:tav>
                                        <p:tav tm="100000">
                                          <p:val>
                                            <p:strVal val="#ppt_w"/>
                                          </p:val>
                                        </p:tav>
                                      </p:tavLst>
                                    </p:anim>
                                    <p:anim calcmode="lin" valueType="num">
                                      <p:cBhvr>
                                        <p:cTn id="20" dur="1250" fill="hold"/>
                                        <p:tgtEl>
                                          <p:spTgt spid="1028"/>
                                        </p:tgtEl>
                                        <p:attrNameLst>
                                          <p:attrName>ppt_h</p:attrName>
                                        </p:attrNameLst>
                                      </p:cBhvr>
                                      <p:tavLst>
                                        <p:tav tm="0">
                                          <p:val>
                                            <p:fltVal val="0"/>
                                          </p:val>
                                        </p:tav>
                                        <p:tav tm="100000">
                                          <p:val>
                                            <p:strVal val="#ppt_h"/>
                                          </p:val>
                                        </p:tav>
                                      </p:tavLst>
                                    </p:anim>
                                    <p:animEffect transition="in" filter="fade">
                                      <p:cBhvr>
                                        <p:cTn id="21" dur="125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122238" y="198438"/>
            <a:ext cx="11963400" cy="6462712"/>
          </a:xfrm>
          <a:prstGeom prst="rect">
            <a:avLst/>
          </a:prstGeom>
          <a:noFill/>
          <a:ln w="9525">
            <a:solidFill>
              <a:srgbClr val="FF0000"/>
            </a:solidFill>
            <a:prstDash val="dash"/>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15000"/>
              </a:lnSpc>
              <a:spcBef>
                <a:spcPct val="0"/>
              </a:spcBef>
              <a:buFontTx/>
              <a:buNone/>
            </a:pPr>
            <a:r>
              <a:rPr lang="en-US" altLang="en-US"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Ngày nay: trên mặt trận lao động sản xuất, đấu tranh phòng chống tội phạm (nêu một vài tấm gương tiêu biểu của chiến sĩ cảnh sát, bộ đội...)</a:t>
            </a:r>
          </a:p>
          <a:p>
            <a:pPr>
              <a:lnSpc>
                <a:spcPct val="115000"/>
              </a:lnSpc>
              <a:spcBef>
                <a:spcPct val="0"/>
              </a:spcBef>
              <a:buFontTx/>
              <a:buNone/>
            </a:pPr>
            <a:r>
              <a:rPr lang="en-US" altLang="en-US"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Trong cuộc sống hằng ngày: cứu người bị hại, gặp nạn</a:t>
            </a:r>
          </a:p>
          <a:p>
            <a:pPr>
              <a:lnSpc>
                <a:spcPct val="115000"/>
              </a:lnSpc>
              <a:spcBef>
                <a:spcPct val="0"/>
              </a:spcBef>
              <a:buFontTx/>
              <a:buNone/>
            </a:pPr>
            <a:r>
              <a:rPr lang="en-US" altLang="en-US"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Liên hệ tình hình biển Đông hiện nay, lòng dũng cảm của các chiến sĩ cảnh sát biển, đang ngày đêm bám biển bảo vệ chủ quyền của dân tộc.</a:t>
            </a:r>
          </a:p>
          <a:p>
            <a:pPr>
              <a:lnSpc>
                <a:spcPct val="115000"/>
              </a:lnSpc>
              <a:spcBef>
                <a:spcPct val="0"/>
              </a:spcBef>
              <a:buFontTx/>
              <a:buNone/>
            </a:pPr>
            <a:r>
              <a:rPr lang="en-US" altLang="en-US"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 Bàn bạc mở rộng</a:t>
            </a:r>
          </a:p>
          <a:p>
            <a:pPr>
              <a:lnSpc>
                <a:spcPct val="115000"/>
              </a:lnSpc>
              <a:spcBef>
                <a:spcPct val="0"/>
              </a:spcBef>
              <a:buFontTx/>
              <a:buNone/>
            </a:pPr>
            <a:r>
              <a:rPr lang="en-US" altLang="en-US"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Những người nhầm tưởng lòng dũng cảm với hành động liều lĩnh, mù quáng, bất chấp công lý.</a:t>
            </a:r>
          </a:p>
          <a:p>
            <a:pPr>
              <a:lnSpc>
                <a:spcPct val="115000"/>
              </a:lnSpc>
              <a:spcBef>
                <a:spcPct val="0"/>
              </a:spcBef>
              <a:buFontTx/>
              <a:buNone/>
            </a:pPr>
            <a:r>
              <a:rPr lang="en-US" altLang="en-US"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Phê phán những người hèn nhát, bạc nhược không dám đấu tranh, không dám đương đầu với khó khăn thử thách để vươn lên trong cuộc sống.</a:t>
            </a:r>
          </a:p>
          <a:p>
            <a:pPr>
              <a:lnSpc>
                <a:spcPct val="115000"/>
              </a:lnSpc>
              <a:spcBef>
                <a:spcPct val="0"/>
              </a:spcBef>
              <a:buFontTx/>
              <a:buNone/>
            </a:pPr>
            <a:r>
              <a:rPr lang="en-US" altLang="en-US"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e. Liên hệ thực tế và bản thân:</a:t>
            </a:r>
          </a:p>
          <a:p>
            <a:pPr>
              <a:lnSpc>
                <a:spcPct val="115000"/>
              </a:lnSpc>
              <a:spcBef>
                <a:spcPct val="0"/>
              </a:spcBef>
              <a:buFontTx/>
              <a:buNone/>
            </a:pPr>
            <a:r>
              <a:rPr lang="en-US" altLang="en-US"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Trách nhiệm của tuổi trẻ trong việc rèn luyện lòng dũng cảm, phát huy truyền thống quý báu của dân tộc</a:t>
            </a:r>
          </a:p>
          <a:p>
            <a:pPr>
              <a:lnSpc>
                <a:spcPct val="115000"/>
              </a:lnSpc>
              <a:spcBef>
                <a:spcPct val="0"/>
              </a:spcBef>
              <a:buFontTx/>
              <a:buNone/>
            </a:pPr>
            <a:r>
              <a:rPr lang="en-US" altLang="en-US"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Rèn luyện tinh thần dũng cảm từ việc làm nhỏ nhất trong cuộc sống hàng ngày nơi gia đình, nhà trường như dám nhận lỗi khi mắc lỗi, dũng cảm chỉ khuyết điểm của bạn</a:t>
            </a:r>
          </a:p>
          <a:p>
            <a:pPr>
              <a:lnSpc>
                <a:spcPct val="115000"/>
              </a:lnSpc>
              <a:spcBef>
                <a:spcPct val="0"/>
              </a:spcBef>
              <a:buFontTx/>
              <a:buNone/>
            </a:pPr>
            <a:r>
              <a:rPr lang="en-US" altLang="en-US"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Liên hệ bản thân đã dũng cảm trong những việc gì... </a:t>
            </a:r>
          </a:p>
        </p:txBody>
      </p:sp>
    </p:spTree>
    <p:extLst>
      <p:ext uri="{BB962C8B-B14F-4D97-AF65-F5344CB8AC3E}">
        <p14:creationId xmlns:p14="http://schemas.microsoft.com/office/powerpoint/2010/main" val="12556238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endParaRPr lang="en-BZ" altLang="en-US" smtClean="0"/>
          </a:p>
        </p:txBody>
      </p:sp>
      <p:pic>
        <p:nvPicPr>
          <p:cNvPr id="19459"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0" y="-42863"/>
            <a:ext cx="12192000" cy="6891338"/>
          </a:xfrm>
          <a:blipFill dpi="0" rotWithShape="1">
            <a:blip r:embed="rId4"/>
            <a:srcRect/>
            <a:stretch>
              <a:fillRect/>
            </a:stretch>
          </a:blipFill>
        </p:spPr>
      </p:pic>
      <p:sp>
        <p:nvSpPr>
          <p:cNvPr id="8" name="Rectangle 7"/>
          <p:cNvSpPr>
            <a:spLocks noChangeArrowheads="1"/>
          </p:cNvSpPr>
          <p:nvPr/>
        </p:nvSpPr>
        <p:spPr bwMode="auto">
          <a:xfrm>
            <a:off x="2220913" y="6399213"/>
            <a:ext cx="8780462" cy="17819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endParaRPr lang="en-BZ" altLang="en-US" sz="3200" b="1" i="1">
              <a:solidFill>
                <a:srgbClr val="7030A0"/>
              </a:solidFill>
              <a:latin typeface="Times New Roman" panose="02020603050405020304" pitchFamily="18" charset="0"/>
              <a:cs typeface="Times New Roman" panose="02020603050405020304" pitchFamily="18" charset="0"/>
            </a:endParaRPr>
          </a:p>
          <a:p>
            <a:pPr eaLnBrk="1" hangingPunct="1">
              <a:lnSpc>
                <a:spcPct val="100000"/>
              </a:lnSpc>
              <a:spcBef>
                <a:spcPct val="0"/>
              </a:spcBef>
              <a:buFontTx/>
              <a:buNone/>
            </a:pPr>
            <a:r>
              <a:rPr lang="vi-VN" altLang="en-US" sz="3200" b="1">
                <a:solidFill>
                  <a:srgbClr val="000000"/>
                </a:solidFill>
                <a:latin typeface="Times New Roman" panose="02020603050405020304" pitchFamily="18" charset="0"/>
                <a:cs typeface="Times New Roman" panose="02020603050405020304" pitchFamily="18" charset="0"/>
              </a:rPr>
              <a:t>Không có kính không phải vì xe không có kính</a:t>
            </a:r>
            <a:br>
              <a:rPr lang="vi-VN" altLang="en-US" sz="3200" b="1">
                <a:solidFill>
                  <a:srgbClr val="000000"/>
                </a:solidFill>
                <a:latin typeface="Times New Roman" panose="02020603050405020304" pitchFamily="18" charset="0"/>
                <a:cs typeface="Times New Roman" panose="02020603050405020304" pitchFamily="18" charset="0"/>
              </a:rPr>
            </a:br>
            <a:r>
              <a:rPr lang="vi-VN" altLang="en-US" sz="3200" b="1">
                <a:solidFill>
                  <a:srgbClr val="000000"/>
                </a:solidFill>
                <a:latin typeface="Times New Roman" panose="02020603050405020304" pitchFamily="18" charset="0"/>
                <a:cs typeface="Times New Roman" panose="02020603050405020304" pitchFamily="18" charset="0"/>
              </a:rPr>
              <a:t>Bom giật, bom rung kính vỡ đi rồi</a:t>
            </a:r>
            <a:br>
              <a:rPr lang="vi-VN" altLang="en-US" sz="3200" b="1">
                <a:solidFill>
                  <a:srgbClr val="000000"/>
                </a:solidFill>
                <a:latin typeface="Times New Roman" panose="02020603050405020304" pitchFamily="18" charset="0"/>
                <a:cs typeface="Times New Roman" panose="02020603050405020304" pitchFamily="18" charset="0"/>
              </a:rPr>
            </a:br>
            <a:r>
              <a:rPr lang="vi-VN" altLang="en-US" sz="3200" b="1">
                <a:solidFill>
                  <a:srgbClr val="000000"/>
                </a:solidFill>
                <a:latin typeface="Times New Roman" panose="02020603050405020304" pitchFamily="18" charset="0"/>
                <a:cs typeface="Times New Roman" panose="02020603050405020304" pitchFamily="18" charset="0"/>
              </a:rPr>
              <a:t>Ung dung buồng lái ta ngồi,</a:t>
            </a:r>
            <a:br>
              <a:rPr lang="vi-VN" altLang="en-US" sz="3200" b="1">
                <a:solidFill>
                  <a:srgbClr val="000000"/>
                </a:solidFill>
                <a:latin typeface="Times New Roman" panose="02020603050405020304" pitchFamily="18" charset="0"/>
                <a:cs typeface="Times New Roman" panose="02020603050405020304" pitchFamily="18" charset="0"/>
              </a:rPr>
            </a:br>
            <a:r>
              <a:rPr lang="vi-VN" altLang="en-US" sz="3200" b="1">
                <a:solidFill>
                  <a:srgbClr val="000000"/>
                </a:solidFill>
                <a:latin typeface="Times New Roman" panose="02020603050405020304" pitchFamily="18" charset="0"/>
                <a:cs typeface="Times New Roman" panose="02020603050405020304" pitchFamily="18" charset="0"/>
              </a:rPr>
              <a:t>Nhìn đất, nhìn trời, nhìn thẳng.</a:t>
            </a:r>
            <a:br>
              <a:rPr lang="vi-VN" altLang="en-US" sz="3200" b="1">
                <a:solidFill>
                  <a:srgbClr val="000000"/>
                </a:solidFill>
                <a:latin typeface="Times New Roman" panose="02020603050405020304" pitchFamily="18" charset="0"/>
                <a:cs typeface="Times New Roman" panose="02020603050405020304" pitchFamily="18" charset="0"/>
              </a:rPr>
            </a:br>
            <a:r>
              <a:rPr lang="vi-VN" altLang="en-US" sz="3200" b="1">
                <a:solidFill>
                  <a:srgbClr val="000000"/>
                </a:solidFill>
                <a:latin typeface="Times New Roman" panose="02020603050405020304" pitchFamily="18" charset="0"/>
                <a:cs typeface="Times New Roman" panose="02020603050405020304" pitchFamily="18" charset="0"/>
              </a:rPr>
              <a:t/>
            </a:r>
            <a:br>
              <a:rPr lang="vi-VN" altLang="en-US" sz="3200" b="1">
                <a:solidFill>
                  <a:srgbClr val="000000"/>
                </a:solidFill>
                <a:latin typeface="Times New Roman" panose="02020603050405020304" pitchFamily="18" charset="0"/>
                <a:cs typeface="Times New Roman" panose="02020603050405020304" pitchFamily="18" charset="0"/>
              </a:rPr>
            </a:br>
            <a:r>
              <a:rPr lang="vi-VN" altLang="en-US" sz="3200" b="1">
                <a:solidFill>
                  <a:srgbClr val="000000"/>
                </a:solidFill>
                <a:latin typeface="Times New Roman" panose="02020603050405020304" pitchFamily="18" charset="0"/>
                <a:cs typeface="Times New Roman" panose="02020603050405020304" pitchFamily="18" charset="0"/>
              </a:rPr>
              <a:t>Nhìn thấy gió vào xoa mắt đắng</a:t>
            </a:r>
            <a:br>
              <a:rPr lang="vi-VN" altLang="en-US" sz="3200" b="1">
                <a:solidFill>
                  <a:srgbClr val="000000"/>
                </a:solidFill>
                <a:latin typeface="Times New Roman" panose="02020603050405020304" pitchFamily="18" charset="0"/>
                <a:cs typeface="Times New Roman" panose="02020603050405020304" pitchFamily="18" charset="0"/>
              </a:rPr>
            </a:br>
            <a:r>
              <a:rPr lang="vi-VN" altLang="en-US" sz="3200" b="1">
                <a:solidFill>
                  <a:srgbClr val="000000"/>
                </a:solidFill>
                <a:latin typeface="Times New Roman" panose="02020603050405020304" pitchFamily="18" charset="0"/>
                <a:cs typeface="Times New Roman" panose="02020603050405020304" pitchFamily="18" charset="0"/>
              </a:rPr>
              <a:t>Nhìn thấy con đường chạy thẳng vào tim</a:t>
            </a:r>
            <a:br>
              <a:rPr lang="vi-VN" altLang="en-US" sz="3200" b="1">
                <a:solidFill>
                  <a:srgbClr val="000000"/>
                </a:solidFill>
                <a:latin typeface="Times New Roman" panose="02020603050405020304" pitchFamily="18" charset="0"/>
                <a:cs typeface="Times New Roman" panose="02020603050405020304" pitchFamily="18" charset="0"/>
              </a:rPr>
            </a:br>
            <a:r>
              <a:rPr lang="vi-VN" altLang="en-US" sz="3200" b="1">
                <a:solidFill>
                  <a:srgbClr val="000000"/>
                </a:solidFill>
                <a:latin typeface="Times New Roman" panose="02020603050405020304" pitchFamily="18" charset="0"/>
                <a:cs typeface="Times New Roman" panose="02020603050405020304" pitchFamily="18" charset="0"/>
              </a:rPr>
              <a:t>Thấy sao trời và đột ngột cánh chim</a:t>
            </a:r>
            <a:br>
              <a:rPr lang="vi-VN" altLang="en-US" sz="3200" b="1">
                <a:solidFill>
                  <a:srgbClr val="000000"/>
                </a:solidFill>
                <a:latin typeface="Times New Roman" panose="02020603050405020304" pitchFamily="18" charset="0"/>
                <a:cs typeface="Times New Roman" panose="02020603050405020304" pitchFamily="18" charset="0"/>
              </a:rPr>
            </a:br>
            <a:r>
              <a:rPr lang="vi-VN" altLang="en-US" sz="3200" b="1">
                <a:solidFill>
                  <a:srgbClr val="000000"/>
                </a:solidFill>
                <a:latin typeface="Times New Roman" panose="02020603050405020304" pitchFamily="18" charset="0"/>
                <a:cs typeface="Times New Roman" panose="02020603050405020304" pitchFamily="18" charset="0"/>
              </a:rPr>
              <a:t>Như sa, như ùa vào buồng lái</a:t>
            </a:r>
            <a:r>
              <a:rPr lang="en-BZ" altLang="en-US" sz="3200" b="1">
                <a:solidFill>
                  <a:srgbClr val="000000"/>
                </a:solidFill>
                <a:latin typeface="Times New Roman" panose="02020603050405020304" pitchFamily="18" charset="0"/>
                <a:cs typeface="Times New Roman" panose="02020603050405020304" pitchFamily="18" charset="0"/>
              </a:rPr>
              <a:t>.</a:t>
            </a:r>
            <a:r>
              <a:rPr lang="vi-VN" altLang="en-US" sz="3200" b="1">
                <a:solidFill>
                  <a:srgbClr val="000000"/>
                </a:solidFill>
                <a:latin typeface="Times New Roman" panose="02020603050405020304" pitchFamily="18" charset="0"/>
                <a:cs typeface="Times New Roman" panose="02020603050405020304" pitchFamily="18" charset="0"/>
              </a:rPr>
              <a:t/>
            </a:r>
            <a:br>
              <a:rPr lang="vi-VN" altLang="en-US" sz="3200" b="1">
                <a:solidFill>
                  <a:srgbClr val="000000"/>
                </a:solidFill>
                <a:latin typeface="Times New Roman" panose="02020603050405020304" pitchFamily="18" charset="0"/>
                <a:cs typeface="Times New Roman" panose="02020603050405020304" pitchFamily="18" charset="0"/>
              </a:rPr>
            </a:br>
            <a:r>
              <a:rPr lang="vi-VN" altLang="en-US" sz="3200" b="1">
                <a:solidFill>
                  <a:srgbClr val="000000"/>
                </a:solidFill>
                <a:latin typeface="Times New Roman" panose="02020603050405020304" pitchFamily="18" charset="0"/>
                <a:cs typeface="Times New Roman" panose="02020603050405020304" pitchFamily="18" charset="0"/>
              </a:rPr>
              <a:t/>
            </a:r>
            <a:br>
              <a:rPr lang="vi-VN" altLang="en-US" sz="3200" b="1">
                <a:solidFill>
                  <a:srgbClr val="000000"/>
                </a:solidFill>
                <a:latin typeface="Times New Roman" panose="02020603050405020304" pitchFamily="18" charset="0"/>
                <a:cs typeface="Times New Roman" panose="02020603050405020304" pitchFamily="18" charset="0"/>
              </a:rPr>
            </a:br>
            <a:r>
              <a:rPr lang="vi-VN" altLang="en-US" sz="3200" b="1">
                <a:solidFill>
                  <a:srgbClr val="000000"/>
                </a:solidFill>
                <a:latin typeface="Times New Roman" panose="02020603050405020304" pitchFamily="18" charset="0"/>
                <a:cs typeface="Times New Roman" panose="02020603050405020304" pitchFamily="18" charset="0"/>
              </a:rPr>
              <a:t>Không có kính, ừ thì có bụi,</a:t>
            </a:r>
            <a:br>
              <a:rPr lang="vi-VN" altLang="en-US" sz="3200" b="1">
                <a:solidFill>
                  <a:srgbClr val="000000"/>
                </a:solidFill>
                <a:latin typeface="Times New Roman" panose="02020603050405020304" pitchFamily="18" charset="0"/>
                <a:cs typeface="Times New Roman" panose="02020603050405020304" pitchFamily="18" charset="0"/>
              </a:rPr>
            </a:br>
            <a:r>
              <a:rPr lang="vi-VN" altLang="en-US" sz="3200" b="1">
                <a:solidFill>
                  <a:srgbClr val="000000"/>
                </a:solidFill>
                <a:latin typeface="Times New Roman" panose="02020603050405020304" pitchFamily="18" charset="0"/>
                <a:cs typeface="Times New Roman" panose="02020603050405020304" pitchFamily="18" charset="0"/>
              </a:rPr>
              <a:t>Bụi phun tóc trắng như người già</a:t>
            </a:r>
            <a:br>
              <a:rPr lang="vi-VN" altLang="en-US" sz="3200" b="1">
                <a:solidFill>
                  <a:srgbClr val="000000"/>
                </a:solidFill>
                <a:latin typeface="Times New Roman" panose="02020603050405020304" pitchFamily="18" charset="0"/>
                <a:cs typeface="Times New Roman" panose="02020603050405020304" pitchFamily="18" charset="0"/>
              </a:rPr>
            </a:br>
            <a:r>
              <a:rPr lang="vi-VN" altLang="en-US" sz="3200" b="1">
                <a:solidFill>
                  <a:srgbClr val="000000"/>
                </a:solidFill>
                <a:latin typeface="Times New Roman" panose="02020603050405020304" pitchFamily="18" charset="0"/>
                <a:cs typeface="Times New Roman" panose="02020603050405020304" pitchFamily="18" charset="0"/>
              </a:rPr>
              <a:t>Chưa cần rửa, phì phèo châm điếu thuốc</a:t>
            </a:r>
            <a:br>
              <a:rPr lang="vi-VN" altLang="en-US" sz="3200" b="1">
                <a:solidFill>
                  <a:srgbClr val="000000"/>
                </a:solidFill>
                <a:latin typeface="Times New Roman" panose="02020603050405020304" pitchFamily="18" charset="0"/>
                <a:cs typeface="Times New Roman" panose="02020603050405020304" pitchFamily="18" charset="0"/>
              </a:rPr>
            </a:br>
            <a:r>
              <a:rPr lang="vi-VN" altLang="en-US" sz="3200" b="1">
                <a:solidFill>
                  <a:srgbClr val="000000"/>
                </a:solidFill>
                <a:latin typeface="Times New Roman" panose="02020603050405020304" pitchFamily="18" charset="0"/>
                <a:cs typeface="Times New Roman" panose="02020603050405020304" pitchFamily="18" charset="0"/>
              </a:rPr>
              <a:t>Nhìn nhau mặt lấm cười ha ha.</a:t>
            </a:r>
            <a:br>
              <a:rPr lang="vi-VN" altLang="en-US" sz="3200" b="1">
                <a:solidFill>
                  <a:srgbClr val="000000"/>
                </a:solidFill>
                <a:latin typeface="Times New Roman" panose="02020603050405020304" pitchFamily="18" charset="0"/>
                <a:cs typeface="Times New Roman" panose="02020603050405020304" pitchFamily="18" charset="0"/>
              </a:rPr>
            </a:br>
            <a:r>
              <a:rPr lang="vi-VN" altLang="en-US" sz="3200" b="1">
                <a:solidFill>
                  <a:srgbClr val="000000"/>
                </a:solidFill>
                <a:latin typeface="Times New Roman" panose="02020603050405020304" pitchFamily="18" charset="0"/>
                <a:cs typeface="Times New Roman" panose="02020603050405020304" pitchFamily="18" charset="0"/>
              </a:rPr>
              <a:t/>
            </a:r>
            <a:br>
              <a:rPr lang="vi-VN" altLang="en-US" sz="3200" b="1">
                <a:solidFill>
                  <a:srgbClr val="000000"/>
                </a:solidFill>
                <a:latin typeface="Times New Roman" panose="02020603050405020304" pitchFamily="18" charset="0"/>
                <a:cs typeface="Times New Roman" panose="02020603050405020304" pitchFamily="18" charset="0"/>
              </a:rPr>
            </a:br>
            <a:r>
              <a:rPr lang="vi-VN" altLang="en-US" sz="3200" b="1">
                <a:solidFill>
                  <a:srgbClr val="000000"/>
                </a:solidFill>
                <a:latin typeface="Times New Roman" panose="02020603050405020304" pitchFamily="18" charset="0"/>
                <a:cs typeface="Times New Roman" panose="02020603050405020304" pitchFamily="18" charset="0"/>
              </a:rPr>
              <a:t>Không có kính, ừ thì ướt áo</a:t>
            </a:r>
            <a:br>
              <a:rPr lang="vi-VN" altLang="en-US" sz="3200" b="1">
                <a:solidFill>
                  <a:srgbClr val="000000"/>
                </a:solidFill>
                <a:latin typeface="Times New Roman" panose="02020603050405020304" pitchFamily="18" charset="0"/>
                <a:cs typeface="Times New Roman" panose="02020603050405020304" pitchFamily="18" charset="0"/>
              </a:rPr>
            </a:br>
            <a:r>
              <a:rPr lang="vi-VN" altLang="en-US" sz="3200" b="1">
                <a:solidFill>
                  <a:srgbClr val="000000"/>
                </a:solidFill>
                <a:latin typeface="Times New Roman" panose="02020603050405020304" pitchFamily="18" charset="0"/>
                <a:cs typeface="Times New Roman" panose="02020603050405020304" pitchFamily="18" charset="0"/>
              </a:rPr>
              <a:t>Mưa tuôn, mưa xối như ng</a:t>
            </a:r>
            <a:r>
              <a:rPr lang="en-BZ" altLang="en-US" sz="3200" b="1">
                <a:solidFill>
                  <a:srgbClr val="000000"/>
                </a:solidFill>
                <a:latin typeface="Times New Roman" panose="02020603050405020304" pitchFamily="18" charset="0"/>
                <a:cs typeface="Times New Roman" panose="02020603050405020304" pitchFamily="18" charset="0"/>
              </a:rPr>
              <a:t>oài</a:t>
            </a:r>
            <a:r>
              <a:rPr lang="vi-VN" altLang="en-US" sz="3200" b="1">
                <a:solidFill>
                  <a:srgbClr val="000000"/>
                </a:solidFill>
                <a:latin typeface="Times New Roman" panose="02020603050405020304" pitchFamily="18" charset="0"/>
                <a:cs typeface="Times New Roman" panose="02020603050405020304" pitchFamily="18" charset="0"/>
              </a:rPr>
              <a:t> trời</a:t>
            </a:r>
            <a:br>
              <a:rPr lang="vi-VN" altLang="en-US" sz="3200" b="1">
                <a:solidFill>
                  <a:srgbClr val="000000"/>
                </a:solidFill>
                <a:latin typeface="Times New Roman" panose="02020603050405020304" pitchFamily="18" charset="0"/>
                <a:cs typeface="Times New Roman" panose="02020603050405020304" pitchFamily="18" charset="0"/>
              </a:rPr>
            </a:br>
            <a:r>
              <a:rPr lang="vi-VN" altLang="en-US" sz="3200" b="1">
                <a:solidFill>
                  <a:srgbClr val="000000"/>
                </a:solidFill>
                <a:latin typeface="Times New Roman" panose="02020603050405020304" pitchFamily="18" charset="0"/>
                <a:cs typeface="Times New Roman" panose="02020603050405020304" pitchFamily="18" charset="0"/>
              </a:rPr>
              <a:t>Chưa cần thay, lái trăm cây số nữa</a:t>
            </a:r>
            <a:br>
              <a:rPr lang="vi-VN" altLang="en-US" sz="3200" b="1">
                <a:solidFill>
                  <a:srgbClr val="000000"/>
                </a:solidFill>
                <a:latin typeface="Times New Roman" panose="02020603050405020304" pitchFamily="18" charset="0"/>
                <a:cs typeface="Times New Roman" panose="02020603050405020304" pitchFamily="18" charset="0"/>
              </a:rPr>
            </a:br>
            <a:r>
              <a:rPr lang="vi-VN" altLang="en-US" sz="3200" b="1">
                <a:solidFill>
                  <a:srgbClr val="000000"/>
                </a:solidFill>
                <a:latin typeface="Times New Roman" panose="02020603050405020304" pitchFamily="18" charset="0"/>
                <a:cs typeface="Times New Roman" panose="02020603050405020304" pitchFamily="18" charset="0"/>
              </a:rPr>
              <a:t>Mưa ngừng, gió lùa khô mau thôi.</a:t>
            </a:r>
            <a:br>
              <a:rPr lang="vi-VN" altLang="en-US" sz="3200" b="1">
                <a:solidFill>
                  <a:srgbClr val="000000"/>
                </a:solidFill>
                <a:latin typeface="Times New Roman" panose="02020603050405020304" pitchFamily="18" charset="0"/>
                <a:cs typeface="Times New Roman" panose="02020603050405020304" pitchFamily="18" charset="0"/>
              </a:rPr>
            </a:br>
            <a:r>
              <a:rPr lang="vi-VN" altLang="en-US" sz="3200" b="1">
                <a:solidFill>
                  <a:srgbClr val="000000"/>
                </a:solidFill>
                <a:latin typeface="Times New Roman" panose="02020603050405020304" pitchFamily="18" charset="0"/>
                <a:cs typeface="Times New Roman" panose="02020603050405020304" pitchFamily="18" charset="0"/>
              </a:rPr>
              <a:t/>
            </a:r>
            <a:br>
              <a:rPr lang="vi-VN" altLang="en-US" sz="3200" b="1">
                <a:solidFill>
                  <a:srgbClr val="000000"/>
                </a:solidFill>
                <a:latin typeface="Times New Roman" panose="02020603050405020304" pitchFamily="18" charset="0"/>
                <a:cs typeface="Times New Roman" panose="02020603050405020304" pitchFamily="18" charset="0"/>
              </a:rPr>
            </a:br>
            <a:r>
              <a:rPr lang="vi-VN" altLang="en-US" sz="3200" b="1">
                <a:solidFill>
                  <a:srgbClr val="000000"/>
                </a:solidFill>
                <a:latin typeface="Times New Roman" panose="02020603050405020304" pitchFamily="18" charset="0"/>
                <a:cs typeface="Times New Roman" panose="02020603050405020304" pitchFamily="18" charset="0"/>
              </a:rPr>
              <a:t>Những chiếc xe từ trong bom rơi</a:t>
            </a:r>
            <a:br>
              <a:rPr lang="vi-VN" altLang="en-US" sz="3200" b="1">
                <a:solidFill>
                  <a:srgbClr val="000000"/>
                </a:solidFill>
                <a:latin typeface="Times New Roman" panose="02020603050405020304" pitchFamily="18" charset="0"/>
                <a:cs typeface="Times New Roman" panose="02020603050405020304" pitchFamily="18" charset="0"/>
              </a:rPr>
            </a:br>
            <a:r>
              <a:rPr lang="vi-VN" altLang="en-US" sz="3200" b="1">
                <a:solidFill>
                  <a:srgbClr val="000000"/>
                </a:solidFill>
                <a:latin typeface="Times New Roman" panose="02020603050405020304" pitchFamily="18" charset="0"/>
                <a:cs typeface="Times New Roman" panose="02020603050405020304" pitchFamily="18" charset="0"/>
              </a:rPr>
              <a:t>Ðã về đây họp thành tiểu đội</a:t>
            </a:r>
            <a:br>
              <a:rPr lang="vi-VN" altLang="en-US" sz="3200" b="1">
                <a:solidFill>
                  <a:srgbClr val="000000"/>
                </a:solidFill>
                <a:latin typeface="Times New Roman" panose="02020603050405020304" pitchFamily="18" charset="0"/>
                <a:cs typeface="Times New Roman" panose="02020603050405020304" pitchFamily="18" charset="0"/>
              </a:rPr>
            </a:br>
            <a:r>
              <a:rPr lang="vi-VN" altLang="en-US" sz="3200" b="1">
                <a:solidFill>
                  <a:srgbClr val="000000"/>
                </a:solidFill>
                <a:latin typeface="Times New Roman" panose="02020603050405020304" pitchFamily="18" charset="0"/>
                <a:cs typeface="Times New Roman" panose="02020603050405020304" pitchFamily="18" charset="0"/>
              </a:rPr>
              <a:t>Gặp bè bạn suốt dọc đường đi tới</a:t>
            </a:r>
            <a:br>
              <a:rPr lang="vi-VN" altLang="en-US" sz="3200" b="1">
                <a:solidFill>
                  <a:srgbClr val="000000"/>
                </a:solidFill>
                <a:latin typeface="Times New Roman" panose="02020603050405020304" pitchFamily="18" charset="0"/>
                <a:cs typeface="Times New Roman" panose="02020603050405020304" pitchFamily="18" charset="0"/>
              </a:rPr>
            </a:br>
            <a:r>
              <a:rPr lang="vi-VN" altLang="en-US" sz="3200" b="1">
                <a:solidFill>
                  <a:srgbClr val="000000"/>
                </a:solidFill>
                <a:latin typeface="Times New Roman" panose="02020603050405020304" pitchFamily="18" charset="0"/>
                <a:cs typeface="Times New Roman" panose="02020603050405020304" pitchFamily="18" charset="0"/>
              </a:rPr>
              <a:t>Bắt tay qua cửa kính vỡ rồi.</a:t>
            </a:r>
            <a:br>
              <a:rPr lang="vi-VN" altLang="en-US" sz="3200" b="1">
                <a:solidFill>
                  <a:srgbClr val="000000"/>
                </a:solidFill>
                <a:latin typeface="Times New Roman" panose="02020603050405020304" pitchFamily="18" charset="0"/>
                <a:cs typeface="Times New Roman" panose="02020603050405020304" pitchFamily="18" charset="0"/>
              </a:rPr>
            </a:br>
            <a:r>
              <a:rPr lang="vi-VN" altLang="en-US" sz="3200" b="1">
                <a:solidFill>
                  <a:srgbClr val="000000"/>
                </a:solidFill>
                <a:latin typeface="Times New Roman" panose="02020603050405020304" pitchFamily="18" charset="0"/>
                <a:cs typeface="Times New Roman" panose="02020603050405020304" pitchFamily="18" charset="0"/>
              </a:rPr>
              <a:t/>
            </a:r>
            <a:br>
              <a:rPr lang="vi-VN" altLang="en-US" sz="3200" b="1">
                <a:solidFill>
                  <a:srgbClr val="000000"/>
                </a:solidFill>
                <a:latin typeface="Times New Roman" panose="02020603050405020304" pitchFamily="18" charset="0"/>
                <a:cs typeface="Times New Roman" panose="02020603050405020304" pitchFamily="18" charset="0"/>
              </a:rPr>
            </a:br>
            <a:r>
              <a:rPr lang="vi-VN" altLang="en-US" sz="3200" b="1">
                <a:solidFill>
                  <a:srgbClr val="000000"/>
                </a:solidFill>
                <a:latin typeface="Times New Roman" panose="02020603050405020304" pitchFamily="18" charset="0"/>
                <a:cs typeface="Times New Roman" panose="02020603050405020304" pitchFamily="18" charset="0"/>
              </a:rPr>
              <a:t>Bếp Hoàng Cầm ta dựng giữa trời</a:t>
            </a:r>
            <a:br>
              <a:rPr lang="vi-VN" altLang="en-US" sz="3200" b="1">
                <a:solidFill>
                  <a:srgbClr val="000000"/>
                </a:solidFill>
                <a:latin typeface="Times New Roman" panose="02020603050405020304" pitchFamily="18" charset="0"/>
                <a:cs typeface="Times New Roman" panose="02020603050405020304" pitchFamily="18" charset="0"/>
              </a:rPr>
            </a:br>
            <a:r>
              <a:rPr lang="vi-VN" altLang="en-US" sz="3200" b="1">
                <a:solidFill>
                  <a:srgbClr val="000000"/>
                </a:solidFill>
                <a:latin typeface="Times New Roman" panose="02020603050405020304" pitchFamily="18" charset="0"/>
                <a:cs typeface="Times New Roman" panose="02020603050405020304" pitchFamily="18" charset="0"/>
              </a:rPr>
              <a:t>Chung bát đũa nghĩa là gia đình đấy</a:t>
            </a:r>
            <a:br>
              <a:rPr lang="vi-VN" altLang="en-US" sz="3200" b="1">
                <a:solidFill>
                  <a:srgbClr val="000000"/>
                </a:solidFill>
                <a:latin typeface="Times New Roman" panose="02020603050405020304" pitchFamily="18" charset="0"/>
                <a:cs typeface="Times New Roman" panose="02020603050405020304" pitchFamily="18" charset="0"/>
              </a:rPr>
            </a:br>
            <a:r>
              <a:rPr lang="vi-VN" altLang="en-US" sz="3200" b="1">
                <a:solidFill>
                  <a:srgbClr val="000000"/>
                </a:solidFill>
                <a:latin typeface="Times New Roman" panose="02020603050405020304" pitchFamily="18" charset="0"/>
                <a:cs typeface="Times New Roman" panose="02020603050405020304" pitchFamily="18" charset="0"/>
              </a:rPr>
              <a:t>Võng mắc chông chênh đường xe chạy</a:t>
            </a:r>
            <a:br>
              <a:rPr lang="vi-VN" altLang="en-US" sz="3200" b="1">
                <a:solidFill>
                  <a:srgbClr val="000000"/>
                </a:solidFill>
                <a:latin typeface="Times New Roman" panose="02020603050405020304" pitchFamily="18" charset="0"/>
                <a:cs typeface="Times New Roman" panose="02020603050405020304" pitchFamily="18" charset="0"/>
              </a:rPr>
            </a:br>
            <a:r>
              <a:rPr lang="vi-VN" altLang="en-US" sz="3200" b="1">
                <a:solidFill>
                  <a:srgbClr val="000000"/>
                </a:solidFill>
                <a:latin typeface="Times New Roman" panose="02020603050405020304" pitchFamily="18" charset="0"/>
                <a:cs typeface="Times New Roman" panose="02020603050405020304" pitchFamily="18" charset="0"/>
              </a:rPr>
              <a:t>Lại đi, lại đi trời xanh thêm.</a:t>
            </a:r>
            <a:br>
              <a:rPr lang="vi-VN" altLang="en-US" sz="3200" b="1">
                <a:solidFill>
                  <a:srgbClr val="000000"/>
                </a:solidFill>
                <a:latin typeface="Times New Roman" panose="02020603050405020304" pitchFamily="18" charset="0"/>
                <a:cs typeface="Times New Roman" panose="02020603050405020304" pitchFamily="18" charset="0"/>
              </a:rPr>
            </a:br>
            <a:r>
              <a:rPr lang="vi-VN" altLang="en-US" sz="3200" b="1">
                <a:solidFill>
                  <a:srgbClr val="000000"/>
                </a:solidFill>
                <a:latin typeface="Times New Roman" panose="02020603050405020304" pitchFamily="18" charset="0"/>
                <a:cs typeface="Times New Roman" panose="02020603050405020304" pitchFamily="18" charset="0"/>
              </a:rPr>
              <a:t/>
            </a:r>
            <a:br>
              <a:rPr lang="vi-VN" altLang="en-US" sz="3200" b="1">
                <a:solidFill>
                  <a:srgbClr val="000000"/>
                </a:solidFill>
                <a:latin typeface="Times New Roman" panose="02020603050405020304" pitchFamily="18" charset="0"/>
                <a:cs typeface="Times New Roman" panose="02020603050405020304" pitchFamily="18" charset="0"/>
              </a:rPr>
            </a:br>
            <a:r>
              <a:rPr lang="vi-VN" altLang="en-US" sz="3200" b="1">
                <a:solidFill>
                  <a:srgbClr val="000000"/>
                </a:solidFill>
                <a:latin typeface="Times New Roman" panose="02020603050405020304" pitchFamily="18" charset="0"/>
                <a:cs typeface="Times New Roman" panose="02020603050405020304" pitchFamily="18" charset="0"/>
              </a:rPr>
              <a:t>Không có kính, rồi xe không có đèn,</a:t>
            </a:r>
            <a:br>
              <a:rPr lang="vi-VN" altLang="en-US" sz="3200" b="1">
                <a:solidFill>
                  <a:srgbClr val="000000"/>
                </a:solidFill>
                <a:latin typeface="Times New Roman" panose="02020603050405020304" pitchFamily="18" charset="0"/>
                <a:cs typeface="Times New Roman" panose="02020603050405020304" pitchFamily="18" charset="0"/>
              </a:rPr>
            </a:br>
            <a:r>
              <a:rPr lang="vi-VN" altLang="en-US" sz="3200" b="1">
                <a:solidFill>
                  <a:srgbClr val="000000"/>
                </a:solidFill>
                <a:latin typeface="Times New Roman" panose="02020603050405020304" pitchFamily="18" charset="0"/>
                <a:cs typeface="Times New Roman" panose="02020603050405020304" pitchFamily="18" charset="0"/>
              </a:rPr>
              <a:t>Không có mui xe, thùng xe có xước,</a:t>
            </a:r>
            <a:br>
              <a:rPr lang="vi-VN" altLang="en-US" sz="3200" b="1">
                <a:solidFill>
                  <a:srgbClr val="000000"/>
                </a:solidFill>
                <a:latin typeface="Times New Roman" panose="02020603050405020304" pitchFamily="18" charset="0"/>
                <a:cs typeface="Times New Roman" panose="02020603050405020304" pitchFamily="18" charset="0"/>
              </a:rPr>
            </a:br>
            <a:r>
              <a:rPr lang="vi-VN" altLang="en-US" sz="3200" b="1">
                <a:solidFill>
                  <a:srgbClr val="000000"/>
                </a:solidFill>
                <a:latin typeface="Times New Roman" panose="02020603050405020304" pitchFamily="18" charset="0"/>
                <a:cs typeface="Times New Roman" panose="02020603050405020304" pitchFamily="18" charset="0"/>
              </a:rPr>
              <a:t>Xe vẫn chạy vì miền Nam phía trước:</a:t>
            </a:r>
            <a:br>
              <a:rPr lang="vi-VN" altLang="en-US" sz="3200" b="1">
                <a:solidFill>
                  <a:srgbClr val="000000"/>
                </a:solidFill>
                <a:latin typeface="Times New Roman" panose="02020603050405020304" pitchFamily="18" charset="0"/>
                <a:cs typeface="Times New Roman" panose="02020603050405020304" pitchFamily="18" charset="0"/>
              </a:rPr>
            </a:br>
            <a:r>
              <a:rPr lang="vi-VN" altLang="en-US" sz="3200" b="1">
                <a:solidFill>
                  <a:srgbClr val="000000"/>
                </a:solidFill>
                <a:latin typeface="Times New Roman" panose="02020603050405020304" pitchFamily="18" charset="0"/>
                <a:cs typeface="Times New Roman" panose="02020603050405020304" pitchFamily="18" charset="0"/>
              </a:rPr>
              <a:t>Chỉ cần trong xe có một trái tim.</a:t>
            </a:r>
            <a:endParaRPr lang="en-BZ" altLang="en-US" sz="3200" b="1" i="1">
              <a:solidFill>
                <a:srgbClr val="7030A0"/>
              </a:solidFill>
              <a:latin typeface="Times New Roman" panose="02020603050405020304" pitchFamily="18" charset="0"/>
              <a:cs typeface="Times New Roman" panose="02020603050405020304" pitchFamily="18" charset="0"/>
            </a:endParaRPr>
          </a:p>
        </p:txBody>
      </p:sp>
      <p:sp>
        <p:nvSpPr>
          <p:cNvPr id="6" name="Hộp Văn bản 5"/>
          <p:cNvSpPr txBox="1">
            <a:spLocks noChangeArrowheads="1"/>
          </p:cNvSpPr>
          <p:nvPr/>
        </p:nvSpPr>
        <p:spPr bwMode="auto">
          <a:xfrm>
            <a:off x="2220913" y="2098675"/>
            <a:ext cx="8126412"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BZ" altLang="en-US" sz="4800" b="1">
                <a:solidFill>
                  <a:srgbClr val="000000"/>
                </a:solidFill>
                <a:latin typeface="Times New Roman" panose="02020603050405020304" pitchFamily="18" charset="0"/>
                <a:cs typeface="Times New Roman" panose="02020603050405020304" pitchFamily="18" charset="0"/>
              </a:rPr>
              <a:t>BÀI THƠ VỀ TIỂU ĐỘI XE KHÔNG KÍNH</a:t>
            </a:r>
          </a:p>
        </p:txBody>
      </p:sp>
    </p:spTree>
    <p:extLst>
      <p:ext uri="{BB962C8B-B14F-4D97-AF65-F5344CB8AC3E}">
        <p14:creationId xmlns:p14="http://schemas.microsoft.com/office/powerpoint/2010/main" val="384517664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by="(-#ppt_w*2)" calcmode="lin" valueType="num">
                                      <p:cBhvr rctx="PPT">
                                        <p:cTn id="7" dur="500" autoRev="1" fill="hold">
                                          <p:stCondLst>
                                            <p:cond delay="0"/>
                                          </p:stCondLst>
                                        </p:cTn>
                                        <p:tgtEl>
                                          <p:spTgt spid="6"/>
                                        </p:tgtEl>
                                        <p:attrNameLst>
                                          <p:attrName>ppt_w</p:attrName>
                                        </p:attrNameLst>
                                      </p:cBhvr>
                                    </p:anim>
                                    <p:anim by="(#ppt_w*0.50)" calcmode="lin" valueType="num">
                                      <p:cBhvr>
                                        <p:cTn id="8" dur="500" decel="50000" autoRev="1" fill="hold">
                                          <p:stCondLst>
                                            <p:cond delay="0"/>
                                          </p:stCondLst>
                                        </p:cTn>
                                        <p:tgtEl>
                                          <p:spTgt spid="6"/>
                                        </p:tgtEl>
                                        <p:attrNameLst>
                                          <p:attrName>ppt_x</p:attrName>
                                        </p:attrNameLst>
                                      </p:cBhvr>
                                    </p:anim>
                                    <p:anim from="(-#ppt_h/2)" to="(#ppt_y)" calcmode="lin" valueType="num">
                                      <p:cBhvr>
                                        <p:cTn id="9" dur="1000" fill="hold">
                                          <p:stCondLst>
                                            <p:cond delay="0"/>
                                          </p:stCondLst>
                                        </p:cTn>
                                        <p:tgtEl>
                                          <p:spTgt spid="6"/>
                                        </p:tgtEl>
                                        <p:attrNameLst>
                                          <p:attrName>ppt_y</p:attrName>
                                        </p:attrNameLst>
                                      </p:cBhvr>
                                    </p:anim>
                                    <p:animRot by="21600000">
                                      <p:cBhvr>
                                        <p:cTn id="10" dur="1000" fill="hold">
                                          <p:stCondLst>
                                            <p:cond delay="0"/>
                                          </p:stCondLst>
                                        </p:cTn>
                                        <p:tgtEl>
                                          <p:spTgt spid="6"/>
                                        </p:tgtEl>
                                        <p:attrNameLst>
                                          <p:attrName>r</p:attrName>
                                        </p:attrNameLst>
                                      </p:cBhvr>
                                    </p:animRot>
                                  </p:childTnLst>
                                </p:cTn>
                              </p:par>
                            </p:childTnLst>
                          </p:cTn>
                        </p:par>
                      </p:childTnLst>
                    </p:cTn>
                  </p:par>
                  <p:par>
                    <p:cTn id="11" fill="hold" nodeType="clickPar">
                      <p:stCondLst>
                        <p:cond delay="indefinite"/>
                      </p:stCondLst>
                      <p:childTnLst>
                        <p:par>
                          <p:cTn id="12" fill="hold" nodeType="withGroup">
                            <p:stCondLst>
                              <p:cond delay="0"/>
                            </p:stCondLst>
                            <p:childTnLst>
                              <p:par>
                                <p:cTn id="13" presetID="12" presetClass="exit" presetSubtype="4" fill="hold" grpId="1" nodeType="clickEffect">
                                  <p:stCondLst>
                                    <p:cond delay="0"/>
                                  </p:stCondLst>
                                  <p:iterate type="lt">
                                    <p:tmPct val="0"/>
                                  </p:iterate>
                                  <p:childTnLst>
                                    <p:anim calcmode="lin" valueType="num">
                                      <p:cBhvr additive="base">
                                        <p:cTn id="14" dur="1000"/>
                                        <p:tgtEl>
                                          <p:spTgt spid="6"/>
                                        </p:tgtEl>
                                        <p:attrNameLst>
                                          <p:attrName>ppt_y</p:attrName>
                                        </p:attrNameLst>
                                      </p:cBhvr>
                                      <p:tavLst>
                                        <p:tav tm="0">
                                          <p:val>
                                            <p:strVal val="#ppt_y"/>
                                          </p:val>
                                        </p:tav>
                                        <p:tav tm="100000">
                                          <p:val>
                                            <p:strVal val="#ppt_y+#ppt_h*1.125000"/>
                                          </p:val>
                                        </p:tav>
                                      </p:tavLst>
                                    </p:anim>
                                    <p:animEffect transition="out" filter="wipe(down)">
                                      <p:cBhvr>
                                        <p:cTn id="15" dur="1000"/>
                                        <p:tgtEl>
                                          <p:spTgt spid="6"/>
                                        </p:tgtEl>
                                      </p:cBhvr>
                                    </p:animEffect>
                                    <p:set>
                                      <p:cBhvr>
                                        <p:cTn id="16" dur="1" fill="hold">
                                          <p:stCondLst>
                                            <p:cond delay="999"/>
                                          </p:stCondLst>
                                        </p:cTn>
                                        <p:tgtEl>
                                          <p:spTgt spid="6"/>
                                        </p:tgtEl>
                                        <p:attrNameLst>
                                          <p:attrName>style.visibility</p:attrName>
                                        </p:attrNameLst>
                                      </p:cBhvr>
                                      <p:to>
                                        <p:strVal val="hidden"/>
                                      </p:to>
                                    </p:set>
                                  </p:childTnLst>
                                </p:cTn>
                              </p:par>
                              <p:par>
                                <p:cTn id="17" presetID="64" presetClass="path" presetSubtype="0" fill="hold" grpId="0" nodeType="withEffect">
                                  <p:stCondLst>
                                    <p:cond delay="0"/>
                                  </p:stCondLst>
                                  <p:childTnLst>
                                    <p:animMotion origin="layout" path="M -0.0125 -2.59259E-6 L 0.02031 -4.40092 " pathEditMode="relative" rAng="0" ptsTypes="AA">
                                      <p:cBhvr>
                                        <p:cTn id="18" dur="59000" fill="hold"/>
                                        <p:tgtEl>
                                          <p:spTgt spid="8"/>
                                        </p:tgtEl>
                                        <p:attrNameLst>
                                          <p:attrName>ppt_x</p:attrName>
                                          <p:attrName>ppt_y</p:attrName>
                                        </p:attrNameLst>
                                      </p:cBhvr>
                                      <p:rCtr x="1641" y="-22004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p:bldP spid="6"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NhÃ  thÆ¡ vÃ  khÃºc ca anh hÃ¹ng"/>
          <p:cNvPicPr>
            <a:picLocks noChangeAspect="1" noChangeArrowheads="1"/>
          </p:cNvPicPr>
          <p:nvPr/>
        </p:nvPicPr>
        <p:blipFill>
          <a:blip r:embed="rId3">
            <a:extLst>
              <a:ext uri="{28A0092B-C50C-407E-A947-70E740481C1C}">
                <a14:useLocalDpi xmlns:a14="http://schemas.microsoft.com/office/drawing/2010/main" val="0"/>
              </a:ext>
            </a:extLst>
          </a:blip>
          <a:srcRect l="9242" t="17348" r="11662" b="19714"/>
          <a:stretch>
            <a:fillRect/>
          </a:stretch>
        </p:blipFill>
        <p:spPr bwMode="auto">
          <a:xfrm>
            <a:off x="519113" y="0"/>
            <a:ext cx="111537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9407363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4674</Words>
  <Application>Microsoft Office PowerPoint</Application>
  <PresentationFormat>Widescreen</PresentationFormat>
  <Paragraphs>325</Paragraphs>
  <Slides>70</Slides>
  <Notes>37</Notes>
  <HiddenSlides>0</HiddenSlides>
  <MMClips>2</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70</vt:i4>
      </vt:variant>
    </vt:vector>
  </HeadingPairs>
  <TitlesOfParts>
    <vt:vector size="83" baseType="lpstr">
      <vt:lpstr>Malgun Gothic</vt:lpstr>
      <vt:lpstr>SimSun</vt:lpstr>
      <vt:lpstr>#9Slide03 Arima Madurai</vt:lpstr>
      <vt:lpstr>#9Slide03 Cabin Condensed Bold</vt:lpstr>
      <vt:lpstr>#9Slide05 SVNQuarzo</vt:lpstr>
      <vt:lpstr>.VnMonotype corsiva</vt:lpstr>
      <vt:lpstr>Arial</vt:lpstr>
      <vt:lpstr>Calibri</vt:lpstr>
      <vt:lpstr>Calibri Light</vt:lpstr>
      <vt:lpstr>Tahoma</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Tác phẩm: Bài thơ về tiểu đội xe không kính sáng tác năm 1969.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Ung dung buồng lái ta ngồi  Nhìn đất, nhìn trời, nhìn thẳng .... Nhìn thấy gió vào xoa mắt đắng Nhìn thấy con đường chạy thẳng vào tim Thấy sao trời và đột ngột cánh chim Như sa, như ùa vào buồng lái </vt:lpstr>
      <vt:lpstr>Hình ảnh người chiến sĩ lái xe hiện lên qua những chi tiết nào? Nêu nhận xét của em.</vt:lpstr>
      <vt:lpstr>PowerPoint Presentation</vt:lpstr>
      <vt:lpstr>PowerPoint Presentation</vt:lpstr>
      <vt:lpstr>Không có kính, ừ thì có bụi,  Bụi phun tóc trắng như người già  Chưa cần  rửa, phì phèo châm điếu thuốc  Nhìn nhau mặt lấm cười ha ha.  Không có kính, ừ thì  ướt áo  Mưa tuôn, mưa xối như ngoài trời  Chưa cần thay, lái trăm cây số nữa  Mưa lùa gió vào khô mau thôi </vt:lpstr>
      <vt:lpstr>PowerPoint Presentation</vt:lpstr>
      <vt:lpstr>PowerPoint Presentation</vt:lpstr>
      <vt:lpstr>PowerPoint Presentation</vt:lpstr>
      <vt:lpstr>PowerPoint Presentation</vt:lpstr>
      <vt:lpstr>Anh hùng nuôi quân Hoàng Cầm</vt:lpstr>
      <vt:lpstr>PowerPoint Presentation</vt:lpstr>
      <vt:lpstr>Lại đi, lại đi, trời xanh thêm  Niềm vui ra trận, sự tin tưởng vào tương lai.</vt:lpstr>
      <vt:lpstr> Khi lên xe ta chưa quen nhau  Lúc xuống xe ta đã thành bè bạn Ta tựa lưng vào bốn năm tấn đạn Chúng ta đi đường dài Mấy trăm xe và mấy trăm người Nhằm mặt trận tiến vào như cơn lốc  Những trái tim xếp theo hàng dọc Suốt đường dài hồi hộp biết bao nhiêu”  (Chim Lạc bay)</vt:lpstr>
      <vt:lpstr>Không có kính, rồi xe không có đèn, Không có mui xe, thùng xe có xước, Xe vẫn chạy vì miền Nam phía trước: Chỉ cần trong xe có một trái tim.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WATER</dc:creator>
  <cp:lastModifiedBy>WATER</cp:lastModifiedBy>
  <cp:revision>1</cp:revision>
  <dcterms:created xsi:type="dcterms:W3CDTF">2023-10-16T08:26:14Z</dcterms:created>
  <dcterms:modified xsi:type="dcterms:W3CDTF">2023-10-16T08:26:43Z</dcterms:modified>
</cp:coreProperties>
</file>