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ABD2-3ADE-81C7-AE2C-7E6356EFF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C5746-5BC9-C4F6-D390-F4BC2B26F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F7BA7-BC76-264E-C828-C216DD5F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B5DA4-86C1-4791-EBDC-C69F035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AD81A-0044-5A4C-C412-BFE74670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1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A22CE-8C4F-6FA8-5D23-262358B0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F1ADB-5419-EA5D-58E9-D85029071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A6DEA-59A0-4E43-BA38-77FDDD26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91FF-A269-97E3-BE1A-BBBF9208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DBA5-E75E-08C3-866E-DD09D75D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4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2F8E9-8519-592A-5159-2EAF90AEB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8DC01-A37D-68C2-8E33-1677E5047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17652-B872-F502-6A85-F89F57E4A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3F95F-651D-6D32-93FB-9E554729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9935-EE8A-2A3B-A2F4-74C3236E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7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2FB7-DC0F-0844-D1BC-098AEA6F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CBD79-174E-1218-84E4-91404FD65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3E72-FF1C-9404-10F8-5C944F70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F4C9-1B36-84F1-DBF4-1A6881A68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0F6AE-1A5B-A8CF-5CDA-53E023A6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A541-171D-F6C1-5D34-B8454C2D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36B10-9159-A7AF-4DDD-90BD9877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B7D9A-C5DD-9F1D-DBCA-DB5D39DB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00610-794E-AB7E-D6E3-338A64D8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E7CE5-75BE-FB52-6817-CB77DAC18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0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B521-F33A-7FA5-F482-59D379EB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0E15B-9BEE-01F2-F60D-A7D2FE2A0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6EE9A-B3A3-4FD0-4D2F-5706A2DD3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7A34A-3FFC-E0DF-9230-8F2164F8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35CEB-9C86-4590-83B4-18379BE9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48346-9F60-EAB8-D9B5-FE40615B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6076-8013-2E6B-E4DE-2B99A7775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C3632-E049-D42A-816C-C923D4037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4F987-0B23-E753-635F-EEF7DAE46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0886E-5E32-AAAF-EB00-6B62CA13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2ACD56-4604-8505-CF3A-4E2E50F5B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E7CE0-9BB4-3A1C-94F8-72AA495C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0FF4EB-A4C3-01C8-3F06-D23F30C9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F8ACF-7326-EAEF-BFDB-8984B039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F7F6A-516F-E8B5-2E51-C72D9BC3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16D65-5F51-1C27-8320-14CF7809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EC614-B1F8-CDBA-8419-3DF88DF9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9E702-E385-7D7F-5D08-A410F48E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B4699-1209-B836-B02E-C26079B0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DCE349-D05A-8CEC-2800-26C3B321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828FC-730A-E1A2-5B0F-99F9EA57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0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5526-2E1C-E7C8-DFA3-DA3E32F1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300C-0143-404B-3FCC-C0813A94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D54B-E5AC-5F7E-FA0F-A38759335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0B32E-7134-457D-5748-242EFDCB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49509-DB5D-66B2-3A95-8CFC1036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3E368-BAEA-BAD3-5CE0-135967F7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5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38B1-87DE-7541-0F18-B709F94E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6F7D7-B151-22F5-1178-881FF1467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CEDF2-6B33-5AB5-D9F1-D499FB8F0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0E1CB-C514-97BC-D289-9CD95976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15140-2743-D970-77A6-F40309B8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0B1B0-AFAA-0BE1-552C-C2B1562B6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DF821-47FE-BB82-E2CC-8D4D671A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0337B-EF97-3385-B958-C66FBCDA5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ECB0C-F46C-A9B8-F2DC-F50B962D1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F994-0EAD-4580-A44E-B6D019A5519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2345C-2594-91C5-D848-47527A1D9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EBC13-5D17-959F-0A23-816C37194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2E26-6B1D-4FAE-9C25-E07583FEC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5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3BC1-1615-C6C7-F4C4-93B625C5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24463-50F8-3701-81D0-53E28BA7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ào bài hình có trục đối xứng">
            <a:hlinkClick r:id="" action="ppaction://media"/>
            <a:extLst>
              <a:ext uri="{FF2B5EF4-FFF2-40B4-BE49-F238E27FC236}">
                <a16:creationId xmlns:a16="http://schemas.microsoft.com/office/drawing/2014/main" id="{580B830D-3EE8-25C9-7746-886E63589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413" y="281463"/>
            <a:ext cx="10999173" cy="62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DA3C-FEA1-8BEE-10DB-ADB5E9C2D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690" y="1622322"/>
            <a:ext cx="11100619" cy="992905"/>
          </a:xfrm>
        </p:spPr>
        <p:txBody>
          <a:bodyPr/>
          <a:lstStyle/>
          <a:p>
            <a:r>
              <a:rPr lang="en-US" dirty="0">
                <a:latin typeface="#9Slide03 IcielPanton Black" panose="00000A00000000000000" pitchFamily="2" charset="0"/>
              </a:rPr>
              <a:t>HÌNH CÓ TRỤC ĐỐI XỨNG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86B79-4728-CD16-366C-5088D0AA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101" y="3568082"/>
            <a:ext cx="2958261" cy="2256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F7676-986A-7955-4F1F-ED952CD07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20" y="3423566"/>
            <a:ext cx="2498835" cy="2545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973F4-2D2C-C9D1-F36F-A8B80A07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373" y="3010551"/>
            <a:ext cx="3098319" cy="31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BCF00-B2B8-3558-A340-478BB72D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I. HÌNH CÓ TRỤC ĐỐI XỨNG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ECD14-C8A4-4686-D3E6-76EF33FF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55" y="1530657"/>
            <a:ext cx="10515600" cy="1458349"/>
          </a:xfrm>
        </p:spPr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khoa,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xứng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các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01F20C-148E-23BA-F02F-C27F3FBB5C85}"/>
              </a:ext>
            </a:extLst>
          </p:cNvPr>
          <p:cNvSpPr/>
          <p:nvPr/>
        </p:nvSpPr>
        <p:spPr>
          <a:xfrm>
            <a:off x="383458" y="3471501"/>
            <a:ext cx="1966451" cy="19664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E9BBEA97-0AAD-0073-0167-4C3C1635EEF2}"/>
              </a:ext>
            </a:extLst>
          </p:cNvPr>
          <p:cNvSpPr/>
          <p:nvPr/>
        </p:nvSpPr>
        <p:spPr>
          <a:xfrm>
            <a:off x="2930013" y="3673061"/>
            <a:ext cx="3008671" cy="1563329"/>
          </a:xfrm>
          <a:prstGeom prst="parallelogram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B55BE9-D4F7-8C75-8216-2D15E6EF4307}"/>
              </a:ext>
            </a:extLst>
          </p:cNvPr>
          <p:cNvSpPr/>
          <p:nvPr/>
        </p:nvSpPr>
        <p:spPr>
          <a:xfrm>
            <a:off x="6860458" y="3360892"/>
            <a:ext cx="1966451" cy="1966451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34D0E8-A95B-AF32-C56E-E5D988AD5F60}"/>
              </a:ext>
            </a:extLst>
          </p:cNvPr>
          <p:cNvSpPr/>
          <p:nvPr/>
        </p:nvSpPr>
        <p:spPr>
          <a:xfrm>
            <a:off x="9372601" y="3429000"/>
            <a:ext cx="2153264" cy="1764891"/>
          </a:xfrm>
          <a:prstGeom prst="triangle">
            <a:avLst/>
          </a:prstGeom>
          <a:solidFill>
            <a:srgbClr val="C0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5E474D-5817-86BE-70E6-FC2DB60E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22" y="478092"/>
            <a:ext cx="2493061" cy="2432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06ADC-186F-50DF-B100-5FE8291A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440" y="504988"/>
            <a:ext cx="2519120" cy="2432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28F37-ACE8-0B8C-6BC5-60B5618E2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762" y="478092"/>
            <a:ext cx="2421193" cy="248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62FEE-E033-7938-FF72-35F9FB1D9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079" y="3469562"/>
            <a:ext cx="2965258" cy="2910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F9D1B3-E289-7B35-DB8D-1662D7041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24" y="3038475"/>
            <a:ext cx="4250301" cy="31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98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DE9D-DD22-C53D-8089-7FBB8C55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II. TRỤC ĐỐI XỨNG CỦA MỘT SỐ HÌNH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F7E9-0D09-346A-1AC9-674B00F99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xứng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943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ục đối xứng của các hình 2">
            <a:hlinkClick r:id="" action="ppaction://media"/>
            <a:extLst>
              <a:ext uri="{FF2B5EF4-FFF2-40B4-BE49-F238E27FC236}">
                <a16:creationId xmlns:a16="http://schemas.microsoft.com/office/drawing/2014/main" id="{41873AD9-C446-C1EF-B989-9FD5740A3D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65" y="182512"/>
            <a:ext cx="11592232" cy="65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62</Words>
  <Application>Microsoft Office PowerPoint</Application>
  <PresentationFormat>Widescreen</PresentationFormat>
  <Paragraphs>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#9Slide03 IcielPanton Black</vt:lpstr>
      <vt:lpstr>Arial</vt:lpstr>
      <vt:lpstr>Calibri</vt:lpstr>
      <vt:lpstr>Calibri Light</vt:lpstr>
      <vt:lpstr>Office Theme</vt:lpstr>
      <vt:lpstr>PowerPoint Presentation</vt:lpstr>
      <vt:lpstr>HÌNH CÓ TRỤC ĐỐI XỨNG</vt:lpstr>
      <vt:lpstr>I. HÌNH CÓ TRỤC ĐỐI XỨNG </vt:lpstr>
      <vt:lpstr>PowerPoint Presentation</vt:lpstr>
      <vt:lpstr>II. TRỤC ĐỐI XỨNG CỦA MỘT SỐ HÌNH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Nguyễn</dc:creator>
  <cp:lastModifiedBy>Hiền Nguyễn</cp:lastModifiedBy>
  <cp:revision>4</cp:revision>
  <dcterms:created xsi:type="dcterms:W3CDTF">2023-12-18T21:55:31Z</dcterms:created>
  <dcterms:modified xsi:type="dcterms:W3CDTF">2023-12-18T23:08:42Z</dcterms:modified>
</cp:coreProperties>
</file>