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32"/>
  </p:notesMasterIdLst>
  <p:sldIdLst>
    <p:sldId id="288" r:id="rId2"/>
    <p:sldId id="258" r:id="rId3"/>
    <p:sldId id="257" r:id="rId4"/>
    <p:sldId id="259" r:id="rId5"/>
    <p:sldId id="261" r:id="rId6"/>
    <p:sldId id="265" r:id="rId7"/>
    <p:sldId id="289" r:id="rId8"/>
    <p:sldId id="267" r:id="rId9"/>
    <p:sldId id="263" r:id="rId10"/>
    <p:sldId id="268" r:id="rId11"/>
    <p:sldId id="269" r:id="rId12"/>
    <p:sldId id="270" r:id="rId13"/>
    <p:sldId id="271" r:id="rId14"/>
    <p:sldId id="273" r:id="rId15"/>
    <p:sldId id="274" r:id="rId16"/>
    <p:sldId id="275" r:id="rId17"/>
    <p:sldId id="276" r:id="rId18"/>
    <p:sldId id="277" r:id="rId19"/>
    <p:sldId id="285" r:id="rId20"/>
    <p:sldId id="278" r:id="rId21"/>
    <p:sldId id="279" r:id="rId22"/>
    <p:sldId id="280" r:id="rId23"/>
    <p:sldId id="282" r:id="rId24"/>
    <p:sldId id="281" r:id="rId25"/>
    <p:sldId id="283" r:id="rId26"/>
    <p:sldId id="286" r:id="rId27"/>
    <p:sldId id="290" r:id="rId28"/>
    <p:sldId id="287" r:id="rId29"/>
    <p:sldId id="291" r:id="rId30"/>
    <p:sldId id="29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8/1/2021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7F62C74-FA2A-4405-B6F6-5B6C072F6C48}" type="slidenum">
              <a:rPr lang="en-US" smtClean="0"/>
              <a:pPr eaLnBrk="1" hangingPunct="1"/>
              <a:t>1</a:t>
            </a:fld>
            <a:endParaRPr lang="en-US" smtClean="0"/>
          </a:p>
        </p:txBody>
      </p:sp>
      <p:sp>
        <p:nvSpPr>
          <p:cNvPr id="399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8/1/2021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8/1/2021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8/1/2021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8/1/2021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8/1/2021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8/1/2021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8/1/2021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8/1/2021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8/1/2021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8/1/2021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8/1/2021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8/1/2021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image" Target="../media/image7.emf"/><Relationship Id="rId18" Type="http://schemas.openxmlformats.org/officeDocument/2006/relationships/image" Target="../media/image12.gif"/><Relationship Id="rId3" Type="http://schemas.openxmlformats.org/officeDocument/2006/relationships/audio" Target="file:///C:\WINDOWS\Help\Tours\WindowsMediaPlayer\Audio\Wav\wmpaud1.wav" TargetMode="External"/><Relationship Id="rId21" Type="http://schemas.openxmlformats.org/officeDocument/2006/relationships/image" Target="../media/image15.png"/><Relationship Id="rId7" Type="http://schemas.openxmlformats.org/officeDocument/2006/relationships/oleObject" Target="../embeddings/oleObject1.bin"/><Relationship Id="rId12" Type="http://schemas.openxmlformats.org/officeDocument/2006/relationships/image" Target="../media/image6.gif"/><Relationship Id="rId17" Type="http://schemas.openxmlformats.org/officeDocument/2006/relationships/image" Target="../media/image11.gif"/><Relationship Id="rId2" Type="http://schemas.openxmlformats.org/officeDocument/2006/relationships/audio" Target="../media/audio1.wav"/><Relationship Id="rId16" Type="http://schemas.openxmlformats.org/officeDocument/2006/relationships/image" Target="../media/image10.emf"/><Relationship Id="rId20" Type="http://schemas.openxmlformats.org/officeDocument/2006/relationships/image" Target="../media/image14.gif"/><Relationship Id="rId1" Type="http://schemas.openxmlformats.org/officeDocument/2006/relationships/vmlDrawing" Target="../drawings/vmlDrawing1.vml"/><Relationship Id="rId6" Type="http://schemas.openxmlformats.org/officeDocument/2006/relationships/hyperlink" Target="../BIEN_NHO.MID" TargetMode="External"/><Relationship Id="rId11" Type="http://schemas.openxmlformats.org/officeDocument/2006/relationships/image" Target="../media/image5.gif"/><Relationship Id="rId5" Type="http://schemas.openxmlformats.org/officeDocument/2006/relationships/notesSlide" Target="../notesSlides/notesSlide1.xml"/><Relationship Id="rId15" Type="http://schemas.openxmlformats.org/officeDocument/2006/relationships/image" Target="../media/image9.emf"/><Relationship Id="rId10" Type="http://schemas.openxmlformats.org/officeDocument/2006/relationships/image" Target="../media/image4.jpeg"/><Relationship Id="rId19" Type="http://schemas.openxmlformats.org/officeDocument/2006/relationships/image" Target="../media/image13.gif"/><Relationship Id="rId4" Type="http://schemas.openxmlformats.org/officeDocument/2006/relationships/slideLayout" Target="../slideLayouts/slideLayout7.xml"/><Relationship Id="rId9" Type="http://schemas.openxmlformats.org/officeDocument/2006/relationships/image" Target="../media/image3.png"/><Relationship Id="rId14" Type="http://schemas.openxmlformats.org/officeDocument/2006/relationships/image" Target="../media/image8.emf"/><Relationship Id="rId22"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34.gif"/><Relationship Id="rId5" Type="http://schemas.openxmlformats.org/officeDocument/2006/relationships/slide" Target="slide23.xml"/><Relationship Id="rId10" Type="http://schemas.openxmlformats.org/officeDocument/2006/relationships/slide" Target="slide27.xml"/><Relationship Id="rId4" Type="http://schemas.openxmlformats.org/officeDocument/2006/relationships/slide" Target="slide22.xml"/><Relationship Id="rId9"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pPr>
              <a:defRPr/>
            </a:pPr>
            <a:fld id="{D7BE28D7-7F56-4F1C-A291-36D4F422562A}" type="slidenum">
              <a:rPr lang="en-US"/>
              <a:pPr>
                <a:defRPr/>
              </a:pPr>
              <a:t>1</a:t>
            </a:fld>
            <a:endParaRPr lang="en-US"/>
          </a:p>
        </p:txBody>
      </p:sp>
      <p:graphicFrame>
        <p:nvGraphicFramePr>
          <p:cNvPr id="1026" name="Object 3">
            <a:hlinkClick r:id="rId6" action="ppaction://hlinkfile"/>
          </p:cNvPr>
          <p:cNvGraphicFramePr>
            <a:graphicFrameLocks noChangeAspect="1"/>
          </p:cNvGraphicFramePr>
          <p:nvPr/>
        </p:nvGraphicFramePr>
        <p:xfrm>
          <a:off x="0" y="2209800"/>
          <a:ext cx="2462213" cy="4648200"/>
        </p:xfrm>
        <a:graphic>
          <a:graphicData uri="http://schemas.openxmlformats.org/presentationml/2006/ole">
            <mc:AlternateContent xmlns:mc="http://schemas.openxmlformats.org/markup-compatibility/2006">
              <mc:Choice xmlns:v="urn:schemas-microsoft-com:vml" Requires="v">
                <p:oleObj spid="_x0000_s1092" name="Clip" r:id="rId7" imgW="1060704" imgH="1335024" progId="MS_ClipArt_Gallery.2">
                  <p:embed/>
                </p:oleObj>
              </mc:Choice>
              <mc:Fallback>
                <p:oleObj name="Clip" r:id="rId7" imgW="1060704" imgH="1335024" progId="MS_ClipArt_Gallery.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098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Rectangle 10"/>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a:defRPr/>
            </a:pPr>
            <a:endParaRPr lang="en-US" sz="2200">
              <a:effectLst>
                <a:outerShdw blurRad="38100" dist="38100" dir="2700000" algn="tl">
                  <a:srgbClr val="000000">
                    <a:alpha val="43137"/>
                  </a:srgbClr>
                </a:outerShdw>
              </a:effectLst>
              <a:latin typeface="Arial" pitchFamily="34" charset="0"/>
            </a:endParaRPr>
          </a:p>
        </p:txBody>
      </p:sp>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4" name="Group 20"/>
          <p:cNvGrpSpPr/>
          <p:nvPr/>
        </p:nvGrpSpPr>
        <p:grpSpPr>
          <a:xfrm>
            <a:off x="2860312" y="2743538"/>
            <a:ext cx="1494812"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5" name="Group 23"/>
          <p:cNvGrpSpPr>
            <a:grpSpLocks/>
          </p:cNvGrpSpPr>
          <p:nvPr/>
        </p:nvGrpSpPr>
        <p:grpSpPr bwMode="auto">
          <a:xfrm>
            <a:off x="18589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grpSp>
        <p:nvGrpSpPr>
          <p:cNvPr id="7" name="Group 26"/>
          <p:cNvGrpSpPr/>
          <p:nvPr/>
        </p:nvGrpSpPr>
        <p:grpSpPr>
          <a:xfrm>
            <a:off x="2878953"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sz="3200"/>
            </a:p>
          </p:txBody>
        </p:sp>
      </p:grpSp>
      <p:sp>
        <p:nvSpPr>
          <p:cNvPr id="31" name="TextBox 30"/>
          <p:cNvSpPr txBox="1"/>
          <p:nvPr/>
        </p:nvSpPr>
        <p:spPr>
          <a:xfrm>
            <a:off x="1428728" y="3617903"/>
            <a:ext cx="572114"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rPr>
              <a:t>T</a:t>
            </a:r>
            <a:endParaRPr lang="vi-VN" sz="4400" b="1">
              <a:solidFill>
                <a:srgbClr val="00C200"/>
              </a:solidFill>
            </a:endParaRPr>
          </a:p>
        </p:txBody>
      </p:sp>
      <p:sp>
        <p:nvSpPr>
          <p:cNvPr id="32" name="TextBox 31"/>
          <p:cNvSpPr txBox="1"/>
          <p:nvPr/>
        </p:nvSpPr>
        <p:spPr>
          <a:xfrm>
            <a:off x="2031764" y="3617903"/>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I</a:t>
            </a:r>
            <a:endParaRPr lang="vi-VN" sz="4400" b="1">
              <a:solidFill>
                <a:srgbClr val="FF0000"/>
              </a:solidFill>
            </a:endParaRPr>
          </a:p>
        </p:txBody>
      </p:sp>
      <p:sp>
        <p:nvSpPr>
          <p:cNvPr id="33" name="TextBox 32"/>
          <p:cNvSpPr txBox="1"/>
          <p:nvPr/>
        </p:nvSpPr>
        <p:spPr>
          <a:xfrm>
            <a:off x="2643174" y="3614728"/>
            <a:ext cx="56863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rPr>
              <a:t>N</a:t>
            </a:r>
            <a:endParaRPr lang="vi-VN" sz="4400" b="1">
              <a:solidFill>
                <a:srgbClr val="24602E"/>
              </a:solidFill>
            </a:endParaRPr>
          </a:p>
        </p:txBody>
      </p:sp>
      <p:sp>
        <p:nvSpPr>
          <p:cNvPr id="34" name="TextBox 33"/>
          <p:cNvSpPr txBox="1"/>
          <p:nvPr/>
        </p:nvSpPr>
        <p:spPr>
          <a:xfrm>
            <a:off x="3643306"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rPr>
              <a:t>H</a:t>
            </a:r>
            <a:endParaRPr lang="vi-VN" sz="4400" b="1">
              <a:solidFill>
                <a:srgbClr val="5B34DA"/>
              </a:solidFill>
            </a:endParaRPr>
          </a:p>
        </p:txBody>
      </p:sp>
      <p:sp>
        <p:nvSpPr>
          <p:cNvPr id="35" name="TextBox 34"/>
          <p:cNvSpPr txBox="1"/>
          <p:nvPr/>
        </p:nvSpPr>
        <p:spPr>
          <a:xfrm>
            <a:off x="4286248" y="3614728"/>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cs typeface="Arial" charset="0"/>
              </a:rPr>
              <a:t>Ọ</a:t>
            </a:r>
            <a:endParaRPr lang="vi-VN" sz="4400" b="1">
              <a:solidFill>
                <a:srgbClr val="333300"/>
              </a:solidFill>
              <a:cs typeface="Arial" charset="0"/>
            </a:endParaRPr>
          </a:p>
        </p:txBody>
      </p:sp>
      <p:sp>
        <p:nvSpPr>
          <p:cNvPr id="36" name="TextBox 35"/>
          <p:cNvSpPr txBox="1"/>
          <p:nvPr/>
        </p:nvSpPr>
        <p:spPr>
          <a:xfrm>
            <a:off x="5576461" y="3614728"/>
            <a:ext cx="5671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66FF"/>
                </a:solidFill>
              </a:rPr>
              <a:t>6</a:t>
            </a:r>
            <a:endParaRPr lang="vi-VN" sz="4400" b="1">
              <a:solidFill>
                <a:srgbClr val="0066FF"/>
              </a:solidFill>
            </a:endParaRPr>
          </a:p>
        </p:txBody>
      </p:sp>
      <p:pic>
        <p:nvPicPr>
          <p:cNvPr id="1052" name="Picture 36" descr="hoa van trang tr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50" y="754063"/>
            <a:ext cx="1597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37" descr="Logo-BG&amp;DD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0" y="103188"/>
            <a:ext cx="15970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38" descr="atom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948613" y="0"/>
            <a:ext cx="11953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9" descr="butterflies_flowers_sm_nw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71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7" name="Picture 41" descr="Firewrk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1295400"/>
            <a:ext cx="9715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42"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77125" y="1219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43" descr="Firewrk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94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44" descr="Firewrk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3867150"/>
            <a:ext cx="7477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Picture 45" descr="_DK8_1LA"/>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3810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 name="Oval 49"/>
          <p:cNvSpPr>
            <a:spLocks noChangeArrowheads="1"/>
          </p:cNvSpPr>
          <p:nvPr/>
        </p:nvSpPr>
        <p:spPr bwMode="auto">
          <a:xfrm>
            <a:off x="7143750" y="4095750"/>
            <a:ext cx="1538288"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endParaRPr>
          </a:p>
        </p:txBody>
      </p:sp>
      <p:sp>
        <p:nvSpPr>
          <p:cNvPr id="1065" name="Freeform 50"/>
          <p:cNvSpPr>
            <a:spLocks/>
          </p:cNvSpPr>
          <p:nvPr/>
        </p:nvSpPr>
        <p:spPr bwMode="auto">
          <a:xfrm>
            <a:off x="7372350" y="4349750"/>
            <a:ext cx="1123950"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6" name="Freeform 51"/>
          <p:cNvSpPr>
            <a:spLocks/>
          </p:cNvSpPr>
          <p:nvPr/>
        </p:nvSpPr>
        <p:spPr bwMode="auto">
          <a:xfrm rot="10800000">
            <a:off x="7375525" y="5262563"/>
            <a:ext cx="1127125" cy="104775"/>
          </a:xfrm>
          <a:custGeom>
            <a:avLst/>
            <a:gdLst>
              <a:gd name="T0" fmla="*/ 0 w 1440"/>
              <a:gd name="T1" fmla="*/ 0 h 128"/>
              <a:gd name="T2" fmla="*/ 2147483647 w 1440"/>
              <a:gd name="T3" fmla="*/ 2147483647 h 128"/>
              <a:gd name="T4" fmla="*/ 2147483647 w 1440"/>
              <a:gd name="T5" fmla="*/ 2147483647 h 128"/>
              <a:gd name="T6" fmla="*/ 2147483647 w 1440"/>
              <a:gd name="T7" fmla="*/ 2147483647 h 128"/>
              <a:gd name="T8" fmla="*/ 2147483647 w 1440"/>
              <a:gd name="T9" fmla="*/ 2147483647 h 128"/>
              <a:gd name="T10" fmla="*/ 2147483647 w 1440"/>
              <a:gd name="T11" fmla="*/ 2147483647 h 128"/>
              <a:gd name="T12" fmla="*/ 2147483647 w 1440"/>
              <a:gd name="T13" fmla="*/ 54875573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7" name="Line 52"/>
          <p:cNvSpPr>
            <a:spLocks noChangeShapeType="1"/>
          </p:cNvSpPr>
          <p:nvPr/>
        </p:nvSpPr>
        <p:spPr bwMode="auto">
          <a:xfrm>
            <a:off x="7170738"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8" name="Line 53"/>
          <p:cNvSpPr>
            <a:spLocks noChangeShapeType="1"/>
          </p:cNvSpPr>
          <p:nvPr/>
        </p:nvSpPr>
        <p:spPr bwMode="auto">
          <a:xfrm>
            <a:off x="7945438" y="4110038"/>
            <a:ext cx="1587"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69" name="Picture 54" descr="BOOKANI2"/>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599363"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5" name="Picture 55" descr="TORCH"/>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753350"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4" name="Picture 60" descr="dandilionbutterfly"/>
          <p:cNvPicPr>
            <a:picLocks noChangeAspect="1" noChangeArrowheads="1" noCrop="1"/>
          </p:cNvPicPr>
          <p:nvPr/>
        </p:nvPicPr>
        <p:blipFill>
          <a:blip r:embed="rId20">
            <a:extLst>
              <a:ext uri="{28A0092B-C50C-407E-A947-70E740481C1C}">
                <a14:useLocalDpi xmlns:a14="http://schemas.microsoft.com/office/drawing/2010/main" val="0"/>
              </a:ext>
            </a:extLst>
          </a:blip>
          <a:srcRect/>
          <a:stretch>
            <a:fillRect/>
          </a:stretch>
        </p:blipFill>
        <p:spPr bwMode="auto">
          <a:xfrm>
            <a:off x="8231188" y="6096000"/>
            <a:ext cx="855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 name="AutoShape 61">
            <a:hlinkClick r:id="" action="ppaction://hlinkshowjump?jump=previousslide" highlightClick="1"/>
          </p:cNvPr>
          <p:cNvSpPr>
            <a:spLocks noChangeArrowheads="1"/>
          </p:cNvSpPr>
          <p:nvPr/>
        </p:nvSpPr>
        <p:spPr bwMode="auto">
          <a:xfrm>
            <a:off x="6324600" y="990600"/>
            <a:ext cx="76200" cy="762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303" name="TOUR2509.WAV">
            <a:hlinkClick r:id="" action="ppaction://media"/>
          </p:cNvPr>
          <p:cNvPicPr>
            <a:picLocks noRot="1" noChangeAspect="1" noChangeArrowheads="1"/>
          </p:cNvPicPr>
          <p:nvPr>
            <a:wavAudioFile r:embed="rId2" name="TOUR_AAA.WAV"/>
          </p:nvPr>
        </p:nvPicPr>
        <p:blipFill>
          <a:blip r:embed="rId21">
            <a:extLst>
              <a:ext uri="{28A0092B-C50C-407E-A947-70E740481C1C}">
                <a14:useLocalDpi xmlns:a14="http://schemas.microsoft.com/office/drawing/2010/main" val="0"/>
              </a:ext>
            </a:extLst>
          </a:blip>
          <a:srcRect/>
          <a:stretch>
            <a:fillRect/>
          </a:stretch>
        </p:blipFill>
        <p:spPr bwMode="auto">
          <a:xfrm>
            <a:off x="1066800" y="6324600"/>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4" name="wmpaud1.wav">
            <a:hlinkClick r:id="" action="ppaction://media"/>
          </p:cNvPr>
          <p:cNvPicPr>
            <a:picLocks noRot="1" noChangeAspect="1" noChangeArrowheads="1"/>
          </p:cNvPicPr>
          <p:nvPr>
            <a:audioFile r:link="rId3"/>
          </p:nvPr>
        </p:nvPicPr>
        <p:blipFill>
          <a:blip r:embed="rId21">
            <a:extLst>
              <a:ext uri="{28A0092B-C50C-407E-A947-70E740481C1C}">
                <a14:useLocalDpi xmlns:a14="http://schemas.microsoft.com/office/drawing/2010/main" val="0"/>
              </a:ext>
            </a:extLst>
          </a:blip>
          <a:srcRect/>
          <a:stretch>
            <a:fillRect/>
          </a:stretch>
        </p:blipFill>
        <p:spPr bwMode="auto">
          <a:xfrm>
            <a:off x="7631113" y="63246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6" name="WordArt 66"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sp>
        <p:nvSpPr>
          <p:cNvPr id="10307" name="Rectangle 67"/>
          <p:cNvSpPr>
            <a:spLocks noChangeArrowheads="1"/>
          </p:cNvSpPr>
          <p:nvPr/>
        </p:nvSpPr>
        <p:spPr bwMode="auto">
          <a:xfrm>
            <a:off x="-3314700" y="55626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4000" b="1" i="1">
              <a:solidFill>
                <a:srgbClr val="FFFF00"/>
              </a:solidFill>
              <a:latin typeface="Times New Roman" pitchFamily="18" charset="0"/>
            </a:endParaRPr>
          </a:p>
        </p:txBody>
      </p:sp>
      <p:sp>
        <p:nvSpPr>
          <p:cNvPr id="55" name="TextBox 54"/>
          <p:cNvSpPr txBox="1"/>
          <p:nvPr/>
        </p:nvSpPr>
        <p:spPr>
          <a:xfrm>
            <a:off x="4932788" y="3643314"/>
            <a:ext cx="567906"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rPr>
              <a:t>C</a:t>
            </a:r>
            <a:endParaRPr lang="vi-VN" sz="44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5"/>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12" dur="5000" spd="-100000" fill="hold"/>
                                        <p:tgtEl>
                                          <p:spTgt spid="31"/>
                                        </p:tgtEl>
                                        <p:attrNameLst>
                                          <p:attrName>ppt_x</p:attrName>
                                          <p:attrName>ppt_y</p:attrName>
                                        </p:attrNameLst>
                                      </p:cBhvr>
                                      <p:rCtr x="100" y="-9800"/>
                                    </p:animMotion>
                                  </p:childTnLst>
                                </p:cTn>
                              </p:par>
                              <p:par>
                                <p:cTn id="1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14" dur="5000" spd="-100000" fill="hold"/>
                                        <p:tgtEl>
                                          <p:spTgt spid="32"/>
                                        </p:tgtEl>
                                        <p:attrNameLst>
                                          <p:attrName>ppt_x</p:attrName>
                                          <p:attrName>ppt_y</p:attrName>
                                        </p:attrNameLst>
                                      </p:cBhvr>
                                      <p:rCtr x="-100" y="-13100"/>
                                    </p:animMotion>
                                  </p:childTnLst>
                                </p:cTn>
                              </p:par>
                              <p:par>
                                <p:cTn id="1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16" dur="5000" spd="-100000" fill="hold"/>
                                        <p:tgtEl>
                                          <p:spTgt spid="33"/>
                                        </p:tgtEl>
                                        <p:attrNameLst>
                                          <p:attrName>ppt_x</p:attrName>
                                          <p:attrName>ppt_y</p:attrName>
                                        </p:attrNameLst>
                                      </p:cBhvr>
                                      <p:rCtr x="0" y="-12100"/>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34"/>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0.00017 0.1794 L 3.61111E-6 -0.11597 " pathEditMode="relative" rAng="0" ptsTypes="AA">
                                      <p:cBhvr>
                                        <p:cTn id="20" dur="3000" fill="hold"/>
                                        <p:tgtEl>
                                          <p:spTgt spid="35"/>
                                        </p:tgtEl>
                                        <p:attrNameLst>
                                          <p:attrName>ppt_x</p:attrName>
                                          <p:attrName>ppt_y</p:attrName>
                                        </p:attrNameLst>
                                      </p:cBhvr>
                                      <p:rCtr x="-17" y="-14769"/>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36"/>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2"/>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10282"/>
                                        </p:tgtEl>
                                        <p:attrNameLst>
                                          <p:attrName>style.visibility</p:attrName>
                                        </p:attrNameLst>
                                      </p:cBhvr>
                                      <p:to>
                                        <p:strVal val="visible"/>
                                      </p:to>
                                    </p:set>
                                    <p:anim calcmode="lin" valueType="num">
                                      <p:cBhvr>
                                        <p:cTn id="27" dur="3000" fill="hold"/>
                                        <p:tgtEl>
                                          <p:spTgt spid="10282"/>
                                        </p:tgtEl>
                                        <p:attrNameLst>
                                          <p:attrName>ppt_w</p:attrName>
                                        </p:attrNameLst>
                                      </p:cBhvr>
                                      <p:tavLst>
                                        <p:tav tm="0">
                                          <p:val>
                                            <p:fltVal val="0"/>
                                          </p:val>
                                        </p:tav>
                                        <p:tav tm="100000">
                                          <p:val>
                                            <p:strVal val="#ppt_w"/>
                                          </p:val>
                                        </p:tav>
                                      </p:tavLst>
                                    </p:anim>
                                    <p:anim calcmode="lin" valueType="num">
                                      <p:cBhvr>
                                        <p:cTn id="28" dur="3000" fill="hold"/>
                                        <p:tgtEl>
                                          <p:spTgt spid="10282"/>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10283"/>
                                        </p:tgtEl>
                                        <p:attrNameLst>
                                          <p:attrName>style.visibility</p:attrName>
                                        </p:attrNameLst>
                                      </p:cBhvr>
                                      <p:to>
                                        <p:strVal val="visible"/>
                                      </p:to>
                                    </p:set>
                                    <p:anim calcmode="lin" valueType="num">
                                      <p:cBhvr>
                                        <p:cTn id="31" dur="3000" fill="hold"/>
                                        <p:tgtEl>
                                          <p:spTgt spid="10283"/>
                                        </p:tgtEl>
                                        <p:attrNameLst>
                                          <p:attrName>ppt_w</p:attrName>
                                        </p:attrNameLst>
                                      </p:cBhvr>
                                      <p:tavLst>
                                        <p:tav tm="0">
                                          <p:val>
                                            <p:fltVal val="0"/>
                                          </p:val>
                                        </p:tav>
                                        <p:tav tm="100000">
                                          <p:val>
                                            <p:strVal val="#ppt_w"/>
                                          </p:val>
                                        </p:tav>
                                      </p:tavLst>
                                    </p:anim>
                                    <p:anim calcmode="lin" valueType="num">
                                      <p:cBhvr>
                                        <p:cTn id="32" dur="3000" fill="hold"/>
                                        <p:tgtEl>
                                          <p:spTgt spid="10283"/>
                                        </p:tgtEl>
                                        <p:attrNameLst>
                                          <p:attrName>ppt_h</p:attrName>
                                        </p:attrNameLst>
                                      </p:cBhvr>
                                      <p:tavLst>
                                        <p:tav tm="0">
                                          <p:val>
                                            <p:fltVal val="0"/>
                                          </p:val>
                                        </p:tav>
                                        <p:tav tm="100000">
                                          <p:val>
                                            <p:strVal val="#ppt_h"/>
                                          </p:val>
                                        </p:tav>
                                      </p:tavLst>
                                    </p:anim>
                                    <p:anim calcmode="lin" valueType="num">
                                      <p:cBhvr>
                                        <p:cTn id="33" dur="3000" fill="hold"/>
                                        <p:tgtEl>
                                          <p:spTgt spid="10283"/>
                                        </p:tgtEl>
                                        <p:attrNameLst>
                                          <p:attrName>style.rotation</p:attrName>
                                        </p:attrNameLst>
                                      </p:cBhvr>
                                      <p:tavLst>
                                        <p:tav tm="0">
                                          <p:val>
                                            <p:fltVal val="360"/>
                                          </p:val>
                                        </p:tav>
                                        <p:tav tm="100000">
                                          <p:val>
                                            <p:fltVal val="0"/>
                                          </p:val>
                                        </p:tav>
                                      </p:tavLst>
                                    </p:anim>
                                    <p:animEffect transition="in" filter="fade">
                                      <p:cBhvr>
                                        <p:cTn id="34" dur="3000"/>
                                        <p:tgtEl>
                                          <p:spTgt spid="10283"/>
                                        </p:tgtEl>
                                      </p:cBhvr>
                                    </p:animEffect>
                                  </p:childTnLst>
                                </p:cTn>
                              </p:par>
                              <p:par>
                                <p:cTn id="35" presetID="23" presetClass="entr" presetSubtype="16" repeatCount="indefinite" fill="hold" nodeType="withEffect">
                                  <p:stCondLst>
                                    <p:cond delay="500"/>
                                  </p:stCondLst>
                                  <p:endCondLst>
                                    <p:cond evt="onNext" delay="0">
                                      <p:tgtEl>
                                        <p:sldTgt/>
                                      </p:tgtEl>
                                    </p:cond>
                                  </p:endCondLst>
                                  <p:childTnLst>
                                    <p:set>
                                      <p:cBhvr>
                                        <p:cTn id="36" dur="1" fill="hold">
                                          <p:stCondLst>
                                            <p:cond delay="0"/>
                                          </p:stCondLst>
                                        </p:cTn>
                                        <p:tgtEl>
                                          <p:spTgt spid="10284"/>
                                        </p:tgtEl>
                                        <p:attrNameLst>
                                          <p:attrName>style.visibility</p:attrName>
                                        </p:attrNameLst>
                                      </p:cBhvr>
                                      <p:to>
                                        <p:strVal val="visible"/>
                                      </p:to>
                                    </p:set>
                                    <p:anim calcmode="lin" valueType="num">
                                      <p:cBhvr>
                                        <p:cTn id="37" dur="3000" fill="hold"/>
                                        <p:tgtEl>
                                          <p:spTgt spid="10284"/>
                                        </p:tgtEl>
                                        <p:attrNameLst>
                                          <p:attrName>ppt_w</p:attrName>
                                        </p:attrNameLst>
                                      </p:cBhvr>
                                      <p:tavLst>
                                        <p:tav tm="0">
                                          <p:val>
                                            <p:fltVal val="0"/>
                                          </p:val>
                                        </p:tav>
                                        <p:tav tm="100000">
                                          <p:val>
                                            <p:strVal val="#ppt_w"/>
                                          </p:val>
                                        </p:tav>
                                      </p:tavLst>
                                    </p:anim>
                                    <p:anim calcmode="lin" valueType="num">
                                      <p:cBhvr>
                                        <p:cTn id="38" dur="3000" fill="hold"/>
                                        <p:tgtEl>
                                          <p:spTgt spid="10284"/>
                                        </p:tgtEl>
                                        <p:attrNameLst>
                                          <p:attrName>ppt_h</p:attrName>
                                        </p:attrNameLst>
                                      </p:cBhvr>
                                      <p:tavLst>
                                        <p:tav tm="0">
                                          <p:val>
                                            <p:fltVal val="0"/>
                                          </p:val>
                                        </p:tav>
                                        <p:tav tm="100000">
                                          <p:val>
                                            <p:strVal val="#ppt_h"/>
                                          </p:val>
                                        </p:tav>
                                      </p:tavLst>
                                    </p:anim>
                                  </p:childTnLst>
                                </p:cTn>
                              </p:par>
                              <p:par>
                                <p:cTn id="39" presetID="53" presetClass="entr" presetSubtype="0" repeatCount="indefinite" fill="hold" nodeType="withEffect">
                                  <p:stCondLst>
                                    <p:cond delay="0"/>
                                  </p:stCondLst>
                                  <p:endCondLst>
                                    <p:cond evt="onNext" delay="0">
                                      <p:tgtEl>
                                        <p:sldTgt/>
                                      </p:tgtEl>
                                    </p:cond>
                                  </p:endCondLst>
                                  <p:childTnLst>
                                    <p:set>
                                      <p:cBhvr>
                                        <p:cTn id="40" dur="1" fill="hold">
                                          <p:stCondLst>
                                            <p:cond delay="0"/>
                                          </p:stCondLst>
                                        </p:cTn>
                                        <p:tgtEl>
                                          <p:spTgt spid="10285"/>
                                        </p:tgtEl>
                                        <p:attrNameLst>
                                          <p:attrName>style.visibility</p:attrName>
                                        </p:attrNameLst>
                                      </p:cBhvr>
                                      <p:to>
                                        <p:strVal val="visible"/>
                                      </p:to>
                                    </p:set>
                                    <p:anim calcmode="lin" valueType="num">
                                      <p:cBhvr>
                                        <p:cTn id="41" dur="1000" fill="hold"/>
                                        <p:tgtEl>
                                          <p:spTgt spid="10285"/>
                                        </p:tgtEl>
                                        <p:attrNameLst>
                                          <p:attrName>ppt_w</p:attrName>
                                        </p:attrNameLst>
                                      </p:cBhvr>
                                      <p:tavLst>
                                        <p:tav tm="0">
                                          <p:val>
                                            <p:fltVal val="0"/>
                                          </p:val>
                                        </p:tav>
                                        <p:tav tm="100000">
                                          <p:val>
                                            <p:strVal val="#ppt_w"/>
                                          </p:val>
                                        </p:tav>
                                      </p:tavLst>
                                    </p:anim>
                                    <p:anim calcmode="lin" valueType="num">
                                      <p:cBhvr>
                                        <p:cTn id="42" dur="1000" fill="hold"/>
                                        <p:tgtEl>
                                          <p:spTgt spid="10285"/>
                                        </p:tgtEl>
                                        <p:attrNameLst>
                                          <p:attrName>ppt_h</p:attrName>
                                        </p:attrNameLst>
                                      </p:cBhvr>
                                      <p:tavLst>
                                        <p:tav tm="0">
                                          <p:val>
                                            <p:fltVal val="0"/>
                                          </p:val>
                                        </p:tav>
                                        <p:tav tm="100000">
                                          <p:val>
                                            <p:strVal val="#ppt_h"/>
                                          </p:val>
                                        </p:tav>
                                      </p:tavLst>
                                    </p:anim>
                                    <p:animEffect transition="in" filter="fade">
                                      <p:cBhvr>
                                        <p:cTn id="43" dur="1000"/>
                                        <p:tgtEl>
                                          <p:spTgt spid="10285"/>
                                        </p:tgtEl>
                                      </p:cBhvr>
                                    </p:animEffect>
                                  </p:childTnLst>
                                </p:cTn>
                              </p:par>
                              <p:par>
                                <p:cTn id="44" presetID="13" presetClass="exit" presetSubtype="16" repeatCount="indefinite" fill="hold" nodeType="withEffect">
                                  <p:stCondLst>
                                    <p:cond delay="500"/>
                                  </p:stCondLst>
                                  <p:endCondLst>
                                    <p:cond evt="onNext" delay="0">
                                      <p:tgtEl>
                                        <p:sldTgt/>
                                      </p:tgtEl>
                                    </p:cond>
                                  </p:endCondLst>
                                  <p:childTnLst>
                                    <p:animEffect transition="out" filter="plus(in)">
                                      <p:cBhvr>
                                        <p:cTn id="45" dur="2000"/>
                                        <p:tgtEl>
                                          <p:spTgt spid="10295"/>
                                        </p:tgtEl>
                                      </p:cBhvr>
                                    </p:animEffect>
                                    <p:set>
                                      <p:cBhvr>
                                        <p:cTn id="46" dur="1" fill="hold">
                                          <p:stCondLst>
                                            <p:cond delay="1999"/>
                                          </p:stCondLst>
                                        </p:cTn>
                                        <p:tgtEl>
                                          <p:spTgt spid="10295"/>
                                        </p:tgtEl>
                                        <p:attrNameLst>
                                          <p:attrName>style.visibility</p:attrName>
                                        </p:attrNameLst>
                                      </p:cBhvr>
                                      <p:to>
                                        <p:strVal val="hidden"/>
                                      </p:to>
                                    </p:set>
                                  </p:childTnLst>
                                </p:cTn>
                              </p:par>
                              <p:par>
                                <p:cTn id="47" presetID="2" presetClass="entr" presetSubtype="2" repeatCount="indefinite" fill="hold" grpId="0" nodeType="withEffect" nodePh="1">
                                  <p:stCondLst>
                                    <p:cond delay="0"/>
                                  </p:stCondLst>
                                  <p:endCondLst>
                                    <p:cond evt="begin" delay="0">
                                      <p:tn val="47"/>
                                    </p:cond>
                                  </p:endCondLst>
                                  <p:childTnLst>
                                    <p:set>
                                      <p:cBhvr>
                                        <p:cTn id="48" dur="1" fill="hold">
                                          <p:stCondLst>
                                            <p:cond delay="0"/>
                                          </p:stCondLst>
                                        </p:cTn>
                                        <p:tgtEl>
                                          <p:spTgt spid="10307"/>
                                        </p:tgtEl>
                                        <p:attrNameLst>
                                          <p:attrName>style.visibility</p:attrName>
                                        </p:attrNameLst>
                                      </p:cBhvr>
                                      <p:to>
                                        <p:strVal val="visible"/>
                                      </p:to>
                                    </p:set>
                                    <p:anim calcmode="lin" valueType="num">
                                      <p:cBhvr additive="base">
                                        <p:cTn id="49" dur="5000" fill="hold"/>
                                        <p:tgtEl>
                                          <p:spTgt spid="10307"/>
                                        </p:tgtEl>
                                        <p:attrNameLst>
                                          <p:attrName>ppt_x</p:attrName>
                                        </p:attrNameLst>
                                      </p:cBhvr>
                                      <p:tavLst>
                                        <p:tav tm="0">
                                          <p:val>
                                            <p:strVal val="1+#ppt_w/2"/>
                                          </p:val>
                                        </p:tav>
                                        <p:tav tm="100000">
                                          <p:val>
                                            <p:strVal val="#ppt_x"/>
                                          </p:val>
                                        </p:tav>
                                      </p:tavLst>
                                    </p:anim>
                                    <p:anim calcmode="lin" valueType="num">
                                      <p:cBhvr additive="base">
                                        <p:cTn id="50" dur="5000" fill="hold"/>
                                        <p:tgtEl>
                                          <p:spTgt spid="10307"/>
                                        </p:tgtEl>
                                        <p:attrNameLst>
                                          <p:attrName>ppt_y</p:attrName>
                                        </p:attrNameLst>
                                      </p:cBhvr>
                                      <p:tavLst>
                                        <p:tav tm="0">
                                          <p:val>
                                            <p:strVal val="#ppt_y"/>
                                          </p:val>
                                        </p:tav>
                                        <p:tav tm="100000">
                                          <p:val>
                                            <p:strVal val="#ppt_y"/>
                                          </p:val>
                                        </p:tav>
                                      </p:tavLst>
                                    </p:anim>
                                  </p:childTnLst>
                                </p:cTn>
                              </p:par>
                              <p:par>
                                <p:cTn id="51" presetID="2" presetClass="entr" presetSubtype="2" repeatCount="indefinite" fill="hold" grpId="0" nodeType="withEffect">
                                  <p:stCondLst>
                                    <p:cond delay="0"/>
                                  </p:stCondLst>
                                  <p:childTnLst>
                                    <p:set>
                                      <p:cBhvr>
                                        <p:cTn id="52" dur="1" fill="hold">
                                          <p:stCondLst>
                                            <p:cond delay="0"/>
                                          </p:stCondLst>
                                        </p:cTn>
                                        <p:tgtEl>
                                          <p:spTgt spid="10306"/>
                                        </p:tgtEl>
                                        <p:attrNameLst>
                                          <p:attrName>style.visibility</p:attrName>
                                        </p:attrNameLst>
                                      </p:cBhvr>
                                      <p:to>
                                        <p:strVal val="visible"/>
                                      </p:to>
                                    </p:set>
                                    <p:anim calcmode="lin" valueType="num">
                                      <p:cBhvr additive="base">
                                        <p:cTn id="53" dur="5000" fill="hold"/>
                                        <p:tgtEl>
                                          <p:spTgt spid="10306"/>
                                        </p:tgtEl>
                                        <p:attrNameLst>
                                          <p:attrName>ppt_x</p:attrName>
                                        </p:attrNameLst>
                                      </p:cBhvr>
                                      <p:tavLst>
                                        <p:tav tm="0">
                                          <p:val>
                                            <p:strVal val="1+#ppt_w/2"/>
                                          </p:val>
                                        </p:tav>
                                        <p:tav tm="100000">
                                          <p:val>
                                            <p:strVal val="#ppt_x"/>
                                          </p:val>
                                        </p:tav>
                                      </p:tavLst>
                                    </p:anim>
                                    <p:anim calcmode="lin" valueType="num">
                                      <p:cBhvr additive="base">
                                        <p:cTn id="54" dur="5000" fill="hold"/>
                                        <p:tgtEl>
                                          <p:spTgt spid="10306"/>
                                        </p:tgtEl>
                                        <p:attrNameLst>
                                          <p:attrName>ppt_y</p:attrName>
                                        </p:attrNameLst>
                                      </p:cBhvr>
                                      <p:tavLst>
                                        <p:tav tm="0">
                                          <p:val>
                                            <p:strVal val="#ppt_y"/>
                                          </p:val>
                                        </p:tav>
                                        <p:tav tm="100000">
                                          <p:val>
                                            <p:strVal val="#ppt_y"/>
                                          </p:val>
                                        </p:tav>
                                      </p:tavLst>
                                    </p:anim>
                                  </p:childTnLst>
                                </p:cTn>
                              </p:par>
                              <p:par>
                                <p:cTn id="55"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56" dur="5000" fill="hold"/>
                                        <p:tgtEl>
                                          <p:spTgt spid="55"/>
                                        </p:tgtEl>
                                        <p:attrNameLst>
                                          <p:attrName>ppt_x</p:attrName>
                                          <p:attrName>ppt_y</p:attrName>
                                        </p:attrNameLst>
                                      </p:cBhvr>
                                      <p:rCtr x="0" y="-110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303"/>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
                                      <p:cBhvr>
                                        <p:cTn id="61" dur="338" fill="hold"/>
                                        <p:tgtEl>
                                          <p:spTgt spid="10303"/>
                                        </p:tgtEl>
                                      </p:cBhvr>
                                    </p:cmd>
                                  </p:childTnLst>
                                </p:cTn>
                              </p:par>
                            </p:childTnLst>
                          </p:cTn>
                        </p:par>
                      </p:childTnLst>
                    </p:cTn>
                  </p:par>
                </p:childTnLst>
              </p:cTn>
              <p:nextCondLst>
                <p:cond evt="onClick" delay="0">
                  <p:tgtEl>
                    <p:spTgt spid="10303"/>
                  </p:tgtEl>
                </p:cond>
              </p:nextCondLst>
            </p:seq>
            <p:audio>
              <p:cMediaNode vol="100000" showWhenStopped="0">
                <p:cTn id="6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3"/>
                </p:tgtEl>
              </p:cMediaNode>
            </p:audio>
            <p:audio>
              <p:cMediaNode showWhenStopped="0">
                <p:cTn id="6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0304"/>
                </p:tgtEl>
              </p:cMediaNode>
            </p:audio>
          </p:childTnLst>
        </p:cTn>
      </p:par>
    </p:tnLst>
    <p:bldLst>
      <p:bldP spid="10306" grpId="0" animBg="1"/>
      <p:bldP spid="1030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a:t>
            </a: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a:t>
            </a: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10 </a:t>
            </a: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phút)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a:t>
            </a:r>
            <a:r>
              <a:rPr lang="en-US" sz="3600" b="1">
                <a:ln w="22225">
                  <a:solidFill>
                    <a:srgbClr val="FF0000"/>
                  </a:solidFill>
                  <a:prstDash val="solid"/>
                </a:ln>
                <a:solidFill>
                  <a:srgbClr val="FFFF00"/>
                </a:solidFill>
                <a:latin typeface="Times New Roman" pitchFamily="18" charset="0"/>
                <a:cs typeface="Times New Roman" pitchFamily="18" charset="0"/>
              </a:rPr>
              <a:t>MẬT</a:t>
            </a:r>
            <a:endParaRPr lang="en-US" sz="3600" b="1">
              <a:ln w="22225">
                <a:solidFill>
                  <a:srgbClr val="FF0000"/>
                </a:solidFill>
                <a:prstDash val="solid"/>
              </a:ln>
              <a:solidFill>
                <a:srgbClr val="FFFF00"/>
              </a:solidFill>
              <a:latin typeface="Times New Roman" pitchFamily="18" charset="0"/>
              <a:cs typeface="Times New Roman" pitchFamily="18" charset="0"/>
            </a:endParaRP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5715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72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285750"/>
            <a:ext cx="8929688" cy="1428750"/>
          </a:xfrm>
        </p:spPr>
        <p:txBody>
          <a:bodyPr/>
          <a:lstStyle/>
          <a:p>
            <a:pPr algn="ctr" eaLnBrk="1" hangingPunct="1">
              <a:buFont typeface="Wingdings" pitchFamily="2" charset="2"/>
              <a:buNone/>
            </a:pPr>
            <a:r>
              <a:rPr lang="en-US" smtClean="0"/>
              <a:t>Video hướng dẫn cách gấp trò chơi Đông – Tây – Nam – Bắc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gridCol w="4857750"/>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14313" y="976313"/>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a:t>
            </a:r>
            <a:r>
              <a:rPr lang="en-US" sz="2400">
                <a:latin typeface="+mj-lt"/>
              </a:rPr>
              <a:t>7/6/1954) </a:t>
            </a:r>
            <a:r>
              <a:rPr lang="en-US" sz="2400">
                <a:latin typeface="+mj-lt"/>
              </a:rPr>
              <a:t>là một nhà toán học, logic học và mật mã học người </a:t>
            </a:r>
            <a:r>
              <a:rPr lang="en-US" sz="2400">
                <a:latin typeface="+mj-lt"/>
              </a:rPr>
              <a:t>Anh</a:t>
            </a:r>
            <a:r>
              <a:rPr lang="en-US" sz="2400">
                <a:latin typeface="+mj-lt"/>
              </a:rPr>
              <a:t>, </a:t>
            </a:r>
            <a:r>
              <a:rPr lang="en-US" sz="2400">
                <a:latin typeface="+mj-lt"/>
              </a:rPr>
              <a:t>được coi là </a:t>
            </a:r>
            <a:r>
              <a:rPr lang="en-US" sz="2400">
                <a:latin typeface="+mj-lt"/>
              </a:rPr>
              <a:t>cha đẻ của ngành khoa học máy </a:t>
            </a:r>
            <a:r>
              <a:rPr lang="en-US" sz="2400">
                <a:latin typeface="+mj-lt"/>
              </a:rPr>
              <a:t>tính</a:t>
            </a:r>
            <a:r>
              <a:rPr lang="vi-VN" sz="2400">
                <a:latin typeface="+mj-lt"/>
              </a:rPr>
              <a:t>. </a:t>
            </a:r>
            <a:r>
              <a:rPr lang="vi-VN" sz="2400">
                <a:latin typeface="+mj-lt"/>
              </a:rPr>
              <a:t>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smtClean="0">
                <a:solidFill>
                  <a:srgbClr val="FF0000"/>
                </a:solidFill>
                <a:latin typeface="Times New Roman" pitchFamily="18" charset="0"/>
                <a:cs typeface="Times New Roman" pitchFamily="18" charset="0"/>
              </a:rPr>
              <a:t>TRÒ CHƠI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ĐÔNG – TÂY – NAM – BẮC</a:t>
            </a:r>
            <a:endParaRPr lang="en-US" b="1">
              <a:solidFill>
                <a:srgbClr val="FF0000"/>
              </a:solidFill>
              <a:latin typeface="Times New Roman" pitchFamily="18" charset="0"/>
              <a:cs typeface="Times New Roman" pitchFamily="18" charset="0"/>
            </a:endParaRPr>
          </a:p>
        </p:txBody>
      </p:sp>
      <p:sp>
        <p:nvSpPr>
          <p:cNvPr id="10243" name="TextBox 4"/>
          <p:cNvSpPr txBox="1">
            <a:spLocks noChangeArrowheads="1"/>
          </p:cNvSpPr>
          <p:nvPr/>
        </p:nvSpPr>
        <p:spPr bwMode="auto">
          <a:xfrm>
            <a:off x="214313" y="2428875"/>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10244" name="TextBox 6"/>
          <p:cNvSpPr txBox="1">
            <a:spLocks noChangeArrowheads="1"/>
          </p:cNvSpPr>
          <p:nvPr/>
        </p:nvSpPr>
        <p:spPr bwMode="auto">
          <a:xfrm>
            <a:off x="571500" y="104775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Chia lớp thành 4 nhóm mỗi nhóm tương ứng với 1 tổ</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Text Box 4"/>
          <p:cNvSpPr txBox="1">
            <a:spLocks noChangeArrowheads="1"/>
          </p:cNvSpPr>
          <p:nvPr/>
        </p:nvSpPr>
        <p:spPr bwMode="auto">
          <a:xfrm rot="-799994">
            <a:off x="1676400" y="1590675"/>
            <a:ext cx="5638800" cy="1755775"/>
          </a:xfrm>
          <a:prstGeom prst="rect">
            <a:avLst/>
          </a:prstGeom>
          <a:solidFill>
            <a:srgbClr val="FFCCFF"/>
          </a:solidFill>
          <a:ln w="9525">
            <a:noFill/>
            <a:miter lim="800000"/>
            <a:headEnd/>
            <a:tailEnd/>
          </a:ln>
          <a:effectLst>
            <a:outerShdw dist="107763" dir="2700000" algn="ctr" rotWithShape="0">
              <a:srgbClr val="FF66FF"/>
            </a:outerShdw>
          </a:effectLst>
        </p:spPr>
        <p:txBody>
          <a:bodyPr>
            <a:spAutoFit/>
          </a:bodyPr>
          <a:lstStyle/>
          <a:p>
            <a:pPr algn="ctr">
              <a:spcBef>
                <a:spcPct val="50000"/>
              </a:spcBef>
              <a:defRPr/>
            </a:pPr>
            <a:r>
              <a:rPr lang="en-US" sz="36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Tiết học đến đây</a:t>
            </a:r>
            <a:r>
              <a:rPr lang="en-US" sz="5400" b="1">
                <a:effectLst>
                  <a:outerShdw blurRad="38100" dist="38100" dir="2700000" algn="tl">
                    <a:srgbClr val="000000"/>
                  </a:outerShdw>
                </a:effectLst>
                <a:latin typeface="Times New Roman" pitchFamily="18" charset="0"/>
              </a:rPr>
              <a:t> </a:t>
            </a:r>
            <a:r>
              <a:rPr lang="en-US" sz="5400" b="1">
                <a:solidFill>
                  <a:srgbClr val="000066"/>
                </a:solidFill>
                <a:effectLst>
                  <a:outerShdw blurRad="38100" dist="38100" dir="2700000" algn="tl">
                    <a:srgbClr val="000000"/>
                  </a:outerShdw>
                </a:effectLst>
                <a:latin typeface="Times New Roman" pitchFamily="18" charset="0"/>
              </a:rPr>
              <a:t>là kết thúc</a:t>
            </a:r>
            <a:r>
              <a:rPr lang="en-US" sz="3600" b="1">
                <a:latin typeface="Times New Roman" pitchFamily="18" charset="0"/>
              </a:rPr>
              <a:t> </a:t>
            </a:r>
          </a:p>
        </p:txBody>
      </p:sp>
      <p:pic>
        <p:nvPicPr>
          <p:cNvPr id="37893" name="Picture 5"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6400800" y="40386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0600" y="3962400"/>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7"/>
          <p:cNvSpPr>
            <a:spLocks noChangeArrowheads="1"/>
          </p:cNvSpPr>
          <p:nvPr/>
        </p:nvSpPr>
        <p:spPr bwMode="auto">
          <a:xfrm rot="-791616">
            <a:off x="2590800" y="3886200"/>
            <a:ext cx="533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b="1" i="1">
                <a:solidFill>
                  <a:srgbClr val="9900CC"/>
                </a:solidFill>
                <a:latin typeface="Times New Roman" pitchFamily="18" charset="0"/>
                <a:ea typeface="Tahoma" pitchFamily="34" charset="0"/>
                <a:cs typeface="Times New Roman" pitchFamily="18" charset="0"/>
              </a:rPr>
              <a:t>Chúc  các em học sinh chăm ngoan, học giỏi.</a:t>
            </a:r>
          </a:p>
        </p:txBody>
      </p:sp>
      <p:pic>
        <p:nvPicPr>
          <p:cNvPr id="37896" name="Picture 8" descr="FIREW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492500" y="3141663"/>
            <a:ext cx="19145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latin typeface="Times New Roman" pitchFamily="18" charset="0"/>
                <a:cs typeface="Times New Roman" pitchFamily="18" charset="0"/>
              </a:rPr>
              <a:t>PHIẾU HỌC TẬP ( hoạt động nhóm)</a:t>
            </a:r>
          </a:p>
        </p:txBody>
      </p:sp>
      <p:sp>
        <p:nvSpPr>
          <p:cNvPr id="8" name="TextBox 15"/>
          <p:cNvSpPr txBox="1">
            <a:spLocks noChangeArrowheads="1"/>
          </p:cNvSpPr>
          <p:nvPr/>
        </p:nvSpPr>
        <p:spPr bwMode="auto">
          <a:xfrm>
            <a:off x="214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214313"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 Trả lời theo ý hiểu của từng hs)</a:t>
            </a:r>
          </a:p>
          <a:p>
            <a:pPr algn="just" eaLnBrk="1" hangingPunct="1">
              <a:buFontTx/>
              <a:buChar char="-"/>
            </a:pPr>
            <a:r>
              <a:rPr lang="en-US" sz="2400">
                <a:latin typeface="Times New Roman" pitchFamily="18" charset="0"/>
                <a:cs typeface="Times New Roman" pitchFamily="18" charset="0"/>
              </a:rPr>
              <a:t> Không.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2144</Words>
  <PresentationFormat>On-screen Show (4:3)</PresentationFormat>
  <Paragraphs>224</Paragraphs>
  <Slides>30</Slides>
  <Notes>1</Notes>
  <HiddenSlides>0</HiddenSlides>
  <MMClips>2</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1" baseType="lpstr">
      <vt:lpstr>Arial</vt:lpstr>
      <vt:lpstr>Century Schoolbook</vt:lpstr>
      <vt:lpstr>Wingdings</vt:lpstr>
      <vt:lpstr>Wingdings 2</vt:lpstr>
      <vt:lpstr>Calibri</vt:lpstr>
      <vt:lpstr>Times New Roman</vt:lpstr>
      <vt:lpstr>VNI-Times</vt:lpstr>
      <vt:lpstr>Verdana</vt:lpstr>
      <vt:lpstr>Tahoma</vt:lpstr>
      <vt:lpstr>Office Theme</vt:lpstr>
      <vt:lpstr>Microsoft Clip Gallery</vt:lpstr>
      <vt:lpstr>PowerPoint Presentation</vt:lpstr>
      <vt:lpstr>PowerPoint Presentation</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2021-07-15T14:58:57Z</dcterms:created>
  <dcterms:modified xsi:type="dcterms:W3CDTF">2021-08-01T17:03:12Z</dcterms:modified>
</cp:coreProperties>
</file>