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cdaf5b28a1bf4438" Type="http://schemas.microsoft.com/office/2007/relationships/ui/extensibility" Target="customUI/customUI14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86" r:id="rId2"/>
  </p:sldMasterIdLst>
  <p:notesMasterIdLst>
    <p:notesMasterId r:id="rId31"/>
  </p:notesMasterIdLst>
  <p:handoutMasterIdLst>
    <p:handoutMasterId r:id="rId32"/>
  </p:handoutMasterIdLst>
  <p:sldIdLst>
    <p:sldId id="266" r:id="rId3"/>
    <p:sldId id="267" r:id="rId4"/>
    <p:sldId id="268" r:id="rId5"/>
    <p:sldId id="270" r:id="rId6"/>
    <p:sldId id="271" r:id="rId7"/>
    <p:sldId id="272" r:id="rId8"/>
    <p:sldId id="273" r:id="rId9"/>
    <p:sldId id="297" r:id="rId10"/>
    <p:sldId id="298" r:id="rId11"/>
    <p:sldId id="276" r:id="rId12"/>
    <p:sldId id="277" r:id="rId13"/>
    <p:sldId id="278" r:id="rId14"/>
    <p:sldId id="280" r:id="rId15"/>
    <p:sldId id="283" r:id="rId16"/>
    <p:sldId id="303" r:id="rId17"/>
    <p:sldId id="284" r:id="rId18"/>
    <p:sldId id="285" r:id="rId19"/>
    <p:sldId id="286" r:id="rId20"/>
    <p:sldId id="287" r:id="rId21"/>
    <p:sldId id="288" r:id="rId22"/>
    <p:sldId id="289" r:id="rId23"/>
    <p:sldId id="295" r:id="rId24"/>
    <p:sldId id="302" r:id="rId25"/>
    <p:sldId id="291" r:id="rId26"/>
    <p:sldId id="292" r:id="rId27"/>
    <p:sldId id="293" r:id="rId28"/>
    <p:sldId id="301" r:id="rId29"/>
    <p:sldId id="260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66"/>
    <a:srgbClr val="FF6600"/>
    <a:srgbClr val="2E0EB8"/>
    <a:srgbClr val="000000"/>
    <a:srgbClr val="66FF66"/>
    <a:srgbClr val="377F85"/>
    <a:srgbClr val="5D8223"/>
    <a:srgbClr val="397B0D"/>
    <a:srgbClr val="6E8F15"/>
    <a:srgbClr val="0049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93" autoAdjust="0"/>
    <p:restoredTop sz="94648" autoAdjust="0"/>
  </p:normalViewPr>
  <p:slideViewPr>
    <p:cSldViewPr>
      <p:cViewPr varScale="1">
        <p:scale>
          <a:sx n="62" d="100"/>
          <a:sy n="62" d="100"/>
        </p:scale>
        <p:origin x="1588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1716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578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ru-RU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86B94FDE-E46D-4E0F-8F55-50F82D52FCE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2392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382CF1-3234-4647-891B-FE14D2DB66E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27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CC426-D804-4A61-BBD0-64AEC6A0A4E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643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992938" y="274638"/>
            <a:ext cx="1693862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1908175" y="274638"/>
            <a:ext cx="4932363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376D6C-CACB-4606-88BC-AB46C114466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441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6/10/2023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6/10/2023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6/10/2023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6/10/2023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6/10/2023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6/10/2023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2F1C06-1F0B-46EF-8295-4D9BE2768F6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323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6/10/2023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750AC-D79C-4E41-8BEE-5B587B2436A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266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1908175" y="1600200"/>
            <a:ext cx="33131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5373688" y="1600200"/>
            <a:ext cx="33131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4C8FD-A0B8-4281-B996-B3DBFF4BAFF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477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260B2-B998-421E-8D3A-756CA182F75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126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EF02F-31BD-4F65-AB4F-844C6C368EF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084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91A8A9-E69C-4CE7-8C43-7DF281418AF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208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3D6F9-81C5-4C7A-917C-D68F83EA9C0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004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7120D-9118-4253-B38D-3EFC2E1BF09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519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79613" y="274638"/>
            <a:ext cx="670718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title style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5" y="1600200"/>
            <a:ext cx="67786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ru-RU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ru-RU"/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D0635CF8-5B74-47FE-9A74-1E9044471B6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0635CF8-5B74-47FE-9A74-1E9044471B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5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55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13" Type="http://schemas.openxmlformats.org/officeDocument/2006/relationships/oleObject" Target="../embeddings/oleObject15.bin"/><Relationship Id="rId3" Type="http://schemas.openxmlformats.org/officeDocument/2006/relationships/image" Target="../media/image3.jpg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60.wmf"/><Relationship Id="rId2" Type="http://schemas.openxmlformats.org/officeDocument/2006/relationships/audio" Target="../media/audio1.wav"/><Relationship Id="rId16" Type="http://schemas.openxmlformats.org/officeDocument/2006/relationships/image" Target="../media/image62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8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5" Type="http://schemas.openxmlformats.org/officeDocument/2006/relationships/oleObject" Target="../embeddings/oleObject16.bin"/><Relationship Id="rId10" Type="http://schemas.openxmlformats.org/officeDocument/2006/relationships/image" Target="../media/image59.wmf"/><Relationship Id="rId4" Type="http://schemas.openxmlformats.org/officeDocument/2006/relationships/image" Target="../media/image57.jpeg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61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13" Type="http://schemas.openxmlformats.org/officeDocument/2006/relationships/oleObject" Target="../embeddings/oleObject22.bin"/><Relationship Id="rId18" Type="http://schemas.openxmlformats.org/officeDocument/2006/relationships/image" Target="../media/image70.wmf"/><Relationship Id="rId26" Type="http://schemas.openxmlformats.org/officeDocument/2006/relationships/image" Target="../media/image74.wmf"/><Relationship Id="rId39" Type="http://schemas.openxmlformats.org/officeDocument/2006/relationships/oleObject" Target="../embeddings/oleObject35.bin"/><Relationship Id="rId3" Type="http://schemas.openxmlformats.org/officeDocument/2006/relationships/oleObject" Target="../embeddings/oleObject17.bin"/><Relationship Id="rId21" Type="http://schemas.openxmlformats.org/officeDocument/2006/relationships/oleObject" Target="../embeddings/oleObject26.bin"/><Relationship Id="rId34" Type="http://schemas.openxmlformats.org/officeDocument/2006/relationships/image" Target="../media/image78.wmf"/><Relationship Id="rId42" Type="http://schemas.openxmlformats.org/officeDocument/2006/relationships/image" Target="../media/image82.wmf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67.wmf"/><Relationship Id="rId17" Type="http://schemas.openxmlformats.org/officeDocument/2006/relationships/oleObject" Target="../embeddings/oleObject24.bin"/><Relationship Id="rId25" Type="http://schemas.openxmlformats.org/officeDocument/2006/relationships/oleObject" Target="../embeddings/oleObject28.bin"/><Relationship Id="rId33" Type="http://schemas.openxmlformats.org/officeDocument/2006/relationships/oleObject" Target="../embeddings/oleObject32.bin"/><Relationship Id="rId38" Type="http://schemas.openxmlformats.org/officeDocument/2006/relationships/image" Target="../media/image80.wmf"/><Relationship Id="rId2" Type="http://schemas.openxmlformats.org/officeDocument/2006/relationships/image" Target="../media/image3.jpg"/><Relationship Id="rId16" Type="http://schemas.openxmlformats.org/officeDocument/2006/relationships/image" Target="../media/image69.wmf"/><Relationship Id="rId20" Type="http://schemas.openxmlformats.org/officeDocument/2006/relationships/image" Target="../media/image71.wmf"/><Relationship Id="rId29" Type="http://schemas.openxmlformats.org/officeDocument/2006/relationships/oleObject" Target="../embeddings/oleObject30.bin"/><Relationship Id="rId41" Type="http://schemas.openxmlformats.org/officeDocument/2006/relationships/oleObject" Target="../embeddings/oleObject36.bin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4.wmf"/><Relationship Id="rId11" Type="http://schemas.openxmlformats.org/officeDocument/2006/relationships/oleObject" Target="../embeddings/oleObject21.bin"/><Relationship Id="rId24" Type="http://schemas.openxmlformats.org/officeDocument/2006/relationships/image" Target="../media/image73.wmf"/><Relationship Id="rId32" Type="http://schemas.openxmlformats.org/officeDocument/2006/relationships/image" Target="../media/image77.wmf"/><Relationship Id="rId37" Type="http://schemas.openxmlformats.org/officeDocument/2006/relationships/oleObject" Target="../embeddings/oleObject34.bin"/><Relationship Id="rId40" Type="http://schemas.openxmlformats.org/officeDocument/2006/relationships/image" Target="../media/image81.wmf"/><Relationship Id="rId5" Type="http://schemas.openxmlformats.org/officeDocument/2006/relationships/oleObject" Target="../embeddings/oleObject18.bin"/><Relationship Id="rId15" Type="http://schemas.openxmlformats.org/officeDocument/2006/relationships/oleObject" Target="../embeddings/oleObject23.bin"/><Relationship Id="rId23" Type="http://schemas.openxmlformats.org/officeDocument/2006/relationships/oleObject" Target="../embeddings/oleObject27.bin"/><Relationship Id="rId28" Type="http://schemas.openxmlformats.org/officeDocument/2006/relationships/image" Target="../media/image75.wmf"/><Relationship Id="rId36" Type="http://schemas.openxmlformats.org/officeDocument/2006/relationships/image" Target="../media/image79.wmf"/><Relationship Id="rId10" Type="http://schemas.openxmlformats.org/officeDocument/2006/relationships/image" Target="../media/image66.wmf"/><Relationship Id="rId19" Type="http://schemas.openxmlformats.org/officeDocument/2006/relationships/oleObject" Target="../embeddings/oleObject25.bin"/><Relationship Id="rId31" Type="http://schemas.openxmlformats.org/officeDocument/2006/relationships/oleObject" Target="../embeddings/oleObject31.bin"/><Relationship Id="rId4" Type="http://schemas.openxmlformats.org/officeDocument/2006/relationships/image" Target="../media/image63.wmf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68.wmf"/><Relationship Id="rId22" Type="http://schemas.openxmlformats.org/officeDocument/2006/relationships/image" Target="../media/image72.wmf"/><Relationship Id="rId27" Type="http://schemas.openxmlformats.org/officeDocument/2006/relationships/oleObject" Target="../embeddings/oleObject29.bin"/><Relationship Id="rId30" Type="http://schemas.openxmlformats.org/officeDocument/2006/relationships/image" Target="../media/image76.wmf"/><Relationship Id="rId35" Type="http://schemas.openxmlformats.org/officeDocument/2006/relationships/oleObject" Target="../embeddings/oleObject33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38.bin"/><Relationship Id="rId10" Type="http://schemas.openxmlformats.org/officeDocument/2006/relationships/image" Target="../media/image84.wmf"/><Relationship Id="rId4" Type="http://schemas.openxmlformats.org/officeDocument/2006/relationships/image" Target="../media/image58.wmf"/><Relationship Id="rId9" Type="http://schemas.openxmlformats.org/officeDocument/2006/relationships/oleObject" Target="../embeddings/oleObject40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slide" Target="slide20.xml"/><Relationship Id="rId3" Type="http://schemas.microsoft.com/office/2007/relationships/hdphoto" Target="../media/hdphoto1.wdp"/><Relationship Id="rId7" Type="http://schemas.microsoft.com/office/2007/relationships/hdphoto" Target="../media/hdphoto2.wdp"/><Relationship Id="rId12" Type="http://schemas.openxmlformats.org/officeDocument/2006/relationships/slide" Target="slide19.xml"/><Relationship Id="rId2" Type="http://schemas.openxmlformats.org/officeDocument/2006/relationships/image" Target="../media/image86.jpeg"/><Relationship Id="rId16" Type="http://schemas.openxmlformats.org/officeDocument/2006/relationships/slide" Target="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9.png"/><Relationship Id="rId11" Type="http://schemas.openxmlformats.org/officeDocument/2006/relationships/image" Target="../media/image92.png"/><Relationship Id="rId5" Type="http://schemas.openxmlformats.org/officeDocument/2006/relationships/image" Target="../media/image88.png"/><Relationship Id="rId15" Type="http://schemas.openxmlformats.org/officeDocument/2006/relationships/slide" Target="slide22.xml"/><Relationship Id="rId10" Type="http://schemas.openxmlformats.org/officeDocument/2006/relationships/slide" Target="slide6.xml"/><Relationship Id="rId4" Type="http://schemas.openxmlformats.org/officeDocument/2006/relationships/image" Target="../media/image87.png"/><Relationship Id="rId9" Type="http://schemas.openxmlformats.org/officeDocument/2006/relationships/image" Target="../media/image91.png"/><Relationship Id="rId14" Type="http://schemas.openxmlformats.org/officeDocument/2006/relationships/slide" Target="slide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3.jpeg"/><Relationship Id="rId4" Type="http://schemas.openxmlformats.org/officeDocument/2006/relationships/image" Target="../media/image9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0.png"/><Relationship Id="rId18" Type="http://schemas.openxmlformats.org/officeDocument/2006/relationships/oleObject" Target="../embeddings/oleObject43.bin"/><Relationship Id="rId3" Type="http://schemas.openxmlformats.org/officeDocument/2006/relationships/audio" Target="../media/audio3.wav"/><Relationship Id="rId21" Type="http://schemas.openxmlformats.org/officeDocument/2006/relationships/image" Target="../media/image104.wmf"/><Relationship Id="rId7" Type="http://schemas.openxmlformats.org/officeDocument/2006/relationships/image" Target="../media/image96.png"/><Relationship Id="rId12" Type="http://schemas.openxmlformats.org/officeDocument/2006/relationships/image" Target="../media/image99.png"/><Relationship Id="rId17" Type="http://schemas.openxmlformats.org/officeDocument/2006/relationships/image" Target="../media/image102.wmf"/><Relationship Id="rId2" Type="http://schemas.openxmlformats.org/officeDocument/2006/relationships/audio" Target="../media/audio2.wav"/><Relationship Id="rId16" Type="http://schemas.openxmlformats.org/officeDocument/2006/relationships/oleObject" Target="../embeddings/oleObject42.bin"/><Relationship Id="rId20" Type="http://schemas.openxmlformats.org/officeDocument/2006/relationships/oleObject" Target="../embeddings/oleObject44.bin"/><Relationship Id="rId1" Type="http://schemas.openxmlformats.org/officeDocument/2006/relationships/slideLayout" Target="../slideLayouts/slideLayout13.xml"/><Relationship Id="rId6" Type="http://schemas.openxmlformats.org/officeDocument/2006/relationships/slide" Target="slide5.xml"/><Relationship Id="rId11" Type="http://schemas.openxmlformats.org/officeDocument/2006/relationships/image" Target="../media/image7.jpeg"/><Relationship Id="rId5" Type="http://schemas.openxmlformats.org/officeDocument/2006/relationships/image" Target="../media/image95.wmf"/><Relationship Id="rId15" Type="http://schemas.openxmlformats.org/officeDocument/2006/relationships/image" Target="../media/image101.wmf"/><Relationship Id="rId23" Type="http://schemas.openxmlformats.org/officeDocument/2006/relationships/image" Target="../media/image105.wmf"/><Relationship Id="rId10" Type="http://schemas.openxmlformats.org/officeDocument/2006/relationships/image" Target="../media/image98.png"/><Relationship Id="rId19" Type="http://schemas.openxmlformats.org/officeDocument/2006/relationships/image" Target="../media/image103.wmf"/><Relationship Id="rId4" Type="http://schemas.openxmlformats.org/officeDocument/2006/relationships/audio" Target="../media/audio4.wav"/><Relationship Id="rId9" Type="http://schemas.microsoft.com/office/2007/relationships/hdphoto" Target="../media/hdphoto2.wdp"/><Relationship Id="rId14" Type="http://schemas.openxmlformats.org/officeDocument/2006/relationships/oleObject" Target="../embeddings/oleObject41.bin"/><Relationship Id="rId22" Type="http://schemas.openxmlformats.org/officeDocument/2006/relationships/oleObject" Target="../embeddings/oleObject45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100.png"/><Relationship Id="rId18" Type="http://schemas.openxmlformats.org/officeDocument/2006/relationships/oleObject" Target="../embeddings/oleObject48.bin"/><Relationship Id="rId3" Type="http://schemas.openxmlformats.org/officeDocument/2006/relationships/audio" Target="../media/audio4.wav"/><Relationship Id="rId21" Type="http://schemas.openxmlformats.org/officeDocument/2006/relationships/image" Target="../media/image109.wmf"/><Relationship Id="rId7" Type="http://schemas.microsoft.com/office/2007/relationships/hdphoto" Target="../media/hdphoto2.wdp"/><Relationship Id="rId12" Type="http://schemas.openxmlformats.org/officeDocument/2006/relationships/image" Target="../media/image99.png"/><Relationship Id="rId17" Type="http://schemas.openxmlformats.org/officeDocument/2006/relationships/image" Target="../media/image107.wmf"/><Relationship Id="rId2" Type="http://schemas.openxmlformats.org/officeDocument/2006/relationships/audio" Target="../media/audio2.wav"/><Relationship Id="rId16" Type="http://schemas.openxmlformats.org/officeDocument/2006/relationships/oleObject" Target="../embeddings/oleObject47.bin"/><Relationship Id="rId20" Type="http://schemas.openxmlformats.org/officeDocument/2006/relationships/oleObject" Target="../embeddings/oleObject49.bin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7.png"/><Relationship Id="rId11" Type="http://schemas.openxmlformats.org/officeDocument/2006/relationships/image" Target="../media/image7.jpeg"/><Relationship Id="rId5" Type="http://schemas.openxmlformats.org/officeDocument/2006/relationships/image" Target="../media/image95.wmf"/><Relationship Id="rId15" Type="http://schemas.openxmlformats.org/officeDocument/2006/relationships/image" Target="../media/image106.wmf"/><Relationship Id="rId23" Type="http://schemas.openxmlformats.org/officeDocument/2006/relationships/image" Target="../media/image110.wmf"/><Relationship Id="rId10" Type="http://schemas.openxmlformats.org/officeDocument/2006/relationships/image" Target="../media/image96.png"/><Relationship Id="rId19" Type="http://schemas.openxmlformats.org/officeDocument/2006/relationships/image" Target="../media/image108.wmf"/><Relationship Id="rId4" Type="http://schemas.openxmlformats.org/officeDocument/2006/relationships/audio" Target="../media/audio3.wav"/><Relationship Id="rId9" Type="http://schemas.openxmlformats.org/officeDocument/2006/relationships/slide" Target="slide5.xml"/><Relationship Id="rId14" Type="http://schemas.openxmlformats.org/officeDocument/2006/relationships/oleObject" Target="../embeddings/oleObject46.bin"/><Relationship Id="rId22" Type="http://schemas.openxmlformats.org/officeDocument/2006/relationships/oleObject" Target="../embeddings/oleObject50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99.png"/><Relationship Id="rId18" Type="http://schemas.openxmlformats.org/officeDocument/2006/relationships/image" Target="../media/image112.wmf"/><Relationship Id="rId3" Type="http://schemas.openxmlformats.org/officeDocument/2006/relationships/audio" Target="../media/audio4.wav"/><Relationship Id="rId21" Type="http://schemas.openxmlformats.org/officeDocument/2006/relationships/oleObject" Target="../embeddings/oleObject54.bin"/><Relationship Id="rId7" Type="http://schemas.microsoft.com/office/2007/relationships/hdphoto" Target="../media/hdphoto2.wdp"/><Relationship Id="rId12" Type="http://schemas.openxmlformats.org/officeDocument/2006/relationships/image" Target="../media/image7.jpeg"/><Relationship Id="rId17" Type="http://schemas.openxmlformats.org/officeDocument/2006/relationships/oleObject" Target="../embeddings/oleObject52.bin"/><Relationship Id="rId2" Type="http://schemas.openxmlformats.org/officeDocument/2006/relationships/audio" Target="../media/audio2.wav"/><Relationship Id="rId16" Type="http://schemas.openxmlformats.org/officeDocument/2006/relationships/image" Target="../media/image111.wmf"/><Relationship Id="rId20" Type="http://schemas.openxmlformats.org/officeDocument/2006/relationships/image" Target="../media/image113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7.png"/><Relationship Id="rId11" Type="http://schemas.openxmlformats.org/officeDocument/2006/relationships/image" Target="../media/image45.jpeg"/><Relationship Id="rId24" Type="http://schemas.openxmlformats.org/officeDocument/2006/relationships/image" Target="../media/image115.wmf"/><Relationship Id="rId5" Type="http://schemas.openxmlformats.org/officeDocument/2006/relationships/image" Target="../media/image95.wmf"/><Relationship Id="rId15" Type="http://schemas.openxmlformats.org/officeDocument/2006/relationships/oleObject" Target="../embeddings/oleObject51.bin"/><Relationship Id="rId23" Type="http://schemas.openxmlformats.org/officeDocument/2006/relationships/oleObject" Target="../embeddings/oleObject55.bin"/><Relationship Id="rId10" Type="http://schemas.openxmlformats.org/officeDocument/2006/relationships/image" Target="../media/image96.png"/><Relationship Id="rId19" Type="http://schemas.openxmlformats.org/officeDocument/2006/relationships/oleObject" Target="../embeddings/oleObject53.bin"/><Relationship Id="rId4" Type="http://schemas.openxmlformats.org/officeDocument/2006/relationships/audio" Target="../media/audio3.wav"/><Relationship Id="rId9" Type="http://schemas.openxmlformats.org/officeDocument/2006/relationships/slide" Target="slide5.xml"/><Relationship Id="rId14" Type="http://schemas.openxmlformats.org/officeDocument/2006/relationships/image" Target="../media/image100.png"/><Relationship Id="rId22" Type="http://schemas.openxmlformats.org/officeDocument/2006/relationships/image" Target="../media/image114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0.png"/><Relationship Id="rId18" Type="http://schemas.openxmlformats.org/officeDocument/2006/relationships/oleObject" Target="../embeddings/oleObject58.bin"/><Relationship Id="rId3" Type="http://schemas.openxmlformats.org/officeDocument/2006/relationships/audio" Target="../media/audio3.wav"/><Relationship Id="rId21" Type="http://schemas.openxmlformats.org/officeDocument/2006/relationships/image" Target="../media/image119.wmf"/><Relationship Id="rId7" Type="http://schemas.openxmlformats.org/officeDocument/2006/relationships/image" Target="../media/image96.png"/><Relationship Id="rId12" Type="http://schemas.openxmlformats.org/officeDocument/2006/relationships/image" Target="../media/image99.png"/><Relationship Id="rId17" Type="http://schemas.openxmlformats.org/officeDocument/2006/relationships/image" Target="../media/image117.wmf"/><Relationship Id="rId2" Type="http://schemas.openxmlformats.org/officeDocument/2006/relationships/audio" Target="../media/audio2.wav"/><Relationship Id="rId16" Type="http://schemas.openxmlformats.org/officeDocument/2006/relationships/oleObject" Target="../embeddings/oleObject57.bin"/><Relationship Id="rId20" Type="http://schemas.openxmlformats.org/officeDocument/2006/relationships/oleObject" Target="../embeddings/oleObject59.bin"/><Relationship Id="rId1" Type="http://schemas.openxmlformats.org/officeDocument/2006/relationships/slideLayout" Target="../slideLayouts/slideLayout13.xml"/><Relationship Id="rId6" Type="http://schemas.openxmlformats.org/officeDocument/2006/relationships/slide" Target="slide5.xml"/><Relationship Id="rId11" Type="http://schemas.openxmlformats.org/officeDocument/2006/relationships/image" Target="../media/image7.jpeg"/><Relationship Id="rId5" Type="http://schemas.openxmlformats.org/officeDocument/2006/relationships/image" Target="../media/image95.wmf"/><Relationship Id="rId15" Type="http://schemas.openxmlformats.org/officeDocument/2006/relationships/image" Target="../media/image116.wmf"/><Relationship Id="rId23" Type="http://schemas.openxmlformats.org/officeDocument/2006/relationships/image" Target="../media/image120.wmf"/><Relationship Id="rId10" Type="http://schemas.openxmlformats.org/officeDocument/2006/relationships/image" Target="../media/image98.png"/><Relationship Id="rId19" Type="http://schemas.openxmlformats.org/officeDocument/2006/relationships/image" Target="../media/image118.wmf"/><Relationship Id="rId4" Type="http://schemas.openxmlformats.org/officeDocument/2006/relationships/audio" Target="../media/audio4.wav"/><Relationship Id="rId9" Type="http://schemas.microsoft.com/office/2007/relationships/hdphoto" Target="../media/hdphoto2.wdp"/><Relationship Id="rId14" Type="http://schemas.openxmlformats.org/officeDocument/2006/relationships/oleObject" Target="../embeddings/oleObject56.bin"/><Relationship Id="rId22" Type="http://schemas.openxmlformats.org/officeDocument/2006/relationships/oleObject" Target="../embeddings/oleObject60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121.jpeg"/><Relationship Id="rId7" Type="http://schemas.microsoft.com/office/2007/relationships/hdphoto" Target="../media/hdphoto4.wdp"/><Relationship Id="rId2" Type="http://schemas.openxmlformats.org/officeDocument/2006/relationships/image" Target="../media/image95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3.png"/><Relationship Id="rId5" Type="http://schemas.microsoft.com/office/2007/relationships/hdphoto" Target="../media/hdphoto3.wdp"/><Relationship Id="rId4" Type="http://schemas.openxmlformats.org/officeDocument/2006/relationships/image" Target="../media/image122.png"/><Relationship Id="rId9" Type="http://schemas.microsoft.com/office/2007/relationships/hdphoto" Target="../media/hdphoto5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wmf"/><Relationship Id="rId13" Type="http://schemas.openxmlformats.org/officeDocument/2006/relationships/oleObject" Target="../embeddings/oleObject66.bin"/><Relationship Id="rId3" Type="http://schemas.openxmlformats.org/officeDocument/2006/relationships/oleObject" Target="../embeddings/oleObject61.bin"/><Relationship Id="rId7" Type="http://schemas.openxmlformats.org/officeDocument/2006/relationships/oleObject" Target="../embeddings/oleObject63.bin"/><Relationship Id="rId12" Type="http://schemas.openxmlformats.org/officeDocument/2006/relationships/image" Target="../media/image131.w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6.wmf"/><Relationship Id="rId11" Type="http://schemas.openxmlformats.org/officeDocument/2006/relationships/oleObject" Target="../embeddings/oleObject65.bin"/><Relationship Id="rId5" Type="http://schemas.openxmlformats.org/officeDocument/2006/relationships/oleObject" Target="../embeddings/oleObject62.bin"/><Relationship Id="rId10" Type="http://schemas.openxmlformats.org/officeDocument/2006/relationships/image" Target="../media/image130.wmf"/><Relationship Id="rId4" Type="http://schemas.openxmlformats.org/officeDocument/2006/relationships/image" Target="../media/image128.wmf"/><Relationship Id="rId9" Type="http://schemas.openxmlformats.org/officeDocument/2006/relationships/oleObject" Target="../embeddings/oleObject64.bin"/><Relationship Id="rId14" Type="http://schemas.openxmlformats.org/officeDocument/2006/relationships/image" Target="../media/image132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33.w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png"/><Relationship Id="rId18" Type="http://schemas.openxmlformats.org/officeDocument/2006/relationships/image" Target="../media/image27.jpeg"/><Relationship Id="rId26" Type="http://schemas.openxmlformats.org/officeDocument/2006/relationships/image" Target="../media/image35.png"/><Relationship Id="rId3" Type="http://schemas.openxmlformats.org/officeDocument/2006/relationships/image" Target="../media/image12.png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jpe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33" Type="http://schemas.openxmlformats.org/officeDocument/2006/relationships/image" Target="../media/image42.png"/><Relationship Id="rId2" Type="http://schemas.openxmlformats.org/officeDocument/2006/relationships/image" Target="../media/image11.jpg"/><Relationship Id="rId16" Type="http://schemas.openxmlformats.org/officeDocument/2006/relationships/image" Target="../media/image25.jpeg"/><Relationship Id="rId20" Type="http://schemas.openxmlformats.org/officeDocument/2006/relationships/image" Target="../media/image29.jpeg"/><Relationship Id="rId29" Type="http://schemas.openxmlformats.org/officeDocument/2006/relationships/image" Target="../media/image3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32" Type="http://schemas.openxmlformats.org/officeDocument/2006/relationships/image" Target="../media/image41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28" Type="http://schemas.openxmlformats.org/officeDocument/2006/relationships/image" Target="../media/image37.png"/><Relationship Id="rId10" Type="http://schemas.openxmlformats.org/officeDocument/2006/relationships/image" Target="../media/image19.jpeg"/><Relationship Id="rId19" Type="http://schemas.openxmlformats.org/officeDocument/2006/relationships/image" Target="../media/image28.png"/><Relationship Id="rId31" Type="http://schemas.openxmlformats.org/officeDocument/2006/relationships/image" Target="../media/image40.png"/><Relationship Id="rId4" Type="http://schemas.openxmlformats.org/officeDocument/2006/relationships/image" Target="../media/image13.jpeg"/><Relationship Id="rId9" Type="http://schemas.openxmlformats.org/officeDocument/2006/relationships/image" Target="../media/image18.png"/><Relationship Id="rId14" Type="http://schemas.openxmlformats.org/officeDocument/2006/relationships/image" Target="../media/image23.jpeg"/><Relationship Id="rId22" Type="http://schemas.openxmlformats.org/officeDocument/2006/relationships/image" Target="../media/image31.png"/><Relationship Id="rId27" Type="http://schemas.openxmlformats.org/officeDocument/2006/relationships/image" Target="../media/image36.png"/><Relationship Id="rId30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image" Target="../media/image44.png"/><Relationship Id="rId7" Type="http://schemas.openxmlformats.org/officeDocument/2006/relationships/oleObject" Target="../embeddings/oleObject2.bin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0.gif"/><Relationship Id="rId4" Type="http://schemas.openxmlformats.org/officeDocument/2006/relationships/image" Target="../media/image45.jpeg"/><Relationship Id="rId9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6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31520" y="251460"/>
            <a:ext cx="7863840" cy="90297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3" name="Picture 2" descr="Kết quả hình ảnh cho khởi động 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064" y="1154430"/>
            <a:ext cx="5445125" cy="544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406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1700" y="2299475"/>
            <a:ext cx="2476960" cy="596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pt-BR" sz="28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 biểu thức:</a:t>
            </a:r>
            <a:endParaRPr lang="en-US" sz="2000" b="1" dirty="0">
              <a:solidFill>
                <a:schemeClr val="bg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53700" y="1513115"/>
            <a:ext cx="1666351" cy="69668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8" name="Rectangle 7"/>
          <p:cNvSpPr/>
          <p:nvPr/>
        </p:nvSpPr>
        <p:spPr>
          <a:xfrm>
            <a:off x="1697609" y="4433075"/>
            <a:ext cx="3026791" cy="596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pt-BR" sz="28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8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Chứng minh rằng</a:t>
            </a:r>
            <a:endParaRPr lang="en-US" sz="2000" dirty="0">
              <a:solidFill>
                <a:schemeClr val="bg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6593811"/>
              </p:ext>
            </p:extLst>
          </p:nvPr>
        </p:nvGraphicFramePr>
        <p:xfrm>
          <a:off x="1524000" y="3143250"/>
          <a:ext cx="4194175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90640" imgH="457200" progId="Equation.DSMT4">
                  <p:embed/>
                </p:oleObj>
              </mc:Choice>
              <mc:Fallback>
                <p:oleObj name="Equation" r:id="rId3" imgW="17906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143250"/>
                        <a:ext cx="4194175" cy="971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504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9753545"/>
              </p:ext>
            </p:extLst>
          </p:nvPr>
        </p:nvGraphicFramePr>
        <p:xfrm>
          <a:off x="4724400" y="4419600"/>
          <a:ext cx="1697037" cy="89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23600" imgH="419040" progId="Equation.DSMT4">
                  <p:embed/>
                </p:oleObj>
              </mc:Choice>
              <mc:Fallback>
                <p:oleObj name="Equation" r:id="rId5" imgW="7236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419600"/>
                        <a:ext cx="1697037" cy="890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6890091"/>
              </p:ext>
            </p:extLst>
          </p:nvPr>
        </p:nvGraphicFramePr>
        <p:xfrm>
          <a:off x="5791200" y="3378200"/>
          <a:ext cx="1905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12520" imgH="203040" progId="Equation.DSMT4">
                  <p:embed/>
                </p:oleObj>
              </mc:Choice>
              <mc:Fallback>
                <p:oleObj name="Equation" r:id="rId7" imgW="8125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3378200"/>
                        <a:ext cx="19050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0" y="0"/>
            <a:ext cx="9144000" cy="704850"/>
          </a:xfrm>
          <a:prstGeom prst="rect">
            <a:avLst/>
          </a:prstGeom>
          <a:solidFill>
            <a:srgbClr val="00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/>
              <a:t>TIẾT 13: LUYỆN TẬP</a:t>
            </a:r>
          </a:p>
        </p:txBody>
      </p:sp>
    </p:spTree>
    <p:extLst>
      <p:ext uri="{BB962C8B-B14F-4D97-AF65-F5344CB8AC3E}">
        <p14:creationId xmlns:p14="http://schemas.microsoft.com/office/powerpoint/2010/main" val="410791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1384738"/>
              </p:ext>
            </p:extLst>
          </p:nvPr>
        </p:nvGraphicFramePr>
        <p:xfrm>
          <a:off x="2123728" y="1227666"/>
          <a:ext cx="5328592" cy="5325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387520" imgH="2844720" progId="Equation.DSMT4">
                  <p:embed/>
                </p:oleObj>
              </mc:Choice>
              <mc:Fallback>
                <p:oleObj name="Equation" r:id="rId3" imgW="2387520" imgH="2844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1227666"/>
                        <a:ext cx="5328592" cy="53255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123035"/>
              </p:ext>
            </p:extLst>
          </p:nvPr>
        </p:nvGraphicFramePr>
        <p:xfrm>
          <a:off x="3286125" y="787400"/>
          <a:ext cx="16668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11000" imgH="203040" progId="Equation.DSMT4">
                  <p:embed/>
                </p:oleObj>
              </mc:Choice>
              <mc:Fallback>
                <p:oleObj name="Equation" r:id="rId5" imgW="7110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25" y="787400"/>
                        <a:ext cx="166687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2620651" y="757535"/>
            <a:ext cx="6559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endParaRPr lang="en-US" sz="2400" b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757535"/>
            <a:ext cx="1301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2400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704850"/>
          </a:xfrm>
          <a:prstGeom prst="rect">
            <a:avLst/>
          </a:prstGeom>
          <a:solidFill>
            <a:srgbClr val="00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/>
              <a:t>TIẾT 13: LUYỆN TẬP</a:t>
            </a:r>
          </a:p>
        </p:txBody>
      </p:sp>
    </p:spTree>
    <p:extLst>
      <p:ext uri="{BB962C8B-B14F-4D97-AF65-F5344CB8AC3E}">
        <p14:creationId xmlns:p14="http://schemas.microsoft.com/office/powerpoint/2010/main" val="1531599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92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1422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212413" y="308654"/>
            <a:ext cx="5693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endParaRPr lang="en-US" sz="2400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9990" y="308654"/>
            <a:ext cx="36471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đ</a:t>
            </a:r>
            <a:r>
              <a:rPr 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Rectangle 8"/>
          <p:cNvSpPr/>
          <p:nvPr/>
        </p:nvSpPr>
        <p:spPr>
          <a:xfrm>
            <a:off x="400818" y="2909818"/>
            <a:ext cx="47082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57200" algn="l"/>
              </a:tabLst>
            </a:pPr>
            <a:r>
              <a:rPr lang="pt-BR" sz="28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 3: </a:t>
            </a:r>
            <a:r>
              <a:rPr lang="pt-BR" sz="28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Tìm            để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05:00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04:59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04:58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04:57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04:56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04:55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04:54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04:53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04:52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04:51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04:50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04:49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04:48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04:47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04:46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04:45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04:44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04:43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04:42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04:41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04:40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04:39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04:38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04:37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04:36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04:35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04:34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04:33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04:32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04:31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04:30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04:29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04:28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04:27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04:26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04:25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04:24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04:23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04:22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04:21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04:20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04:19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04:18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04:17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04:16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04:15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04:14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04:13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04:12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04:11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04:10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04:09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04:08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04:07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04:06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04:05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04:04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04:03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04:02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04:01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04:00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03:59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03:58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03:57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03:56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03:55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03:54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03:53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03:52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03:51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03:50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03:49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03:48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03:47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03:46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03:45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03:44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03:43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03:42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03:41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03:40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03:39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03:38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03:37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03:36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03:35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03:34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03:33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03:32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03:31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03:30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03:29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03:28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03:27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03:26</a:t>
            </a:r>
          </a:p>
        </p:txBody>
      </p:sp>
      <p:sp>
        <p:nvSpPr>
          <p:cNvPr id="106" name="Rounded Rectangle 105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03:25</a:t>
            </a:r>
          </a:p>
        </p:txBody>
      </p:sp>
      <p:sp>
        <p:nvSpPr>
          <p:cNvPr id="107" name="Rounded Rectangle 106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03:24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03:23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03:22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03:21</a:t>
            </a:r>
          </a:p>
        </p:txBody>
      </p:sp>
      <p:sp>
        <p:nvSpPr>
          <p:cNvPr id="111" name="Rounded Rectangle 110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03:20</a:t>
            </a:r>
          </a:p>
        </p:txBody>
      </p:sp>
      <p:sp>
        <p:nvSpPr>
          <p:cNvPr id="112" name="Rounded Rectangle 111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03:19</a:t>
            </a:r>
          </a:p>
        </p:txBody>
      </p:sp>
      <p:sp>
        <p:nvSpPr>
          <p:cNvPr id="113" name="Rounded Rectangle 112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03:18</a:t>
            </a:r>
          </a:p>
        </p:txBody>
      </p:sp>
      <p:sp>
        <p:nvSpPr>
          <p:cNvPr id="114" name="Rounded Rectangle 113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03:17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03:16</a:t>
            </a:r>
          </a:p>
        </p:txBody>
      </p:sp>
      <p:sp>
        <p:nvSpPr>
          <p:cNvPr id="116" name="Rounded Rectangle 115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03:15</a:t>
            </a:r>
          </a:p>
        </p:txBody>
      </p:sp>
      <p:sp>
        <p:nvSpPr>
          <p:cNvPr id="117" name="Rounded Rectangle 116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03:14</a:t>
            </a:r>
          </a:p>
        </p:txBody>
      </p:sp>
      <p:sp>
        <p:nvSpPr>
          <p:cNvPr id="118" name="Rounded Rectangle 117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03:13</a:t>
            </a:r>
          </a:p>
        </p:txBody>
      </p:sp>
      <p:sp>
        <p:nvSpPr>
          <p:cNvPr id="119" name="Rounded Rectangle 118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03:12</a:t>
            </a:r>
          </a:p>
        </p:txBody>
      </p:sp>
      <p:sp>
        <p:nvSpPr>
          <p:cNvPr id="120" name="Rounded Rectangle 119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03:11</a:t>
            </a:r>
          </a:p>
        </p:txBody>
      </p:sp>
      <p:sp>
        <p:nvSpPr>
          <p:cNvPr id="121" name="Rounded Rectangle 120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03:10</a:t>
            </a:r>
          </a:p>
        </p:txBody>
      </p:sp>
      <p:sp>
        <p:nvSpPr>
          <p:cNvPr id="122" name="Rounded Rectangle 121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03:09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03:08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03:07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03:06</a:t>
            </a:r>
          </a:p>
        </p:txBody>
      </p:sp>
      <p:sp>
        <p:nvSpPr>
          <p:cNvPr id="126" name="Rounded Rectangle 125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03:05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03:04</a:t>
            </a:r>
          </a:p>
        </p:txBody>
      </p:sp>
      <p:sp>
        <p:nvSpPr>
          <p:cNvPr id="128" name="Rounded Rectangle 127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03:03</a:t>
            </a:r>
          </a:p>
        </p:txBody>
      </p:sp>
      <p:sp>
        <p:nvSpPr>
          <p:cNvPr id="129" name="Rounded Rectangle 128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03:02</a:t>
            </a:r>
          </a:p>
        </p:txBody>
      </p:sp>
      <p:sp>
        <p:nvSpPr>
          <p:cNvPr id="130" name="Rounded Rectangle 129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03:01</a:t>
            </a:r>
          </a:p>
        </p:txBody>
      </p:sp>
      <p:sp>
        <p:nvSpPr>
          <p:cNvPr id="131" name="Rounded Rectangle 130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03:00</a:t>
            </a:r>
          </a:p>
        </p:txBody>
      </p:sp>
      <p:sp>
        <p:nvSpPr>
          <p:cNvPr id="132" name="Rounded Rectangle 131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02:59</a:t>
            </a:r>
          </a:p>
        </p:txBody>
      </p:sp>
      <p:sp>
        <p:nvSpPr>
          <p:cNvPr id="133" name="Rounded Rectangle 132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02:58</a:t>
            </a:r>
          </a:p>
        </p:txBody>
      </p:sp>
      <p:sp>
        <p:nvSpPr>
          <p:cNvPr id="134" name="Rounded Rectangle 133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02:57</a:t>
            </a:r>
          </a:p>
        </p:txBody>
      </p:sp>
      <p:sp>
        <p:nvSpPr>
          <p:cNvPr id="135" name="Rounded Rectangle 134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02:56</a:t>
            </a:r>
          </a:p>
        </p:txBody>
      </p:sp>
      <p:sp>
        <p:nvSpPr>
          <p:cNvPr id="136" name="Rounded Rectangle 135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02:55</a:t>
            </a:r>
          </a:p>
        </p:txBody>
      </p:sp>
      <p:sp>
        <p:nvSpPr>
          <p:cNvPr id="137" name="Rounded Rectangle 136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02:54</a:t>
            </a:r>
          </a:p>
        </p:txBody>
      </p:sp>
      <p:sp>
        <p:nvSpPr>
          <p:cNvPr id="138" name="Rounded Rectangle 137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02:53</a:t>
            </a:r>
          </a:p>
        </p:txBody>
      </p:sp>
      <p:sp>
        <p:nvSpPr>
          <p:cNvPr id="139" name="Rounded Rectangle 138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02:52</a:t>
            </a:r>
          </a:p>
        </p:txBody>
      </p:sp>
      <p:sp>
        <p:nvSpPr>
          <p:cNvPr id="140" name="Rounded Rectangle 139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02:51</a:t>
            </a:r>
          </a:p>
        </p:txBody>
      </p:sp>
      <p:sp>
        <p:nvSpPr>
          <p:cNvPr id="141" name="Rounded Rectangle 140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02:50</a:t>
            </a:r>
          </a:p>
        </p:txBody>
      </p:sp>
      <p:sp>
        <p:nvSpPr>
          <p:cNvPr id="142" name="Rounded Rectangle 141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02:49</a:t>
            </a:r>
          </a:p>
        </p:txBody>
      </p:sp>
      <p:sp>
        <p:nvSpPr>
          <p:cNvPr id="143" name="Rounded Rectangle 142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02:48</a:t>
            </a:r>
          </a:p>
        </p:txBody>
      </p:sp>
      <p:sp>
        <p:nvSpPr>
          <p:cNvPr id="144" name="Rounded Rectangle 143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02:47</a:t>
            </a:r>
          </a:p>
        </p:txBody>
      </p:sp>
      <p:sp>
        <p:nvSpPr>
          <p:cNvPr id="145" name="Rounded Rectangle 144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02:46</a:t>
            </a:r>
          </a:p>
        </p:txBody>
      </p:sp>
      <p:sp>
        <p:nvSpPr>
          <p:cNvPr id="146" name="Rounded Rectangle 145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02:45</a:t>
            </a:r>
          </a:p>
        </p:txBody>
      </p:sp>
      <p:sp>
        <p:nvSpPr>
          <p:cNvPr id="147" name="Rounded Rectangle 146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02:44</a:t>
            </a:r>
          </a:p>
        </p:txBody>
      </p:sp>
      <p:sp>
        <p:nvSpPr>
          <p:cNvPr id="148" name="Rounded Rectangle 147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02:43</a:t>
            </a:r>
          </a:p>
        </p:txBody>
      </p:sp>
      <p:sp>
        <p:nvSpPr>
          <p:cNvPr id="149" name="Rounded Rectangle 148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02:42</a:t>
            </a:r>
          </a:p>
        </p:txBody>
      </p:sp>
      <p:sp>
        <p:nvSpPr>
          <p:cNvPr id="150" name="Rounded Rectangle 149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02:41</a:t>
            </a:r>
          </a:p>
        </p:txBody>
      </p:sp>
      <p:sp>
        <p:nvSpPr>
          <p:cNvPr id="151" name="Rounded Rectangle 150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02:40</a:t>
            </a:r>
          </a:p>
        </p:txBody>
      </p:sp>
      <p:sp>
        <p:nvSpPr>
          <p:cNvPr id="152" name="Rounded Rectangle 151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02:39</a:t>
            </a:r>
          </a:p>
        </p:txBody>
      </p:sp>
      <p:sp>
        <p:nvSpPr>
          <p:cNvPr id="153" name="Rounded Rectangle 152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02:38</a:t>
            </a:r>
          </a:p>
        </p:txBody>
      </p:sp>
      <p:sp>
        <p:nvSpPr>
          <p:cNvPr id="154" name="Rounded Rectangle 153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02:37</a:t>
            </a:r>
          </a:p>
        </p:txBody>
      </p:sp>
      <p:sp>
        <p:nvSpPr>
          <p:cNvPr id="155" name="Rounded Rectangle 154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02:36</a:t>
            </a:r>
          </a:p>
        </p:txBody>
      </p:sp>
      <p:sp>
        <p:nvSpPr>
          <p:cNvPr id="156" name="Rounded Rectangle 155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02:35</a:t>
            </a:r>
          </a:p>
        </p:txBody>
      </p:sp>
      <p:sp>
        <p:nvSpPr>
          <p:cNvPr id="157" name="Rounded Rectangle 156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02:34</a:t>
            </a:r>
          </a:p>
        </p:txBody>
      </p:sp>
      <p:sp>
        <p:nvSpPr>
          <p:cNvPr id="158" name="Rounded Rectangle 157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02:33</a:t>
            </a:r>
          </a:p>
        </p:txBody>
      </p:sp>
      <p:sp>
        <p:nvSpPr>
          <p:cNvPr id="159" name="Rounded Rectangle 158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02:32</a:t>
            </a:r>
          </a:p>
        </p:txBody>
      </p:sp>
      <p:sp>
        <p:nvSpPr>
          <p:cNvPr id="160" name="Rounded Rectangle 159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02:31</a:t>
            </a:r>
          </a:p>
        </p:txBody>
      </p:sp>
      <p:sp>
        <p:nvSpPr>
          <p:cNvPr id="161" name="Rounded Rectangle 160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02:30</a:t>
            </a:r>
          </a:p>
        </p:txBody>
      </p:sp>
      <p:sp>
        <p:nvSpPr>
          <p:cNvPr id="162" name="Rounded Rectangle 161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02:29</a:t>
            </a:r>
          </a:p>
        </p:txBody>
      </p:sp>
      <p:sp>
        <p:nvSpPr>
          <p:cNvPr id="163" name="Rounded Rectangle 162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02:28</a:t>
            </a:r>
          </a:p>
        </p:txBody>
      </p:sp>
      <p:sp>
        <p:nvSpPr>
          <p:cNvPr id="164" name="Rounded Rectangle 163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02:27</a:t>
            </a:r>
          </a:p>
        </p:txBody>
      </p:sp>
      <p:sp>
        <p:nvSpPr>
          <p:cNvPr id="165" name="Rounded Rectangle 164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02:26</a:t>
            </a:r>
          </a:p>
        </p:txBody>
      </p:sp>
      <p:sp>
        <p:nvSpPr>
          <p:cNvPr id="166" name="Rounded Rectangle 165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02:25</a:t>
            </a:r>
          </a:p>
        </p:txBody>
      </p:sp>
      <p:sp>
        <p:nvSpPr>
          <p:cNvPr id="167" name="Rounded Rectangle 166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02:24</a:t>
            </a:r>
          </a:p>
        </p:txBody>
      </p:sp>
      <p:sp>
        <p:nvSpPr>
          <p:cNvPr id="168" name="Rounded Rectangle 167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02:23</a:t>
            </a:r>
          </a:p>
        </p:txBody>
      </p:sp>
      <p:sp>
        <p:nvSpPr>
          <p:cNvPr id="169" name="Rounded Rectangle 168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02:22</a:t>
            </a:r>
          </a:p>
        </p:txBody>
      </p:sp>
      <p:sp>
        <p:nvSpPr>
          <p:cNvPr id="170" name="Rounded Rectangle 169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02:21</a:t>
            </a:r>
          </a:p>
        </p:txBody>
      </p:sp>
      <p:sp>
        <p:nvSpPr>
          <p:cNvPr id="171" name="Rounded Rectangle 170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02:20</a:t>
            </a:r>
          </a:p>
        </p:txBody>
      </p:sp>
      <p:sp>
        <p:nvSpPr>
          <p:cNvPr id="172" name="Rounded Rectangle 171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02:19</a:t>
            </a:r>
          </a:p>
        </p:txBody>
      </p:sp>
      <p:sp>
        <p:nvSpPr>
          <p:cNvPr id="173" name="Rounded Rectangle 172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02:18</a:t>
            </a:r>
          </a:p>
        </p:txBody>
      </p:sp>
      <p:sp>
        <p:nvSpPr>
          <p:cNvPr id="174" name="Rounded Rectangle 173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02:17</a:t>
            </a:r>
          </a:p>
        </p:txBody>
      </p:sp>
      <p:sp>
        <p:nvSpPr>
          <p:cNvPr id="175" name="Rounded Rectangle 174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02:16</a:t>
            </a:r>
          </a:p>
        </p:txBody>
      </p:sp>
      <p:sp>
        <p:nvSpPr>
          <p:cNvPr id="176" name="Rounded Rectangle 175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02:15</a:t>
            </a:r>
          </a:p>
        </p:txBody>
      </p:sp>
      <p:sp>
        <p:nvSpPr>
          <p:cNvPr id="177" name="Rounded Rectangle 176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02:14</a:t>
            </a:r>
          </a:p>
        </p:txBody>
      </p:sp>
      <p:sp>
        <p:nvSpPr>
          <p:cNvPr id="178" name="Rounded Rectangle 177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02:13</a:t>
            </a:r>
          </a:p>
        </p:txBody>
      </p:sp>
      <p:sp>
        <p:nvSpPr>
          <p:cNvPr id="179" name="Rounded Rectangle 178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02:12</a:t>
            </a:r>
          </a:p>
        </p:txBody>
      </p:sp>
      <p:sp>
        <p:nvSpPr>
          <p:cNvPr id="180" name="Rounded Rectangle 179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02:11</a:t>
            </a:r>
          </a:p>
        </p:txBody>
      </p:sp>
      <p:sp>
        <p:nvSpPr>
          <p:cNvPr id="181" name="Rounded Rectangle 180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02:10</a:t>
            </a:r>
          </a:p>
        </p:txBody>
      </p:sp>
      <p:sp>
        <p:nvSpPr>
          <p:cNvPr id="182" name="Rounded Rectangle 181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02:09</a:t>
            </a:r>
          </a:p>
        </p:txBody>
      </p:sp>
      <p:sp>
        <p:nvSpPr>
          <p:cNvPr id="183" name="Rounded Rectangle 182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02:08</a:t>
            </a:r>
          </a:p>
        </p:txBody>
      </p:sp>
      <p:sp>
        <p:nvSpPr>
          <p:cNvPr id="184" name="Rounded Rectangle 183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02:07</a:t>
            </a:r>
          </a:p>
        </p:txBody>
      </p:sp>
      <p:sp>
        <p:nvSpPr>
          <p:cNvPr id="185" name="Rounded Rectangle 184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02:06</a:t>
            </a:r>
          </a:p>
        </p:txBody>
      </p:sp>
      <p:sp>
        <p:nvSpPr>
          <p:cNvPr id="186" name="Rounded Rectangle 185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02:05</a:t>
            </a:r>
          </a:p>
        </p:txBody>
      </p:sp>
      <p:sp>
        <p:nvSpPr>
          <p:cNvPr id="187" name="Rounded Rectangle 186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02:04</a:t>
            </a:r>
          </a:p>
        </p:txBody>
      </p:sp>
      <p:sp>
        <p:nvSpPr>
          <p:cNvPr id="188" name="Rounded Rectangle 187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02:03</a:t>
            </a:r>
          </a:p>
        </p:txBody>
      </p:sp>
      <p:sp>
        <p:nvSpPr>
          <p:cNvPr id="189" name="Rounded Rectangle 188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02:02</a:t>
            </a:r>
          </a:p>
        </p:txBody>
      </p:sp>
      <p:sp>
        <p:nvSpPr>
          <p:cNvPr id="190" name="Rounded Rectangle 189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02:01</a:t>
            </a:r>
          </a:p>
        </p:txBody>
      </p:sp>
      <p:sp>
        <p:nvSpPr>
          <p:cNvPr id="191" name="Rounded Rectangle 190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02:00</a:t>
            </a:r>
          </a:p>
        </p:txBody>
      </p:sp>
      <p:sp>
        <p:nvSpPr>
          <p:cNvPr id="192" name="Rounded Rectangle 191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01:59</a:t>
            </a:r>
          </a:p>
        </p:txBody>
      </p:sp>
      <p:sp>
        <p:nvSpPr>
          <p:cNvPr id="193" name="Rounded Rectangle 192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01:58</a:t>
            </a:r>
          </a:p>
        </p:txBody>
      </p:sp>
      <p:sp>
        <p:nvSpPr>
          <p:cNvPr id="194" name="Rounded Rectangle 193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01:57</a:t>
            </a:r>
          </a:p>
        </p:txBody>
      </p:sp>
      <p:sp>
        <p:nvSpPr>
          <p:cNvPr id="195" name="Rounded Rectangle 194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01:56</a:t>
            </a:r>
          </a:p>
        </p:txBody>
      </p:sp>
      <p:sp>
        <p:nvSpPr>
          <p:cNvPr id="196" name="Rounded Rectangle 195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01:55</a:t>
            </a:r>
          </a:p>
        </p:txBody>
      </p:sp>
      <p:sp>
        <p:nvSpPr>
          <p:cNvPr id="197" name="Rounded Rectangle 196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01:54</a:t>
            </a:r>
          </a:p>
        </p:txBody>
      </p:sp>
      <p:sp>
        <p:nvSpPr>
          <p:cNvPr id="198" name="Rounded Rectangle 197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01:53</a:t>
            </a:r>
          </a:p>
        </p:txBody>
      </p:sp>
      <p:sp>
        <p:nvSpPr>
          <p:cNvPr id="199" name="Rounded Rectangle 198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01:52</a:t>
            </a:r>
          </a:p>
        </p:txBody>
      </p:sp>
      <p:sp>
        <p:nvSpPr>
          <p:cNvPr id="200" name="Rounded Rectangle 199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01:51</a:t>
            </a:r>
          </a:p>
        </p:txBody>
      </p:sp>
      <p:sp>
        <p:nvSpPr>
          <p:cNvPr id="201" name="Rounded Rectangle 200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01:50</a:t>
            </a:r>
          </a:p>
        </p:txBody>
      </p:sp>
      <p:sp>
        <p:nvSpPr>
          <p:cNvPr id="202" name="Rounded Rectangle 201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01:49</a:t>
            </a:r>
          </a:p>
        </p:txBody>
      </p:sp>
      <p:sp>
        <p:nvSpPr>
          <p:cNvPr id="203" name="Rounded Rectangle 202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01:48</a:t>
            </a:r>
          </a:p>
        </p:txBody>
      </p:sp>
      <p:sp>
        <p:nvSpPr>
          <p:cNvPr id="204" name="Rounded Rectangle 203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01:47</a:t>
            </a:r>
          </a:p>
        </p:txBody>
      </p:sp>
      <p:sp>
        <p:nvSpPr>
          <p:cNvPr id="205" name="Rounded Rectangle 204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01:46</a:t>
            </a:r>
          </a:p>
        </p:txBody>
      </p:sp>
      <p:sp>
        <p:nvSpPr>
          <p:cNvPr id="206" name="Rounded Rectangle 205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01:45</a:t>
            </a:r>
          </a:p>
        </p:txBody>
      </p:sp>
      <p:sp>
        <p:nvSpPr>
          <p:cNvPr id="207" name="Rounded Rectangle 206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01:44</a:t>
            </a:r>
          </a:p>
        </p:txBody>
      </p:sp>
      <p:sp>
        <p:nvSpPr>
          <p:cNvPr id="208" name="Rounded Rectangle 207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01:43</a:t>
            </a:r>
          </a:p>
        </p:txBody>
      </p:sp>
      <p:sp>
        <p:nvSpPr>
          <p:cNvPr id="209" name="Rounded Rectangle 208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01:42</a:t>
            </a:r>
          </a:p>
        </p:txBody>
      </p:sp>
      <p:sp>
        <p:nvSpPr>
          <p:cNvPr id="210" name="Rounded Rectangle 209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01:41</a:t>
            </a:r>
          </a:p>
        </p:txBody>
      </p:sp>
      <p:sp>
        <p:nvSpPr>
          <p:cNvPr id="211" name="Rounded Rectangle 210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01:40</a:t>
            </a:r>
          </a:p>
        </p:txBody>
      </p:sp>
      <p:sp>
        <p:nvSpPr>
          <p:cNvPr id="212" name="Rounded Rectangle 211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01:39</a:t>
            </a:r>
          </a:p>
        </p:txBody>
      </p:sp>
      <p:sp>
        <p:nvSpPr>
          <p:cNvPr id="213" name="Rounded Rectangle 212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01:38</a:t>
            </a:r>
          </a:p>
        </p:txBody>
      </p:sp>
      <p:sp>
        <p:nvSpPr>
          <p:cNvPr id="214" name="Rounded Rectangle 213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01:37</a:t>
            </a:r>
          </a:p>
        </p:txBody>
      </p:sp>
      <p:sp>
        <p:nvSpPr>
          <p:cNvPr id="215" name="Rounded Rectangle 214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01:36</a:t>
            </a:r>
          </a:p>
        </p:txBody>
      </p:sp>
      <p:sp>
        <p:nvSpPr>
          <p:cNvPr id="216" name="Rounded Rectangle 215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01:35</a:t>
            </a:r>
          </a:p>
        </p:txBody>
      </p:sp>
      <p:sp>
        <p:nvSpPr>
          <p:cNvPr id="217" name="Rounded Rectangle 216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01:34</a:t>
            </a:r>
          </a:p>
        </p:txBody>
      </p:sp>
      <p:sp>
        <p:nvSpPr>
          <p:cNvPr id="218" name="Rounded Rectangle 217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01:33</a:t>
            </a:r>
          </a:p>
        </p:txBody>
      </p:sp>
      <p:sp>
        <p:nvSpPr>
          <p:cNvPr id="219" name="Rounded Rectangle 218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01:32</a:t>
            </a:r>
          </a:p>
        </p:txBody>
      </p:sp>
      <p:sp>
        <p:nvSpPr>
          <p:cNvPr id="220" name="Rounded Rectangle 219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01:31</a:t>
            </a:r>
          </a:p>
        </p:txBody>
      </p:sp>
      <p:sp>
        <p:nvSpPr>
          <p:cNvPr id="221" name="Rounded Rectangle 220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01:30</a:t>
            </a:r>
          </a:p>
        </p:txBody>
      </p:sp>
      <p:sp>
        <p:nvSpPr>
          <p:cNvPr id="222" name="Rounded Rectangle 221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01:29</a:t>
            </a:r>
          </a:p>
        </p:txBody>
      </p:sp>
      <p:sp>
        <p:nvSpPr>
          <p:cNvPr id="223" name="Rounded Rectangle 222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01:28</a:t>
            </a:r>
          </a:p>
        </p:txBody>
      </p:sp>
      <p:sp>
        <p:nvSpPr>
          <p:cNvPr id="224" name="Rounded Rectangle 223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01:27</a:t>
            </a:r>
          </a:p>
        </p:txBody>
      </p:sp>
      <p:sp>
        <p:nvSpPr>
          <p:cNvPr id="225" name="Rounded Rectangle 224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01:26</a:t>
            </a:r>
          </a:p>
        </p:txBody>
      </p:sp>
      <p:sp>
        <p:nvSpPr>
          <p:cNvPr id="226" name="Rounded Rectangle 225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01:25</a:t>
            </a:r>
          </a:p>
        </p:txBody>
      </p:sp>
      <p:sp>
        <p:nvSpPr>
          <p:cNvPr id="227" name="Rounded Rectangle 226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01:24</a:t>
            </a:r>
          </a:p>
        </p:txBody>
      </p:sp>
      <p:sp>
        <p:nvSpPr>
          <p:cNvPr id="228" name="Rounded Rectangle 227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01:23</a:t>
            </a:r>
          </a:p>
        </p:txBody>
      </p:sp>
      <p:sp>
        <p:nvSpPr>
          <p:cNvPr id="229" name="Rounded Rectangle 228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01:22</a:t>
            </a:r>
          </a:p>
        </p:txBody>
      </p:sp>
      <p:sp>
        <p:nvSpPr>
          <p:cNvPr id="230" name="Rounded Rectangle 229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01:21</a:t>
            </a:r>
          </a:p>
        </p:txBody>
      </p:sp>
      <p:sp>
        <p:nvSpPr>
          <p:cNvPr id="231" name="Rounded Rectangle 230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01:20</a:t>
            </a:r>
          </a:p>
        </p:txBody>
      </p:sp>
      <p:sp>
        <p:nvSpPr>
          <p:cNvPr id="232" name="Rounded Rectangle 231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01:19</a:t>
            </a:r>
          </a:p>
        </p:txBody>
      </p:sp>
      <p:sp>
        <p:nvSpPr>
          <p:cNvPr id="233" name="Rounded Rectangle 232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01:18</a:t>
            </a:r>
          </a:p>
        </p:txBody>
      </p:sp>
      <p:sp>
        <p:nvSpPr>
          <p:cNvPr id="234" name="Rounded Rectangle 233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01:17</a:t>
            </a:r>
          </a:p>
        </p:txBody>
      </p:sp>
      <p:sp>
        <p:nvSpPr>
          <p:cNvPr id="235" name="Rounded Rectangle 234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01:16</a:t>
            </a:r>
          </a:p>
        </p:txBody>
      </p:sp>
      <p:sp>
        <p:nvSpPr>
          <p:cNvPr id="236" name="Rounded Rectangle 235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01:15</a:t>
            </a:r>
          </a:p>
        </p:txBody>
      </p:sp>
      <p:sp>
        <p:nvSpPr>
          <p:cNvPr id="237" name="Rounded Rectangle 236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01:14</a:t>
            </a:r>
          </a:p>
        </p:txBody>
      </p:sp>
      <p:sp>
        <p:nvSpPr>
          <p:cNvPr id="238" name="Rounded Rectangle 237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01:13</a:t>
            </a:r>
          </a:p>
        </p:txBody>
      </p:sp>
      <p:sp>
        <p:nvSpPr>
          <p:cNvPr id="239" name="Rounded Rectangle 238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01:12</a:t>
            </a:r>
          </a:p>
        </p:txBody>
      </p:sp>
      <p:sp>
        <p:nvSpPr>
          <p:cNvPr id="240" name="Rounded Rectangle 239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01:11</a:t>
            </a:r>
          </a:p>
        </p:txBody>
      </p:sp>
      <p:sp>
        <p:nvSpPr>
          <p:cNvPr id="241" name="Rounded Rectangle 240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01:10</a:t>
            </a:r>
          </a:p>
        </p:txBody>
      </p:sp>
      <p:sp>
        <p:nvSpPr>
          <p:cNvPr id="242" name="Rounded Rectangle 241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01:09</a:t>
            </a:r>
          </a:p>
        </p:txBody>
      </p:sp>
      <p:sp>
        <p:nvSpPr>
          <p:cNvPr id="243" name="Rounded Rectangle 242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01:08</a:t>
            </a:r>
          </a:p>
        </p:txBody>
      </p:sp>
      <p:sp>
        <p:nvSpPr>
          <p:cNvPr id="244" name="Rounded Rectangle 243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01:07</a:t>
            </a:r>
          </a:p>
        </p:txBody>
      </p:sp>
      <p:sp>
        <p:nvSpPr>
          <p:cNvPr id="245" name="Rounded Rectangle 244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01:06</a:t>
            </a:r>
          </a:p>
        </p:txBody>
      </p:sp>
      <p:sp>
        <p:nvSpPr>
          <p:cNvPr id="246" name="Rounded Rectangle 245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01:05</a:t>
            </a:r>
          </a:p>
        </p:txBody>
      </p:sp>
      <p:sp>
        <p:nvSpPr>
          <p:cNvPr id="247" name="Rounded Rectangle 246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01:04</a:t>
            </a:r>
          </a:p>
        </p:txBody>
      </p:sp>
      <p:sp>
        <p:nvSpPr>
          <p:cNvPr id="248" name="Rounded Rectangle 247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01:03</a:t>
            </a:r>
          </a:p>
        </p:txBody>
      </p:sp>
      <p:sp>
        <p:nvSpPr>
          <p:cNvPr id="249" name="Rounded Rectangle 248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01:02</a:t>
            </a:r>
          </a:p>
        </p:txBody>
      </p:sp>
      <p:sp>
        <p:nvSpPr>
          <p:cNvPr id="250" name="Rounded Rectangle 249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01:01</a:t>
            </a:r>
          </a:p>
        </p:txBody>
      </p:sp>
      <p:sp>
        <p:nvSpPr>
          <p:cNvPr id="251" name="Rounded Rectangle 250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01:00</a:t>
            </a:r>
          </a:p>
        </p:txBody>
      </p:sp>
      <p:sp>
        <p:nvSpPr>
          <p:cNvPr id="252" name="Rounded Rectangle 251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00:59</a:t>
            </a:r>
          </a:p>
        </p:txBody>
      </p:sp>
      <p:sp>
        <p:nvSpPr>
          <p:cNvPr id="253" name="Rounded Rectangle 252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00:58</a:t>
            </a:r>
          </a:p>
        </p:txBody>
      </p:sp>
      <p:sp>
        <p:nvSpPr>
          <p:cNvPr id="254" name="Rounded Rectangle 253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00:57</a:t>
            </a:r>
          </a:p>
        </p:txBody>
      </p:sp>
      <p:sp>
        <p:nvSpPr>
          <p:cNvPr id="255" name="Rounded Rectangle 254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00:56</a:t>
            </a:r>
          </a:p>
        </p:txBody>
      </p:sp>
      <p:sp>
        <p:nvSpPr>
          <p:cNvPr id="256" name="Rounded Rectangle 255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00:55</a:t>
            </a:r>
          </a:p>
        </p:txBody>
      </p:sp>
      <p:sp>
        <p:nvSpPr>
          <p:cNvPr id="257" name="Rounded Rectangle 256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00:54</a:t>
            </a:r>
          </a:p>
        </p:txBody>
      </p:sp>
      <p:sp>
        <p:nvSpPr>
          <p:cNvPr id="258" name="Rounded Rectangle 257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00:53</a:t>
            </a:r>
          </a:p>
        </p:txBody>
      </p:sp>
      <p:sp>
        <p:nvSpPr>
          <p:cNvPr id="259" name="Rounded Rectangle 258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00:52</a:t>
            </a:r>
          </a:p>
        </p:txBody>
      </p:sp>
      <p:sp>
        <p:nvSpPr>
          <p:cNvPr id="260" name="Rounded Rectangle 259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00:51</a:t>
            </a:r>
          </a:p>
        </p:txBody>
      </p:sp>
      <p:sp>
        <p:nvSpPr>
          <p:cNvPr id="261" name="Rounded Rectangle 260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00:50</a:t>
            </a:r>
          </a:p>
        </p:txBody>
      </p:sp>
      <p:sp>
        <p:nvSpPr>
          <p:cNvPr id="262" name="Rounded Rectangle 261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00:49</a:t>
            </a:r>
          </a:p>
        </p:txBody>
      </p:sp>
      <p:sp>
        <p:nvSpPr>
          <p:cNvPr id="263" name="Rounded Rectangle 262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00:48</a:t>
            </a:r>
          </a:p>
        </p:txBody>
      </p:sp>
      <p:sp>
        <p:nvSpPr>
          <p:cNvPr id="264" name="Rounded Rectangle 263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00:47</a:t>
            </a:r>
          </a:p>
        </p:txBody>
      </p:sp>
      <p:sp>
        <p:nvSpPr>
          <p:cNvPr id="265" name="Rounded Rectangle 264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00:46</a:t>
            </a:r>
          </a:p>
        </p:txBody>
      </p:sp>
      <p:sp>
        <p:nvSpPr>
          <p:cNvPr id="266" name="Rounded Rectangle 265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00:45</a:t>
            </a:r>
          </a:p>
        </p:txBody>
      </p:sp>
      <p:sp>
        <p:nvSpPr>
          <p:cNvPr id="267" name="Rounded Rectangle 266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00:44</a:t>
            </a:r>
          </a:p>
        </p:txBody>
      </p:sp>
      <p:sp>
        <p:nvSpPr>
          <p:cNvPr id="268" name="Rounded Rectangle 267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00:43</a:t>
            </a:r>
          </a:p>
        </p:txBody>
      </p:sp>
      <p:sp>
        <p:nvSpPr>
          <p:cNvPr id="269" name="Rounded Rectangle 268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00:42</a:t>
            </a:r>
          </a:p>
        </p:txBody>
      </p:sp>
      <p:sp>
        <p:nvSpPr>
          <p:cNvPr id="270" name="Rounded Rectangle 269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00:41</a:t>
            </a:r>
          </a:p>
        </p:txBody>
      </p:sp>
      <p:sp>
        <p:nvSpPr>
          <p:cNvPr id="271" name="Rounded Rectangle 270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00:40</a:t>
            </a:r>
          </a:p>
        </p:txBody>
      </p:sp>
      <p:sp>
        <p:nvSpPr>
          <p:cNvPr id="272" name="Rounded Rectangle 271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00:39</a:t>
            </a:r>
          </a:p>
        </p:txBody>
      </p:sp>
      <p:sp>
        <p:nvSpPr>
          <p:cNvPr id="273" name="Rounded Rectangle 272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00:38</a:t>
            </a:r>
          </a:p>
        </p:txBody>
      </p:sp>
      <p:sp>
        <p:nvSpPr>
          <p:cNvPr id="274" name="Rounded Rectangle 273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00:37</a:t>
            </a:r>
          </a:p>
        </p:txBody>
      </p:sp>
      <p:sp>
        <p:nvSpPr>
          <p:cNvPr id="275" name="Rounded Rectangle 274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00:36</a:t>
            </a:r>
          </a:p>
        </p:txBody>
      </p:sp>
      <p:sp>
        <p:nvSpPr>
          <p:cNvPr id="276" name="Rounded Rectangle 275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00:35</a:t>
            </a:r>
          </a:p>
        </p:txBody>
      </p:sp>
      <p:sp>
        <p:nvSpPr>
          <p:cNvPr id="277" name="Rounded Rectangle 276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00:34</a:t>
            </a:r>
          </a:p>
        </p:txBody>
      </p:sp>
      <p:sp>
        <p:nvSpPr>
          <p:cNvPr id="278" name="Rounded Rectangle 277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00:33</a:t>
            </a:r>
          </a:p>
        </p:txBody>
      </p:sp>
      <p:sp>
        <p:nvSpPr>
          <p:cNvPr id="279" name="Rounded Rectangle 278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00:32</a:t>
            </a:r>
          </a:p>
        </p:txBody>
      </p:sp>
      <p:sp>
        <p:nvSpPr>
          <p:cNvPr id="280" name="Rounded Rectangle 279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00:31</a:t>
            </a:r>
          </a:p>
        </p:txBody>
      </p:sp>
      <p:sp>
        <p:nvSpPr>
          <p:cNvPr id="281" name="Rounded Rectangle 280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00:30</a:t>
            </a:r>
          </a:p>
        </p:txBody>
      </p:sp>
      <p:sp>
        <p:nvSpPr>
          <p:cNvPr id="282" name="Rounded Rectangle 281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00:29</a:t>
            </a:r>
          </a:p>
        </p:txBody>
      </p:sp>
      <p:sp>
        <p:nvSpPr>
          <p:cNvPr id="283" name="Rounded Rectangle 282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00:28</a:t>
            </a:r>
          </a:p>
        </p:txBody>
      </p:sp>
      <p:sp>
        <p:nvSpPr>
          <p:cNvPr id="284" name="Rounded Rectangle 283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00:27</a:t>
            </a:r>
          </a:p>
        </p:txBody>
      </p:sp>
      <p:sp>
        <p:nvSpPr>
          <p:cNvPr id="285" name="Rounded Rectangle 284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00:26</a:t>
            </a:r>
          </a:p>
        </p:txBody>
      </p:sp>
      <p:sp>
        <p:nvSpPr>
          <p:cNvPr id="286" name="Rounded Rectangle 285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00:25</a:t>
            </a:r>
          </a:p>
        </p:txBody>
      </p:sp>
      <p:sp>
        <p:nvSpPr>
          <p:cNvPr id="287" name="Rounded Rectangle 286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00:24</a:t>
            </a:r>
          </a:p>
        </p:txBody>
      </p:sp>
      <p:sp>
        <p:nvSpPr>
          <p:cNvPr id="288" name="Rounded Rectangle 287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00:23</a:t>
            </a:r>
          </a:p>
        </p:txBody>
      </p:sp>
      <p:sp>
        <p:nvSpPr>
          <p:cNvPr id="289" name="Rounded Rectangle 288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00:22</a:t>
            </a:r>
          </a:p>
        </p:txBody>
      </p:sp>
      <p:sp>
        <p:nvSpPr>
          <p:cNvPr id="290" name="Rounded Rectangle 289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00:21</a:t>
            </a:r>
          </a:p>
        </p:txBody>
      </p:sp>
      <p:sp>
        <p:nvSpPr>
          <p:cNvPr id="291" name="Rounded Rectangle 290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00:20</a:t>
            </a:r>
          </a:p>
        </p:txBody>
      </p:sp>
      <p:sp>
        <p:nvSpPr>
          <p:cNvPr id="292" name="Rounded Rectangle 291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00:19</a:t>
            </a:r>
          </a:p>
        </p:txBody>
      </p:sp>
      <p:sp>
        <p:nvSpPr>
          <p:cNvPr id="293" name="Rounded Rectangle 292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00:18</a:t>
            </a:r>
          </a:p>
        </p:txBody>
      </p:sp>
      <p:sp>
        <p:nvSpPr>
          <p:cNvPr id="294" name="Rounded Rectangle 293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00:17</a:t>
            </a:r>
          </a:p>
        </p:txBody>
      </p:sp>
      <p:sp>
        <p:nvSpPr>
          <p:cNvPr id="295" name="Rounded Rectangle 294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00:16</a:t>
            </a:r>
          </a:p>
        </p:txBody>
      </p:sp>
      <p:sp>
        <p:nvSpPr>
          <p:cNvPr id="296" name="Rounded Rectangle 295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00:15</a:t>
            </a:r>
          </a:p>
        </p:txBody>
      </p:sp>
      <p:sp>
        <p:nvSpPr>
          <p:cNvPr id="297" name="Rounded Rectangle 296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00:14</a:t>
            </a:r>
          </a:p>
        </p:txBody>
      </p:sp>
      <p:sp>
        <p:nvSpPr>
          <p:cNvPr id="298" name="Rounded Rectangle 297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00:13</a:t>
            </a:r>
          </a:p>
        </p:txBody>
      </p:sp>
      <p:sp>
        <p:nvSpPr>
          <p:cNvPr id="299" name="Rounded Rectangle 298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00:12</a:t>
            </a:r>
          </a:p>
        </p:txBody>
      </p:sp>
      <p:sp>
        <p:nvSpPr>
          <p:cNvPr id="300" name="Rounded Rectangle 299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00:11</a:t>
            </a:r>
          </a:p>
        </p:txBody>
      </p:sp>
      <p:sp>
        <p:nvSpPr>
          <p:cNvPr id="301" name="Rounded Rectangle 300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00:10</a:t>
            </a:r>
          </a:p>
        </p:txBody>
      </p:sp>
      <p:sp>
        <p:nvSpPr>
          <p:cNvPr id="302" name="Rounded Rectangle 301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00:09</a:t>
            </a:r>
          </a:p>
        </p:txBody>
      </p:sp>
      <p:sp>
        <p:nvSpPr>
          <p:cNvPr id="303" name="Rounded Rectangle 302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00:08</a:t>
            </a:r>
          </a:p>
        </p:txBody>
      </p:sp>
      <p:sp>
        <p:nvSpPr>
          <p:cNvPr id="304" name="Rounded Rectangle 303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00:07</a:t>
            </a:r>
          </a:p>
        </p:txBody>
      </p:sp>
      <p:sp>
        <p:nvSpPr>
          <p:cNvPr id="305" name="Rounded Rectangle 304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00:06</a:t>
            </a:r>
          </a:p>
        </p:txBody>
      </p:sp>
      <p:sp>
        <p:nvSpPr>
          <p:cNvPr id="306" name="Rounded Rectangle 305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00:05</a:t>
            </a:r>
          </a:p>
        </p:txBody>
      </p:sp>
      <p:sp>
        <p:nvSpPr>
          <p:cNvPr id="307" name="Rounded Rectangle 306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00:04</a:t>
            </a:r>
          </a:p>
        </p:txBody>
      </p:sp>
      <p:sp>
        <p:nvSpPr>
          <p:cNvPr id="308" name="Rounded Rectangle 307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00:03</a:t>
            </a:r>
          </a:p>
        </p:txBody>
      </p:sp>
      <p:sp>
        <p:nvSpPr>
          <p:cNvPr id="309" name="Rounded Rectangle 308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00:02</a:t>
            </a:r>
          </a:p>
        </p:txBody>
      </p:sp>
      <p:sp>
        <p:nvSpPr>
          <p:cNvPr id="310" name="Rounded Rectangle 309"/>
          <p:cNvSpPr/>
          <p:nvPr/>
        </p:nvSpPr>
        <p:spPr>
          <a:xfrm>
            <a:off x="6522273" y="4800600"/>
            <a:ext cx="1315441" cy="9994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00:01</a:t>
            </a:r>
          </a:p>
        </p:txBody>
      </p:sp>
      <p:pic>
        <p:nvPicPr>
          <p:cNvPr id="9218" name="Picture 2" descr="Kết quả hình ảnh cho ĐỒNG HỒ 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809" y="4445739"/>
            <a:ext cx="2252506" cy="2252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5994527"/>
              </p:ext>
            </p:extLst>
          </p:nvPr>
        </p:nvGraphicFramePr>
        <p:xfrm>
          <a:off x="4550796" y="124970"/>
          <a:ext cx="1697037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23600" imgH="419040" progId="Equation.DSMT4">
                  <p:embed/>
                </p:oleObj>
              </mc:Choice>
              <mc:Fallback>
                <p:oleObj name="Equation" r:id="rId5" imgW="7236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0796" y="124970"/>
                        <a:ext cx="1697037" cy="890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7291511"/>
              </p:ext>
            </p:extLst>
          </p:nvPr>
        </p:nvGraphicFramePr>
        <p:xfrm>
          <a:off x="6858000" y="332904"/>
          <a:ext cx="16668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11000" imgH="203040" progId="Equation.DSMT4">
                  <p:embed/>
                </p:oleObj>
              </mc:Choice>
              <mc:Fallback>
                <p:oleObj name="Equation" r:id="rId7" imgW="7110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332904"/>
                        <a:ext cx="166687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2" name="Rectangle 311"/>
          <p:cNvSpPr/>
          <p:nvPr/>
        </p:nvSpPr>
        <p:spPr>
          <a:xfrm>
            <a:off x="367845" y="1484784"/>
            <a:ext cx="47082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57200" algn="l"/>
              </a:tabLst>
            </a:pPr>
            <a:r>
              <a:rPr lang="pt-BR" sz="28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 1: </a:t>
            </a:r>
            <a:r>
              <a:rPr lang="pt-BR" sz="28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Tìm giá trị của A khi </a:t>
            </a:r>
            <a:endParaRPr 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5158064"/>
              </p:ext>
            </p:extLst>
          </p:nvPr>
        </p:nvGraphicFramePr>
        <p:xfrm>
          <a:off x="4800600" y="1557481"/>
          <a:ext cx="833438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55320" imgH="177480" progId="Equation.DSMT4">
                  <p:embed/>
                </p:oleObj>
              </mc:Choice>
              <mc:Fallback>
                <p:oleObj name="Equation" r:id="rId9" imgW="3553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557481"/>
                        <a:ext cx="833438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4" name="Rectangle 313"/>
          <p:cNvSpPr/>
          <p:nvPr/>
        </p:nvSpPr>
        <p:spPr>
          <a:xfrm>
            <a:off x="395536" y="2132856"/>
            <a:ext cx="47082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57200" algn="l"/>
              </a:tabLst>
            </a:pPr>
            <a:r>
              <a:rPr lang="pt-BR" sz="28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 2: </a:t>
            </a:r>
            <a:r>
              <a:rPr lang="pt-BR" sz="28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Tìm giá trị của x để  </a:t>
            </a:r>
            <a:endParaRPr 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9216" name="Object 92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9589568"/>
              </p:ext>
            </p:extLst>
          </p:nvPr>
        </p:nvGraphicFramePr>
        <p:xfrm>
          <a:off x="4647860" y="2008004"/>
          <a:ext cx="922337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93480" imgH="393480" progId="Equation.DSMT4">
                  <p:embed/>
                </p:oleObj>
              </mc:Choice>
              <mc:Fallback>
                <p:oleObj name="Equation" r:id="rId11" imgW="3934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7860" y="2008004"/>
                        <a:ext cx="922337" cy="83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7" name="Object 92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1372663"/>
              </p:ext>
            </p:extLst>
          </p:nvPr>
        </p:nvGraphicFramePr>
        <p:xfrm>
          <a:off x="2323916" y="2982515"/>
          <a:ext cx="862013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68280" imgH="177480" progId="Equation.DSMT4">
                  <p:embed/>
                </p:oleObj>
              </mc:Choice>
              <mc:Fallback>
                <p:oleObj name="Equation" r:id="rId13" imgW="3682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3916" y="2982515"/>
                        <a:ext cx="862013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92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1122705"/>
              </p:ext>
            </p:extLst>
          </p:nvPr>
        </p:nvGraphicFramePr>
        <p:xfrm>
          <a:off x="3743478" y="3001962"/>
          <a:ext cx="920750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393480" imgH="164880" progId="Equation.DSMT4">
                  <p:embed/>
                </p:oleObj>
              </mc:Choice>
              <mc:Fallback>
                <p:oleObj name="Equation" r:id="rId15" imgW="3934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3478" y="3001962"/>
                        <a:ext cx="920750" cy="35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451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1000"/>
                            </p:stCondLst>
                            <p:childTnLst>
                              <p:par>
                                <p:cTn id="1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4000"/>
                            </p:stCondLst>
                            <p:childTnLst>
                              <p:par>
                                <p:cTn id="1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8000"/>
                            </p:stCondLst>
                            <p:childTnLst>
                              <p:par>
                                <p:cTn id="2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1000"/>
                            </p:stCondLst>
                            <p:childTnLst>
                              <p:par>
                                <p:cTn id="2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4000"/>
                            </p:stCondLst>
                            <p:childTnLst>
                              <p:par>
                                <p:cTn id="2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8000"/>
                            </p:stCondLst>
                            <p:childTnLst>
                              <p:par>
                                <p:cTn id="2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1000"/>
                            </p:stCondLst>
                            <p:childTnLst>
                              <p:par>
                                <p:cTn id="2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4000"/>
                            </p:stCondLst>
                            <p:childTnLst>
                              <p:par>
                                <p:cTn id="2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8000"/>
                            </p:stCondLst>
                            <p:childTnLst>
                              <p:par>
                                <p:cTn id="2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1000"/>
                            </p:stCondLst>
                            <p:childTnLst>
                              <p:par>
                                <p:cTn id="2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4000"/>
                            </p:stCondLst>
                            <p:childTnLst>
                              <p:par>
                                <p:cTn id="2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8000"/>
                            </p:stCondLst>
                            <p:childTnLst>
                              <p:par>
                                <p:cTn id="2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121000"/>
                            </p:stCondLst>
                            <p:childTnLst>
                              <p:par>
                                <p:cTn id="3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22000"/>
                            </p:stCondLst>
                            <p:childTnLst>
                              <p:par>
                                <p:cTn id="3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123000"/>
                            </p:stCondLst>
                            <p:childTnLst>
                              <p:par>
                                <p:cTn id="3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124000"/>
                            </p:stCondLst>
                            <p:childTnLst>
                              <p:par>
                                <p:cTn id="3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125000"/>
                            </p:stCondLst>
                            <p:childTnLst>
                              <p:par>
                                <p:cTn id="3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26000"/>
                            </p:stCondLst>
                            <p:childTnLst>
                              <p:par>
                                <p:cTn id="3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127000"/>
                            </p:stCondLst>
                            <p:childTnLst>
                              <p:par>
                                <p:cTn id="3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128000"/>
                            </p:stCondLst>
                            <p:childTnLst>
                              <p:par>
                                <p:cTn id="3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129000"/>
                            </p:stCondLst>
                            <p:childTnLst>
                              <p:par>
                                <p:cTn id="3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130000"/>
                            </p:stCondLst>
                            <p:childTnLst>
                              <p:par>
                                <p:cTn id="3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131000"/>
                            </p:stCondLst>
                            <p:childTnLst>
                              <p:par>
                                <p:cTn id="3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132000"/>
                            </p:stCondLst>
                            <p:childTnLst>
                              <p:par>
                                <p:cTn id="4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133000"/>
                            </p:stCondLst>
                            <p:childTnLst>
                              <p:par>
                                <p:cTn id="4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134000"/>
                            </p:stCondLst>
                            <p:childTnLst>
                              <p:par>
                                <p:cTn id="4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135000"/>
                            </p:stCondLst>
                            <p:childTnLst>
                              <p:par>
                                <p:cTn id="4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136000"/>
                            </p:stCondLst>
                            <p:childTnLst>
                              <p:par>
                                <p:cTn id="4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137000"/>
                            </p:stCondLst>
                            <p:childTnLst>
                              <p:par>
                                <p:cTn id="4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138000"/>
                            </p:stCondLst>
                            <p:childTnLst>
                              <p:par>
                                <p:cTn id="4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139000"/>
                            </p:stCondLst>
                            <p:childTnLst>
                              <p:par>
                                <p:cTn id="4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140000"/>
                            </p:stCondLst>
                            <p:childTnLst>
                              <p:par>
                                <p:cTn id="4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141000"/>
                            </p:stCondLst>
                            <p:childTnLst>
                              <p:par>
                                <p:cTn id="4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142000"/>
                            </p:stCondLst>
                            <p:childTnLst>
                              <p:par>
                                <p:cTn id="4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>
                            <p:stCondLst>
                              <p:cond delay="143000"/>
                            </p:stCondLst>
                            <p:childTnLst>
                              <p:par>
                                <p:cTn id="4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144000"/>
                            </p:stCondLst>
                            <p:childTnLst>
                              <p:par>
                                <p:cTn id="4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145000"/>
                            </p:stCondLst>
                            <p:childTnLst>
                              <p:par>
                                <p:cTn id="4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146000"/>
                            </p:stCondLst>
                            <p:childTnLst>
                              <p:par>
                                <p:cTn id="4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147000"/>
                            </p:stCondLst>
                            <p:childTnLst>
                              <p:par>
                                <p:cTn id="4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148000"/>
                            </p:stCondLst>
                            <p:childTnLst>
                              <p:par>
                                <p:cTn id="4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149000"/>
                            </p:stCondLst>
                            <p:childTnLst>
                              <p:par>
                                <p:cTn id="4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150000"/>
                            </p:stCondLst>
                            <p:childTnLst>
                              <p:par>
                                <p:cTn id="4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151000"/>
                            </p:stCondLst>
                            <p:childTnLst>
                              <p:par>
                                <p:cTn id="4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152000"/>
                            </p:stCondLst>
                            <p:childTnLst>
                              <p:par>
                                <p:cTn id="4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153000"/>
                            </p:stCondLst>
                            <p:childTnLst>
                              <p:par>
                                <p:cTn id="4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154000"/>
                            </p:stCondLst>
                            <p:childTnLst>
                              <p:par>
                                <p:cTn id="4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>
                            <p:stCondLst>
                              <p:cond delay="155000"/>
                            </p:stCondLst>
                            <p:childTnLst>
                              <p:par>
                                <p:cTn id="4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156000"/>
                            </p:stCondLst>
                            <p:childTnLst>
                              <p:par>
                                <p:cTn id="4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157000"/>
                            </p:stCondLst>
                            <p:childTnLst>
                              <p:par>
                                <p:cTn id="4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158000"/>
                            </p:stCondLst>
                            <p:childTnLst>
                              <p:par>
                                <p:cTn id="4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1" fill="hold">
                            <p:stCondLst>
                              <p:cond delay="159000"/>
                            </p:stCondLst>
                            <p:childTnLst>
                              <p:par>
                                <p:cTn id="4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160000"/>
                            </p:stCondLst>
                            <p:childTnLst>
                              <p:par>
                                <p:cTn id="4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7" fill="hold">
                            <p:stCondLst>
                              <p:cond delay="161000"/>
                            </p:stCondLst>
                            <p:childTnLst>
                              <p:par>
                                <p:cTn id="4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162000"/>
                            </p:stCondLst>
                            <p:childTnLst>
                              <p:par>
                                <p:cTn id="4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163000"/>
                            </p:stCondLst>
                            <p:childTnLst>
                              <p:par>
                                <p:cTn id="4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>
                            <p:stCondLst>
                              <p:cond delay="164000"/>
                            </p:stCondLst>
                            <p:childTnLst>
                              <p:par>
                                <p:cTn id="4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>
                            <p:stCondLst>
                              <p:cond delay="165000"/>
                            </p:stCondLst>
                            <p:childTnLst>
                              <p:par>
                                <p:cTn id="5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2" fill="hold">
                            <p:stCondLst>
                              <p:cond delay="166000"/>
                            </p:stCondLst>
                            <p:childTnLst>
                              <p:par>
                                <p:cTn id="5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5" fill="hold">
                            <p:stCondLst>
                              <p:cond delay="167000"/>
                            </p:stCondLst>
                            <p:childTnLst>
                              <p:par>
                                <p:cTn id="5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168000"/>
                            </p:stCondLst>
                            <p:childTnLst>
                              <p:par>
                                <p:cTn id="5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1" fill="hold">
                            <p:stCondLst>
                              <p:cond delay="169000"/>
                            </p:stCondLst>
                            <p:childTnLst>
                              <p:par>
                                <p:cTn id="5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170000"/>
                            </p:stCondLst>
                            <p:childTnLst>
                              <p:par>
                                <p:cTn id="5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7" fill="hold">
                            <p:stCondLst>
                              <p:cond delay="171000"/>
                            </p:stCondLst>
                            <p:childTnLst>
                              <p:par>
                                <p:cTn id="5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>
                            <p:stCondLst>
                              <p:cond delay="172000"/>
                            </p:stCondLst>
                            <p:childTnLst>
                              <p:par>
                                <p:cTn id="5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3" fill="hold">
                            <p:stCondLst>
                              <p:cond delay="173000"/>
                            </p:stCondLst>
                            <p:childTnLst>
                              <p:par>
                                <p:cTn id="5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174000"/>
                            </p:stCondLst>
                            <p:childTnLst>
                              <p:par>
                                <p:cTn id="5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>
                            <p:stCondLst>
                              <p:cond delay="175000"/>
                            </p:stCondLst>
                            <p:childTnLst>
                              <p:par>
                                <p:cTn id="5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>
                            <p:stCondLst>
                              <p:cond delay="176000"/>
                            </p:stCondLst>
                            <p:childTnLst>
                              <p:par>
                                <p:cTn id="5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177000"/>
                            </p:stCondLst>
                            <p:childTnLst>
                              <p:par>
                                <p:cTn id="5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>
                            <p:stCondLst>
                              <p:cond delay="178000"/>
                            </p:stCondLst>
                            <p:childTnLst>
                              <p:par>
                                <p:cTn id="5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1" fill="hold">
                            <p:stCondLst>
                              <p:cond delay="179000"/>
                            </p:stCondLst>
                            <p:childTnLst>
                              <p:par>
                                <p:cTn id="5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180000"/>
                            </p:stCondLst>
                            <p:childTnLst>
                              <p:par>
                                <p:cTn id="5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7" fill="hold">
                            <p:stCondLst>
                              <p:cond delay="181000"/>
                            </p:stCondLst>
                            <p:childTnLst>
                              <p:par>
                                <p:cTn id="5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0" fill="hold">
                            <p:stCondLst>
                              <p:cond delay="182000"/>
                            </p:stCondLst>
                            <p:childTnLst>
                              <p:par>
                                <p:cTn id="5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3" fill="hold">
                            <p:stCondLst>
                              <p:cond delay="183000"/>
                            </p:stCondLst>
                            <p:childTnLst>
                              <p:par>
                                <p:cTn id="5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6" fill="hold">
                            <p:stCondLst>
                              <p:cond delay="184000"/>
                            </p:stCondLst>
                            <p:childTnLst>
                              <p:par>
                                <p:cTn id="5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9" fill="hold">
                            <p:stCondLst>
                              <p:cond delay="185000"/>
                            </p:stCondLst>
                            <p:childTnLst>
                              <p:par>
                                <p:cTn id="5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186000"/>
                            </p:stCondLst>
                            <p:childTnLst>
                              <p:par>
                                <p:cTn id="5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5" fill="hold">
                            <p:stCondLst>
                              <p:cond delay="187000"/>
                            </p:stCondLst>
                            <p:childTnLst>
                              <p:par>
                                <p:cTn id="5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8" fill="hold">
                            <p:stCondLst>
                              <p:cond delay="188000"/>
                            </p:stCondLst>
                            <p:childTnLst>
                              <p:par>
                                <p:cTn id="5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1" fill="hold">
                            <p:stCondLst>
                              <p:cond delay="189000"/>
                            </p:stCondLst>
                            <p:childTnLst>
                              <p:par>
                                <p:cTn id="5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4" fill="hold">
                            <p:stCondLst>
                              <p:cond delay="190000"/>
                            </p:stCondLst>
                            <p:childTnLst>
                              <p:par>
                                <p:cTn id="5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5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0" fill="hold">
                            <p:stCondLst>
                              <p:cond delay="192000"/>
                            </p:stCondLst>
                            <p:childTnLst>
                              <p:par>
                                <p:cTn id="5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3" fill="hold">
                            <p:stCondLst>
                              <p:cond delay="193000"/>
                            </p:stCondLst>
                            <p:childTnLst>
                              <p:par>
                                <p:cTn id="5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6" fill="hold">
                            <p:stCondLst>
                              <p:cond delay="194000"/>
                            </p:stCondLst>
                            <p:childTnLst>
                              <p:par>
                                <p:cTn id="5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9" fill="hold">
                            <p:stCondLst>
                              <p:cond delay="195000"/>
                            </p:stCondLst>
                            <p:childTnLst>
                              <p:par>
                                <p:cTn id="5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2" fill="hold">
                            <p:stCondLst>
                              <p:cond delay="196000"/>
                            </p:stCondLst>
                            <p:childTnLst>
                              <p:par>
                                <p:cTn id="5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5" fill="hold">
                            <p:stCondLst>
                              <p:cond delay="197000"/>
                            </p:stCondLst>
                            <p:childTnLst>
                              <p:par>
                                <p:cTn id="5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8" fill="hold">
                            <p:stCondLst>
                              <p:cond delay="198000"/>
                            </p:stCondLst>
                            <p:childTnLst>
                              <p:par>
                                <p:cTn id="5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1" fill="hold">
                            <p:stCondLst>
                              <p:cond delay="199000"/>
                            </p:stCondLst>
                            <p:childTnLst>
                              <p:par>
                                <p:cTn id="6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4" fill="hold">
                            <p:stCondLst>
                              <p:cond delay="200000"/>
                            </p:stCondLst>
                            <p:childTnLst>
                              <p:par>
                                <p:cTn id="6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7" fill="hold">
                            <p:stCondLst>
                              <p:cond delay="201000"/>
                            </p:stCondLst>
                            <p:childTnLst>
                              <p:par>
                                <p:cTn id="6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0" fill="hold">
                            <p:stCondLst>
                              <p:cond delay="202000"/>
                            </p:stCondLst>
                            <p:childTnLst>
                              <p:par>
                                <p:cTn id="6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3" fill="hold">
                            <p:stCondLst>
                              <p:cond delay="203000"/>
                            </p:stCondLst>
                            <p:childTnLst>
                              <p:par>
                                <p:cTn id="6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6" fill="hold">
                            <p:stCondLst>
                              <p:cond delay="204000"/>
                            </p:stCondLst>
                            <p:childTnLst>
                              <p:par>
                                <p:cTn id="6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9" fill="hold">
                            <p:stCondLst>
                              <p:cond delay="205000"/>
                            </p:stCondLst>
                            <p:childTnLst>
                              <p:par>
                                <p:cTn id="6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2" fill="hold">
                            <p:stCondLst>
                              <p:cond delay="206000"/>
                            </p:stCondLst>
                            <p:childTnLst>
                              <p:par>
                                <p:cTn id="6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5" fill="hold">
                            <p:stCondLst>
                              <p:cond delay="207000"/>
                            </p:stCondLst>
                            <p:childTnLst>
                              <p:par>
                                <p:cTn id="6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8" fill="hold">
                            <p:stCondLst>
                              <p:cond delay="208000"/>
                            </p:stCondLst>
                            <p:childTnLst>
                              <p:par>
                                <p:cTn id="6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1" fill="hold">
                            <p:stCondLst>
                              <p:cond delay="209000"/>
                            </p:stCondLst>
                            <p:childTnLst>
                              <p:par>
                                <p:cTn id="6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4" fill="hold">
                            <p:stCondLst>
                              <p:cond delay="210000"/>
                            </p:stCondLst>
                            <p:childTnLst>
                              <p:par>
                                <p:cTn id="6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7" fill="hold">
                            <p:stCondLst>
                              <p:cond delay="211000"/>
                            </p:stCondLst>
                            <p:childTnLst>
                              <p:par>
                                <p:cTn id="6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0" fill="hold">
                            <p:stCondLst>
                              <p:cond delay="212000"/>
                            </p:stCondLst>
                            <p:childTnLst>
                              <p:par>
                                <p:cTn id="6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3" fill="hold">
                            <p:stCondLst>
                              <p:cond delay="213000"/>
                            </p:stCondLst>
                            <p:childTnLst>
                              <p:par>
                                <p:cTn id="6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6" fill="hold">
                            <p:stCondLst>
                              <p:cond delay="214000"/>
                            </p:stCondLst>
                            <p:childTnLst>
                              <p:par>
                                <p:cTn id="6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9" fill="hold">
                            <p:stCondLst>
                              <p:cond delay="215000"/>
                            </p:stCondLst>
                            <p:childTnLst>
                              <p:par>
                                <p:cTn id="6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2" fill="hold">
                            <p:stCondLst>
                              <p:cond delay="216000"/>
                            </p:stCondLst>
                            <p:childTnLst>
                              <p:par>
                                <p:cTn id="6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5" fill="hold">
                            <p:stCondLst>
                              <p:cond delay="217000"/>
                            </p:stCondLst>
                            <p:childTnLst>
                              <p:par>
                                <p:cTn id="6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8" fill="hold">
                            <p:stCondLst>
                              <p:cond delay="218000"/>
                            </p:stCondLst>
                            <p:childTnLst>
                              <p:par>
                                <p:cTn id="6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1" fill="hold">
                            <p:stCondLst>
                              <p:cond delay="219000"/>
                            </p:stCondLst>
                            <p:childTnLst>
                              <p:par>
                                <p:cTn id="6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4" fill="hold">
                            <p:stCondLst>
                              <p:cond delay="220000"/>
                            </p:stCondLst>
                            <p:childTnLst>
                              <p:par>
                                <p:cTn id="6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7" fill="hold">
                            <p:stCondLst>
                              <p:cond delay="221000"/>
                            </p:stCondLst>
                            <p:childTnLst>
                              <p:par>
                                <p:cTn id="6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0" fill="hold">
                            <p:stCondLst>
                              <p:cond delay="222000"/>
                            </p:stCondLst>
                            <p:childTnLst>
                              <p:par>
                                <p:cTn id="6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3" fill="hold">
                            <p:stCondLst>
                              <p:cond delay="223000"/>
                            </p:stCondLst>
                            <p:childTnLst>
                              <p:par>
                                <p:cTn id="6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6" fill="hold">
                            <p:stCondLst>
                              <p:cond delay="224000"/>
                            </p:stCondLst>
                            <p:childTnLst>
                              <p:par>
                                <p:cTn id="6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9" fill="hold">
                            <p:stCondLst>
                              <p:cond delay="225000"/>
                            </p:stCondLst>
                            <p:childTnLst>
                              <p:par>
                                <p:cTn id="6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2" fill="hold">
                            <p:stCondLst>
                              <p:cond delay="226000"/>
                            </p:stCondLst>
                            <p:childTnLst>
                              <p:par>
                                <p:cTn id="6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5" fill="hold">
                            <p:stCondLst>
                              <p:cond delay="227000"/>
                            </p:stCondLst>
                            <p:childTnLst>
                              <p:par>
                                <p:cTn id="6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8" fill="hold">
                            <p:stCondLst>
                              <p:cond delay="228000"/>
                            </p:stCondLst>
                            <p:childTnLst>
                              <p:par>
                                <p:cTn id="6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1" fill="hold">
                            <p:stCondLst>
                              <p:cond delay="229000"/>
                            </p:stCondLst>
                            <p:childTnLst>
                              <p:par>
                                <p:cTn id="6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4" fill="hold">
                            <p:stCondLst>
                              <p:cond delay="230000"/>
                            </p:stCondLst>
                            <p:childTnLst>
                              <p:par>
                                <p:cTn id="6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7" fill="hold">
                            <p:stCondLst>
                              <p:cond delay="231000"/>
                            </p:stCondLst>
                            <p:childTnLst>
                              <p:par>
                                <p:cTn id="6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0" fill="hold">
                            <p:stCondLst>
                              <p:cond delay="232000"/>
                            </p:stCondLst>
                            <p:childTnLst>
                              <p:par>
                                <p:cTn id="7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3" fill="hold">
                            <p:stCondLst>
                              <p:cond delay="233000"/>
                            </p:stCondLst>
                            <p:childTnLst>
                              <p:par>
                                <p:cTn id="7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6" fill="hold">
                            <p:stCondLst>
                              <p:cond delay="234000"/>
                            </p:stCondLst>
                            <p:childTnLst>
                              <p:par>
                                <p:cTn id="7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9" fill="hold">
                            <p:stCondLst>
                              <p:cond delay="235000"/>
                            </p:stCondLst>
                            <p:childTnLst>
                              <p:par>
                                <p:cTn id="7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2" fill="hold">
                            <p:stCondLst>
                              <p:cond delay="236000"/>
                            </p:stCondLst>
                            <p:childTnLst>
                              <p:par>
                                <p:cTn id="7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5" fill="hold">
                            <p:stCondLst>
                              <p:cond delay="237000"/>
                            </p:stCondLst>
                            <p:childTnLst>
                              <p:par>
                                <p:cTn id="7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8" fill="hold">
                            <p:stCondLst>
                              <p:cond delay="238000"/>
                            </p:stCondLst>
                            <p:childTnLst>
                              <p:par>
                                <p:cTn id="7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1" fill="hold">
                            <p:stCondLst>
                              <p:cond delay="239000"/>
                            </p:stCondLst>
                            <p:childTnLst>
                              <p:par>
                                <p:cTn id="7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4" fill="hold">
                            <p:stCondLst>
                              <p:cond delay="240000"/>
                            </p:stCondLst>
                            <p:childTnLst>
                              <p:par>
                                <p:cTn id="7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7" fill="hold">
                            <p:stCondLst>
                              <p:cond delay="241000"/>
                            </p:stCondLst>
                            <p:childTnLst>
                              <p:par>
                                <p:cTn id="7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0" fill="hold">
                            <p:stCondLst>
                              <p:cond delay="242000"/>
                            </p:stCondLst>
                            <p:childTnLst>
                              <p:par>
                                <p:cTn id="7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3" fill="hold">
                            <p:stCondLst>
                              <p:cond delay="243000"/>
                            </p:stCondLst>
                            <p:childTnLst>
                              <p:par>
                                <p:cTn id="7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6" fill="hold">
                            <p:stCondLst>
                              <p:cond delay="244000"/>
                            </p:stCondLst>
                            <p:childTnLst>
                              <p:par>
                                <p:cTn id="7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9" fill="hold">
                            <p:stCondLst>
                              <p:cond delay="245000"/>
                            </p:stCondLst>
                            <p:childTnLst>
                              <p:par>
                                <p:cTn id="7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2" fill="hold">
                            <p:stCondLst>
                              <p:cond delay="246000"/>
                            </p:stCondLst>
                            <p:childTnLst>
                              <p:par>
                                <p:cTn id="7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5" fill="hold">
                            <p:stCondLst>
                              <p:cond delay="247000"/>
                            </p:stCondLst>
                            <p:childTnLst>
                              <p:par>
                                <p:cTn id="7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8" fill="hold">
                            <p:stCondLst>
                              <p:cond delay="248000"/>
                            </p:stCondLst>
                            <p:childTnLst>
                              <p:par>
                                <p:cTn id="7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1" fill="hold">
                            <p:stCondLst>
                              <p:cond delay="249000"/>
                            </p:stCondLst>
                            <p:childTnLst>
                              <p:par>
                                <p:cTn id="7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4" fill="hold">
                            <p:stCondLst>
                              <p:cond delay="250000"/>
                            </p:stCondLst>
                            <p:childTnLst>
                              <p:par>
                                <p:cTn id="7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7" fill="hold">
                            <p:stCondLst>
                              <p:cond delay="251000"/>
                            </p:stCondLst>
                            <p:childTnLst>
                              <p:par>
                                <p:cTn id="7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0" fill="hold">
                            <p:stCondLst>
                              <p:cond delay="252000"/>
                            </p:stCondLst>
                            <p:childTnLst>
                              <p:par>
                                <p:cTn id="7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3" fill="hold">
                            <p:stCondLst>
                              <p:cond delay="253000"/>
                            </p:stCondLst>
                            <p:childTnLst>
                              <p:par>
                                <p:cTn id="7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6" fill="hold">
                            <p:stCondLst>
                              <p:cond delay="254000"/>
                            </p:stCondLst>
                            <p:childTnLst>
                              <p:par>
                                <p:cTn id="7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9" fill="hold">
                            <p:stCondLst>
                              <p:cond delay="255000"/>
                            </p:stCondLst>
                            <p:childTnLst>
                              <p:par>
                                <p:cTn id="7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2" fill="hold">
                            <p:stCondLst>
                              <p:cond delay="256000"/>
                            </p:stCondLst>
                            <p:childTnLst>
                              <p:par>
                                <p:cTn id="7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5" fill="hold">
                            <p:stCondLst>
                              <p:cond delay="257000"/>
                            </p:stCondLst>
                            <p:childTnLst>
                              <p:par>
                                <p:cTn id="7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8" fill="hold">
                            <p:stCondLst>
                              <p:cond delay="258000"/>
                            </p:stCondLst>
                            <p:childTnLst>
                              <p:par>
                                <p:cTn id="7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1" fill="hold">
                            <p:stCondLst>
                              <p:cond delay="259000"/>
                            </p:stCondLst>
                            <p:childTnLst>
                              <p:par>
                                <p:cTn id="7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4" fill="hold">
                            <p:stCondLst>
                              <p:cond delay="260000"/>
                            </p:stCondLst>
                            <p:childTnLst>
                              <p:par>
                                <p:cTn id="7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7" fill="hold">
                            <p:stCondLst>
                              <p:cond delay="261000"/>
                            </p:stCondLst>
                            <p:childTnLst>
                              <p:par>
                                <p:cTn id="7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0" fill="hold">
                            <p:stCondLst>
                              <p:cond delay="262000"/>
                            </p:stCondLst>
                            <p:childTnLst>
                              <p:par>
                                <p:cTn id="7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3" fill="hold">
                            <p:stCondLst>
                              <p:cond delay="263000"/>
                            </p:stCondLst>
                            <p:childTnLst>
                              <p:par>
                                <p:cTn id="7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6" fill="hold">
                            <p:stCondLst>
                              <p:cond delay="264000"/>
                            </p:stCondLst>
                            <p:childTnLst>
                              <p:par>
                                <p:cTn id="7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9" fill="hold">
                            <p:stCondLst>
                              <p:cond delay="265000"/>
                            </p:stCondLst>
                            <p:childTnLst>
                              <p:par>
                                <p:cTn id="8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2" fill="hold">
                            <p:stCondLst>
                              <p:cond delay="266000"/>
                            </p:stCondLst>
                            <p:childTnLst>
                              <p:par>
                                <p:cTn id="8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5" fill="hold">
                            <p:stCondLst>
                              <p:cond delay="267000"/>
                            </p:stCondLst>
                            <p:childTnLst>
                              <p:par>
                                <p:cTn id="8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8" fill="hold">
                            <p:stCondLst>
                              <p:cond delay="268000"/>
                            </p:stCondLst>
                            <p:childTnLst>
                              <p:par>
                                <p:cTn id="8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1" fill="hold">
                            <p:stCondLst>
                              <p:cond delay="269000"/>
                            </p:stCondLst>
                            <p:childTnLst>
                              <p:par>
                                <p:cTn id="8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4" fill="hold">
                            <p:stCondLst>
                              <p:cond delay="270000"/>
                            </p:stCondLst>
                            <p:childTnLst>
                              <p:par>
                                <p:cTn id="8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7" fill="hold">
                            <p:stCondLst>
                              <p:cond delay="271000"/>
                            </p:stCondLst>
                            <p:childTnLst>
                              <p:par>
                                <p:cTn id="8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0" fill="hold">
                            <p:stCondLst>
                              <p:cond delay="272000"/>
                            </p:stCondLst>
                            <p:childTnLst>
                              <p:par>
                                <p:cTn id="8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3" fill="hold">
                            <p:stCondLst>
                              <p:cond delay="273000"/>
                            </p:stCondLst>
                            <p:childTnLst>
                              <p:par>
                                <p:cTn id="8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6" fill="hold">
                            <p:stCondLst>
                              <p:cond delay="274000"/>
                            </p:stCondLst>
                            <p:childTnLst>
                              <p:par>
                                <p:cTn id="8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9" fill="hold">
                            <p:stCondLst>
                              <p:cond delay="275000"/>
                            </p:stCondLst>
                            <p:childTnLst>
                              <p:par>
                                <p:cTn id="8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2" fill="hold">
                            <p:stCondLst>
                              <p:cond delay="276000"/>
                            </p:stCondLst>
                            <p:childTnLst>
                              <p:par>
                                <p:cTn id="8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5" fill="hold">
                            <p:stCondLst>
                              <p:cond delay="277000"/>
                            </p:stCondLst>
                            <p:childTnLst>
                              <p:par>
                                <p:cTn id="8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8" fill="hold">
                            <p:stCondLst>
                              <p:cond delay="278000"/>
                            </p:stCondLst>
                            <p:childTnLst>
                              <p:par>
                                <p:cTn id="8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1" fill="hold">
                            <p:stCondLst>
                              <p:cond delay="279000"/>
                            </p:stCondLst>
                            <p:childTnLst>
                              <p:par>
                                <p:cTn id="8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4" fill="hold">
                            <p:stCondLst>
                              <p:cond delay="280000"/>
                            </p:stCondLst>
                            <p:childTnLst>
                              <p:par>
                                <p:cTn id="8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7" fill="hold">
                            <p:stCondLst>
                              <p:cond delay="281000"/>
                            </p:stCondLst>
                            <p:childTnLst>
                              <p:par>
                                <p:cTn id="8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0" fill="hold">
                            <p:stCondLst>
                              <p:cond delay="282000"/>
                            </p:stCondLst>
                            <p:childTnLst>
                              <p:par>
                                <p:cTn id="8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3" fill="hold">
                            <p:stCondLst>
                              <p:cond delay="283000"/>
                            </p:stCondLst>
                            <p:childTnLst>
                              <p:par>
                                <p:cTn id="8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6" fill="hold">
                            <p:stCondLst>
                              <p:cond delay="284000"/>
                            </p:stCondLst>
                            <p:childTnLst>
                              <p:par>
                                <p:cTn id="8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9" fill="hold">
                            <p:stCondLst>
                              <p:cond delay="285000"/>
                            </p:stCondLst>
                            <p:childTnLst>
                              <p:par>
                                <p:cTn id="8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2" fill="hold">
                            <p:stCondLst>
                              <p:cond delay="286000"/>
                            </p:stCondLst>
                            <p:childTnLst>
                              <p:par>
                                <p:cTn id="8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5" fill="hold">
                            <p:stCondLst>
                              <p:cond delay="287000"/>
                            </p:stCondLst>
                            <p:childTnLst>
                              <p:par>
                                <p:cTn id="8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8" fill="hold">
                            <p:stCondLst>
                              <p:cond delay="288000"/>
                            </p:stCondLst>
                            <p:childTnLst>
                              <p:par>
                                <p:cTn id="8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1" fill="hold">
                            <p:stCondLst>
                              <p:cond delay="289000"/>
                            </p:stCondLst>
                            <p:childTnLst>
                              <p:par>
                                <p:cTn id="8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4" fill="hold">
                            <p:stCondLst>
                              <p:cond delay="290000"/>
                            </p:stCondLst>
                            <p:childTnLst>
                              <p:par>
                                <p:cTn id="8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7" fill="hold">
                            <p:stCondLst>
                              <p:cond delay="291000"/>
                            </p:stCondLst>
                            <p:childTnLst>
                              <p:par>
                                <p:cTn id="8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0" fill="hold">
                            <p:stCondLst>
                              <p:cond delay="292000"/>
                            </p:stCondLst>
                            <p:childTnLst>
                              <p:par>
                                <p:cTn id="8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3" fill="hold">
                            <p:stCondLst>
                              <p:cond delay="293000"/>
                            </p:stCondLst>
                            <p:childTnLst>
                              <p:par>
                                <p:cTn id="8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6" fill="hold">
                            <p:stCondLst>
                              <p:cond delay="294000"/>
                            </p:stCondLst>
                            <p:childTnLst>
                              <p:par>
                                <p:cTn id="8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9" fill="hold">
                            <p:stCondLst>
                              <p:cond delay="295000"/>
                            </p:stCondLst>
                            <p:childTnLst>
                              <p:par>
                                <p:cTn id="8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2" fill="hold">
                            <p:stCondLst>
                              <p:cond delay="296000"/>
                            </p:stCondLst>
                            <p:childTnLst>
                              <p:par>
                                <p:cTn id="8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5" fill="hold">
                            <p:stCondLst>
                              <p:cond delay="297000"/>
                            </p:stCondLst>
                            <p:childTnLst>
                              <p:par>
                                <p:cTn id="8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8" fill="hold">
                            <p:stCondLst>
                              <p:cond delay="298000"/>
                            </p:stCondLst>
                            <p:childTnLst>
                              <p:par>
                                <p:cTn id="8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8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86"/>
            <a:ext cx="9144000" cy="68471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315888"/>
            <a:ext cx="5476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        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         (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thỏa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mãn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điều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kiện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)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thì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endParaRPr lang="vi-VN" sz="2400" dirty="0">
              <a:solidFill>
                <a:schemeClr val="bg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2167457"/>
              </p:ext>
            </p:extLst>
          </p:nvPr>
        </p:nvGraphicFramePr>
        <p:xfrm>
          <a:off x="1907704" y="384175"/>
          <a:ext cx="833437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55320" imgH="177480" progId="Equation.DSMT4">
                  <p:embed/>
                </p:oleObj>
              </mc:Choice>
              <mc:Fallback>
                <p:oleObj name="Equation" r:id="rId3" imgW="3553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384175"/>
                        <a:ext cx="833437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7331825"/>
              </p:ext>
            </p:extLst>
          </p:nvPr>
        </p:nvGraphicFramePr>
        <p:xfrm>
          <a:off x="5867400" y="152400"/>
          <a:ext cx="2263775" cy="89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65160" imgH="419040" progId="Equation.DSMT4">
                  <p:embed/>
                </p:oleObj>
              </mc:Choice>
              <mc:Fallback>
                <p:oleObj name="Equation" r:id="rId5" imgW="9651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52400"/>
                        <a:ext cx="2263775" cy="890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1520" y="1195482"/>
            <a:ext cx="1143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Câu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2: </a:t>
            </a:r>
            <a:endParaRPr lang="vi-VN" sz="2400" dirty="0">
              <a:solidFill>
                <a:schemeClr val="bg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1314395"/>
              </p:ext>
            </p:extLst>
          </p:nvPr>
        </p:nvGraphicFramePr>
        <p:xfrm>
          <a:off x="1342446" y="1009447"/>
          <a:ext cx="50292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145960" imgH="609480" progId="Equation.DSMT4">
                  <p:embed/>
                </p:oleObj>
              </mc:Choice>
              <mc:Fallback>
                <p:oleObj name="Equation" r:id="rId7" imgW="214596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2446" y="1009447"/>
                        <a:ext cx="5029200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4763579"/>
              </p:ext>
            </p:extLst>
          </p:nvPr>
        </p:nvGraphicFramePr>
        <p:xfrm>
          <a:off x="4356100" y="1759466"/>
          <a:ext cx="2976563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269720" imgH="228600" progId="Equation.DSMT4">
                  <p:embed/>
                </p:oleObj>
              </mc:Choice>
              <mc:Fallback>
                <p:oleObj name="Equation" r:id="rId9" imgW="12697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1759466"/>
                        <a:ext cx="2976563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51520" y="2887687"/>
            <a:ext cx="1143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endParaRPr lang="vi-VN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0" y="-79798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1582411"/>
              </p:ext>
            </p:extLst>
          </p:nvPr>
        </p:nvGraphicFramePr>
        <p:xfrm>
          <a:off x="1565275" y="2887117"/>
          <a:ext cx="6237288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022560" imgH="419040" progId="Equation.DSMT4">
                  <p:embed/>
                </p:oleObj>
              </mc:Choice>
              <mc:Fallback>
                <p:oleObj name="Equation" r:id="rId11" imgW="30225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5275" y="2887117"/>
                        <a:ext cx="6237288" cy="8651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6154774"/>
              </p:ext>
            </p:extLst>
          </p:nvPr>
        </p:nvGraphicFramePr>
        <p:xfrm>
          <a:off x="1310418" y="3882479"/>
          <a:ext cx="6501940" cy="1758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0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0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03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03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03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901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901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901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tồn</a:t>
                      </a:r>
                      <a:r>
                        <a:rPr lang="en-US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tại</a:t>
                      </a:r>
                      <a:endParaRPr lang="vi-VN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tồn</a:t>
                      </a:r>
                      <a:r>
                        <a:rPr lang="en-US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tại</a:t>
                      </a:r>
                      <a:endParaRPr lang="vi-VN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tồn</a:t>
                      </a:r>
                      <a:r>
                        <a:rPr lang="en-US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tại</a:t>
                      </a:r>
                      <a:endParaRPr lang="vi-VN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(TMĐK)</a:t>
                      </a:r>
                      <a:endParaRPr lang="vi-VN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1096303"/>
              </p:ext>
            </p:extLst>
          </p:nvPr>
        </p:nvGraphicFramePr>
        <p:xfrm>
          <a:off x="1547664" y="4111823"/>
          <a:ext cx="724531" cy="372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444240" imgH="228600" progId="Equation.DSMT4">
                  <p:embed/>
                </p:oleObj>
              </mc:Choice>
              <mc:Fallback>
                <p:oleObj name="Equation" r:id="rId13" imgW="4442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47664" y="4111823"/>
                        <a:ext cx="724531" cy="3726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0903439"/>
              </p:ext>
            </p:extLst>
          </p:nvPr>
        </p:nvGraphicFramePr>
        <p:xfrm>
          <a:off x="1619672" y="4687886"/>
          <a:ext cx="432048" cy="409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41200" imgH="228600" progId="Equation.DSMT4">
                  <p:embed/>
                </p:oleObj>
              </mc:Choice>
              <mc:Fallback>
                <p:oleObj name="Equation" r:id="rId15" imgW="2412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619672" y="4687886"/>
                        <a:ext cx="432048" cy="4093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8435952"/>
              </p:ext>
            </p:extLst>
          </p:nvPr>
        </p:nvGraphicFramePr>
        <p:xfrm>
          <a:off x="1763688" y="5335959"/>
          <a:ext cx="227012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26720" imgH="139680" progId="Equation.DSMT4">
                  <p:embed/>
                </p:oleObj>
              </mc:Choice>
              <mc:Fallback>
                <p:oleObj name="Equation" r:id="rId17" imgW="1267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5335959"/>
                        <a:ext cx="227012" cy="25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4082589"/>
              </p:ext>
            </p:extLst>
          </p:nvPr>
        </p:nvGraphicFramePr>
        <p:xfrm>
          <a:off x="3052763" y="4172992"/>
          <a:ext cx="363537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203040" imgH="177480" progId="Equation.DSMT4">
                  <p:embed/>
                </p:oleObj>
              </mc:Choice>
              <mc:Fallback>
                <p:oleObj name="Equation" r:id="rId19" imgW="2030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2763" y="4172992"/>
                        <a:ext cx="363537" cy="319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7452593"/>
              </p:ext>
            </p:extLst>
          </p:nvPr>
        </p:nvGraphicFramePr>
        <p:xfrm>
          <a:off x="4302125" y="4184104"/>
          <a:ext cx="341313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90440" imgH="164880" progId="Equation.DSMT4">
                  <p:embed/>
                </p:oleObj>
              </mc:Choice>
              <mc:Fallback>
                <p:oleObj name="Equation" r:id="rId21" imgW="1904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2125" y="4184104"/>
                        <a:ext cx="341313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504958"/>
              </p:ext>
            </p:extLst>
          </p:nvPr>
        </p:nvGraphicFramePr>
        <p:xfrm>
          <a:off x="5689600" y="4184104"/>
          <a:ext cx="158750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88560" imgH="164880" progId="Equation.DSMT4">
                  <p:embed/>
                </p:oleObj>
              </mc:Choice>
              <mc:Fallback>
                <p:oleObj name="Equation" r:id="rId23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9600" y="4184104"/>
                        <a:ext cx="158750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8924993"/>
              </p:ext>
            </p:extLst>
          </p:nvPr>
        </p:nvGraphicFramePr>
        <p:xfrm>
          <a:off x="7033096" y="4172992"/>
          <a:ext cx="203200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14120" imgH="177480" progId="Equation.DSMT4">
                  <p:embed/>
                </p:oleObj>
              </mc:Choice>
              <mc:Fallback>
                <p:oleObj name="Equation" r:id="rId25" imgW="114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3096" y="4172992"/>
                        <a:ext cx="203200" cy="319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1300715"/>
              </p:ext>
            </p:extLst>
          </p:nvPr>
        </p:nvGraphicFramePr>
        <p:xfrm>
          <a:off x="2987824" y="4728840"/>
          <a:ext cx="363537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203040" imgH="177480" progId="Equation.DSMT4">
                  <p:embed/>
                </p:oleObj>
              </mc:Choice>
              <mc:Fallback>
                <p:oleObj name="Equation" r:id="rId27" imgW="2030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4728840"/>
                        <a:ext cx="363537" cy="319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1187377"/>
              </p:ext>
            </p:extLst>
          </p:nvPr>
        </p:nvGraphicFramePr>
        <p:xfrm>
          <a:off x="4279900" y="4739729"/>
          <a:ext cx="363538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203040" imgH="164880" progId="Equation.DSMT4">
                  <p:embed/>
                </p:oleObj>
              </mc:Choice>
              <mc:Fallback>
                <p:oleObj name="Equation" r:id="rId29" imgW="2030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9900" y="4739729"/>
                        <a:ext cx="363538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2258054"/>
              </p:ext>
            </p:extLst>
          </p:nvPr>
        </p:nvGraphicFramePr>
        <p:xfrm>
          <a:off x="5576888" y="4739729"/>
          <a:ext cx="363537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203040" imgH="164880" progId="Equation.DSMT4">
                  <p:embed/>
                </p:oleObj>
              </mc:Choice>
              <mc:Fallback>
                <p:oleObj name="Equation" r:id="rId31" imgW="2030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6888" y="4739729"/>
                        <a:ext cx="363537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0646686"/>
              </p:ext>
            </p:extLst>
          </p:nvPr>
        </p:nvGraphicFramePr>
        <p:xfrm>
          <a:off x="7020272" y="4760367"/>
          <a:ext cx="227012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126720" imgH="177480" progId="Equation.DSMT4">
                  <p:embed/>
                </p:oleObj>
              </mc:Choice>
              <mc:Fallback>
                <p:oleObj name="Equation" r:id="rId33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272" y="4760367"/>
                        <a:ext cx="227012" cy="319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251520" y="286271"/>
            <a:ext cx="1066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endParaRPr lang="vi-VN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98056" y="1840468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(TMĐK)</a:t>
            </a:r>
            <a:endParaRPr lang="vi-VN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94782" y="2242066"/>
            <a:ext cx="2492990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1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1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endParaRPr lang="vi-VN" sz="19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564667"/>
              </p:ext>
            </p:extLst>
          </p:nvPr>
        </p:nvGraphicFramePr>
        <p:xfrm>
          <a:off x="2364294" y="2253734"/>
          <a:ext cx="988506" cy="369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431640" imgH="177480" progId="Equation.DSMT4">
                  <p:embed/>
                </p:oleObj>
              </mc:Choice>
              <mc:Fallback>
                <p:oleObj name="Equation" r:id="rId35" imgW="431640" imgH="177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4294" y="2253734"/>
                        <a:ext cx="988506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057333"/>
              </p:ext>
            </p:extLst>
          </p:nvPr>
        </p:nvGraphicFramePr>
        <p:xfrm>
          <a:off x="3906211" y="2170629"/>
          <a:ext cx="665789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393480" imgH="393480" progId="Equation.DSMT4">
                  <p:embed/>
                </p:oleObj>
              </mc:Choice>
              <mc:Fallback>
                <p:oleObj name="Equation" r:id="rId37" imgW="393480" imgH="39348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6211" y="2170629"/>
                        <a:ext cx="665789" cy="604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547182" y="5787479"/>
            <a:ext cx="224933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1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1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endParaRPr lang="vi-VN" sz="19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700634"/>
              </p:ext>
            </p:extLst>
          </p:nvPr>
        </p:nvGraphicFramePr>
        <p:xfrm>
          <a:off x="2603500" y="5798592"/>
          <a:ext cx="749300" cy="34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355320" imgH="177480" progId="Equation.DSMT4">
                  <p:embed/>
                </p:oleObj>
              </mc:Choice>
              <mc:Fallback>
                <p:oleObj name="Equation" r:id="rId39" imgW="355320" imgH="17748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3500" y="5798592"/>
                        <a:ext cx="749300" cy="340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7922482"/>
              </p:ext>
            </p:extLst>
          </p:nvPr>
        </p:nvGraphicFramePr>
        <p:xfrm>
          <a:off x="3810000" y="5863679"/>
          <a:ext cx="665163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393480" imgH="164880" progId="Equation.DSMT4">
                  <p:embed/>
                </p:oleObj>
              </mc:Choice>
              <mc:Fallback>
                <p:oleObj name="Equation" r:id="rId41" imgW="393480" imgH="16488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5863679"/>
                        <a:ext cx="665163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9034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val Callout 1"/>
          <p:cNvSpPr/>
          <p:nvPr/>
        </p:nvSpPr>
        <p:spPr bwMode="auto">
          <a:xfrm>
            <a:off x="1447800" y="1828800"/>
            <a:ext cx="7010400" cy="2667000"/>
          </a:xfrm>
          <a:prstGeom prst="wedgeEllipseCallou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Ngoài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1612880"/>
            <a:ext cx="806101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dạng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khác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A.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So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So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1.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x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x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Tìm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x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để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422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9990" y="308654"/>
            <a:ext cx="39453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đ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5030867"/>
              </p:ext>
            </p:extLst>
          </p:nvPr>
        </p:nvGraphicFramePr>
        <p:xfrm>
          <a:off x="4551363" y="125413"/>
          <a:ext cx="1697037" cy="89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23586" imgH="418918" progId="Equation.DSMT4">
                  <p:embed/>
                </p:oleObj>
              </mc:Choice>
              <mc:Fallback>
                <p:oleObj name="Equation" r:id="rId3" imgW="723586" imgH="418918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1363" y="125413"/>
                        <a:ext cx="1697037" cy="890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6212413" y="308654"/>
            <a:ext cx="5693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endParaRPr lang="en-US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1747370"/>
              </p:ext>
            </p:extLst>
          </p:nvPr>
        </p:nvGraphicFramePr>
        <p:xfrm>
          <a:off x="6858000" y="333375"/>
          <a:ext cx="16668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10891" imgH="203112" progId="Equation.DSMT4">
                  <p:embed/>
                </p:oleObj>
              </mc:Choice>
              <mc:Fallback>
                <p:oleObj name="Equation" r:id="rId5" imgW="710891" imgH="203112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333375"/>
                        <a:ext cx="166687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5493115"/>
              </p:ext>
            </p:extLst>
          </p:nvPr>
        </p:nvGraphicFramePr>
        <p:xfrm>
          <a:off x="2895600" y="4268787"/>
          <a:ext cx="95250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06080" imgH="393480" progId="Equation.DSMT4">
                  <p:embed/>
                </p:oleObj>
              </mc:Choice>
              <mc:Fallback>
                <p:oleObj name="Equation" r:id="rId7" imgW="406080" imgH="393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268787"/>
                        <a:ext cx="952500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819133" y="6336268"/>
            <a:ext cx="5096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Lưu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ý: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Các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dạng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toán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này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sẽ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nghiên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cứu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ở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bài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sau</a:t>
            </a:r>
            <a:endParaRPr lang="vi-VN" dirty="0">
              <a:solidFill>
                <a:schemeClr val="bg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4690072"/>
              </p:ext>
            </p:extLst>
          </p:nvPr>
        </p:nvGraphicFramePr>
        <p:xfrm>
          <a:off x="2286000" y="5029200"/>
          <a:ext cx="922337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93480" imgH="164880" progId="Equation.DSMT4">
                  <p:embed/>
                </p:oleObj>
              </mc:Choice>
              <mc:Fallback>
                <p:oleObj name="Equation" r:id="rId9" imgW="393480" imgH="164880" progId="Equation.DSMT4">
                  <p:embed/>
                  <p:pic>
                    <p:nvPicPr>
                      <p:cNvPr id="0" name="Object 92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5029200"/>
                        <a:ext cx="922337" cy="35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46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ết quả hình ảnh cho củng cố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6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41473" y="706735"/>
            <a:ext cx="626126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- VẬN DỤNG</a:t>
            </a:r>
          </a:p>
        </p:txBody>
      </p:sp>
    </p:spTree>
    <p:extLst>
      <p:ext uri="{BB962C8B-B14F-4D97-AF65-F5344CB8AC3E}">
        <p14:creationId xmlns:p14="http://schemas.microsoft.com/office/powerpoint/2010/main" val="2201502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ết quả hình ảnh cho hình nền màu xanh ngọc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Kết quả hình ảnh cho virut coron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34"/>
          <a:stretch/>
        </p:blipFill>
        <p:spPr bwMode="auto">
          <a:xfrm>
            <a:off x="27198" y="1562100"/>
            <a:ext cx="3744686" cy="529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Kết quả hình ảnh cho virut coron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55" t="7066" r="20597" b="40313"/>
          <a:stretch/>
        </p:blipFill>
        <p:spPr bwMode="auto">
          <a:xfrm>
            <a:off x="4746170" y="2960914"/>
            <a:ext cx="2699657" cy="278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Kết quả hình ảnh cho virut corona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432" b="59892" l="42892" r="773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255" t="7066" r="20597" b="40313"/>
          <a:stretch/>
        </p:blipFill>
        <p:spPr bwMode="auto">
          <a:xfrm>
            <a:off x="4746170" y="2079988"/>
            <a:ext cx="986973" cy="1018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Kết quả hình ảnh cho virut coron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55" t="7066" r="20597" b="40313"/>
          <a:stretch/>
        </p:blipFill>
        <p:spPr bwMode="auto">
          <a:xfrm>
            <a:off x="7415880" y="261002"/>
            <a:ext cx="1370919" cy="141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Kết quả hình ảnh cho virut coron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55" t="7066" r="20597" b="40313"/>
          <a:stretch/>
        </p:blipFill>
        <p:spPr bwMode="auto">
          <a:xfrm>
            <a:off x="7543768" y="2046515"/>
            <a:ext cx="1659165" cy="171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Kết quả hình ảnh cho virut coron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55" t="7066" r="20597" b="40313"/>
          <a:stretch/>
        </p:blipFill>
        <p:spPr bwMode="auto">
          <a:xfrm>
            <a:off x="7188168" y="5167087"/>
            <a:ext cx="1370919" cy="141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Kết quả hình ảnh cho virut coron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55" t="7066" r="20597" b="40313"/>
          <a:stretch/>
        </p:blipFill>
        <p:spPr bwMode="auto">
          <a:xfrm>
            <a:off x="6166515" y="1989627"/>
            <a:ext cx="1278627" cy="131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ết quả hình ảnh cho bắn súng pn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978" y="4444096"/>
            <a:ext cx="1503135" cy="150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ết quả hình ảnh cho tiêu diệt 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3" t="10158" r="7352" b="9652"/>
          <a:stretch/>
        </p:blipFill>
        <p:spPr bwMode="auto">
          <a:xfrm>
            <a:off x="4119892" y="102475"/>
            <a:ext cx="904216" cy="86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02043" y="302219"/>
            <a:ext cx="39680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TIÊU DIỆT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69553" y="1150239"/>
            <a:ext cx="55392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CORONA VIRUS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078" name="Picture 6" descr="Kết quả hình ảnh cho play 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538" y="5874658"/>
            <a:ext cx="895817" cy="89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270114" y="6029408"/>
            <a:ext cx="1463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PLAY</a:t>
            </a:r>
          </a:p>
        </p:txBody>
      </p:sp>
      <p:sp>
        <p:nvSpPr>
          <p:cNvPr id="16" name="Oval 15">
            <a:hlinkClick r:id="rId12" action="ppaction://hlinksldjump"/>
          </p:cNvPr>
          <p:cNvSpPr/>
          <p:nvPr/>
        </p:nvSpPr>
        <p:spPr>
          <a:xfrm>
            <a:off x="197268" y="2440223"/>
            <a:ext cx="396000" cy="36512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1</a:t>
            </a:r>
          </a:p>
        </p:txBody>
      </p:sp>
      <p:sp>
        <p:nvSpPr>
          <p:cNvPr id="17" name="Oval 16">
            <a:hlinkClick r:id="rId13" action="ppaction://hlinksldjump"/>
          </p:cNvPr>
          <p:cNvSpPr/>
          <p:nvPr/>
        </p:nvSpPr>
        <p:spPr>
          <a:xfrm>
            <a:off x="687473" y="2440223"/>
            <a:ext cx="396000" cy="36512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2</a:t>
            </a:r>
          </a:p>
        </p:txBody>
      </p:sp>
      <p:sp>
        <p:nvSpPr>
          <p:cNvPr id="18" name="Oval 17">
            <a:hlinkClick r:id="rId14" action="ppaction://hlinksldjump"/>
          </p:cNvPr>
          <p:cNvSpPr/>
          <p:nvPr/>
        </p:nvSpPr>
        <p:spPr>
          <a:xfrm>
            <a:off x="1177678" y="2440223"/>
            <a:ext cx="396000" cy="36512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3</a:t>
            </a:r>
          </a:p>
        </p:txBody>
      </p:sp>
      <p:sp>
        <p:nvSpPr>
          <p:cNvPr id="19" name="Oval 18">
            <a:hlinkClick r:id="rId15" action="ppaction://hlinksldjump"/>
          </p:cNvPr>
          <p:cNvSpPr/>
          <p:nvPr/>
        </p:nvSpPr>
        <p:spPr>
          <a:xfrm>
            <a:off x="1647987" y="2440223"/>
            <a:ext cx="396000" cy="36512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4</a:t>
            </a:r>
          </a:p>
        </p:txBody>
      </p:sp>
      <p:sp>
        <p:nvSpPr>
          <p:cNvPr id="3" name="Right Arrow 2">
            <a:hlinkClick r:id="rId16" action="ppaction://hlinksldjump"/>
          </p:cNvPr>
          <p:cNvSpPr/>
          <p:nvPr/>
        </p:nvSpPr>
        <p:spPr>
          <a:xfrm>
            <a:off x="8373350" y="6322566"/>
            <a:ext cx="663146" cy="447909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243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236 -0.42894 L 0.20903 -0.42894 L 0.29184 -0.53033 L 0.3724 -0.42894 L 0.48906 -0.42894 L 0.48906 -0.28611 L 0.56962 -0.18542 L 0.48906 -0.08635 L 0.48906 0.05648 L 0.3724 0.05648 L 0.29184 0.15486 L 0.20903 0.05648 L 0.09236 0.05648 L 0.09236 -0.08635 L 0.00955 -0.18542 L 0.09236 -0.28611 L 0.09236 -0.42894 Z " pathEditMode="relative" rAng="0" ptsTypes="AAAAAAAAAAAAAAAAA">
                                      <p:cBhvr>
                                        <p:cTn id="2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22" y="2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4" grpId="0"/>
      <p:bldP spid="13" grpId="0"/>
      <p:bldP spid="16" grpId="0" animBg="1"/>
      <p:bldP spid="17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4802" y="1964541"/>
            <a:ext cx="85408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Dịch virus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orona</a:t>
            </a:r>
            <a:r>
              <a:rPr lang="vi-V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còn được gọi là </a:t>
            </a:r>
            <a:r>
              <a:rPr lang="vi-VN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dịch viêm phổi cấp do chủng mới của virus corona</a:t>
            </a:r>
            <a:r>
              <a:rPr lang="vi-V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hay </a:t>
            </a:r>
            <a:r>
              <a:rPr lang="vi-VN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dịch viêm phổi Vũ Hán</a:t>
            </a:r>
            <a:r>
              <a:rPr lang="vi-V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(bệnh được gọi chính thức là </a:t>
            </a:r>
            <a:r>
              <a:rPr lang="vi-VN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COVID-19</a:t>
            </a:r>
            <a:r>
              <a:rPr lang="vi-V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bởi WHO) là một dịch bệnh truyền nhiễm gây ra bởi virus SARS 2 (SARS-CoV 2) đang ảnh hưởng đến toàn thế giới, bắt đầu bùng phát vào giữa tháng 12 năm 2019 tại thành phố Vũ Hán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i="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74919" y="628837"/>
            <a:ext cx="6037943" cy="776904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</a:t>
            </a:r>
          </a:p>
        </p:txBody>
      </p:sp>
      <p:pic>
        <p:nvPicPr>
          <p:cNvPr id="12294" name="Picture 6" descr="Kết quả hình ảnh cho địa cầu 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312626"/>
            <a:ext cx="1866900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6130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1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2311" y="1667718"/>
            <a:ext cx="85408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virus corona.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virus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56771" y="570269"/>
            <a:ext cx="6037943" cy="776904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CH</a:t>
            </a:r>
            <a:r>
              <a:rPr 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Kết quả hình ảnh cho start 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104" y="5638036"/>
            <a:ext cx="1884726" cy="108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Kết quả hình ảnh cho địa cầu 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63371"/>
            <a:ext cx="1866900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6546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32000" b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ết quả hình ảnh cho home 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717" y="217713"/>
            <a:ext cx="783773" cy="78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Kết quả hình ảnh cho virut corona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532" b="100000" l="0" r="45422">
                        <a14:foregroundMark x1="36024" y1="22122" x2="36024" y2="22122"/>
                        <a14:foregroundMark x1="41084" y1="37950" x2="41084" y2="379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634"/>
          <a:stretch/>
        </p:blipFill>
        <p:spPr bwMode="auto">
          <a:xfrm>
            <a:off x="52156" y="-124955"/>
            <a:ext cx="1282709" cy="181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Kết quả hình ảnh cho virut corona"/>
          <p:cNvPicPr>
            <a:picLocks noChangeAspect="1" noChangeArrowheads="1"/>
          </p:cNvPicPr>
          <p:nvPr/>
        </p:nvPicPr>
        <p:blipFill rotWithShape="1">
          <a:blip r:embed="rId1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4" t="20229" r="28889" b="18928"/>
          <a:stretch/>
        </p:blipFill>
        <p:spPr bwMode="auto">
          <a:xfrm>
            <a:off x="1387021" y="209728"/>
            <a:ext cx="635327" cy="61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20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19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18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17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16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15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14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13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12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11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10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09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08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07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06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05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01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</a:t>
            </a:r>
          </a:p>
        </p:txBody>
      </p:sp>
      <p:sp>
        <p:nvSpPr>
          <p:cNvPr id="2" name="Rectangle 1"/>
          <p:cNvSpPr/>
          <p:nvPr/>
        </p:nvSpPr>
        <p:spPr>
          <a:xfrm>
            <a:off x="2897560" y="1999506"/>
            <a:ext cx="1826840" cy="3108543"/>
          </a:xfrm>
          <a:prstGeom prst="rect">
            <a:avLst/>
          </a:prstGeom>
          <a:blipFill>
            <a:blip r:embed="rId11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</a:p>
          <a:p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</a:p>
          <a:p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</a:p>
          <a:p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 </a:t>
            </a:r>
          </a:p>
        </p:txBody>
      </p:sp>
      <p:sp>
        <p:nvSpPr>
          <p:cNvPr id="3" name="Rectangle 2"/>
          <p:cNvSpPr/>
          <p:nvPr/>
        </p:nvSpPr>
        <p:spPr>
          <a:xfrm>
            <a:off x="1110248" y="1199543"/>
            <a:ext cx="7652752" cy="584775"/>
          </a:xfrm>
          <a:prstGeom prst="rect">
            <a:avLst/>
          </a:prstGeom>
          <a:blipFill>
            <a:blip r:embed="rId11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S3"/>
          <p:cNvSpPr/>
          <p:nvPr/>
        </p:nvSpPr>
        <p:spPr>
          <a:xfrm>
            <a:off x="2455480" y="2184400"/>
            <a:ext cx="228600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D1"/>
          <p:cNvSpPr/>
          <p:nvPr/>
        </p:nvSpPr>
        <p:spPr>
          <a:xfrm>
            <a:off x="2455480" y="2997200"/>
            <a:ext cx="228600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9" name="D2" descr="Kết quả hình ảnh cho đúng sai 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412676" y="29591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SS3" descr="Hình ảnh có liên quan"/>
          <p:cNvPicPr>
            <a:picLocks noChangeAspect="1" noChangeArrowheads="1"/>
          </p:cNvPicPr>
          <p:nvPr/>
        </p:nvPicPr>
        <p:blipFill>
          <a:blip r:embed="rId13"/>
          <a:srcRect l="14398" t="13542" r="14490" b="14236"/>
          <a:stretch>
            <a:fillRect/>
          </a:stretch>
        </p:blipFill>
        <p:spPr bwMode="auto">
          <a:xfrm>
            <a:off x="2438076" y="2166938"/>
            <a:ext cx="252413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S3"/>
          <p:cNvSpPr/>
          <p:nvPr/>
        </p:nvSpPr>
        <p:spPr>
          <a:xfrm>
            <a:off x="2483508" y="3854551"/>
            <a:ext cx="228600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2" name="SS3" descr="Hình ảnh có liên quan"/>
          <p:cNvPicPr>
            <a:picLocks noChangeAspect="1" noChangeArrowheads="1"/>
          </p:cNvPicPr>
          <p:nvPr/>
        </p:nvPicPr>
        <p:blipFill>
          <a:blip r:embed="rId13"/>
          <a:srcRect l="14398" t="13542" r="14490" b="14236"/>
          <a:stretch>
            <a:fillRect/>
          </a:stretch>
        </p:blipFill>
        <p:spPr bwMode="auto">
          <a:xfrm>
            <a:off x="2479879" y="3863523"/>
            <a:ext cx="252413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S3"/>
          <p:cNvSpPr/>
          <p:nvPr/>
        </p:nvSpPr>
        <p:spPr>
          <a:xfrm>
            <a:off x="2438400" y="4727343"/>
            <a:ext cx="228600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4" name="SS3" descr="Hình ảnh có liên quan"/>
          <p:cNvPicPr>
            <a:picLocks noChangeAspect="1" noChangeArrowheads="1"/>
          </p:cNvPicPr>
          <p:nvPr/>
        </p:nvPicPr>
        <p:blipFill>
          <a:blip r:embed="rId13"/>
          <a:srcRect l="14398" t="13542" r="14490" b="14236"/>
          <a:stretch>
            <a:fillRect/>
          </a:stretch>
        </p:blipFill>
        <p:spPr bwMode="auto">
          <a:xfrm>
            <a:off x="2421789" y="4692246"/>
            <a:ext cx="252413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9365254"/>
              </p:ext>
            </p:extLst>
          </p:nvPr>
        </p:nvGraphicFramePr>
        <p:xfrm>
          <a:off x="3458940" y="2008237"/>
          <a:ext cx="10668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507960" imgH="228600" progId="Equation.DSMT4">
                  <p:embed/>
                </p:oleObj>
              </mc:Choice>
              <mc:Fallback>
                <p:oleObj name="Equation" r:id="rId14" imgW="5079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8940" y="2008237"/>
                        <a:ext cx="1066800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7868630"/>
              </p:ext>
            </p:extLst>
          </p:nvPr>
        </p:nvGraphicFramePr>
        <p:xfrm>
          <a:off x="3511096" y="2894985"/>
          <a:ext cx="1051379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88560" imgH="164880" progId="Equation.DSMT4">
                  <p:embed/>
                </p:oleObj>
              </mc:Choice>
              <mc:Fallback>
                <p:oleObj name="Equation" r:id="rId16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1096" y="2894985"/>
                        <a:ext cx="1051379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5894096"/>
              </p:ext>
            </p:extLst>
          </p:nvPr>
        </p:nvGraphicFramePr>
        <p:xfrm>
          <a:off x="3458940" y="4601930"/>
          <a:ext cx="10668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508000" imgH="228600" progId="Equation.DSMT4">
                  <p:embed/>
                </p:oleObj>
              </mc:Choice>
              <mc:Fallback>
                <p:oleObj name="Equation" r:id="rId18" imgW="508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8940" y="4601930"/>
                        <a:ext cx="1066800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022857"/>
              </p:ext>
            </p:extLst>
          </p:nvPr>
        </p:nvGraphicFramePr>
        <p:xfrm>
          <a:off x="3429000" y="3784941"/>
          <a:ext cx="113347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90440" imgH="164880" progId="Equation.DSMT4">
                  <p:embed/>
                </p:oleObj>
              </mc:Choice>
              <mc:Fallback>
                <p:oleObj name="Equation" r:id="rId20" imgW="1904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784941"/>
                        <a:ext cx="1133475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2198883"/>
              </p:ext>
            </p:extLst>
          </p:nvPr>
        </p:nvGraphicFramePr>
        <p:xfrm>
          <a:off x="5823403" y="1130443"/>
          <a:ext cx="274320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447172" imgH="291973" progId="Equation.DSMT4">
                  <p:embed/>
                </p:oleObj>
              </mc:Choice>
              <mc:Fallback>
                <p:oleObj name="Equation" r:id="rId22" imgW="1447172" imgH="29197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3403" y="1130443"/>
                        <a:ext cx="2743200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457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0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80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90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UNG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41" grpId="0" animBg="1"/>
      <p:bldP spid="4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TRÒ CHƠI: TIẾP SỨC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36444"/>
            <a:ext cx="4038600" cy="4053474"/>
          </a:xfrm>
          <a:prstGeom prst="rect">
            <a:avLst/>
          </a:prstGeom>
        </p:spPr>
      </p:pic>
      <p:sp>
        <p:nvSpPr>
          <p:cNvPr id="4" name="Content Placeholder 3"/>
          <p:cNvSpPr txBox="1">
            <a:spLocks/>
          </p:cNvSpPr>
          <p:nvPr/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     </a:t>
            </a:r>
          </a:p>
          <a:p>
            <a:pPr marL="0" indent="0">
              <a:buFontTx/>
              <a:buNone/>
            </a:pP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          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Luật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chơi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</a:t>
            </a:r>
          </a:p>
          <a:p>
            <a:pPr marL="0" indent="0">
              <a:buFontTx/>
              <a:buNone/>
            </a:pPr>
            <a:endParaRPr lang="en-US" dirty="0">
              <a:solidFill>
                <a:schemeClr val="bg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HS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xếp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hàng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theo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2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dãy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bằng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nhau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</a:p>
          <a:p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Mỗi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HS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được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dùng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bút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màu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hoàn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thành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một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chỗ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trỗng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trong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bảng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phụ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rồi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chạy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về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đưa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bút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cho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bạn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tiếp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theo.</a:t>
            </a:r>
            <a:endParaRPr lang="en-US" dirty="0">
              <a:solidFill>
                <a:schemeClr val="bg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Thời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gian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3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phút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Hết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giờ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hoặc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đội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xong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trước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sẽ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kết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thúc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trò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chơi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</a:p>
          <a:p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Đội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nhiều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đáp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án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đúng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sẽ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giành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chiến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thắng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  <a:endParaRPr lang="vi-VN" dirty="0">
              <a:solidFill>
                <a:schemeClr val="bg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7931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32000" b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Kết quả hình ảnh cho virut corona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532" b="100000" l="0" r="45422">
                        <a14:foregroundMark x1="36024" y1="22122" x2="36024" y2="22122"/>
                        <a14:foregroundMark x1="41084" y1="37950" x2="41084" y2="379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634"/>
          <a:stretch/>
        </p:blipFill>
        <p:spPr bwMode="auto">
          <a:xfrm>
            <a:off x="52156" y="-124955"/>
            <a:ext cx="1282709" cy="181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Kết quả hình ảnh cho virut corona"/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4" t="20229" r="28889" b="18928"/>
          <a:stretch/>
        </p:blipFill>
        <p:spPr bwMode="auto">
          <a:xfrm>
            <a:off x="1387021" y="209728"/>
            <a:ext cx="635327" cy="61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20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19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18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17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16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15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14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13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12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11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10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09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08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07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06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05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</a:t>
            </a:r>
          </a:p>
        </p:txBody>
      </p:sp>
      <p:pic>
        <p:nvPicPr>
          <p:cNvPr id="37" name="Picture 2" descr="Kết quả hình ảnh cho home 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717" y="217713"/>
            <a:ext cx="783773" cy="78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52176" y="1199112"/>
            <a:ext cx="6968091" cy="1384995"/>
          </a:xfrm>
          <a:prstGeom prst="rect">
            <a:avLst/>
          </a:prstGeom>
          <a:blipFill>
            <a:blip r:embed="rId11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907849" y="2732544"/>
            <a:ext cx="1435551" cy="2677656"/>
          </a:xfrm>
          <a:prstGeom prst="rect">
            <a:avLst/>
          </a:prstGeom>
          <a:blipFill>
            <a:blip r:embed="rId11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</a:p>
        </p:txBody>
      </p:sp>
      <p:sp>
        <p:nvSpPr>
          <p:cNvPr id="39" name="D1"/>
          <p:cNvSpPr/>
          <p:nvPr/>
        </p:nvSpPr>
        <p:spPr>
          <a:xfrm>
            <a:off x="2438076" y="4957163"/>
            <a:ext cx="228600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0" name="D2" descr="Kết quả hình ảnh cho đúng sai 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399976" y="49190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S3"/>
          <p:cNvSpPr/>
          <p:nvPr/>
        </p:nvSpPr>
        <p:spPr>
          <a:xfrm>
            <a:off x="2477763" y="3060319"/>
            <a:ext cx="228600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2" name="SS3" descr="Hình ảnh có liên quan"/>
          <p:cNvPicPr>
            <a:picLocks noChangeAspect="1" noChangeArrowheads="1"/>
          </p:cNvPicPr>
          <p:nvPr/>
        </p:nvPicPr>
        <p:blipFill>
          <a:blip r:embed="rId13"/>
          <a:srcRect l="14398" t="13542" r="14490" b="14236"/>
          <a:stretch>
            <a:fillRect/>
          </a:stretch>
        </p:blipFill>
        <p:spPr bwMode="auto">
          <a:xfrm>
            <a:off x="2465063" y="3042857"/>
            <a:ext cx="252413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S3"/>
          <p:cNvSpPr/>
          <p:nvPr/>
        </p:nvSpPr>
        <p:spPr>
          <a:xfrm>
            <a:off x="2441343" y="4318983"/>
            <a:ext cx="228600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4" name="SS3" descr="Hình ảnh có liên quan"/>
          <p:cNvPicPr>
            <a:picLocks noChangeAspect="1" noChangeArrowheads="1"/>
          </p:cNvPicPr>
          <p:nvPr/>
        </p:nvPicPr>
        <p:blipFill>
          <a:blip r:embed="rId13"/>
          <a:srcRect l="14398" t="13542" r="14490" b="14236"/>
          <a:stretch>
            <a:fillRect/>
          </a:stretch>
        </p:blipFill>
        <p:spPr bwMode="auto">
          <a:xfrm>
            <a:off x="2428643" y="4301521"/>
            <a:ext cx="252413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S3"/>
          <p:cNvSpPr/>
          <p:nvPr/>
        </p:nvSpPr>
        <p:spPr>
          <a:xfrm>
            <a:off x="2465063" y="3719693"/>
            <a:ext cx="228600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6" name="SS3" descr="Hình ảnh có liên quan"/>
          <p:cNvPicPr>
            <a:picLocks noChangeAspect="1" noChangeArrowheads="1"/>
          </p:cNvPicPr>
          <p:nvPr/>
        </p:nvPicPr>
        <p:blipFill>
          <a:blip r:embed="rId13"/>
          <a:srcRect l="14398" t="13542" r="14490" b="14236"/>
          <a:stretch>
            <a:fillRect/>
          </a:stretch>
        </p:blipFill>
        <p:spPr bwMode="auto">
          <a:xfrm>
            <a:off x="2452363" y="3702231"/>
            <a:ext cx="252413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1657621"/>
              </p:ext>
            </p:extLst>
          </p:nvPr>
        </p:nvGraphicFramePr>
        <p:xfrm>
          <a:off x="5508104" y="1188080"/>
          <a:ext cx="2412163" cy="1002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028700" imgH="457200" progId="Equation.DSMT4">
                  <p:embed/>
                </p:oleObj>
              </mc:Choice>
              <mc:Fallback>
                <p:oleObj name="Equation" r:id="rId14" imgW="10287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1188080"/>
                        <a:ext cx="2412163" cy="10020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9408578"/>
              </p:ext>
            </p:extLst>
          </p:nvPr>
        </p:nvGraphicFramePr>
        <p:xfrm>
          <a:off x="3505200" y="2860294"/>
          <a:ext cx="68580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26720" imgH="177480" progId="Equation.DSMT4">
                  <p:embed/>
                </p:oleObj>
              </mc:Choice>
              <mc:Fallback>
                <p:oleObj name="Equation" r:id="rId16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860294"/>
                        <a:ext cx="685800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3810802"/>
              </p:ext>
            </p:extLst>
          </p:nvPr>
        </p:nvGraphicFramePr>
        <p:xfrm>
          <a:off x="3430588" y="3541113"/>
          <a:ext cx="6889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79360" imgH="164880" progId="Equation.DSMT4">
                  <p:embed/>
                </p:oleObj>
              </mc:Choice>
              <mc:Fallback>
                <p:oleObj name="Equation" r:id="rId18" imgW="2793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0588" y="3541113"/>
                        <a:ext cx="688975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2597424"/>
              </p:ext>
            </p:extLst>
          </p:nvPr>
        </p:nvGraphicFramePr>
        <p:xfrm>
          <a:off x="3457284" y="4817463"/>
          <a:ext cx="657516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77492" imgH="164814" progId="Equation.DSMT4">
                  <p:embed/>
                </p:oleObj>
              </mc:Choice>
              <mc:Fallback>
                <p:oleObj name="Equation" r:id="rId20" imgW="177492" imgH="16481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7284" y="4817463"/>
                        <a:ext cx="657516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0009233"/>
              </p:ext>
            </p:extLst>
          </p:nvPr>
        </p:nvGraphicFramePr>
        <p:xfrm>
          <a:off x="3429001" y="4134838"/>
          <a:ext cx="685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88560" imgH="164880" progId="Equation.DSMT4">
                  <p:embed/>
                </p:oleObj>
              </mc:Choice>
              <mc:Fallback>
                <p:oleObj name="Equation" r:id="rId22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1" y="4134838"/>
                        <a:ext cx="6858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253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0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80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90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1" grpId="0" animBg="1"/>
      <p:bldP spid="43" grpId="0" animBg="1"/>
      <p:bldP spid="4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32000" b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Kết quả hình ảnh cho virut corona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532" b="100000" l="0" r="45422">
                        <a14:foregroundMark x1="36024" y1="22122" x2="36024" y2="22122"/>
                        <a14:foregroundMark x1="41084" y1="37950" x2="41084" y2="379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634"/>
          <a:stretch/>
        </p:blipFill>
        <p:spPr bwMode="auto">
          <a:xfrm>
            <a:off x="52156" y="-124955"/>
            <a:ext cx="1282709" cy="181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Kết quả hình ảnh cho virut corona"/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4" t="20229" r="28889" b="18928"/>
          <a:stretch/>
        </p:blipFill>
        <p:spPr bwMode="auto">
          <a:xfrm>
            <a:off x="1387021" y="209728"/>
            <a:ext cx="635327" cy="61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20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19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18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17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16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15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14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13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12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11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10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09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08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07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06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05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</a:t>
            </a:r>
          </a:p>
        </p:txBody>
      </p:sp>
      <p:pic>
        <p:nvPicPr>
          <p:cNvPr id="37" name="Picture 2" descr="Kết quả hình ảnh cho home 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717" y="217713"/>
            <a:ext cx="783773" cy="78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 37"/>
          <p:cNvSpPr/>
          <p:nvPr/>
        </p:nvSpPr>
        <p:spPr>
          <a:xfrm>
            <a:off x="952176" y="1053405"/>
            <a:ext cx="8006314" cy="1015663"/>
          </a:xfrm>
          <a:prstGeom prst="rect">
            <a:avLst/>
          </a:prstGeom>
          <a:blipFill>
            <a:blip r:embed="rId11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(a ≥ 0) ta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186111" y="2362200"/>
            <a:ext cx="2757489" cy="4062651"/>
          </a:xfrm>
          <a:prstGeom prst="rect">
            <a:avLst/>
          </a:prstGeom>
          <a:blipFill>
            <a:blip r:embed="rId1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</a:p>
          <a:p>
            <a:pPr>
              <a:lnSpc>
                <a:spcPct val="150000"/>
              </a:lnSpc>
            </a:pP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</a:p>
          <a:p>
            <a:pPr>
              <a:lnSpc>
                <a:spcPct val="150000"/>
              </a:lnSpc>
            </a:pP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</a:p>
          <a:p>
            <a:pPr>
              <a:lnSpc>
                <a:spcPct val="150000"/>
              </a:lnSpc>
            </a:pP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</a:p>
        </p:txBody>
      </p:sp>
      <p:sp>
        <p:nvSpPr>
          <p:cNvPr id="40" name="D1"/>
          <p:cNvSpPr/>
          <p:nvPr/>
        </p:nvSpPr>
        <p:spPr>
          <a:xfrm>
            <a:off x="2795587" y="2705100"/>
            <a:ext cx="228600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1" name="D2" descr="Kết quả hình ảnh cho đúng sai 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770496" y="2653352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S3"/>
          <p:cNvSpPr/>
          <p:nvPr/>
        </p:nvSpPr>
        <p:spPr>
          <a:xfrm>
            <a:off x="2795587" y="3810000"/>
            <a:ext cx="228600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3" name="SS3" descr="Hình ảnh có liên quan"/>
          <p:cNvPicPr>
            <a:picLocks noChangeAspect="1" noChangeArrowheads="1"/>
          </p:cNvPicPr>
          <p:nvPr/>
        </p:nvPicPr>
        <p:blipFill>
          <a:blip r:embed="rId14"/>
          <a:srcRect l="14398" t="13542" r="14490" b="14236"/>
          <a:stretch>
            <a:fillRect/>
          </a:stretch>
        </p:blipFill>
        <p:spPr bwMode="auto">
          <a:xfrm>
            <a:off x="2795587" y="3783013"/>
            <a:ext cx="252413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S3"/>
          <p:cNvSpPr/>
          <p:nvPr/>
        </p:nvSpPr>
        <p:spPr>
          <a:xfrm>
            <a:off x="2795587" y="4800600"/>
            <a:ext cx="228600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5" name="SS3" descr="Hình ảnh có liên quan"/>
          <p:cNvPicPr>
            <a:picLocks noChangeAspect="1" noChangeArrowheads="1"/>
          </p:cNvPicPr>
          <p:nvPr/>
        </p:nvPicPr>
        <p:blipFill>
          <a:blip r:embed="rId14"/>
          <a:srcRect l="14398" t="13542" r="14490" b="14236"/>
          <a:stretch>
            <a:fillRect/>
          </a:stretch>
        </p:blipFill>
        <p:spPr bwMode="auto">
          <a:xfrm>
            <a:off x="2795587" y="4800600"/>
            <a:ext cx="252413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S3"/>
          <p:cNvSpPr/>
          <p:nvPr/>
        </p:nvSpPr>
        <p:spPr>
          <a:xfrm>
            <a:off x="2795587" y="5961062"/>
            <a:ext cx="228600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7" name="SS3" descr="Hình ảnh có liên quan"/>
          <p:cNvPicPr>
            <a:picLocks noChangeAspect="1" noChangeArrowheads="1"/>
          </p:cNvPicPr>
          <p:nvPr/>
        </p:nvPicPr>
        <p:blipFill>
          <a:blip r:embed="rId14"/>
          <a:srcRect l="14398" t="13542" r="14490" b="14236"/>
          <a:stretch>
            <a:fillRect/>
          </a:stretch>
        </p:blipFill>
        <p:spPr bwMode="auto">
          <a:xfrm>
            <a:off x="2795587" y="5943600"/>
            <a:ext cx="252413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1746351"/>
              </p:ext>
            </p:extLst>
          </p:nvPr>
        </p:nvGraphicFramePr>
        <p:xfrm>
          <a:off x="3756356" y="990600"/>
          <a:ext cx="3517900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651000" imgH="393700" progId="Equation.DSMT4">
                  <p:embed/>
                </p:oleObj>
              </mc:Choice>
              <mc:Fallback>
                <p:oleObj name="Equation" r:id="rId15" imgW="16510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6356" y="990600"/>
                        <a:ext cx="3517900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0770038"/>
              </p:ext>
            </p:extLst>
          </p:nvPr>
        </p:nvGraphicFramePr>
        <p:xfrm>
          <a:off x="3761656" y="2429272"/>
          <a:ext cx="1877144" cy="618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672840" imgH="228600" progId="Equation.DSMT4">
                  <p:embed/>
                </p:oleObj>
              </mc:Choice>
              <mc:Fallback>
                <p:oleObj name="Equation" r:id="rId17" imgW="6728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1656" y="2429272"/>
                        <a:ext cx="1877144" cy="6187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6100741"/>
              </p:ext>
            </p:extLst>
          </p:nvPr>
        </p:nvGraphicFramePr>
        <p:xfrm>
          <a:off x="3761656" y="3481387"/>
          <a:ext cx="1841500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863280" imgH="393480" progId="Equation.DSMT4">
                  <p:embed/>
                </p:oleObj>
              </mc:Choice>
              <mc:Fallback>
                <p:oleObj name="Equation" r:id="rId19" imgW="863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1656" y="3481387"/>
                        <a:ext cx="1841500" cy="785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3516780"/>
              </p:ext>
            </p:extLst>
          </p:nvPr>
        </p:nvGraphicFramePr>
        <p:xfrm>
          <a:off x="3810000" y="4648200"/>
          <a:ext cx="1652736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863280" imgH="393480" progId="Equation.DSMT4">
                  <p:embed/>
                </p:oleObj>
              </mc:Choice>
              <mc:Fallback>
                <p:oleObj name="Equation" r:id="rId21" imgW="863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648200"/>
                        <a:ext cx="1652736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97099"/>
              </p:ext>
            </p:extLst>
          </p:nvPr>
        </p:nvGraphicFramePr>
        <p:xfrm>
          <a:off x="3833664" y="5638800"/>
          <a:ext cx="170497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799920" imgH="393480" progId="Equation.DSMT4">
                  <p:embed/>
                </p:oleObj>
              </mc:Choice>
              <mc:Fallback>
                <p:oleObj name="Equation" r:id="rId23" imgW="7999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3664" y="5638800"/>
                        <a:ext cx="1704975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438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0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80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90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2" grpId="0" animBg="1"/>
      <p:bldP spid="44" grpId="0" animBg="1"/>
      <p:bldP spid="4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32000" b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ết quả hình ảnh cho home 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717" y="217713"/>
            <a:ext cx="783773" cy="78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Kết quả hình ảnh cho virut corona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532" b="100000" l="0" r="45422">
                        <a14:foregroundMark x1="36024" y1="22122" x2="36024" y2="22122"/>
                        <a14:foregroundMark x1="41084" y1="37950" x2="41084" y2="379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634"/>
          <a:stretch/>
        </p:blipFill>
        <p:spPr bwMode="auto">
          <a:xfrm>
            <a:off x="52156" y="-124955"/>
            <a:ext cx="1282709" cy="181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Kết quả hình ảnh cho virut corona"/>
          <p:cNvPicPr>
            <a:picLocks noChangeAspect="1" noChangeArrowheads="1"/>
          </p:cNvPicPr>
          <p:nvPr/>
        </p:nvPicPr>
        <p:blipFill rotWithShape="1">
          <a:blip r:embed="rId1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4" t="20229" r="28889" b="18928"/>
          <a:stretch/>
        </p:blipFill>
        <p:spPr bwMode="auto">
          <a:xfrm>
            <a:off x="1387021" y="209728"/>
            <a:ext cx="635327" cy="61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20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19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18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17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16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15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14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13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12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11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10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09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08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07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06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05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01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</a:t>
            </a:r>
          </a:p>
        </p:txBody>
      </p:sp>
      <p:sp>
        <p:nvSpPr>
          <p:cNvPr id="2" name="Rectangle 1"/>
          <p:cNvSpPr/>
          <p:nvPr/>
        </p:nvSpPr>
        <p:spPr>
          <a:xfrm>
            <a:off x="2668960" y="1999506"/>
            <a:ext cx="2665040" cy="3108543"/>
          </a:xfrm>
          <a:prstGeom prst="rect">
            <a:avLst/>
          </a:prstGeom>
          <a:blipFill>
            <a:blip r:embed="rId11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</a:p>
          <a:p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</a:p>
          <a:p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</a:p>
          <a:p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37" name="S3"/>
          <p:cNvSpPr/>
          <p:nvPr/>
        </p:nvSpPr>
        <p:spPr>
          <a:xfrm>
            <a:off x="2222176" y="2184400"/>
            <a:ext cx="228600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D1"/>
          <p:cNvSpPr/>
          <p:nvPr/>
        </p:nvSpPr>
        <p:spPr>
          <a:xfrm>
            <a:off x="2222176" y="2997200"/>
            <a:ext cx="228600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9" name="D2" descr="Kết quả hình ảnh cho đúng sai 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184076" y="29591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SS3" descr="Hình ảnh có liên quan"/>
          <p:cNvPicPr>
            <a:picLocks noChangeAspect="1" noChangeArrowheads="1"/>
          </p:cNvPicPr>
          <p:nvPr/>
        </p:nvPicPr>
        <p:blipFill>
          <a:blip r:embed="rId13"/>
          <a:srcRect l="14398" t="13542" r="14490" b="14236"/>
          <a:stretch>
            <a:fillRect/>
          </a:stretch>
        </p:blipFill>
        <p:spPr bwMode="auto">
          <a:xfrm>
            <a:off x="2209476" y="2166938"/>
            <a:ext cx="252413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S3"/>
          <p:cNvSpPr/>
          <p:nvPr/>
        </p:nvSpPr>
        <p:spPr>
          <a:xfrm>
            <a:off x="2250204" y="3854551"/>
            <a:ext cx="228600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2" name="SS3" descr="Hình ảnh có liên quan"/>
          <p:cNvPicPr>
            <a:picLocks noChangeAspect="1" noChangeArrowheads="1"/>
          </p:cNvPicPr>
          <p:nvPr/>
        </p:nvPicPr>
        <p:blipFill>
          <a:blip r:embed="rId13"/>
          <a:srcRect l="14398" t="13542" r="14490" b="14236"/>
          <a:stretch>
            <a:fillRect/>
          </a:stretch>
        </p:blipFill>
        <p:spPr bwMode="auto">
          <a:xfrm>
            <a:off x="2251279" y="3863523"/>
            <a:ext cx="252413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S3"/>
          <p:cNvSpPr/>
          <p:nvPr/>
        </p:nvSpPr>
        <p:spPr>
          <a:xfrm>
            <a:off x="2205096" y="4727343"/>
            <a:ext cx="228600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4" name="SS3" descr="Hình ảnh có liên quan"/>
          <p:cNvPicPr>
            <a:picLocks noChangeAspect="1" noChangeArrowheads="1"/>
          </p:cNvPicPr>
          <p:nvPr/>
        </p:nvPicPr>
        <p:blipFill>
          <a:blip r:embed="rId13"/>
          <a:srcRect l="14398" t="13542" r="14490" b="14236"/>
          <a:stretch>
            <a:fillRect/>
          </a:stretch>
        </p:blipFill>
        <p:spPr bwMode="auto">
          <a:xfrm>
            <a:off x="2193189" y="4692246"/>
            <a:ext cx="252413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5832576"/>
              </p:ext>
            </p:extLst>
          </p:nvPr>
        </p:nvGraphicFramePr>
        <p:xfrm>
          <a:off x="3200400" y="4572000"/>
          <a:ext cx="1666875" cy="544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98400" imgH="228600" progId="Equation.DSMT4">
                  <p:embed/>
                </p:oleObj>
              </mc:Choice>
              <mc:Fallback>
                <p:oleObj name="Equation" r:id="rId14" imgW="698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572000"/>
                        <a:ext cx="1666875" cy="544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44"/>
          <p:cNvSpPr/>
          <p:nvPr/>
        </p:nvSpPr>
        <p:spPr>
          <a:xfrm>
            <a:off x="859420" y="1165889"/>
            <a:ext cx="7522580" cy="523220"/>
          </a:xfrm>
          <a:prstGeom prst="rect">
            <a:avLst/>
          </a:prstGeom>
          <a:blipFill>
            <a:blip r:embed="rId11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4756351"/>
              </p:ext>
            </p:extLst>
          </p:nvPr>
        </p:nvGraphicFramePr>
        <p:xfrm>
          <a:off x="5562600" y="1024173"/>
          <a:ext cx="1954213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799753" imgH="266584" progId="Equation.DSMT4">
                  <p:embed/>
                </p:oleObj>
              </mc:Choice>
              <mc:Fallback>
                <p:oleObj name="Equation" r:id="rId16" imgW="799753" imgH="266584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024173"/>
                        <a:ext cx="1954213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3778397"/>
              </p:ext>
            </p:extLst>
          </p:nvPr>
        </p:nvGraphicFramePr>
        <p:xfrm>
          <a:off x="3200400" y="1981200"/>
          <a:ext cx="1676400" cy="576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812520" imgH="266400" progId="Equation.DSMT4">
                  <p:embed/>
                </p:oleObj>
              </mc:Choice>
              <mc:Fallback>
                <p:oleObj name="Equation" r:id="rId18" imgW="81252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981200"/>
                        <a:ext cx="1676400" cy="5765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014736"/>
              </p:ext>
            </p:extLst>
          </p:nvPr>
        </p:nvGraphicFramePr>
        <p:xfrm>
          <a:off x="3200400" y="2743200"/>
          <a:ext cx="1676400" cy="5840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799920" imgH="266400" progId="Equation.DSMT4">
                  <p:embed/>
                </p:oleObj>
              </mc:Choice>
              <mc:Fallback>
                <p:oleObj name="Equation" r:id="rId20" imgW="79992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743200"/>
                        <a:ext cx="1676400" cy="5840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1661366"/>
              </p:ext>
            </p:extLst>
          </p:nvPr>
        </p:nvGraphicFramePr>
        <p:xfrm>
          <a:off x="3200400" y="3600949"/>
          <a:ext cx="1676400" cy="5840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799920" imgH="266400" progId="Equation.DSMT4">
                  <p:embed/>
                </p:oleObj>
              </mc:Choice>
              <mc:Fallback>
                <p:oleObj name="Equation" r:id="rId22" imgW="79992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600949"/>
                        <a:ext cx="1676400" cy="5840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66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0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80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90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UNG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41" grpId="0" animBg="1"/>
      <p:bldP spid="4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2000" b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ết quả hình ảnh cho phòng dịch coron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8" r="6665" b="51210"/>
          <a:stretch/>
        </p:blipFill>
        <p:spPr bwMode="auto">
          <a:xfrm>
            <a:off x="0" y="251535"/>
            <a:ext cx="6829063" cy="660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Kết quả hình ảnh cho corona viruts 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56" t="13222" r="13880" b="9276"/>
          <a:stretch/>
        </p:blipFill>
        <p:spPr bwMode="auto">
          <a:xfrm>
            <a:off x="6938211" y="5119496"/>
            <a:ext cx="1449164" cy="148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Kết quả hình ảnh cho corona viruts 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56" t="13222" r="13880" b="9276"/>
          <a:stretch/>
        </p:blipFill>
        <p:spPr bwMode="auto">
          <a:xfrm>
            <a:off x="7687455" y="1727523"/>
            <a:ext cx="1180963" cy="121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Kết quả hình ảnh cho corona viruts 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56" t="13222" r="13880" b="9276"/>
          <a:stretch/>
        </p:blipFill>
        <p:spPr bwMode="auto">
          <a:xfrm>
            <a:off x="6297222" y="2678443"/>
            <a:ext cx="1449164" cy="148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Kết quả hình ảnh cho corona viruts 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56" t="13222" r="13880" b="9276"/>
          <a:stretch/>
        </p:blipFill>
        <p:spPr bwMode="auto">
          <a:xfrm>
            <a:off x="7746386" y="3531276"/>
            <a:ext cx="1334703" cy="136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202888" y="861245"/>
            <a:ext cx="33614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Virus Covid-19</a:t>
            </a:r>
          </a:p>
        </p:txBody>
      </p:sp>
    </p:spTree>
    <p:extLst>
      <p:ext uri="{BB962C8B-B14F-4D97-AF65-F5344CB8AC3E}">
        <p14:creationId xmlns:p14="http://schemas.microsoft.com/office/powerpoint/2010/main" val="46708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ết quả hình ảnh cho phòng dịch coro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12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ết quả hình ảnh cho phòng dịch corona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6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0446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29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19188" y="1957582"/>
            <a:ext cx="45916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 DÒ - VỀ NHÀ</a:t>
            </a:r>
          </a:p>
        </p:txBody>
      </p:sp>
      <p:pic>
        <p:nvPicPr>
          <p:cNvPr id="5122" name="Picture 2" descr="Kết quả hình ảnh cho học ở nhà 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1047978"/>
            <a:ext cx="2701925" cy="252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92200" y="3581400"/>
            <a:ext cx="73025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80-87 SBT,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704850"/>
          </a:xfrm>
          <a:prstGeom prst="rect">
            <a:avLst/>
          </a:prstGeom>
          <a:solidFill>
            <a:srgbClr val="00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/>
              <a:t>TIẾT 13: LUYỆN TẬP</a:t>
            </a:r>
          </a:p>
        </p:txBody>
      </p:sp>
    </p:spTree>
    <p:extLst>
      <p:ext uri="{BB962C8B-B14F-4D97-AF65-F5344CB8AC3E}">
        <p14:creationId xmlns:p14="http://schemas.microsoft.com/office/powerpoint/2010/main" val="15283076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914400"/>
            <a:ext cx="2663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TẬP VỀ NHÀ</a:t>
            </a:r>
            <a:endParaRPr lang="vi-VN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1676400"/>
            <a:ext cx="3666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 (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2021)</a:t>
            </a:r>
            <a:endParaRPr lang="vi-VN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04871" y="1600200"/>
            <a:ext cx="1704313" cy="452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pt-BR" sz="2000" b="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 biểu thức:</a:t>
            </a:r>
            <a:endParaRPr lang="en-US" sz="2000" b="0" dirty="0">
              <a:solidFill>
                <a:schemeClr val="bg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419479"/>
              </p:ext>
            </p:extLst>
          </p:nvPr>
        </p:nvGraphicFramePr>
        <p:xfrm>
          <a:off x="965200" y="2133600"/>
          <a:ext cx="4368800" cy="821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450880" imgH="507960" progId="Equation.DSMT4">
                  <p:embed/>
                </p:oleObj>
              </mc:Choice>
              <mc:Fallback>
                <p:oleObj name="Equation" r:id="rId3" imgW="2450880" imgH="5079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5200" y="2133600"/>
                        <a:ext cx="4368800" cy="8215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5410200" y="2362200"/>
            <a:ext cx="4748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endParaRPr lang="en-US" b="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0632374"/>
              </p:ext>
            </p:extLst>
          </p:nvPr>
        </p:nvGraphicFramePr>
        <p:xfrm>
          <a:off x="5953125" y="2362200"/>
          <a:ext cx="1514475" cy="3923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10891" imgH="203112" progId="Equation.DSMT4">
                  <p:embed/>
                </p:oleObj>
              </mc:Choice>
              <mc:Fallback>
                <p:oleObj name="Equation" r:id="rId5" imgW="710891" imgH="20311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3125" y="2362200"/>
                        <a:ext cx="1514475" cy="3923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14400" y="3048000"/>
            <a:ext cx="28121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lphaLcParenR"/>
            </a:pPr>
            <a:r>
              <a:rPr lang="en-US" sz="2000" b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000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000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000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</a:t>
            </a:r>
          </a:p>
          <a:p>
            <a:pPr marL="457200" indent="-457200">
              <a:buAutoNum type="alphaLcParenR"/>
            </a:pPr>
            <a:r>
              <a:rPr lang="en-US" sz="2000" b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000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000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 </a:t>
            </a:r>
            <a:r>
              <a:rPr lang="en-US" sz="2000" b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000" b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1423617"/>
              </p:ext>
            </p:extLst>
          </p:nvPr>
        </p:nvGraphicFramePr>
        <p:xfrm>
          <a:off x="3657600" y="3352800"/>
          <a:ext cx="1447800" cy="4004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49160" imgH="228600" progId="Equation.DSMT4">
                  <p:embed/>
                </p:oleObj>
              </mc:Choice>
              <mc:Fallback>
                <p:oleObj name="Equation" r:id="rId7" imgW="74916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3352800"/>
                        <a:ext cx="1447800" cy="4004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914400" y="4343400"/>
            <a:ext cx="3841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 (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2021) </a:t>
            </a:r>
            <a:endParaRPr lang="vi-VN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57271" y="4267200"/>
            <a:ext cx="1704313" cy="452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pt-BR" sz="2000" b="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 biểu thức:</a:t>
            </a:r>
            <a:endParaRPr lang="en-US" sz="2000" b="0" dirty="0">
              <a:solidFill>
                <a:schemeClr val="bg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0659452"/>
              </p:ext>
            </p:extLst>
          </p:nvPr>
        </p:nvGraphicFramePr>
        <p:xfrm>
          <a:off x="1069975" y="4760913"/>
          <a:ext cx="3349625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879560" imgH="457200" progId="Equation.DSMT4">
                  <p:embed/>
                </p:oleObj>
              </mc:Choice>
              <mc:Fallback>
                <p:oleObj name="Equation" r:id="rId9" imgW="1879560" imgH="457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9975" y="4760913"/>
                        <a:ext cx="3349625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4572000" y="4888468"/>
            <a:ext cx="4748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endParaRPr lang="en-US" b="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0395758"/>
              </p:ext>
            </p:extLst>
          </p:nvPr>
        </p:nvGraphicFramePr>
        <p:xfrm>
          <a:off x="5100638" y="4865688"/>
          <a:ext cx="1676400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787320" imgH="203040" progId="Equation.DSMT4">
                  <p:embed/>
                </p:oleObj>
              </mc:Choice>
              <mc:Fallback>
                <p:oleObj name="Equation" r:id="rId11" imgW="787320" imgH="2030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0638" y="4865688"/>
                        <a:ext cx="1676400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066800" y="5540514"/>
            <a:ext cx="31918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lphaLcParenR"/>
            </a:pPr>
            <a:r>
              <a:rPr lang="en-US" sz="2000" b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000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000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000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</a:t>
            </a:r>
          </a:p>
          <a:p>
            <a:pPr marL="457200" indent="-457200">
              <a:buAutoNum type="alphaLcParenR"/>
            </a:pPr>
            <a:r>
              <a:rPr lang="en-US" sz="2000" b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000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000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2000" b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vi-VN" sz="2000" b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4160587"/>
              </p:ext>
            </p:extLst>
          </p:nvPr>
        </p:nvGraphicFramePr>
        <p:xfrm>
          <a:off x="4114800" y="5711825"/>
          <a:ext cx="785813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406080" imgH="393480" progId="Equation.DSMT4">
                  <p:embed/>
                </p:oleObj>
              </mc:Choice>
              <mc:Fallback>
                <p:oleObj name="Equation" r:id="rId13" imgW="406080" imgH="3934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5711825"/>
                        <a:ext cx="785813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0" y="0"/>
            <a:ext cx="9144000" cy="704850"/>
          </a:xfrm>
          <a:prstGeom prst="rect">
            <a:avLst/>
          </a:prstGeom>
          <a:solidFill>
            <a:srgbClr val="00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/>
              <a:t>TIẾT 13: LUYỆN TẬP</a:t>
            </a:r>
          </a:p>
        </p:txBody>
      </p:sp>
    </p:spTree>
    <p:extLst>
      <p:ext uri="{BB962C8B-B14F-4D97-AF65-F5344CB8AC3E}">
        <p14:creationId xmlns:p14="http://schemas.microsoft.com/office/powerpoint/2010/main" val="12754468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 bwMode="auto">
          <a:xfrm>
            <a:off x="1143000" y="3276600"/>
            <a:ext cx="6477000" cy="1981200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600"/>
              </a:spcBef>
            </a:pPr>
            <a:r>
              <a:rPr lang="en-US" sz="4000" i="1" dirty="0">
                <a:solidFill>
                  <a:srgbClr val="FF0000"/>
                </a:solidFill>
              </a:rPr>
              <a:t>CẢM ƠN THẦY CÔ </a:t>
            </a:r>
            <a:br>
              <a:rPr lang="en-US" sz="4000" i="1" dirty="0">
                <a:solidFill>
                  <a:srgbClr val="FF0000"/>
                </a:solidFill>
              </a:rPr>
            </a:br>
            <a:r>
              <a:rPr lang="en-US" sz="4000" i="1" dirty="0">
                <a:solidFill>
                  <a:srgbClr val="FF0000"/>
                </a:solidFill>
              </a:rPr>
              <a:t>VỀ DỰ GIỜ THĂM LỚP!</a:t>
            </a:r>
            <a:endParaRPr kumimoji="0" lang="en-US" sz="40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7924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71" y="0"/>
            <a:ext cx="9394371" cy="6858000"/>
          </a:xfrm>
          <a:prstGeom prst="rect">
            <a:avLst/>
          </a:prstGeom>
        </p:spPr>
      </p:pic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533400" y="1371600"/>
            <a:ext cx="8077200" cy="457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/>
        </p:spPr>
        <p:txBody>
          <a:bodyPr anchor="ctr"/>
          <a:lstStyle/>
          <a:p>
            <a:pPr algn="ctr" eaLnBrk="1" hangingPunct="1"/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</a:rPr>
              <a:t>Hãy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</a:rPr>
              <a:t>điền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</a:rPr>
              <a:t>vào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</a:rPr>
              <a:t>chỗ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</a:rPr>
              <a:t>  (........) 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</a:rPr>
              <a:t>để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</a:rPr>
              <a:t>hoàn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</a:rPr>
              <a:t>thành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</a:rPr>
              <a:t>các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</a:rPr>
              <a:t>công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</a:rPr>
              <a:t>thức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</a:rPr>
              <a:t>sau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</a:rPr>
              <a:t>:</a:t>
            </a: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3" name="Picture 18"/>
          <p:cNvPicPr>
            <a:picLocks noChangeAspect="1" noChangeArrowheads="1"/>
          </p:cNvPicPr>
          <p:nvPr/>
        </p:nvPicPr>
        <p:blipFill>
          <a:blip r:embed="rId4">
            <a:lum bright="-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77278"/>
            <a:ext cx="3810000" cy="41148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" name="Picture 19"/>
          <p:cNvPicPr>
            <a:picLocks noChangeAspect="1" noChangeArrowheads="1"/>
          </p:cNvPicPr>
          <p:nvPr/>
        </p:nvPicPr>
        <p:blipFill>
          <a:blip r:embed="rId5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"/>
          <a:stretch>
            <a:fillRect/>
          </a:stretch>
        </p:blipFill>
        <p:spPr bwMode="auto">
          <a:xfrm>
            <a:off x="4648200" y="2057400"/>
            <a:ext cx="3886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 descr="Digit 18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5" y="188640"/>
            <a:ext cx="2664295" cy="1154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544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" y="17463"/>
            <a:ext cx="9136743" cy="6859586"/>
          </a:xfrm>
          <a:prstGeom prst="rect">
            <a:avLst/>
          </a:prstGeom>
        </p:spPr>
      </p:pic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0" y="5548313"/>
            <a:ext cx="2405063" cy="67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488" y="5653088"/>
            <a:ext cx="2063750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4849813"/>
            <a:ext cx="2227262" cy="60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988" y="4943475"/>
            <a:ext cx="2106612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900" y="4319588"/>
            <a:ext cx="1738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8" y="4348163"/>
            <a:ext cx="1350962" cy="38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4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788" y="3703638"/>
            <a:ext cx="1989137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5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38" y="3759200"/>
            <a:ext cx="1804987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6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038" y="3041650"/>
            <a:ext cx="1963737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7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50" y="3106738"/>
            <a:ext cx="1792288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8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838" y="2478088"/>
            <a:ext cx="170497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9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38" y="2552700"/>
            <a:ext cx="160655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10" name="Picture 1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025" y="1565275"/>
            <a:ext cx="176847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11" name="Picture 1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50" y="1612900"/>
            <a:ext cx="151923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12" name="Picture 1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138" y="1138238"/>
            <a:ext cx="1619250" cy="33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13" name="Picture 1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113" y="1195388"/>
            <a:ext cx="14986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14" name="Picture 1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550" y="642938"/>
            <a:ext cx="917575" cy="32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15" name="Picture 19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75" y="681038"/>
            <a:ext cx="7270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16" name="Picture 20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225" y="1154113"/>
            <a:ext cx="3025775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17" name="Picture 21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650" y="627063"/>
            <a:ext cx="2160588" cy="103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18" name="Picture 22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122363"/>
            <a:ext cx="2989263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19" name="Picture 23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650" y="1273175"/>
            <a:ext cx="313213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20" name="Picture 24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2025650"/>
            <a:ext cx="2501900" cy="185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21" name="Picture 25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50" y="2473325"/>
            <a:ext cx="4271963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22" name="Picture 26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138" y="2973388"/>
            <a:ext cx="4608512" cy="102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23" name="Picture 27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3405188"/>
            <a:ext cx="4532313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24" name="Picture 28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663" y="3417888"/>
            <a:ext cx="2114550" cy="154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25" name="Picture 29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238" y="4314825"/>
            <a:ext cx="2479675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26" name="Picture 30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238" y="4665663"/>
            <a:ext cx="2970212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27" name="Picture 31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888" y="4672013"/>
            <a:ext cx="3141662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28" name="Picture 32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1404938"/>
            <a:ext cx="1611313" cy="188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232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5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5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0" presetClass="entr" presetSubtype="2457814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0" presetClass="entr" presetSubtype="42818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5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0" presetClass="entr" presetSubtype="90792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0" presetClass="entr" presetSubtype="25085695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5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0" presetClass="entr" presetSubtype="4282920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0" presetClass="entr" presetSubtype="206491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55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5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0" presetClass="entr" presetSubtype="207828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0" presetID="0" presetClass="entr" presetSubtype="595865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5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0" presetClass="entr" presetSubtype="597734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1" presetID="0" presetClass="entr" presetSubtype="5996772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5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0" presetClass="entr" presetSubtype="6018954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2" presetID="0" presetClass="entr" presetSubtype="6032864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5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55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0" presetClass="entr" presetSubtype="2471365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8" presetID="0" presetClass="entr" presetSubtype="2475453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55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6" presetID="0" presetClass="entr" presetSubtype="2501589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0" presetClass="entr" presetSubtype="25036789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55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7" presetID="0" presetClass="entr" presetSubtype="25076854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0" presetClass="entr" presetSubtype="25356547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941"/>
            <a:ext cx="9033034" cy="6654759"/>
          </a:xfrm>
          <a:prstGeom prst="rect">
            <a:avLst/>
          </a:prstGeom>
        </p:spPr>
      </p:pic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1870710" y="1543050"/>
            <a:ext cx="6419850" cy="94869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TIẾT: LUYỆN TẬP</a:t>
            </a:r>
          </a:p>
        </p:txBody>
      </p:sp>
    </p:spTree>
    <p:extLst>
      <p:ext uri="{BB962C8B-B14F-4D97-AF65-F5344CB8AC3E}">
        <p14:creationId xmlns:p14="http://schemas.microsoft.com/office/powerpoint/2010/main" val="194717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39" y="0"/>
            <a:ext cx="9312440" cy="6858000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DẠNG 1: RÚT GỌN BIỂU THỨC</a:t>
            </a:r>
          </a:p>
          <a:p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KHÔNG CHỨA BIẾN</a:t>
            </a:r>
            <a:endParaRPr lang="vi-VN" sz="3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Content Placeholder 4"/>
          <p:cNvPicPr>
            <a:picLocks noChangeAspect="1" noChangeArrowheads="1"/>
          </p:cNvPicPr>
          <p:nvPr/>
        </p:nvPicPr>
        <p:blipFill>
          <a:blip r:embed="rId3">
            <a:lum brigh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8" t="16000" r="50626" b="11501"/>
          <a:stretch>
            <a:fillRect/>
          </a:stretch>
        </p:blipFill>
        <p:spPr bwMode="auto">
          <a:xfrm>
            <a:off x="585608" y="1600200"/>
            <a:ext cx="3698360" cy="4870139"/>
          </a:xfrm>
          <a:prstGeom prst="rect">
            <a:avLst/>
          </a:prstGeom>
          <a:solidFill>
            <a:srgbClr val="0000FF"/>
          </a:solidFill>
          <a:ln w="2857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4" name="Content Placeholder 3"/>
          <p:cNvSpPr txBox="1">
            <a:spLocks/>
          </p:cNvSpPr>
          <p:nvPr/>
        </p:nvSpPr>
        <p:spPr>
          <a:xfrm>
            <a:off x="4419600" y="1798637"/>
            <a:ext cx="4343400" cy="71596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FontTx/>
              <a:buNone/>
            </a:pPr>
            <a:endParaRPr lang="vi-VN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6188270"/>
              </p:ext>
            </p:extLst>
          </p:nvPr>
        </p:nvGraphicFramePr>
        <p:xfrm>
          <a:off x="4716463" y="2492375"/>
          <a:ext cx="3432175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93900" imgH="444500" progId="Equation.DSMT4">
                  <p:embed/>
                </p:oleObj>
              </mc:Choice>
              <mc:Fallback>
                <p:oleObj name="Equation" r:id="rId5" imgW="1993900" imgH="4445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2492375"/>
                        <a:ext cx="3432175" cy="769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711374"/>
              </p:ext>
            </p:extLst>
          </p:nvPr>
        </p:nvGraphicFramePr>
        <p:xfrm>
          <a:off x="4799013" y="3573463"/>
          <a:ext cx="3279775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904760" imgH="304560" progId="Equation.DSMT4">
                  <p:embed/>
                </p:oleObj>
              </mc:Choice>
              <mc:Fallback>
                <p:oleObj name="Equation" r:id="rId7" imgW="1904760" imgH="3045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9013" y="3573463"/>
                        <a:ext cx="3279775" cy="52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5097999" y="4599847"/>
            <a:ext cx="3139001" cy="484229"/>
          </a:xfrm>
          <a:prstGeom prst="rect">
            <a:avLst/>
          </a:prstGeom>
          <a:solidFill>
            <a:srgbClr val="92D050">
              <a:alpha val="32941"/>
            </a:srgb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CẦU:</a:t>
            </a:r>
          </a:p>
        </p:txBody>
      </p:sp>
      <p:sp>
        <p:nvSpPr>
          <p:cNvPr id="8" name="Rectangle 7"/>
          <p:cNvSpPr/>
          <p:nvPr/>
        </p:nvSpPr>
        <p:spPr>
          <a:xfrm>
            <a:off x="4900830" y="5270010"/>
            <a:ext cx="353334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+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Hoạt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động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nhóm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4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người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        (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khăn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trải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bàn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)</a:t>
            </a:r>
          </a:p>
          <a:p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+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Thời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gian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 3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phút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10" name="Picture 2" descr="Hình ảnh có liên qua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35" b="3741"/>
          <a:stretch/>
        </p:blipFill>
        <p:spPr bwMode="auto">
          <a:xfrm>
            <a:off x="3124200" y="4196942"/>
            <a:ext cx="1900481" cy="129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Digit 180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705" y="5246368"/>
            <a:ext cx="2664295" cy="1154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452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4371"/>
          </a:xfrm>
          <a:prstGeom prst="rect">
            <a:avLst/>
          </a:prstGeom>
        </p:spPr>
      </p:pic>
      <p:graphicFrame>
        <p:nvGraphicFramePr>
          <p:cNvPr id="64516" name="Object 4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48806749"/>
              </p:ext>
            </p:extLst>
          </p:nvPr>
        </p:nvGraphicFramePr>
        <p:xfrm>
          <a:off x="293688" y="1244600"/>
          <a:ext cx="3646487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93680" imgH="444240" progId="Equation.DSMT4">
                  <p:embed/>
                </p:oleObj>
              </mc:Choice>
              <mc:Fallback>
                <p:oleObj name="Equation" r:id="rId3" imgW="199368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688" y="1244600"/>
                        <a:ext cx="3646487" cy="81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4743223"/>
              </p:ext>
            </p:extLst>
          </p:nvPr>
        </p:nvGraphicFramePr>
        <p:xfrm>
          <a:off x="371475" y="2108200"/>
          <a:ext cx="3570288" cy="353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145960" imgH="2120760" progId="Equation.DSMT4">
                  <p:embed/>
                </p:oleObj>
              </mc:Choice>
              <mc:Fallback>
                <p:oleObj name="Equation" r:id="rId5" imgW="2145960" imgH="2120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5" y="2108200"/>
                        <a:ext cx="3570288" cy="353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28" name="Line 16"/>
          <p:cNvSpPr>
            <a:spLocks noChangeShapeType="1"/>
          </p:cNvSpPr>
          <p:nvPr/>
        </p:nvSpPr>
        <p:spPr bwMode="auto">
          <a:xfrm>
            <a:off x="4108450" y="704850"/>
            <a:ext cx="0" cy="5972175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vi-VN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2069877"/>
              </p:ext>
            </p:extLst>
          </p:nvPr>
        </p:nvGraphicFramePr>
        <p:xfrm>
          <a:off x="4572000" y="1350324"/>
          <a:ext cx="3698875" cy="2376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197080" imgH="1333440" progId="Equation.DSMT4">
                  <p:embed/>
                </p:oleObj>
              </mc:Choice>
              <mc:Fallback>
                <p:oleObj name="Equation" r:id="rId7" imgW="2197080" imgH="1333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350324"/>
                        <a:ext cx="3698875" cy="23768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347374" y="1447800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b)</a:t>
            </a:r>
            <a:endParaRPr lang="vi-VN" sz="20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704850"/>
          </a:xfrm>
          <a:prstGeom prst="rect">
            <a:avLst/>
          </a:prstGeom>
          <a:solidFill>
            <a:srgbClr val="00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/>
              <a:t>TIẾT 13: LUYỆN TẬP</a:t>
            </a:r>
          </a:p>
        </p:txBody>
      </p:sp>
    </p:spTree>
    <p:extLst>
      <p:ext uri="{BB962C8B-B14F-4D97-AF65-F5344CB8AC3E}">
        <p14:creationId xmlns:p14="http://schemas.microsoft.com/office/powerpoint/2010/main" val="255538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43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DẠNG 2 : RÚT GỌN BIỂU THỨC CHỨA BIẾN</a:t>
            </a:r>
            <a:endParaRPr lang="vi-VN" sz="3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828800"/>
            <a:ext cx="8229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ĐKXĐ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342900" indent="-342900">
              <a:buFontTx/>
              <a:buChar char="-"/>
            </a:pP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2:Phân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ngoặc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đẳng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342900" indent="-342900">
              <a:buFontTx/>
              <a:buChar char="-"/>
            </a:pP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5: Thu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hạng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342900" indent="-342900">
              <a:buFontTx/>
              <a:buChar char="-"/>
            </a:pP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7: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508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" y="6349"/>
            <a:ext cx="9156652" cy="6874533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 bwMode="auto">
          <a:xfrm>
            <a:off x="304800" y="2793093"/>
            <a:ext cx="2209800" cy="114300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RÚT GỌN BIỂU THỨC CHỨA CĂN BẬC HAI</a:t>
            </a:r>
            <a:endParaRPr kumimoji="0" lang="vi-VN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ight Arrow 3"/>
          <p:cNvSpPr/>
          <p:nvPr/>
        </p:nvSpPr>
        <p:spPr bwMode="auto">
          <a:xfrm>
            <a:off x="2514600" y="3276600"/>
            <a:ext cx="914400" cy="146504"/>
          </a:xfrm>
          <a:prstGeom prst="right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3429000" y="2895600"/>
            <a:ext cx="1600200" cy="971551"/>
          </a:xfrm>
          <a:prstGeom prst="round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ĐỂ GIẢI CÁC BT PHỨC TẠP</a:t>
            </a:r>
            <a:endParaRPr kumimoji="0" lang="vi-VN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lowchart: Punched Tape 9"/>
          <p:cNvSpPr/>
          <p:nvPr/>
        </p:nvSpPr>
        <p:spPr bwMode="auto">
          <a:xfrm>
            <a:off x="5791200" y="6350"/>
            <a:ext cx="3182572" cy="603250"/>
          </a:xfrm>
          <a:prstGeom prst="flowChartPunchedTap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CHỨNG</a:t>
            </a:r>
            <a:r>
              <a:rPr kumimoji="0" lang="en-US" sz="16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MINH ĐẲNG THỨC</a:t>
            </a:r>
            <a:endParaRPr kumimoji="0" lang="vi-VN" sz="1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lowchart: Punched Tape 11"/>
          <p:cNvSpPr/>
          <p:nvPr/>
        </p:nvSpPr>
        <p:spPr bwMode="auto">
          <a:xfrm>
            <a:off x="5791199" y="1066800"/>
            <a:ext cx="3334973" cy="533400"/>
          </a:xfrm>
          <a:prstGeom prst="flowChartPunchedTap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TÍNH</a:t>
            </a:r>
            <a:r>
              <a:rPr kumimoji="0" lang="en-US" sz="16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GIÁ TRỊ CỦA BIỂU THỨC</a:t>
            </a:r>
            <a:endParaRPr kumimoji="0" lang="vi-VN" sz="1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Flowchart: Punched Tape 13"/>
          <p:cNvSpPr/>
          <p:nvPr/>
        </p:nvSpPr>
        <p:spPr bwMode="auto">
          <a:xfrm>
            <a:off x="5791200" y="1752600"/>
            <a:ext cx="3352800" cy="1078593"/>
          </a:xfrm>
          <a:prstGeom prst="flowChartPunchedTap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CHỨNG MINH BIỂU THỨC THỎA MÃN TÍNH CHẤT NÀO ĐÓ</a:t>
            </a:r>
            <a:endParaRPr kumimoji="0" lang="vi-VN" sz="1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Flowchart: Punched Tape 15"/>
          <p:cNvSpPr/>
          <p:nvPr/>
        </p:nvSpPr>
        <p:spPr bwMode="auto">
          <a:xfrm>
            <a:off x="5791200" y="3048000"/>
            <a:ext cx="3352800" cy="811893"/>
          </a:xfrm>
          <a:prstGeom prst="flowChartPunchedTap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TÌM ĐIỀU KIỆN CỦA BIẾN THỎA MÃN PT, BPT</a:t>
            </a:r>
            <a:endParaRPr kumimoji="0" lang="vi-VN" sz="1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Flowchart: Punched Tape 27"/>
          <p:cNvSpPr/>
          <p:nvPr/>
        </p:nvSpPr>
        <p:spPr bwMode="auto">
          <a:xfrm>
            <a:off x="5791200" y="4114800"/>
            <a:ext cx="3352800" cy="838200"/>
          </a:xfrm>
          <a:prstGeom prst="flowChartPunchedTap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TÌM GIÁ TRỊ CỦA BIẾN ĐỂ BIỂU THỨC CÓ GIÁ TRỊ NGUYÊN</a:t>
            </a:r>
            <a:endParaRPr kumimoji="0" lang="vi-VN" sz="1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Flowchart: Punched Tape 28"/>
          <p:cNvSpPr/>
          <p:nvPr/>
        </p:nvSpPr>
        <p:spPr bwMode="auto">
          <a:xfrm>
            <a:off x="5791199" y="5181600"/>
            <a:ext cx="3352801" cy="762000"/>
          </a:xfrm>
          <a:prstGeom prst="flowChartPunchedTap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TÌM</a:t>
            </a:r>
            <a:r>
              <a:rPr kumimoji="0" lang="en-US" sz="15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GIÁ TRỊ LỚN NHẤT, GIÁ TRỊ NHỎ NHẤT CỦA BIỂU THỨC</a:t>
            </a:r>
            <a:endParaRPr kumimoji="0" lang="vi-VN" sz="15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Flowchart: Punched Tape 29"/>
          <p:cNvSpPr/>
          <p:nvPr/>
        </p:nvSpPr>
        <p:spPr bwMode="auto">
          <a:xfrm>
            <a:off x="5791200" y="6248400"/>
            <a:ext cx="3334972" cy="527050"/>
          </a:xfrm>
          <a:prstGeom prst="flowChartPunchedTap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 TOÁN KHÁC</a:t>
            </a:r>
            <a:endParaRPr kumimoji="0" lang="vi-VN" sz="1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Straight Arrow Connector 39"/>
          <p:cNvCxnSpPr>
            <a:stCxn id="5" idx="3"/>
          </p:cNvCxnSpPr>
          <p:nvPr/>
        </p:nvCxnSpPr>
        <p:spPr bwMode="auto">
          <a:xfrm flipV="1">
            <a:off x="5029200" y="307975"/>
            <a:ext cx="761999" cy="307340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Arrow Connector 41"/>
          <p:cNvCxnSpPr/>
          <p:nvPr/>
        </p:nvCxnSpPr>
        <p:spPr bwMode="auto">
          <a:xfrm flipV="1">
            <a:off x="5029200" y="1333500"/>
            <a:ext cx="761999" cy="20251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Arrow Connector 43"/>
          <p:cNvCxnSpPr>
            <a:stCxn id="5" idx="3"/>
          </p:cNvCxnSpPr>
          <p:nvPr/>
        </p:nvCxnSpPr>
        <p:spPr bwMode="auto">
          <a:xfrm flipV="1">
            <a:off x="5029200" y="2291896"/>
            <a:ext cx="761999" cy="108948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Arrow Connector 45"/>
          <p:cNvCxnSpPr>
            <a:stCxn id="5" idx="3"/>
            <a:endCxn id="16" idx="1"/>
          </p:cNvCxnSpPr>
          <p:nvPr/>
        </p:nvCxnSpPr>
        <p:spPr bwMode="auto">
          <a:xfrm>
            <a:off x="5029200" y="3381376"/>
            <a:ext cx="762000" cy="7257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Arrow Connector 47"/>
          <p:cNvCxnSpPr/>
          <p:nvPr/>
        </p:nvCxnSpPr>
        <p:spPr bwMode="auto">
          <a:xfrm>
            <a:off x="5029200" y="3381376"/>
            <a:ext cx="761999" cy="11525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Arrow Connector 49"/>
          <p:cNvCxnSpPr>
            <a:stCxn id="5" idx="3"/>
            <a:endCxn id="29" idx="1"/>
          </p:cNvCxnSpPr>
          <p:nvPr/>
        </p:nvCxnSpPr>
        <p:spPr bwMode="auto">
          <a:xfrm>
            <a:off x="5029200" y="3381376"/>
            <a:ext cx="761999" cy="21812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Arrow Connector 51"/>
          <p:cNvCxnSpPr>
            <a:stCxn id="5" idx="3"/>
          </p:cNvCxnSpPr>
          <p:nvPr/>
        </p:nvCxnSpPr>
        <p:spPr bwMode="auto">
          <a:xfrm>
            <a:off x="5029200" y="3381376"/>
            <a:ext cx="761999" cy="313054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6436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10" grpId="0" animBg="1"/>
      <p:bldP spid="12" grpId="0" animBg="1"/>
      <p:bldP spid="14" grpId="0" animBg="1"/>
      <p:bldP spid="16" grpId="0" animBg="1"/>
      <p:bldP spid="28" grpId="0" animBg="1"/>
      <p:bldP spid="29" grpId="0" animBg="1"/>
      <p:bldP spid="30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ủ đề của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hủ đề của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UI/customUI14.xml>PPT7 11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522</TotalTime>
  <Words>1286</Words>
  <Application>Microsoft Office PowerPoint</Application>
  <PresentationFormat>On-screen Show (4:3)</PresentationFormat>
  <Paragraphs>519</Paragraphs>
  <Slides>28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Arial</vt:lpstr>
      <vt:lpstr>Book Antiqua</vt:lpstr>
      <vt:lpstr>Lucida Sans</vt:lpstr>
      <vt:lpstr>Times New Roman</vt:lpstr>
      <vt:lpstr>Verdana</vt:lpstr>
      <vt:lpstr>Wingdings</vt:lpstr>
      <vt:lpstr>Wingdings 2</vt:lpstr>
      <vt:lpstr>Wingdings 3</vt:lpstr>
      <vt:lpstr>Custom Design</vt:lpstr>
      <vt:lpstr>Apex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Bản trình bày của PowerPoint</dc:title>
  <dc:creator>Carcassonno</dc:creator>
  <cp:lastModifiedBy>A36697 Dương Tuấn Anh</cp:lastModifiedBy>
  <cp:revision>48</cp:revision>
  <dcterms:created xsi:type="dcterms:W3CDTF">2013-04-15T07:54:58Z</dcterms:created>
  <dcterms:modified xsi:type="dcterms:W3CDTF">2023-06-10T09:16:03Z</dcterms:modified>
</cp:coreProperties>
</file>