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72" r:id="rId1"/>
  </p:sldMasterIdLst>
  <p:sldIdLst>
    <p:sldId id="258" r:id="rId2"/>
    <p:sldId id="259" r:id="rId3"/>
    <p:sldId id="256" r:id="rId4"/>
    <p:sldId id="257" r:id="rId5"/>
    <p:sldId id="260" r:id="rId6"/>
    <p:sldId id="261" r:id="rId7"/>
    <p:sldId id="262" r:id="rId8"/>
    <p:sldId id="264" r:id="rId9"/>
    <p:sldId id="265" r:id="rId10"/>
    <p:sldId id="273" r:id="rId11"/>
    <p:sldId id="274" r:id="rId12"/>
    <p:sldId id="275" r:id="rId13"/>
    <p:sldId id="263" r:id="rId14"/>
    <p:sldId id="266" r:id="rId15"/>
    <p:sldId id="267" r:id="rId16"/>
    <p:sldId id="276" r:id="rId17"/>
    <p:sldId id="268" r:id="rId18"/>
    <p:sldId id="277" r:id="rId19"/>
    <p:sldId id="269" r:id="rId20"/>
    <p:sldId id="278" r:id="rId21"/>
    <p:sldId id="279" r:id="rId22"/>
    <p:sldId id="270" r:id="rId23"/>
    <p:sldId id="271" r:id="rId24"/>
  </p:sldIdLst>
  <p:sldSz cx="18288000" cy="10287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Calibri Light" panose="020F0302020204030204" pitchFamily="34" charset="0"/>
      <p:regular r:id="rId29"/>
      <p: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3" d="100"/>
          <a:sy n="53" d="100"/>
        </p:scale>
        <p:origin x="134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30F8AB7-25D6-6856-CB0F-E65EBEC0E7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286000" y="1683545"/>
            <a:ext cx="13716000" cy="3581400"/>
          </a:xfrm>
        </p:spPr>
        <p:txBody>
          <a:bodyPr anchor="b"/>
          <a:lstStyle>
            <a:lvl1pPr algn="ctr"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9E6209D9-8190-2069-5BA4-A903D3BE56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86000" y="5403057"/>
            <a:ext cx="13716000" cy="2483643"/>
          </a:xfrm>
        </p:spPr>
        <p:txBody>
          <a:bodyPr/>
          <a:lstStyle>
            <a:lvl1pPr marL="0" indent="0" algn="ctr">
              <a:buNone/>
              <a:defRPr sz="3600"/>
            </a:lvl1pPr>
            <a:lvl2pPr marL="685800" indent="0" algn="ctr">
              <a:buNone/>
              <a:defRPr sz="3000"/>
            </a:lvl2pPr>
            <a:lvl3pPr marL="1371600" indent="0" algn="ctr">
              <a:buNone/>
              <a:defRPr sz="2700"/>
            </a:lvl3pPr>
            <a:lvl4pPr marL="2057400" indent="0" algn="ctr">
              <a:buNone/>
              <a:defRPr sz="2400"/>
            </a:lvl4pPr>
            <a:lvl5pPr marL="2743200" indent="0" algn="ctr">
              <a:buNone/>
              <a:defRPr sz="2400"/>
            </a:lvl5pPr>
            <a:lvl6pPr marL="3429000" indent="0" algn="ctr">
              <a:buNone/>
              <a:defRPr sz="2400"/>
            </a:lvl6pPr>
            <a:lvl7pPr marL="4114800" indent="0" algn="ctr">
              <a:buNone/>
              <a:defRPr sz="2400"/>
            </a:lvl7pPr>
            <a:lvl8pPr marL="4800600" indent="0" algn="ctr">
              <a:buNone/>
              <a:defRPr sz="2400"/>
            </a:lvl8pPr>
            <a:lvl9pPr marL="5486400" indent="0" algn="ctr">
              <a:buNone/>
              <a:defRPr sz="24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D59B59C-88D4-298F-138B-4A41D6CA34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641DB3-4F1F-49FE-47C2-C6B830D64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A88EB28-72EB-F8FC-A906-0323B6011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06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C880142C-C8A0-1B2D-0F7E-50700EE51D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FC8A7D04-86AB-3D6A-5AF0-6686955734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C2731B6-76D5-CBC5-EA2B-78FF46991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D4C08F7-F925-7F58-C544-417A0D37C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D72DFAA-C7CC-D315-0DAB-142E22223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0451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17302A0E-D18D-B739-3D04-412A9875EED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13087350" y="547688"/>
            <a:ext cx="3943350" cy="8717757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D1ACB450-2726-E6A3-D82D-CA29AAC5CBF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257300" y="547688"/>
            <a:ext cx="11601450" cy="8717757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7B712CF-A2A2-F461-DA6E-3001944B1B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A916145-1ED3-D868-CA4C-BEAE5CD7E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0FB0EC4-27E5-C318-D076-F8CA0B6259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32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3AAF2CA-54FB-BBC3-69D0-34E53B6D5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293C5178-E8F6-3586-BFBC-2D64936CD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14103B3-C401-5252-60DF-251C95F74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3F3B52EB-FF99-E99D-D3A3-B0D783820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A1C9AD7-3A64-C625-A725-A87168414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702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96FA6F1-AA19-691F-8340-787970824B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7775" y="2564608"/>
            <a:ext cx="15773400" cy="4279106"/>
          </a:xfrm>
        </p:spPr>
        <p:txBody>
          <a:bodyPr anchor="b"/>
          <a:lstStyle>
            <a:lvl1pPr>
              <a:defRPr sz="9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220496B-CB12-DB01-7357-2F2C77791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47775" y="6884195"/>
            <a:ext cx="15773400" cy="2250281"/>
          </a:xfrm>
        </p:spPr>
        <p:txBody>
          <a:bodyPr/>
          <a:lstStyle>
            <a:lvl1pPr marL="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1pPr>
            <a:lvl2pPr marL="68580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60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4pPr>
            <a:lvl5pPr marL="27432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5pPr>
            <a:lvl6pPr marL="34290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6pPr>
            <a:lvl7pPr marL="41148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7pPr>
            <a:lvl8pPr marL="4800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8pPr>
            <a:lvl9pPr marL="54864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54A39C8F-F83D-7BC9-C28D-2F30C9B97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314BA48-29C1-971A-BB85-3A56F34E6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F6BD6A9A-A0A5-824D-02E8-B73315D62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933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4683E2E-02FC-E3A4-73EE-B4C19D3C0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503C7E33-ADAE-C830-7279-18B380C263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57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18EAFCE3-6A41-6B0F-674A-735EDA86179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58300" y="2738438"/>
            <a:ext cx="7772400" cy="6527007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B393C715-59DA-1282-C1C7-B44F85FF83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2EFF2EE9-891C-DC63-FE4D-579BA8CF32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97C9632-C422-3B4C-C6E8-4DB545022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355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4A0A1E3-AF10-38EA-0E53-D28BE8987F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2" y="547688"/>
            <a:ext cx="15773400" cy="1988345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0669C85-A34D-9BDE-2763-9785A1CFF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9683" y="2521745"/>
            <a:ext cx="7736681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683876B-B0C6-6CDD-78CE-73BBB1F8D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59683" y="3757613"/>
            <a:ext cx="7736681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662ECEC-8868-9F7C-75AD-E048DF7C3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9258300" y="2521745"/>
            <a:ext cx="7774782" cy="1235868"/>
          </a:xfrm>
        </p:spPr>
        <p:txBody>
          <a:bodyPr anchor="b"/>
          <a:lstStyle>
            <a:lvl1pPr marL="0" indent="0">
              <a:buNone/>
              <a:defRPr sz="3600" b="1"/>
            </a:lvl1pPr>
            <a:lvl2pPr marL="685800" indent="0">
              <a:buNone/>
              <a:defRPr sz="3000" b="1"/>
            </a:lvl2pPr>
            <a:lvl3pPr marL="1371600" indent="0">
              <a:buNone/>
              <a:defRPr sz="2700" b="1"/>
            </a:lvl3pPr>
            <a:lvl4pPr marL="2057400" indent="0">
              <a:buNone/>
              <a:defRPr sz="2400" b="1"/>
            </a:lvl4pPr>
            <a:lvl5pPr marL="2743200" indent="0">
              <a:buNone/>
              <a:defRPr sz="2400" b="1"/>
            </a:lvl5pPr>
            <a:lvl6pPr marL="3429000" indent="0">
              <a:buNone/>
              <a:defRPr sz="2400" b="1"/>
            </a:lvl6pPr>
            <a:lvl7pPr marL="4114800" indent="0">
              <a:buNone/>
              <a:defRPr sz="2400" b="1"/>
            </a:lvl7pPr>
            <a:lvl8pPr marL="4800600" indent="0">
              <a:buNone/>
              <a:defRPr sz="2400" b="1"/>
            </a:lvl8pPr>
            <a:lvl9pPr marL="5486400" indent="0">
              <a:buNone/>
              <a:defRPr sz="24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C1D770D-C26D-8B8C-3606-AA37783ADB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9258300" y="3757613"/>
            <a:ext cx="7774782" cy="5526882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F488E780-604D-86CD-8ED2-89E0599D24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F029C19C-BFDF-7AA3-C6C1-7701834293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42C33FC-38A2-9E66-1812-27B4DECD8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671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7D08F01-BF8F-23C8-4720-0DB3594A1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115AE78E-2F44-DDDF-32E5-FD7507CD3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42412FE5-6728-5FC1-86BF-0CB712EA6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DA96D1B7-5BE9-E8F9-0DAC-6AE9E5E8AE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539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04D6992A-A456-675A-F936-C7C5F763C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0DA78DB2-E2FE-B390-D896-98C928D80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516BCACC-9A43-D918-D86D-D9A687223C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412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A34F50-B39A-EAE0-BDAD-5ADFA2B1A2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4982E3CE-3FBB-86C1-D554-AFD000E8F6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B7A5442C-2A6B-8743-0FCD-D48AD85EFE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F5002F94-9272-2689-4118-D00388D0C1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9140A5CA-4B42-A751-24BB-1B237F727D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3F9EC49E-9505-7674-1C8E-CAEA38577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65092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82B7967-36CC-4677-918F-B6E8B2210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83" y="685800"/>
            <a:ext cx="5898356" cy="2400300"/>
          </a:xfrm>
        </p:spPr>
        <p:txBody>
          <a:bodyPr anchor="b"/>
          <a:lstStyle>
            <a:lvl1pPr>
              <a:defRPr sz="48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2A91118A-9BB8-32B9-03D4-E3C357D0AF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7774782" y="1481138"/>
            <a:ext cx="9258300" cy="7310438"/>
          </a:xfrm>
        </p:spPr>
        <p:txBody>
          <a:bodyPr/>
          <a:lstStyle>
            <a:lvl1pPr marL="0" indent="0">
              <a:buNone/>
              <a:defRPr sz="4800"/>
            </a:lvl1pPr>
            <a:lvl2pPr marL="685800" indent="0">
              <a:buNone/>
              <a:defRPr sz="4200"/>
            </a:lvl2pPr>
            <a:lvl3pPr marL="1371600" indent="0">
              <a:buNone/>
              <a:defRPr sz="3600"/>
            </a:lvl3pPr>
            <a:lvl4pPr marL="2057400" indent="0">
              <a:buNone/>
              <a:defRPr sz="3000"/>
            </a:lvl4pPr>
            <a:lvl5pPr marL="2743200" indent="0">
              <a:buNone/>
              <a:defRPr sz="3000"/>
            </a:lvl5pPr>
            <a:lvl6pPr marL="3429000" indent="0">
              <a:buNone/>
              <a:defRPr sz="3000"/>
            </a:lvl6pPr>
            <a:lvl7pPr marL="4114800" indent="0">
              <a:buNone/>
              <a:defRPr sz="3000"/>
            </a:lvl7pPr>
            <a:lvl8pPr marL="4800600" indent="0">
              <a:buNone/>
              <a:defRPr sz="3000"/>
            </a:lvl8pPr>
            <a:lvl9pPr marL="5486400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46322765-FD3E-346E-A10A-0BD25FD888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59683" y="3086100"/>
            <a:ext cx="5898356" cy="5717382"/>
          </a:xfrm>
        </p:spPr>
        <p:txBody>
          <a:bodyPr/>
          <a:lstStyle>
            <a:lvl1pPr marL="0" indent="0">
              <a:buNone/>
              <a:defRPr sz="2400"/>
            </a:lvl1pPr>
            <a:lvl2pPr marL="685800" indent="0">
              <a:buNone/>
              <a:defRPr sz="2100"/>
            </a:lvl2pPr>
            <a:lvl3pPr marL="1371600" indent="0">
              <a:buNone/>
              <a:defRPr sz="1800"/>
            </a:lvl3pPr>
            <a:lvl4pPr marL="2057400" indent="0">
              <a:buNone/>
              <a:defRPr sz="1500"/>
            </a:lvl4pPr>
            <a:lvl5pPr marL="2743200" indent="0">
              <a:buNone/>
              <a:defRPr sz="1500"/>
            </a:lvl5pPr>
            <a:lvl6pPr marL="3429000" indent="0">
              <a:buNone/>
              <a:defRPr sz="1500"/>
            </a:lvl6pPr>
            <a:lvl7pPr marL="4114800" indent="0">
              <a:buNone/>
              <a:defRPr sz="1500"/>
            </a:lvl7pPr>
            <a:lvl8pPr marL="4800600" indent="0">
              <a:buNone/>
              <a:defRPr sz="1500"/>
            </a:lvl8pPr>
            <a:lvl9pPr marL="5486400" indent="0">
              <a:buNone/>
              <a:defRPr sz="15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B30AF7D-FA41-4326-2799-461ED3A111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7AF995E0-D8A5-4D26-EA08-716F672269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50C3660-37E2-CFF6-D0F4-8E17CF3A9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3643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C5C17C21-4060-A9FE-2ED6-C4FA097713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547688"/>
            <a:ext cx="15773400" cy="198834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9C87061D-A960-6C50-7F8B-E288C0C0D0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57300" y="2738438"/>
            <a:ext cx="15773400" cy="65270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2479A653-0EF5-2C43-9B33-B67532D57B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2573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2/5/2023</a:t>
            </a:fld>
            <a:endParaRPr lang="en-US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1276519E-6D59-AE7E-D393-A1373023D0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057900" y="9534526"/>
            <a:ext cx="61722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1AC7727-B1C9-2F2D-1E79-0B6D6C4618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2915900" y="9534526"/>
            <a:ext cx="4114800" cy="5476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6415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sv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1.sv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sv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6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4.svg"/><Relationship Id="rId5" Type="http://schemas.openxmlformats.org/officeDocument/2006/relationships/image" Target="../media/image29.svg"/><Relationship Id="rId15" Type="http://schemas.openxmlformats.org/officeDocument/2006/relationships/image" Target="../media/image8.sv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jpeg"/><Relationship Id="rId3" Type="http://schemas.openxmlformats.org/officeDocument/2006/relationships/image" Target="../media/image37.svg"/><Relationship Id="rId7" Type="http://schemas.microsoft.com/office/2007/relationships/hdphoto" Target="../media/hdphoto2.wdp"/><Relationship Id="rId12" Type="http://schemas.microsoft.com/office/2007/relationships/hdphoto" Target="../media/hdphoto1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3.png"/><Relationship Id="rId11" Type="http://schemas.openxmlformats.org/officeDocument/2006/relationships/image" Target="../media/image54.png"/><Relationship Id="rId5" Type="http://schemas.openxmlformats.org/officeDocument/2006/relationships/image" Target="../media/image48.svg"/><Relationship Id="rId10" Type="http://schemas.openxmlformats.org/officeDocument/2006/relationships/image" Target="../media/image76.png"/><Relationship Id="rId4" Type="http://schemas.openxmlformats.org/officeDocument/2006/relationships/image" Target="../media/image47.png"/><Relationship Id="rId9" Type="http://schemas.openxmlformats.org/officeDocument/2006/relationships/image" Target="../media/image75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7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77.pn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78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0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emf"/><Relationship Id="rId3" Type="http://schemas.openxmlformats.org/officeDocument/2006/relationships/image" Target="../media/image27.svg"/><Relationship Id="rId7" Type="http://schemas.openxmlformats.org/officeDocument/2006/relationships/image" Target="../media/image3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Relationship Id="rId9" Type="http://schemas.openxmlformats.org/officeDocument/2006/relationships/image" Target="../media/image8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emf"/><Relationship Id="rId3" Type="http://schemas.openxmlformats.org/officeDocument/2006/relationships/image" Target="../media/image27.svg"/><Relationship Id="rId7" Type="http://schemas.openxmlformats.org/officeDocument/2006/relationships/image" Target="../media/image3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80.svg"/><Relationship Id="rId4" Type="http://schemas.openxmlformats.org/officeDocument/2006/relationships/image" Target="../media/image79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27.svg"/><Relationship Id="rId7" Type="http://schemas.openxmlformats.org/officeDocument/2006/relationships/image" Target="../media/image8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56.svg"/><Relationship Id="rId10" Type="http://schemas.openxmlformats.org/officeDocument/2006/relationships/image" Target="../media/image83.emf"/><Relationship Id="rId4" Type="http://schemas.openxmlformats.org/officeDocument/2006/relationships/image" Target="../media/image55.png"/><Relationship Id="rId9" Type="http://schemas.openxmlformats.org/officeDocument/2006/relationships/image" Target="../media/image64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7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0.sv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svg"/><Relationship Id="rId7" Type="http://schemas.openxmlformats.org/officeDocument/2006/relationships/image" Target="../media/image46.sv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5.png"/><Relationship Id="rId5" Type="http://schemas.openxmlformats.org/officeDocument/2006/relationships/image" Target="../media/image87.svg"/><Relationship Id="rId4" Type="http://schemas.openxmlformats.org/officeDocument/2006/relationships/image" Target="../media/image8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svg"/><Relationship Id="rId5" Type="http://schemas.openxmlformats.org/officeDocument/2006/relationships/image" Target="../media/image21.png"/><Relationship Id="rId4" Type="http://schemas.openxmlformats.org/officeDocument/2006/relationships/image" Target="../media/image20.svg"/><Relationship Id="rId9" Type="http://schemas.openxmlformats.org/officeDocument/2006/relationships/image" Target="../media/image2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7" Type="http://schemas.openxmlformats.org/officeDocument/2006/relationships/image" Target="../media/image37.sv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0.svg"/><Relationship Id="rId4" Type="http://schemas.openxmlformats.org/officeDocument/2006/relationships/image" Target="../media/image5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3.png"/><Relationship Id="rId3" Type="http://schemas.openxmlformats.org/officeDocument/2006/relationships/image" Target="../media/image27.svg"/><Relationship Id="rId7" Type="http://schemas.openxmlformats.org/officeDocument/2006/relationships/image" Target="../media/image11.svg"/><Relationship Id="rId12" Type="http://schemas.openxmlformats.org/officeDocument/2006/relationships/image" Target="../media/image91.png"/><Relationship Id="rId2" Type="http://schemas.openxmlformats.org/officeDocument/2006/relationships/image" Target="../media/image26.png"/><Relationship Id="rId16" Type="http://schemas.openxmlformats.org/officeDocument/2006/relationships/image" Target="../media/image33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8.svg"/><Relationship Id="rId5" Type="http://schemas.openxmlformats.org/officeDocument/2006/relationships/image" Target="../media/image90.svg"/><Relationship Id="rId15" Type="http://schemas.openxmlformats.org/officeDocument/2006/relationships/image" Target="../media/image32.png"/><Relationship Id="rId10" Type="http://schemas.openxmlformats.org/officeDocument/2006/relationships/image" Target="../media/image7.png"/><Relationship Id="rId4" Type="http://schemas.openxmlformats.org/officeDocument/2006/relationships/image" Target="../media/image89.png"/><Relationship Id="rId9" Type="http://schemas.openxmlformats.org/officeDocument/2006/relationships/image" Target="../media/image13.svg"/><Relationship Id="rId14" Type="http://schemas.openxmlformats.org/officeDocument/2006/relationships/image" Target="../media/image64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85.svg"/><Relationship Id="rId3" Type="http://schemas.openxmlformats.org/officeDocument/2006/relationships/image" Target="../media/image27.svg"/><Relationship Id="rId7" Type="http://schemas.openxmlformats.org/officeDocument/2006/relationships/image" Target="../media/image14.png"/><Relationship Id="rId12" Type="http://schemas.openxmlformats.org/officeDocument/2006/relationships/image" Target="../media/image84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11" Type="http://schemas.openxmlformats.org/officeDocument/2006/relationships/image" Target="../media/image71.svg"/><Relationship Id="rId5" Type="http://schemas.openxmlformats.org/officeDocument/2006/relationships/image" Target="../media/image92.png"/><Relationship Id="rId10" Type="http://schemas.openxmlformats.org/officeDocument/2006/relationships/image" Target="../media/image70.png"/><Relationship Id="rId4" Type="http://schemas.openxmlformats.org/officeDocument/2006/relationships/image" Target="../media/image18.png"/><Relationship Id="rId9" Type="http://schemas.openxmlformats.org/officeDocument/2006/relationships/image" Target="../media/image95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1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3.svg"/><Relationship Id="rId5" Type="http://schemas.openxmlformats.org/officeDocument/2006/relationships/image" Target="../media/image29.svg"/><Relationship Id="rId10" Type="http://schemas.openxmlformats.org/officeDocument/2006/relationships/image" Target="../media/image32.png"/><Relationship Id="rId4" Type="http://schemas.openxmlformats.org/officeDocument/2006/relationships/image" Target="../media/image28.png"/><Relationship Id="rId9" Type="http://schemas.openxmlformats.org/officeDocument/2006/relationships/image" Target="../media/image20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35.svg"/><Relationship Id="rId7" Type="http://schemas.openxmlformats.org/officeDocument/2006/relationships/image" Target="../media/image39.svg"/><Relationship Id="rId12" Type="http://schemas.openxmlformats.org/officeDocument/2006/relationships/image" Target="../media/image42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png"/><Relationship Id="rId11" Type="http://schemas.openxmlformats.org/officeDocument/2006/relationships/image" Target="../media/image41.png"/><Relationship Id="rId5" Type="http://schemas.openxmlformats.org/officeDocument/2006/relationships/image" Target="../media/image37.svg"/><Relationship Id="rId10" Type="http://schemas.openxmlformats.org/officeDocument/2006/relationships/image" Target="../media/image11.svg"/><Relationship Id="rId4" Type="http://schemas.openxmlformats.org/officeDocument/2006/relationships/image" Target="../media/image36.png"/><Relationship Id="rId9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46.svg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45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44.svg"/><Relationship Id="rId5" Type="http://schemas.openxmlformats.org/officeDocument/2006/relationships/image" Target="../media/image29.svg"/><Relationship Id="rId15" Type="http://schemas.openxmlformats.org/officeDocument/2006/relationships/image" Target="../media/image8.svg"/><Relationship Id="rId10" Type="http://schemas.openxmlformats.org/officeDocument/2006/relationships/image" Target="../media/image43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37.svg"/><Relationship Id="rId7" Type="http://schemas.openxmlformats.org/officeDocument/2006/relationships/image" Target="../media/image50.emf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png"/><Relationship Id="rId5" Type="http://schemas.openxmlformats.org/officeDocument/2006/relationships/image" Target="../media/image48.svg"/><Relationship Id="rId4" Type="http://schemas.openxmlformats.org/officeDocument/2006/relationships/image" Target="../media/image4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27.svg"/><Relationship Id="rId7" Type="http://schemas.openxmlformats.org/officeDocument/2006/relationships/image" Target="../media/image53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png"/><Relationship Id="rId11" Type="http://schemas.openxmlformats.org/officeDocument/2006/relationships/image" Target="../media/image56.svg"/><Relationship Id="rId5" Type="http://schemas.openxmlformats.org/officeDocument/2006/relationships/image" Target="../media/image42.svg"/><Relationship Id="rId10" Type="http://schemas.openxmlformats.org/officeDocument/2006/relationships/image" Target="../media/image55.png"/><Relationship Id="rId4" Type="http://schemas.openxmlformats.org/officeDocument/2006/relationships/image" Target="../media/image41.png"/><Relationship Id="rId9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13" Type="http://schemas.openxmlformats.org/officeDocument/2006/relationships/image" Target="../media/image66.png"/><Relationship Id="rId3" Type="http://schemas.openxmlformats.org/officeDocument/2006/relationships/image" Target="../media/image27.svg"/><Relationship Id="rId7" Type="http://schemas.openxmlformats.org/officeDocument/2006/relationships/image" Target="../media/image60.svg"/><Relationship Id="rId12" Type="http://schemas.openxmlformats.org/officeDocument/2006/relationships/image" Target="../media/image65.png"/><Relationship Id="rId2" Type="http://schemas.openxmlformats.org/officeDocument/2006/relationships/image" Target="../media/image26.png"/><Relationship Id="rId16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5" Type="http://schemas.openxmlformats.org/officeDocument/2006/relationships/image" Target="../media/image68.emf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Relationship Id="rId14" Type="http://schemas.openxmlformats.org/officeDocument/2006/relationships/image" Target="../media/image67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66.png"/><Relationship Id="rId3" Type="http://schemas.openxmlformats.org/officeDocument/2006/relationships/image" Target="../media/image27.svg"/><Relationship Id="rId7" Type="http://schemas.openxmlformats.org/officeDocument/2006/relationships/image" Target="../media/image71.svg"/><Relationship Id="rId12" Type="http://schemas.openxmlformats.org/officeDocument/2006/relationships/image" Target="../media/image72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8.svg"/><Relationship Id="rId5" Type="http://schemas.openxmlformats.org/officeDocument/2006/relationships/image" Target="../media/image58.svg"/><Relationship Id="rId10" Type="http://schemas.openxmlformats.org/officeDocument/2006/relationships/image" Target="../media/image7.png"/><Relationship Id="rId4" Type="http://schemas.openxmlformats.org/officeDocument/2006/relationships/image" Target="../media/image57.png"/><Relationship Id="rId9" Type="http://schemas.openxmlformats.org/officeDocument/2006/relationships/image" Target="../media/image17.svg"/><Relationship Id="rId14" Type="http://schemas.openxmlformats.org/officeDocument/2006/relationships/image" Target="../media/image67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  <a:solidFill>
            <a:schemeClr val="accent2">
              <a:lumMod val="40000"/>
              <a:lumOff val="60000"/>
            </a:schemeClr>
          </a:solidFill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>
            <a:off x="3202272" y="2300094"/>
            <a:ext cx="11883457" cy="6008971"/>
            <a:chOff x="0" y="0"/>
            <a:chExt cx="15844609" cy="8011962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15844609" cy="7248909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797278" y="6133168"/>
              <a:ext cx="2250053" cy="1878794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-242607" y="924800"/>
            <a:ext cx="3066494" cy="10541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3209967" y="5748034"/>
            <a:ext cx="4049333" cy="351026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8399101" y="1606661"/>
            <a:ext cx="1489798" cy="1386867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8768940" y="1978907"/>
            <a:ext cx="750119" cy="642375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5"/>
          <a:srcRect/>
          <a:stretch>
            <a:fillRect/>
          </a:stretch>
        </p:blipFill>
        <p:spPr>
          <a:xfrm>
            <a:off x="15555232" y="1028700"/>
            <a:ext cx="1704068" cy="1745524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028700" y="6537545"/>
            <a:ext cx="2496292" cy="2720755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rcRect/>
          <a:stretch>
            <a:fillRect/>
          </a:stretch>
        </p:blipFill>
        <p:spPr>
          <a:xfrm>
            <a:off x="2161317" y="3552298"/>
            <a:ext cx="1363675" cy="142606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0485EE90-A5B1-4656-9391-669EDB9C364E}"/>
              </a:ext>
            </a:extLst>
          </p:cNvPr>
          <p:cNvSpPr txBox="1"/>
          <p:nvPr/>
        </p:nvSpPr>
        <p:spPr>
          <a:xfrm>
            <a:off x="2933809" y="3387030"/>
            <a:ext cx="12420379" cy="30342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CHÀO MỪNG CÁC EM ĐẾN VỚI TIẾT HỌC!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271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8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II. HAI ĐƯỜNG THẲNG SONG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07845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1938414" y="797874"/>
            <a:ext cx="15011398" cy="166885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Mỗi</a:t>
            </a: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bức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đây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gợi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nên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ảnh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về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hai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 Hai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có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điểm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chung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không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633771" y="7086463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C024BBA-A844-4BA2-976E-49346200E1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8571" b="91429" l="8824" r="89706">
                        <a14:foregroundMark x1="29412" y1="80000" x2="29412" y2="80000"/>
                        <a14:foregroundMark x1="20588" y1="68571" x2="20588" y2="68571"/>
                        <a14:foregroundMark x1="23529" y1="68571" x2="23529" y2="68571"/>
                        <a14:foregroundMark x1="19118" y1="80000" x2="19118" y2="80000"/>
                        <a14:foregroundMark x1="35294" y1="91429" x2="35294" y2="91429"/>
                        <a14:foregroundMark x1="13235" y1="60000" x2="13235" y2="60000"/>
                        <a14:foregroundMark x1="11765" y1="48571" x2="11765" y2="485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322293" y="-74168"/>
            <a:ext cx="1775013" cy="913610"/>
          </a:xfrm>
          <a:prstGeom prst="rect">
            <a:avLst/>
          </a:prstGeom>
        </p:spPr>
      </p:pic>
      <p:pic>
        <p:nvPicPr>
          <p:cNvPr id="3074" name="Picture 2" descr="Hoa mắt, chóng mặt” đứng trên cao nhìn xuống New York">
            <a:extLst>
              <a:ext uri="{FF2B5EF4-FFF2-40B4-BE49-F238E27FC236}">
                <a16:creationId xmlns:a16="http://schemas.microsoft.com/office/drawing/2014/main" id="{1AE2709F-39C6-4A78-ACE8-6DE5C75DD1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839457"/>
            <a:ext cx="5715000" cy="3752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ột điện Hình ảnh | Định dạng hình ảnh JPG 500367401| vn.lovepik.com">
            <a:extLst>
              <a:ext uri="{FF2B5EF4-FFF2-40B4-BE49-F238E27FC236}">
                <a16:creationId xmlns:a16="http://schemas.microsoft.com/office/drawing/2014/main" id="{2A5781AF-5B55-4469-B5D2-2A31C67594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5219" y="2812385"/>
            <a:ext cx="5673181" cy="3779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7F1C0596-91D7-4097-8C67-B39F2C8B8CDD}"/>
              </a:ext>
            </a:extLst>
          </p:cNvPr>
          <p:cNvGrpSpPr/>
          <p:nvPr/>
        </p:nvGrpSpPr>
        <p:grpSpPr>
          <a:xfrm>
            <a:off x="1160948" y="8890167"/>
            <a:ext cx="16318631" cy="1105253"/>
            <a:chOff x="759554" y="2280463"/>
            <a:chExt cx="20061825" cy="2320080"/>
          </a:xfrm>
        </p:grpSpPr>
        <p:grpSp>
          <p:nvGrpSpPr>
            <p:cNvPr id="19" name="Group 2">
              <a:extLst>
                <a:ext uri="{FF2B5EF4-FFF2-40B4-BE49-F238E27FC236}">
                  <a16:creationId xmlns:a16="http://schemas.microsoft.com/office/drawing/2014/main" id="{55BC7752-FC4B-4ABA-9E80-BB10030F31F8}"/>
                </a:ext>
              </a:extLst>
            </p:cNvPr>
            <p:cNvGrpSpPr/>
            <p:nvPr/>
          </p:nvGrpSpPr>
          <p:grpSpPr>
            <a:xfrm>
              <a:off x="832343" y="2283960"/>
              <a:ext cx="19989036" cy="2316583"/>
              <a:chOff x="-296693" y="-147147"/>
              <a:chExt cx="6400979" cy="1789969"/>
            </a:xfrm>
            <a:solidFill>
              <a:schemeClr val="bg1">
                <a:lumMod val="40000"/>
                <a:lumOff val="60000"/>
              </a:schemeClr>
            </a:solidFill>
          </p:grpSpPr>
          <p:sp>
            <p:nvSpPr>
              <p:cNvPr id="21" name="Freeform 3">
                <a:extLst>
                  <a:ext uri="{FF2B5EF4-FFF2-40B4-BE49-F238E27FC236}">
                    <a16:creationId xmlns:a16="http://schemas.microsoft.com/office/drawing/2014/main" id="{5434F85E-E0F8-46EA-B8D7-83FEDC458741}"/>
                  </a:ext>
                </a:extLst>
              </p:cNvPr>
              <p:cNvSpPr/>
              <p:nvPr/>
            </p:nvSpPr>
            <p:spPr>
              <a:xfrm>
                <a:off x="-296693" y="-147147"/>
                <a:ext cx="6400979" cy="1789969"/>
              </a:xfrm>
              <a:custGeom>
                <a:avLst/>
                <a:gdLst/>
                <a:ahLst/>
                <a:cxnLst/>
                <a:rect l="l" t="t" r="r" b="b"/>
                <a:pathLst>
                  <a:path w="2063458" h="2203873">
                    <a:moveTo>
                      <a:pt x="0" y="0"/>
                    </a:moveTo>
                    <a:lnTo>
                      <a:pt x="2063458" y="0"/>
                    </a:lnTo>
                    <a:lnTo>
                      <a:pt x="2063458" y="2203873"/>
                    </a:lnTo>
                    <a:lnTo>
                      <a:pt x="0" y="2203873"/>
                    </a:lnTo>
                    <a:close/>
                  </a:path>
                </a:pathLst>
              </a:custGeom>
              <a:solidFill>
                <a:srgbClr val="FFCC99"/>
              </a:solidFill>
            </p:spPr>
            <p:txBody>
              <a:bodyPr/>
              <a:lstStyle/>
              <a:p>
                <a:endParaRPr lang="vi-VN" sz="4400" dirty="0"/>
              </a:p>
            </p:txBody>
          </p:sp>
        </p:grp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03FC400-1B97-44A8-A2ED-D8DC342FD63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759554" y="2280463"/>
              <a:ext cx="717942" cy="1015110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96D6F89-9E7C-4AB7-BD6A-AD7668CB11EA}"/>
              </a:ext>
            </a:extLst>
          </p:cNvPr>
          <p:cNvSpPr txBox="1"/>
          <p:nvPr/>
        </p:nvSpPr>
        <p:spPr>
          <a:xfrm>
            <a:off x="2035914" y="8892855"/>
            <a:ext cx="1515268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thì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E60A63EB-71E2-4A66-AE23-A6F094E90AA2}"/>
              </a:ext>
            </a:extLst>
          </p:cNvPr>
          <p:cNvGrpSpPr/>
          <p:nvPr/>
        </p:nvGrpSpPr>
        <p:grpSpPr>
          <a:xfrm>
            <a:off x="1578260" y="6835782"/>
            <a:ext cx="15543213" cy="2015903"/>
            <a:chOff x="1495472" y="2571750"/>
            <a:chExt cx="12327750" cy="1475260"/>
          </a:xfrm>
        </p:grpSpPr>
        <p:sp>
          <p:nvSpPr>
            <p:cNvPr id="25" name="Freeform 3">
              <a:extLst>
                <a:ext uri="{FF2B5EF4-FFF2-40B4-BE49-F238E27FC236}">
                  <a16:creationId xmlns:a16="http://schemas.microsoft.com/office/drawing/2014/main" id="{82293E67-70F2-4F91-BB42-1CEC70BA6CF1}"/>
                </a:ext>
              </a:extLst>
            </p:cNvPr>
            <p:cNvSpPr/>
            <p:nvPr/>
          </p:nvSpPr>
          <p:spPr>
            <a:xfrm>
              <a:off x="1495472" y="2571750"/>
              <a:ext cx="12327750" cy="1475260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713DEBDD-C857-4697-A5D5-9BD52D2D3FD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495472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2534088" y="6882063"/>
            <a:ext cx="15371916" cy="1609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ở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31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song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 Ta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a // b </a:t>
            </a:r>
            <a:r>
              <a:rPr lang="en-US" sz="40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b // a</a:t>
            </a:r>
            <a:r>
              <a:rPr lang="en-US" sz="4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7942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9" grpId="0" animBg="1"/>
      <p:bldP spid="23" grpId="0"/>
      <p:bldP spid="4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374945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377427" y="778809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6196398" y="514395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442961" y="245356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683310" y="459747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ts val="48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Luyện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r>
                <a:rPr kumimoji="0" lang="en-US" sz="54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tập</a:t>
              </a:r>
              <a:r>
                <a:rPr kumimoji="0" 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3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6957171" y="947039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1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400" b="0" i="1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34.</a:t>
            </a:r>
            <a:endParaRPr kumimoji="0" lang="en-US" sz="4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630294" y="3220213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song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song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92339" y="4522191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b) </a:t>
            </a:r>
            <a:r>
              <a:rPr kumimoji="0" lang="en-US" sz="4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cặp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đường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thẳng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cắt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nhau</a:t>
            </a:r>
            <a:r>
              <a:rPr kumimoji="0" lang="en-US" sz="44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.</a:t>
            </a:r>
            <a:endParaRPr kumimoji="0" lang="vi-VN" sz="4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422961" y="5778339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Giải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4691169" y="6722808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4630993" y="8219715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kumimoji="0" lang="vi-VN" sz="4400" b="0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6178528" y="6812388"/>
            <a:ext cx="24768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// d;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D18108B-21BC-43E9-9D97-153C9733984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780" r="7387"/>
          <a:stretch/>
        </p:blipFill>
        <p:spPr>
          <a:xfrm>
            <a:off x="11318600" y="1777952"/>
            <a:ext cx="6325423" cy="3809246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F99DB2F-0955-435F-AA61-C79E2F52E5D3}"/>
              </a:ext>
            </a:extLst>
          </p:cNvPr>
          <p:cNvSpPr txBox="1"/>
          <p:nvPr/>
        </p:nvSpPr>
        <p:spPr>
          <a:xfrm>
            <a:off x="5721541" y="8167896"/>
            <a:ext cx="51435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c;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F24CE7E8-2A1A-47A3-A8F7-EEDE9522C19F}"/>
              </a:ext>
            </a:extLst>
          </p:cNvPr>
          <p:cNvSpPr txBox="1"/>
          <p:nvPr/>
        </p:nvSpPr>
        <p:spPr>
          <a:xfrm>
            <a:off x="9535819" y="6812387"/>
            <a:ext cx="222537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b // c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BCD426C-CE7F-4699-B59B-0C63D3EE4998}"/>
              </a:ext>
            </a:extLst>
          </p:cNvPr>
          <p:cNvSpPr txBox="1"/>
          <p:nvPr/>
        </p:nvSpPr>
        <p:spPr>
          <a:xfrm>
            <a:off x="5778486" y="9408040"/>
            <a:ext cx="558837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9372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  <p:bldP spid="30" grpId="0"/>
      <p:bldP spid="31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320"/>
              </a:lnSpc>
            </a:pPr>
            <a:endParaRPr lang="en-US" sz="96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ts val="4320"/>
              </a:lnSpc>
            </a:pPr>
            <a:r>
              <a:rPr lang="en-US" sz="96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LUYỆN TẬP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54492" y="374742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146652" y="7933179"/>
            <a:ext cx="2037656" cy="2220878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 rot="625468">
            <a:off x="12486349" y="2440412"/>
            <a:ext cx="1700734" cy="14349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A3F0D6B6-8288-4856-91E0-55CFAE7BBE1D}"/>
              </a:ext>
            </a:extLst>
          </p:cNvPr>
          <p:cNvSpPr txBox="1"/>
          <p:nvPr/>
        </p:nvSpPr>
        <p:spPr>
          <a:xfrm>
            <a:off x="1676400" y="190500"/>
            <a:ext cx="14776526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1.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35, </a:t>
            </a:r>
            <a:r>
              <a:rPr lang="en-US" sz="4000" dirty="0" err="1">
                <a:latin typeface="Arial" panose="020B0604020202020204" pitchFamily="34" charset="0"/>
              </a:rPr>
              <a:t>đọc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tên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, </a:t>
            </a:r>
            <a:r>
              <a:rPr lang="en-US" sz="4000" dirty="0" err="1">
                <a:latin typeface="Arial" panose="020B0604020202020204" pitchFamily="34" charset="0"/>
              </a:rPr>
              <a:t>hai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 (</a:t>
            </a:r>
            <a:r>
              <a:rPr lang="en-US" sz="4000" dirty="0" err="1">
                <a:latin typeface="Arial" panose="020B0604020202020204" pitchFamily="34" charset="0"/>
              </a:rPr>
              <a:t>nếu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có</a:t>
            </a:r>
            <a:r>
              <a:rPr lang="en-US" sz="4000" dirty="0">
                <a:latin typeface="Arial" panose="020B0604020202020204" pitchFamily="34" charset="0"/>
              </a:rPr>
              <a:t>).</a:t>
            </a:r>
            <a:endParaRPr lang="vi-VN" sz="4000" dirty="0">
              <a:latin typeface="Arial" panose="020B0604020202020204" pitchFamily="34" charset="0"/>
            </a:endParaRPr>
          </a:p>
        </p:txBody>
      </p:sp>
      <p:grpSp>
        <p:nvGrpSpPr>
          <p:cNvPr id="65" name="Group 64">
            <a:extLst>
              <a:ext uri="{FF2B5EF4-FFF2-40B4-BE49-F238E27FC236}">
                <a16:creationId xmlns:a16="http://schemas.microsoft.com/office/drawing/2014/main" id="{194234CB-42C7-4312-810D-1463133B9F2B}"/>
              </a:ext>
            </a:extLst>
          </p:cNvPr>
          <p:cNvGrpSpPr/>
          <p:nvPr/>
        </p:nvGrpSpPr>
        <p:grpSpPr>
          <a:xfrm>
            <a:off x="266700" y="1620398"/>
            <a:ext cx="17411700" cy="4647716"/>
            <a:chOff x="266700" y="1620398"/>
            <a:chExt cx="17411700" cy="4647716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62DFD508-C22A-4B03-93ED-C5CD9BDD5C44}"/>
                </a:ext>
              </a:extLst>
            </p:cNvPr>
            <p:cNvSpPr txBox="1"/>
            <p:nvPr/>
          </p:nvSpPr>
          <p:spPr>
            <a:xfrm>
              <a:off x="9448800" y="465094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b)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1F4DA61C-5E76-43A5-B08C-CDAB02BAA0F7}"/>
                </a:ext>
              </a:extLst>
            </p:cNvPr>
            <p:cNvSpPr txBox="1"/>
            <p:nvPr/>
          </p:nvSpPr>
          <p:spPr>
            <a:xfrm>
              <a:off x="15602026" y="4909139"/>
              <a:ext cx="1066800" cy="7169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en-US" sz="4000" dirty="0">
                  <a:latin typeface="Arial" panose="020B0604020202020204" pitchFamily="34" charset="0"/>
                </a:rPr>
                <a:t>c)</a:t>
              </a:r>
              <a:endParaRPr lang="vi-VN" sz="4000" dirty="0">
                <a:latin typeface="Arial" panose="020B0604020202020204" pitchFamily="34" charset="0"/>
              </a:endParaRPr>
            </a:p>
          </p:txBody>
        </p: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F3B91F72-0E37-47E8-A480-8B1AE1BCD174}"/>
                </a:ext>
              </a:extLst>
            </p:cNvPr>
            <p:cNvGrpSpPr/>
            <p:nvPr/>
          </p:nvGrpSpPr>
          <p:grpSpPr>
            <a:xfrm>
              <a:off x="266700" y="1620398"/>
              <a:ext cx="17411700" cy="4647716"/>
              <a:chOff x="266700" y="1620398"/>
              <a:chExt cx="17411700" cy="4647716"/>
            </a:xfrm>
          </p:grpSpPr>
          <p:grpSp>
            <p:nvGrpSpPr>
              <p:cNvPr id="58" name="Group 57">
                <a:extLst>
                  <a:ext uri="{FF2B5EF4-FFF2-40B4-BE49-F238E27FC236}">
                    <a16:creationId xmlns:a16="http://schemas.microsoft.com/office/drawing/2014/main" id="{94725516-F818-472E-9971-2D9ED967AB24}"/>
                  </a:ext>
                </a:extLst>
              </p:cNvPr>
              <p:cNvGrpSpPr/>
              <p:nvPr/>
            </p:nvGrpSpPr>
            <p:grpSpPr>
              <a:xfrm>
                <a:off x="266700" y="1620398"/>
                <a:ext cx="17411700" cy="3717633"/>
                <a:chOff x="266700" y="1620398"/>
                <a:chExt cx="17411700" cy="3717633"/>
              </a:xfrm>
            </p:grpSpPr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8CE54EFD-FEF9-4390-A61C-A05DB72EB3F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66700" y="3194221"/>
                  <a:ext cx="5994400" cy="10661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4" name="Straight Connector 33">
                  <a:extLst>
                    <a:ext uri="{FF2B5EF4-FFF2-40B4-BE49-F238E27FC236}">
                      <a16:creationId xmlns:a16="http://schemas.microsoft.com/office/drawing/2014/main" id="{093E1A3A-00EE-49EC-904F-54724698D47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66700" y="2805911"/>
                  <a:ext cx="5486400" cy="204631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69CC2A37-0F10-4AE1-89C3-E32A3A8C15F5}"/>
                    </a:ext>
                  </a:extLst>
                </p:cNvPr>
                <p:cNvSpPr txBox="1"/>
                <p:nvPr/>
              </p:nvSpPr>
              <p:spPr>
                <a:xfrm>
                  <a:off x="622300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b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3A252A02-828A-4EFA-87B0-6769CC1014EE}"/>
                    </a:ext>
                  </a:extLst>
                </p:cNvPr>
                <p:cNvSpPr txBox="1"/>
                <p:nvPr/>
              </p:nvSpPr>
              <p:spPr>
                <a:xfrm>
                  <a:off x="5143500" y="195856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c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A70551A7-85FD-40FE-B346-1407908F6BEC}"/>
                    </a:ext>
                  </a:extLst>
                </p:cNvPr>
                <p:cNvSpPr txBox="1"/>
                <p:nvPr/>
              </p:nvSpPr>
              <p:spPr>
                <a:xfrm>
                  <a:off x="2882900" y="280591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H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1" name="TextBox 40">
                  <a:extLst>
                    <a:ext uri="{FF2B5EF4-FFF2-40B4-BE49-F238E27FC236}">
                      <a16:creationId xmlns:a16="http://schemas.microsoft.com/office/drawing/2014/main" id="{D0DD4D35-C42F-41DA-8279-2930C0A07A43}"/>
                    </a:ext>
                  </a:extLst>
                </p:cNvPr>
                <p:cNvSpPr txBox="1"/>
                <p:nvPr/>
              </p:nvSpPr>
              <p:spPr>
                <a:xfrm>
                  <a:off x="2679700" y="4621103"/>
                  <a:ext cx="10160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ctr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a)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1305C367-6191-4421-8083-E3A19BF3ADEA}"/>
                    </a:ext>
                  </a:extLst>
                </p:cNvPr>
                <p:cNvCxnSpPr/>
                <p:nvPr/>
              </p:nvCxnSpPr>
              <p:spPr>
                <a:xfrm>
                  <a:off x="7277100" y="2890330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A993FE51-4592-4603-9E3A-9B8B5C0E9383}"/>
                    </a:ext>
                  </a:extLst>
                </p:cNvPr>
                <p:cNvCxnSpPr/>
                <p:nvPr/>
              </p:nvCxnSpPr>
              <p:spPr>
                <a:xfrm>
                  <a:off x="7429500" y="4145018"/>
                  <a:ext cx="54102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AC2A75B3-7C7D-413E-9D6E-04742ED41B7C}"/>
                    </a:ext>
                  </a:extLst>
                </p:cNvPr>
                <p:cNvSpPr txBox="1"/>
                <p:nvPr/>
              </p:nvSpPr>
              <p:spPr>
                <a:xfrm>
                  <a:off x="7579442" y="2088983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a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796A665A-C0F8-4944-8A0A-5C910DECFFEF}"/>
                    </a:ext>
                  </a:extLst>
                </p:cNvPr>
                <p:cNvSpPr txBox="1"/>
                <p:nvPr/>
              </p:nvSpPr>
              <p:spPr>
                <a:xfrm>
                  <a:off x="7579442" y="339135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d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cxnSp>
              <p:nvCxnSpPr>
                <p:cNvPr id="51" name="Straight Connector 50">
                  <a:extLst>
                    <a:ext uri="{FF2B5EF4-FFF2-40B4-BE49-F238E27FC236}">
                      <a16:creationId xmlns:a16="http://schemas.microsoft.com/office/drawing/2014/main" id="{380AE82C-1AE3-4A57-A23F-638C77BA0264}"/>
                    </a:ext>
                  </a:extLst>
                </p:cNvPr>
                <p:cNvCxnSpPr/>
                <p:nvPr/>
              </p:nvCxnSpPr>
              <p:spPr>
                <a:xfrm>
                  <a:off x="15773400" y="1799039"/>
                  <a:ext cx="0" cy="321037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3" name="Straight Connector 52">
                  <a:extLst>
                    <a:ext uri="{FF2B5EF4-FFF2-40B4-BE49-F238E27FC236}">
                      <a16:creationId xmlns:a16="http://schemas.microsoft.com/office/drawing/2014/main" id="{F647271D-2AF6-475A-A718-010B938CE1B0}"/>
                    </a:ext>
                  </a:extLst>
                </p:cNvPr>
                <p:cNvCxnSpPr/>
                <p:nvPr/>
              </p:nvCxnSpPr>
              <p:spPr>
                <a:xfrm>
                  <a:off x="13563600" y="3194221"/>
                  <a:ext cx="4114800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4" name="TextBox 53">
                  <a:extLst>
                    <a:ext uri="{FF2B5EF4-FFF2-40B4-BE49-F238E27FC236}">
                      <a16:creationId xmlns:a16="http://schemas.microsoft.com/office/drawing/2014/main" id="{98C15D20-652A-42DB-A3A2-DB2FA85AD4D7}"/>
                    </a:ext>
                  </a:extLst>
                </p:cNvPr>
                <p:cNvSpPr txBox="1"/>
                <p:nvPr/>
              </p:nvSpPr>
              <p:spPr>
                <a:xfrm>
                  <a:off x="16002000" y="1620398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m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7731DCA7-D196-4F58-BFAB-6A0BACF7BE94}"/>
                    </a:ext>
                  </a:extLst>
                </p:cNvPr>
                <p:cNvSpPr txBox="1"/>
                <p:nvPr/>
              </p:nvSpPr>
              <p:spPr>
                <a:xfrm>
                  <a:off x="13794658" y="2385901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n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93C9D38A-4A43-4574-ADF1-6939091A292F}"/>
                    </a:ext>
                  </a:extLst>
                </p:cNvPr>
                <p:cNvSpPr txBox="1"/>
                <p:nvPr/>
              </p:nvSpPr>
              <p:spPr>
                <a:xfrm>
                  <a:off x="15297226" y="3283245"/>
                  <a:ext cx="609600" cy="71692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pPr algn="just">
                    <a:lnSpc>
                      <a:spcPct val="130000"/>
                    </a:lnSpc>
                  </a:pPr>
                  <a:r>
                    <a:rPr lang="en-US" sz="4000" dirty="0">
                      <a:latin typeface="Arial" panose="020B0604020202020204" pitchFamily="34" charset="0"/>
                    </a:rPr>
                    <a:t>T</a:t>
                  </a:r>
                  <a:endParaRPr lang="vi-VN" sz="4000" dirty="0">
                    <a:latin typeface="Arial" panose="020B0604020202020204" pitchFamily="34" charset="0"/>
                  </a:endParaRPr>
                </a:p>
              </p:txBody>
            </p:sp>
          </p:grpSp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75F06B49-6C22-4785-932B-5CC7BFDF7023}"/>
                  </a:ext>
                </a:extLst>
              </p:cNvPr>
              <p:cNvSpPr txBox="1"/>
              <p:nvPr/>
            </p:nvSpPr>
            <p:spPr>
              <a:xfrm>
                <a:off x="8382000" y="5479500"/>
                <a:ext cx="2743200" cy="788614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algn="ctr">
                  <a:lnSpc>
                    <a:spcPct val="130000"/>
                  </a:lnSpc>
                </a:pPr>
                <a:r>
                  <a:rPr lang="en-US" sz="4400" b="1" dirty="0" err="1">
                    <a:solidFill>
                      <a:srgbClr val="002060"/>
                    </a:solidFill>
                    <a:latin typeface="Arial" panose="020B0604020202020204" pitchFamily="34" charset="0"/>
                  </a:rPr>
                  <a:t>Hình</a:t>
                </a:r>
                <a:r>
                  <a:rPr lang="en-US" sz="4400" b="1" dirty="0">
                    <a:solidFill>
                      <a:srgbClr val="002060"/>
                    </a:solidFill>
                    <a:latin typeface="Arial" panose="020B0604020202020204" pitchFamily="34" charset="0"/>
                  </a:rPr>
                  <a:t> 35</a:t>
                </a:r>
                <a:endParaRPr lang="vi-VN" sz="4400" b="1" dirty="0">
                  <a:solidFill>
                    <a:srgbClr val="002060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9A443FD-B8F7-4E8C-9CEB-2A12A2AF3170}"/>
              </a:ext>
            </a:extLst>
          </p:cNvPr>
          <p:cNvSpPr txBox="1"/>
          <p:nvPr/>
        </p:nvSpPr>
        <p:spPr>
          <a:xfrm>
            <a:off x="266700" y="6126734"/>
            <a:ext cx="26543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765C4D0-C574-46F1-94E6-EE0915B052C0}"/>
              </a:ext>
            </a:extLst>
          </p:cNvPr>
          <p:cNvSpPr txBox="1"/>
          <p:nvPr/>
        </p:nvSpPr>
        <p:spPr>
          <a:xfrm>
            <a:off x="5695950" y="669775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b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c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D3B3D0A2-8ACB-49CF-A30F-35F1BE2E35BA}"/>
              </a:ext>
            </a:extLst>
          </p:cNvPr>
          <p:cNvSpPr txBox="1"/>
          <p:nvPr/>
        </p:nvSpPr>
        <p:spPr>
          <a:xfrm>
            <a:off x="5695950" y="7688032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a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d ( a // d )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0A03A33C-C1C9-4F55-A177-8F686AC065AD}"/>
              </a:ext>
            </a:extLst>
          </p:cNvPr>
          <p:cNvSpPr txBox="1"/>
          <p:nvPr/>
        </p:nvSpPr>
        <p:spPr>
          <a:xfrm>
            <a:off x="5695950" y="8740817"/>
            <a:ext cx="75057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c) m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n </a:t>
            </a:r>
            <a:r>
              <a:rPr lang="en-US" sz="4400" dirty="0" err="1">
                <a:latin typeface="Arial" panose="020B0604020202020204" pitchFamily="34" charset="0"/>
              </a:rPr>
              <a:t>tại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giao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T.</a:t>
            </a:r>
            <a:endParaRPr lang="vi-VN" sz="44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61" grpId="0"/>
      <p:bldP spid="62" grpId="0"/>
      <p:bldP spid="63" grpId="0"/>
      <p:bldP spid="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9448800" cy="231736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2. </a:t>
            </a:r>
            <a:r>
              <a:rPr lang="en-US" sz="4000" dirty="0">
                <a:latin typeface="Arial" panose="020B0604020202020204" pitchFamily="34" charset="0"/>
              </a:rPr>
              <a:t>Quan </a:t>
            </a:r>
            <a:r>
              <a:rPr lang="en-US" sz="4000" dirty="0" err="1">
                <a:latin typeface="Arial" panose="020B0604020202020204" pitchFamily="34" charset="0"/>
              </a:rPr>
              <a:t>sát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Hình</a:t>
            </a:r>
            <a:r>
              <a:rPr lang="en-US" sz="4000" dirty="0">
                <a:latin typeface="Arial" panose="020B0604020202020204" pitchFamily="34" charset="0"/>
              </a:rPr>
              <a:t> 36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chỉ</a:t>
            </a:r>
            <a:r>
              <a:rPr lang="en-US" sz="4000" dirty="0">
                <a:latin typeface="Arial" panose="020B0604020202020204" pitchFamily="34" charset="0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song </a:t>
            </a:r>
            <a:r>
              <a:rPr lang="en-US" sz="4000" dirty="0" err="1">
                <a:latin typeface="Arial" panose="020B0604020202020204" pitchFamily="34" charset="0"/>
              </a:rPr>
              <a:t>song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lang="vi-VN" sz="4000" dirty="0">
              <a:latin typeface="Arial" panose="020B0604020202020204" pitchFamily="34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C26146E-B1EE-440A-9376-944896BDF60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20794" y="563436"/>
            <a:ext cx="7740650" cy="511694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245606" y="4322719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Trả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 </a:t>
            </a:r>
            <a:r>
              <a:rPr lang="en-US" sz="4400" b="1" u="sng" dirty="0" err="1">
                <a:solidFill>
                  <a:srgbClr val="002060"/>
                </a:solidFill>
                <a:latin typeface="Arial" panose="020B0604020202020204" pitchFamily="34" charset="0"/>
              </a:rPr>
              <a:t>lời</a:t>
            </a:r>
            <a:r>
              <a:rPr lang="en-US" sz="4400" b="1" u="sng" dirty="0">
                <a:solidFill>
                  <a:srgbClr val="00206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AE74DA3-7238-4398-B3C9-BACF924CD54B}"/>
              </a:ext>
            </a:extLst>
          </p:cNvPr>
          <p:cNvSpPr txBox="1"/>
          <p:nvPr/>
        </p:nvSpPr>
        <p:spPr>
          <a:xfrm>
            <a:off x="1708150" y="5941763"/>
            <a:ext cx="1566545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Các cặp đường thẳng song song: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// b // c ; d // 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30000"/>
              </a:lnSpc>
            </a:pPr>
            <a:r>
              <a:rPr lang="vi-VN" sz="4400" dirty="0">
                <a:latin typeface="Arial" panose="020B0604020202020204" pitchFamily="34" charset="0"/>
                <a:cs typeface="Arial" panose="020B0604020202020204" pitchFamily="34" charset="0"/>
              </a:rPr>
              <a:t>b) Các cặp đường thẳng cắt nhau: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30000"/>
              </a:lnSpc>
            </a:pP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a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b cắt d, </a:t>
            </a: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e; c cắt d, 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c </a:t>
            </a:r>
            <a:r>
              <a:rPr lang="en-GB" sz="4400" b="1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GB" sz="4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4400" b="1" dirty="0"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F04D630B-CCCD-4067-A072-2715F84AFF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513179" y="10823878"/>
            <a:ext cx="6104521" cy="3888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9" grpId="0" build="allAtOnce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838200" y="-12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7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191119" y="302051"/>
            <a:ext cx="4071481" cy="641258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1208" y="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D23422EA-2353-4CB1-B961-5379837E621E}"/>
              </a:ext>
            </a:extLst>
          </p:cNvPr>
          <p:cNvSpPr txBox="1"/>
          <p:nvPr/>
        </p:nvSpPr>
        <p:spPr>
          <a:xfrm>
            <a:off x="975856" y="1099218"/>
            <a:ext cx="14340344" cy="1517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3. 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Quan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sát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37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chỉ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ra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</a:rPr>
              <a:t>. </a:t>
            </a:r>
            <a:r>
              <a:rPr lang="en-US" sz="4000" dirty="0" err="1">
                <a:latin typeface="Arial" panose="020B0604020202020204" pitchFamily="34" charset="0"/>
              </a:rPr>
              <a:t>Hãy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nêu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cặp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đường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thẳng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cắt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nhau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và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xác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định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giao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điểm</a:t>
            </a:r>
            <a:r>
              <a:rPr lang="en-US" sz="4000" dirty="0">
                <a:latin typeface="Arial" panose="020B0604020202020204" pitchFamily="34" charset="0"/>
              </a:rPr>
              <a:t> </a:t>
            </a:r>
            <a:r>
              <a:rPr lang="en-US" sz="4000" dirty="0" err="1">
                <a:latin typeface="Arial" panose="020B0604020202020204" pitchFamily="34" charset="0"/>
              </a:rPr>
              <a:t>của</a:t>
            </a:r>
            <a:r>
              <a:rPr lang="en-US" sz="4000" dirty="0">
                <a:latin typeface="Arial" panose="020B0604020202020204" pitchFamily="34" charset="0"/>
              </a:rPr>
              <a:t>  </a:t>
            </a:r>
            <a:r>
              <a:rPr lang="en-US" sz="4000" dirty="0" err="1">
                <a:latin typeface="Arial" panose="020B0604020202020204" pitchFamily="34" charset="0"/>
              </a:rPr>
              <a:t>chúng</a:t>
            </a:r>
            <a:r>
              <a:rPr lang="en-US" sz="4000" dirty="0">
                <a:latin typeface="Arial" panose="020B060402020202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DD8C4B7-0E0B-462D-993B-10B78B40DC59}"/>
              </a:ext>
            </a:extLst>
          </p:cNvPr>
          <p:cNvSpPr txBox="1"/>
          <p:nvPr/>
        </p:nvSpPr>
        <p:spPr>
          <a:xfrm>
            <a:off x="191065" y="3438986"/>
            <a:ext cx="2475369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Trả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4400" b="1" i="0" u="sng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lời</a:t>
            </a:r>
            <a:r>
              <a:rPr kumimoji="0" lang="en-US" sz="4400" b="1" i="0" u="sng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:</a:t>
            </a:r>
            <a:endParaRPr kumimoji="0" lang="vi-VN" sz="4400" b="1" i="0" u="sng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B9A6A30-05F7-49E6-9705-F22E11E7192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937873" y="1803446"/>
            <a:ext cx="6104521" cy="388886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7F274AF-79FE-4053-BF8F-0FCF8B744F12}"/>
              </a:ext>
            </a:extLst>
          </p:cNvPr>
          <p:cNvSpPr txBox="1"/>
          <p:nvPr/>
        </p:nvSpPr>
        <p:spPr>
          <a:xfrm>
            <a:off x="5082545" y="4862046"/>
            <a:ext cx="5610791" cy="43257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vi-VN" sz="4400" dirty="0"/>
              <a:t>AB cắt AE tại A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AB cắt DB tại B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AE tại E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DE cắt DB tại D</a:t>
            </a:r>
            <a:r>
              <a:rPr lang="en-GB" sz="4400" dirty="0"/>
              <a:t>; </a:t>
            </a:r>
          </a:p>
          <a:p>
            <a:pPr algn="ctr">
              <a:lnSpc>
                <a:spcPct val="130000"/>
              </a:lnSpc>
            </a:pPr>
            <a:r>
              <a:rPr lang="vi-VN" sz="4400" dirty="0"/>
              <a:t>AE cắt DB tại C</a:t>
            </a:r>
            <a:r>
              <a:rPr lang="en-US" sz="4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966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8" grpId="0"/>
      <p:bldP spid="20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609600" y="13598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32" name="Picture 3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4254260" y="5589835"/>
            <a:ext cx="3657382" cy="5615942"/>
          </a:xfrm>
          <a:prstGeom prst="rect">
            <a:avLst/>
          </a:prstGeom>
        </p:spPr>
      </p:pic>
      <p:pic>
        <p:nvPicPr>
          <p:cNvPr id="34" name="Picture 3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326003" y="-15435"/>
            <a:ext cx="3066494" cy="1054107"/>
          </a:xfrm>
          <a:prstGeom prst="rect">
            <a:avLst/>
          </a:prstGeom>
        </p:spPr>
      </p:pic>
      <p:pic>
        <p:nvPicPr>
          <p:cNvPr id="35" name="Picture 3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75576" y="9055238"/>
            <a:ext cx="1267542" cy="124536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B8777F72-72CC-45A8-A878-A962B82D3B2E}"/>
              </a:ext>
            </a:extLst>
          </p:cNvPr>
          <p:cNvSpPr txBox="1"/>
          <p:nvPr/>
        </p:nvSpPr>
        <p:spPr>
          <a:xfrm>
            <a:off x="809347" y="222662"/>
            <a:ext cx="1615440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solidFill>
                  <a:srgbClr val="002060"/>
                </a:solidFill>
                <a:latin typeface="Arial" panose="020B0604020202020204" pitchFamily="34" charset="0"/>
              </a:rPr>
              <a:t>4. </a:t>
            </a: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H, I, K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hàng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IH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</a:p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H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I.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song </a:t>
            </a:r>
            <a:r>
              <a:rPr lang="en-US" sz="4400" dirty="0" err="1">
                <a:latin typeface="Arial" panose="020B0604020202020204" pitchFamily="34" charset="0"/>
              </a:rPr>
              <a:t>song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nhau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với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IK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9941647-7FAE-43E5-8FB1-01159F9806FD}"/>
              </a:ext>
            </a:extLst>
          </p:cNvPr>
          <p:cNvSpPr txBox="1"/>
          <p:nvPr/>
        </p:nvSpPr>
        <p:spPr>
          <a:xfrm>
            <a:off x="7186752" y="3939322"/>
            <a:ext cx="195724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BB8009-60D5-4991-AFEF-A0718C66606A}"/>
              </a:ext>
            </a:extLst>
          </p:cNvPr>
          <p:cNvSpPr txBox="1"/>
          <p:nvPr/>
        </p:nvSpPr>
        <p:spPr>
          <a:xfrm>
            <a:off x="809347" y="4956975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742950" indent="-742950" algn="just">
              <a:lnSpc>
                <a:spcPct val="130000"/>
              </a:lnSpc>
              <a:buAutoNum type="alphaLcParenR"/>
            </a:pP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K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 HI.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B21EE92-7D12-46A2-BE41-9108CBBE1C5A}"/>
              </a:ext>
            </a:extLst>
          </p:cNvPr>
          <p:cNvSpPr txBox="1"/>
          <p:nvPr/>
        </p:nvSpPr>
        <p:spPr>
          <a:xfrm>
            <a:off x="809347" y="6780877"/>
            <a:ext cx="156654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b)</a:t>
            </a:r>
            <a:endParaRPr lang="en-US" sz="4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03FFE505-7691-4122-9C80-4DEB81E9ACB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045778" y="6370131"/>
            <a:ext cx="6320493" cy="3493884"/>
          </a:xfrm>
          <a:prstGeom prst="rect">
            <a:avLst/>
          </a:prstGeom>
        </p:spPr>
      </p:pic>
      <p:sp>
        <p:nvSpPr>
          <p:cNvPr id="52" name="TextBox 51">
            <a:extLst>
              <a:ext uri="{FF2B5EF4-FFF2-40B4-BE49-F238E27FC236}">
                <a16:creationId xmlns:a16="http://schemas.microsoft.com/office/drawing/2014/main" id="{43533F37-E12B-4F03-AE54-DD81BCDA2952}"/>
              </a:ext>
            </a:extLst>
          </p:cNvPr>
          <p:cNvSpPr txBox="1"/>
          <p:nvPr/>
        </p:nvSpPr>
        <p:spPr>
          <a:xfrm>
            <a:off x="1446293" y="7612280"/>
            <a:ext cx="6897808" cy="7378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latin typeface="Arial" panose="020B0604020202020204" pitchFamily="34" charset="0"/>
                <a:cs typeface="Arial" panose="020B0604020202020204" pitchFamily="34" charset="0"/>
              </a:rPr>
              <a:t> IK 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uild="allAtOnce"/>
      <p:bldP spid="37" grpId="0"/>
      <p:bldP spid="39" grpId="0" build="allAtOnce"/>
      <p:bldP spid="40" grpId="0" build="allAtOnce"/>
      <p:bldP spid="52" grpId="0" build="allAtOnce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3164970" y="1986295"/>
            <a:ext cx="11517088" cy="4895185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4366251" y="3607906"/>
            <a:ext cx="8866316" cy="1245277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ts val="432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1" i="0" u="none" strike="noStrike" kern="1200" cap="none" spc="0" normalizeH="0" baseline="0" noProof="0" dirty="0">
                <a:ln>
                  <a:noFill/>
                </a:ln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VẬN DỤNG</a:t>
            </a: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808848" y="248422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3047" y="6851809"/>
            <a:ext cx="3323381" cy="3439462"/>
          </a:xfrm>
          <a:prstGeom prst="rect">
            <a:avLst/>
          </a:prstGeom>
        </p:spPr>
      </p:pic>
      <p:pic>
        <p:nvPicPr>
          <p:cNvPr id="25" name="Picture 19">
            <a:extLst>
              <a:ext uri="{FF2B5EF4-FFF2-40B4-BE49-F238E27FC236}">
                <a16:creationId xmlns:a16="http://schemas.microsoft.com/office/drawing/2014/main" id="{73AD55DF-7A74-4DC2-B4BD-DD75C7B99611}"/>
              </a:ext>
            </a:extLst>
          </p:cNvPr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3593896" y="2600092"/>
            <a:ext cx="1700734" cy="1434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4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7182" y="252226"/>
            <a:ext cx="4071481" cy="641258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2347479">
            <a:off x="127060" y="8903078"/>
            <a:ext cx="1229165" cy="1121893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438853">
            <a:off x="16836188" y="495789"/>
            <a:ext cx="1684424" cy="43795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DFD4968E-B0BF-46C6-A70E-A5F55DFC7115}"/>
              </a:ext>
            </a:extLst>
          </p:cNvPr>
          <p:cNvSpPr txBox="1"/>
          <p:nvPr/>
        </p:nvSpPr>
        <p:spPr>
          <a:xfrm>
            <a:off x="741642" y="1601207"/>
            <a:ext cx="17068800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1: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a, b, c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phân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biệt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trường</a:t>
            </a:r>
            <a:r>
              <a:rPr lang="en-GB" sz="44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thì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không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điềm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EC25656-3B79-4E99-9BB4-64CA46E3D84D}"/>
              </a:ext>
            </a:extLst>
          </p:cNvPr>
          <p:cNvSpPr txBox="1"/>
          <p:nvPr/>
        </p:nvSpPr>
        <p:spPr>
          <a:xfrm>
            <a:off x="1752600" y="3703280"/>
            <a:ext cx="12719050" cy="57607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2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a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28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6129808" y="7419599"/>
            <a:ext cx="2000614" cy="270810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>
            <a:off x="2437611" y="419880"/>
            <a:ext cx="4071481" cy="641258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-647156" y="219824"/>
            <a:ext cx="2544463" cy="232240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617186">
            <a:off x="17125697" y="105541"/>
            <a:ext cx="1016528" cy="1452183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6457010" y="428382"/>
            <a:ext cx="7157552" cy="806503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24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KHỞI ĐỘNG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CF3FE24-51B4-4FFA-80A5-0AB202B01C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236280" y="1476933"/>
            <a:ext cx="7709033" cy="5900375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FEB9BEEE-CEE0-476B-8988-13CF21F0E9EF}"/>
              </a:ext>
            </a:extLst>
          </p:cNvPr>
          <p:cNvSpPr txBox="1"/>
          <p:nvPr/>
        </p:nvSpPr>
        <p:spPr>
          <a:xfrm>
            <a:off x="726596" y="2171700"/>
            <a:ext cx="9093280" cy="34293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Quan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sát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phần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bản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giao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thông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ở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Hồ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Chi Minh,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đọc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tên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phố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trả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lời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GB" sz="4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Hình dấu hỏi chấm đẹp | VFO.VN">
            <a:extLst>
              <a:ext uri="{FF2B5EF4-FFF2-40B4-BE49-F238E27FC236}">
                <a16:creationId xmlns:a16="http://schemas.microsoft.com/office/drawing/2014/main" id="{6B13F8D9-B59C-4322-86C3-596856EC5E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75" y="7377308"/>
            <a:ext cx="1202335" cy="1927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65D86BA1-1069-4A40-A472-80E5209F3DC1}"/>
              </a:ext>
            </a:extLst>
          </p:cNvPr>
          <p:cNvSpPr/>
          <p:nvPr/>
        </p:nvSpPr>
        <p:spPr>
          <a:xfrm>
            <a:off x="2437611" y="7419598"/>
            <a:ext cx="11964189" cy="2219701"/>
          </a:xfrm>
          <a:prstGeom prst="roundRect">
            <a:avLst/>
          </a:prstGeom>
          <a:ln w="38100"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FCCF36-1F48-4B0D-9E69-B134E5C3DD70}"/>
              </a:ext>
            </a:extLst>
          </p:cNvPr>
          <p:cNvSpPr txBox="1"/>
          <p:nvPr/>
        </p:nvSpPr>
        <p:spPr>
          <a:xfrm>
            <a:off x="2895600" y="7785957"/>
            <a:ext cx="11277600" cy="1457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3600" b="1" i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phố nào gợi nên hình ảnh hai đường thẳng song song? Hai đường thẳng cắt nhau?</a:t>
            </a:r>
            <a:endParaRPr lang="vi-VN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/>
      <p:bldP spid="23" grpId="0" animBg="1"/>
      <p:bldP spid="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CBAC990B-B21F-4C04-B1AB-8BD13C0B8D51}"/>
              </a:ext>
            </a:extLst>
          </p:cNvPr>
          <p:cNvSpPr txBox="1"/>
          <p:nvPr/>
        </p:nvSpPr>
        <p:spPr>
          <a:xfrm>
            <a:off x="1905000" y="239828"/>
            <a:ext cx="14048658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2: 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vẽ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biểu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nào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dưới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đây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đúng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82C9AB-086D-43DA-9CBA-A298372515D5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74456" y="989154"/>
            <a:ext cx="6339085" cy="395558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C8D726C-DFE9-4CE0-B27F-18CADE4F697E}"/>
              </a:ext>
            </a:extLst>
          </p:cNvPr>
          <p:cNvSpPr txBox="1"/>
          <p:nvPr/>
        </p:nvSpPr>
        <p:spPr>
          <a:xfrm>
            <a:off x="1267542" y="4957443"/>
            <a:ext cx="13377143" cy="44911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Hai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m // n, n // AB,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Ba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đôi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m //  n, AB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lần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lượt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m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n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tại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865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4">
            <a:extLst>
              <a:ext uri="{FF2B5EF4-FFF2-40B4-BE49-F238E27FC236}">
                <a16:creationId xmlns:a16="http://schemas.microsoft.com/office/drawing/2014/main" id="{8269F875-1A8A-4BE2-99D9-89914BABC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flipH="1">
            <a:off x="14779640" y="6521041"/>
            <a:ext cx="3975926" cy="4114800"/>
          </a:xfrm>
          <a:prstGeom prst="rect">
            <a:avLst/>
          </a:prstGeom>
        </p:spPr>
      </p:pic>
      <p:pic>
        <p:nvPicPr>
          <p:cNvPr id="3" name="Picture 28">
            <a:extLst>
              <a:ext uri="{FF2B5EF4-FFF2-40B4-BE49-F238E27FC236}">
                <a16:creationId xmlns:a16="http://schemas.microsoft.com/office/drawing/2014/main" id="{94172AFA-9F56-4F4C-AE01-1433E181AB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2624551">
            <a:off x="16353490" y="548766"/>
            <a:ext cx="2033947" cy="528826"/>
          </a:xfrm>
          <a:prstGeom prst="rect">
            <a:avLst/>
          </a:prstGeom>
        </p:spPr>
      </p:pic>
      <p:pic>
        <p:nvPicPr>
          <p:cNvPr id="4" name="Picture 29">
            <a:extLst>
              <a:ext uri="{FF2B5EF4-FFF2-40B4-BE49-F238E27FC236}">
                <a16:creationId xmlns:a16="http://schemas.microsoft.com/office/drawing/2014/main" id="{35418B3C-2077-4BF7-9474-74B3ACFAEA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25400" y="190500"/>
            <a:ext cx="1267542" cy="124536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21B14B7-9995-4B27-AC82-E69D6D878EAC}"/>
              </a:ext>
            </a:extLst>
          </p:cNvPr>
          <p:cNvSpPr txBox="1"/>
          <p:nvPr/>
        </p:nvSpPr>
        <p:spPr>
          <a:xfrm>
            <a:off x="2090308" y="797142"/>
            <a:ext cx="14362618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4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3: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bao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nhiêu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chỉ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có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điểm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vớ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một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cho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trước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en-US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2AA7B01-87E2-4C00-9F15-293B8BD75323}"/>
              </a:ext>
            </a:extLst>
          </p:cNvPr>
          <p:cNvSpPr txBox="1"/>
          <p:nvPr/>
        </p:nvSpPr>
        <p:spPr>
          <a:xfrm>
            <a:off x="2438400" y="4152900"/>
            <a:ext cx="2800350" cy="41102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A. 0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B. 1.                       </a:t>
            </a: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C. 2.                                 </a:t>
            </a:r>
            <a:endParaRPr lang="en-GB" sz="4400" dirty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D.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vô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số</a:t>
            </a:r>
            <a:r>
              <a:rPr lang="en-GB" sz="4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4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71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allAtOnce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1" y="-64770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grpSp>
        <p:nvGrpSpPr>
          <p:cNvPr id="11" name="Group 11"/>
          <p:cNvGrpSpPr/>
          <p:nvPr/>
        </p:nvGrpSpPr>
        <p:grpSpPr>
          <a:xfrm rot="173666">
            <a:off x="4002838" y="312354"/>
            <a:ext cx="9646159" cy="2586984"/>
            <a:chOff x="0" y="0"/>
            <a:chExt cx="16556128" cy="593961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0" y="254856"/>
              <a:ext cx="10284933" cy="5684763"/>
            </a:xfrm>
            <a:prstGeom prst="rect">
              <a:avLst/>
            </a:prstGeom>
          </p:spPr>
        </p:pic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6271196" y="0"/>
              <a:ext cx="10284933" cy="5684763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024040" y="-219320"/>
            <a:ext cx="1489798" cy="138686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8428292" y="-83685"/>
            <a:ext cx="750119" cy="642375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457101" y="1646620"/>
            <a:ext cx="3066494" cy="1054107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859249" y="8385610"/>
            <a:ext cx="1659675" cy="1967022"/>
          </a:xfrm>
          <a:prstGeom prst="rect">
            <a:avLst/>
          </a:prstGeom>
        </p:spPr>
      </p:pic>
      <p:sp>
        <p:nvSpPr>
          <p:cNvPr id="19" name="TextBox 19"/>
          <p:cNvSpPr txBox="1"/>
          <p:nvPr/>
        </p:nvSpPr>
        <p:spPr>
          <a:xfrm>
            <a:off x="3302610" y="1530267"/>
            <a:ext cx="10609828" cy="7437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759"/>
              </a:lnSpc>
            </a:pPr>
            <a:r>
              <a:rPr lang="en-US" sz="6600" b="1" dirty="0">
                <a:solidFill>
                  <a:srgbClr val="C00000"/>
                </a:solidFill>
                <a:latin typeface="Arial" panose="020B0604020202020204" pitchFamily="34" charset="0"/>
              </a:rPr>
              <a:t>HƯỚNG DẪN VỀ NHÀ</a:t>
            </a:r>
          </a:p>
        </p:txBody>
      </p:sp>
      <p:pic>
        <p:nvPicPr>
          <p:cNvPr id="20" name="Picture 2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410277" y="1028700"/>
            <a:ext cx="1267542" cy="124536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C85909-3F6E-47BC-AA3E-CA43847FE5E3}"/>
              </a:ext>
            </a:extLst>
          </p:cNvPr>
          <p:cNvSpPr txBox="1"/>
          <p:nvPr/>
        </p:nvSpPr>
        <p:spPr>
          <a:xfrm>
            <a:off x="2866270" y="3262912"/>
            <a:ext cx="14822816" cy="5056577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Ôn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đã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học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Tìm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thêm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những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tiễn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gợi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nên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hình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ảnh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song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đường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cắt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nhau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Hoàn thành bài tập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còn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lại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trong 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SGK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các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en-GB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Chuẩn bị bài mới “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Đoạn</a:t>
            </a:r>
            <a:r>
              <a:rPr lang="en-GB" sz="40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40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thẳng</a:t>
            </a:r>
            <a:r>
              <a:rPr lang="vi-VN" sz="4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”.</a:t>
            </a:r>
            <a:endParaRPr lang="en-US" sz="40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-377395" y="6328210"/>
            <a:ext cx="3975926" cy="411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3809310" y="4975064"/>
            <a:ext cx="3164240" cy="4283236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880276">
            <a:off x="15215018" y="1527176"/>
            <a:ext cx="1446456" cy="193505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899334">
            <a:off x="1240884" y="1678032"/>
            <a:ext cx="2730396" cy="200001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7"/>
          <a:srcRect/>
          <a:stretch>
            <a:fillRect/>
          </a:stretch>
        </p:blipFill>
        <p:spPr>
          <a:xfrm rot="906419">
            <a:off x="2084938" y="6980324"/>
            <a:ext cx="1796889" cy="184060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3267058">
            <a:off x="5408734" y="261497"/>
            <a:ext cx="7470531" cy="8623990"/>
          </a:xfrm>
          <a:prstGeom prst="rect">
            <a:avLst/>
          </a:prstGeom>
        </p:spPr>
      </p:pic>
      <p:sp>
        <p:nvSpPr>
          <p:cNvPr id="16" name="TextBox 16"/>
          <p:cNvSpPr txBox="1"/>
          <p:nvPr/>
        </p:nvSpPr>
        <p:spPr>
          <a:xfrm>
            <a:off x="4397188" y="2965205"/>
            <a:ext cx="9493621" cy="33373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8799" dirty="0">
                <a:solidFill>
                  <a:srgbClr val="C00000"/>
                </a:solidFill>
                <a:latin typeface="Arial" panose="020B0604020202020204" pitchFamily="34" charset="0"/>
              </a:rPr>
              <a:t>THANKS FOR WATHCHING!</a:t>
            </a:r>
          </a:p>
        </p:txBody>
      </p:sp>
      <p:pic>
        <p:nvPicPr>
          <p:cNvPr id="18" name="Picture 1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376549" y="1742217"/>
            <a:ext cx="1718510" cy="1871645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-1088099" y="5234335"/>
            <a:ext cx="4071481" cy="6412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690654" y="1028700"/>
            <a:ext cx="15759146" cy="8229600"/>
          </a:xfrm>
          <a:prstGeom prst="rect">
            <a:avLst/>
          </a:prstGeom>
        </p:spPr>
      </p:pic>
      <p:grpSp>
        <p:nvGrpSpPr>
          <p:cNvPr id="12" name="Group 12"/>
          <p:cNvGrpSpPr/>
          <p:nvPr/>
        </p:nvGrpSpPr>
        <p:grpSpPr>
          <a:xfrm>
            <a:off x="16172290" y="1749849"/>
            <a:ext cx="513109" cy="6494051"/>
            <a:chOff x="0" y="0"/>
            <a:chExt cx="684145" cy="8658735"/>
          </a:xfrm>
        </p:grpSpPr>
        <p:pic>
          <p:nvPicPr>
            <p:cNvPr id="13" name="Picture 13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5" name="Picture 15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sp>
        <p:nvSpPr>
          <p:cNvPr id="21" name="TextBox 21"/>
          <p:cNvSpPr txBox="1"/>
          <p:nvPr/>
        </p:nvSpPr>
        <p:spPr>
          <a:xfrm>
            <a:off x="1034668" y="1938749"/>
            <a:ext cx="16440532" cy="64426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BÀI 2.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CẮT NHAU.</a:t>
            </a:r>
          </a:p>
          <a:p>
            <a:pPr algn="ctr">
              <a:lnSpc>
                <a:spcPct val="150000"/>
              </a:lnSpc>
            </a:pPr>
            <a:r>
              <a:rPr lang="en-US" sz="7200" b="1" dirty="0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HAI ĐƯỜNG THẲNG SONG </a:t>
            </a:r>
            <a:r>
              <a:rPr lang="en-US" sz="7200" b="1" dirty="0" err="1">
                <a:solidFill>
                  <a:srgbClr val="27649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SONG</a:t>
            </a: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endParaRPr lang="en-US" sz="7200" b="1" dirty="0">
              <a:solidFill>
                <a:srgbClr val="27649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  <p:pic>
        <p:nvPicPr>
          <p:cNvPr id="22" name="Picture 2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425967" y="4891077"/>
            <a:ext cx="4071481" cy="641258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29092" y="6562726"/>
            <a:ext cx="3975926" cy="4114800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5716822" y="6938952"/>
            <a:ext cx="3084955" cy="336234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2822447"/>
            <a:ext cx="11021844" cy="2436877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3248411" y="5995250"/>
            <a:ext cx="11458880" cy="2436876"/>
          </a:xfrm>
          <a:prstGeom prst="rect">
            <a:avLst/>
          </a:prstGeom>
        </p:spPr>
      </p:pic>
      <p:pic>
        <p:nvPicPr>
          <p:cNvPr id="23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991758" y="1028700"/>
            <a:ext cx="1267542" cy="1245360"/>
          </a:xfrm>
          <a:prstGeom prst="rect">
            <a:avLst/>
          </a:prstGeom>
        </p:spPr>
      </p:pic>
      <p:sp>
        <p:nvSpPr>
          <p:cNvPr id="24" name="TextBox 24"/>
          <p:cNvSpPr txBox="1"/>
          <p:nvPr/>
        </p:nvSpPr>
        <p:spPr>
          <a:xfrm>
            <a:off x="2742661" y="529345"/>
            <a:ext cx="12470379" cy="11600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799"/>
              </a:lnSpc>
            </a:pPr>
            <a:r>
              <a:rPr lang="en-US" sz="8799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</a:p>
        </p:txBody>
      </p:sp>
      <p:pic>
        <p:nvPicPr>
          <p:cNvPr id="25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-1143000" y="2057403"/>
            <a:ext cx="4071481" cy="641258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5806820" y="7464115"/>
            <a:ext cx="2551182" cy="2822885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5986715" y="3626721"/>
            <a:ext cx="7382013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CẮT NHAU</a:t>
            </a: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9B6FA7C-EA59-4908-9495-883BFB31A8BB}"/>
              </a:ext>
            </a:extLst>
          </p:cNvPr>
          <p:cNvGrpSpPr/>
          <p:nvPr/>
        </p:nvGrpSpPr>
        <p:grpSpPr>
          <a:xfrm>
            <a:off x="4026073" y="3542235"/>
            <a:ext cx="876129" cy="861283"/>
            <a:chOff x="4491198" y="3216503"/>
            <a:chExt cx="876129" cy="861283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91198" y="3216503"/>
              <a:ext cx="870305" cy="810175"/>
            </a:xfrm>
            <a:prstGeom prst="rect">
              <a:avLst/>
            </a:prstGeom>
          </p:spPr>
        </p:pic>
        <p:sp>
          <p:nvSpPr>
            <p:cNvPr id="28" name="TextBox 28"/>
            <p:cNvSpPr txBox="1"/>
            <p:nvPr/>
          </p:nvSpPr>
          <p:spPr>
            <a:xfrm>
              <a:off x="4491198" y="3573865"/>
              <a:ext cx="876129" cy="50392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5400" dirty="0">
                  <a:solidFill>
                    <a:srgbClr val="276493"/>
                  </a:solidFill>
                  <a:latin typeface="Arial" panose="020B0604020202020204" pitchFamily="34" charset="0"/>
                </a:rPr>
                <a:t>1.</a:t>
              </a:r>
            </a:p>
          </p:txBody>
        </p:sp>
      </p:grpSp>
      <p:sp>
        <p:nvSpPr>
          <p:cNvPr id="29" name="TextBox 29"/>
          <p:cNvSpPr txBox="1"/>
          <p:nvPr/>
        </p:nvSpPr>
        <p:spPr>
          <a:xfrm>
            <a:off x="5402714" y="6921069"/>
            <a:ext cx="9645201" cy="64120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5040"/>
              </a:lnSpc>
            </a:pPr>
            <a:r>
              <a:rPr lang="en-US" sz="4400" b="1" dirty="0">
                <a:solidFill>
                  <a:srgbClr val="7030A0"/>
                </a:solidFill>
                <a:latin typeface="Arial" panose="020B0604020202020204" pitchFamily="34" charset="0"/>
              </a:rPr>
              <a:t>HAI ĐƯỜNG THẲNG SONG </a:t>
            </a:r>
            <a:r>
              <a:rPr lang="en-US" sz="4400" b="1" dirty="0" err="1">
                <a:solidFill>
                  <a:srgbClr val="7030A0"/>
                </a:solidFill>
                <a:latin typeface="Arial" panose="020B0604020202020204" pitchFamily="34" charset="0"/>
              </a:rPr>
              <a:t>SONG</a:t>
            </a:r>
            <a:endParaRPr lang="en-US" sz="4400" b="1" dirty="0">
              <a:solidFill>
                <a:srgbClr val="7030A0"/>
              </a:solidFill>
              <a:latin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939C442B-9131-49D3-980B-15FBE4A896F0}"/>
              </a:ext>
            </a:extLst>
          </p:cNvPr>
          <p:cNvGrpSpPr/>
          <p:nvPr/>
        </p:nvGrpSpPr>
        <p:grpSpPr>
          <a:xfrm>
            <a:off x="3974912" y="6816593"/>
            <a:ext cx="972624" cy="905425"/>
            <a:chOff x="4425929" y="5777723"/>
            <a:chExt cx="972624" cy="905425"/>
          </a:xfrm>
        </p:grpSpPr>
        <p:pic>
          <p:nvPicPr>
            <p:cNvPr id="14" name="Picture 14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/>
            <a:stretch>
              <a:fillRect/>
            </a:stretch>
          </p:blipFill>
          <p:spPr>
            <a:xfrm>
              <a:off x="4425929" y="5777723"/>
              <a:ext cx="972624" cy="905425"/>
            </a:xfrm>
            <a:prstGeom prst="rect">
              <a:avLst/>
            </a:prstGeom>
          </p:spPr>
        </p:pic>
        <p:sp>
          <p:nvSpPr>
            <p:cNvPr id="30" name="TextBox 30"/>
            <p:cNvSpPr txBox="1"/>
            <p:nvPr/>
          </p:nvSpPr>
          <p:spPr>
            <a:xfrm>
              <a:off x="4459974" y="6087187"/>
              <a:ext cx="938579" cy="486352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>
                <a:lnSpc>
                  <a:spcPts val="3600"/>
                </a:lnSpc>
              </a:pPr>
              <a:r>
                <a:rPr lang="en-US" sz="4800" dirty="0">
                  <a:solidFill>
                    <a:srgbClr val="276493"/>
                  </a:solidFill>
                  <a:latin typeface="Arial" panose="020B0604020202020204" pitchFamily="34" charset="0"/>
                </a:rPr>
                <a:t>2.</a:t>
              </a:r>
            </a:p>
          </p:txBody>
        </p:sp>
      </p:grpSp>
      <p:pic>
        <p:nvPicPr>
          <p:cNvPr id="39" name="Picture 3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>
            <a:fillRect/>
          </a:stretch>
        </p:blipFill>
        <p:spPr>
          <a:xfrm>
            <a:off x="717015" y="7044160"/>
            <a:ext cx="1363675" cy="14260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752600" y="2057853"/>
            <a:ext cx="13754100" cy="4728043"/>
          </a:xfrm>
          <a:prstGeom prst="rect">
            <a:avLst/>
          </a:prstGeom>
        </p:spPr>
      </p:pic>
      <p:grpSp>
        <p:nvGrpSpPr>
          <p:cNvPr id="15" name="Group 15"/>
          <p:cNvGrpSpPr/>
          <p:nvPr/>
        </p:nvGrpSpPr>
        <p:grpSpPr>
          <a:xfrm>
            <a:off x="2492009" y="3113543"/>
            <a:ext cx="513109" cy="6494051"/>
            <a:chOff x="0" y="0"/>
            <a:chExt cx="684145" cy="8658735"/>
          </a:xfrm>
        </p:grpSpPr>
        <p:pic>
          <p:nvPicPr>
            <p:cNvPr id="16" name="Picture 1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4145" cy="636877"/>
            </a:xfrm>
            <a:prstGeom prst="rect">
              <a:avLst/>
            </a:prstGeom>
          </p:spPr>
        </p:pic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1341115"/>
              <a:ext cx="684145" cy="636877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2670718"/>
              <a:ext cx="684145" cy="636877"/>
            </a:xfrm>
            <a:prstGeom prst="rect">
              <a:avLst/>
            </a:prstGeom>
          </p:spPr>
        </p:pic>
        <p:pic>
          <p:nvPicPr>
            <p:cNvPr id="19" name="Picture 1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4011833"/>
              <a:ext cx="684145" cy="636877"/>
            </a:xfrm>
            <a:prstGeom prst="rect">
              <a:avLst/>
            </a:prstGeom>
          </p:spPr>
        </p:pic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5351140"/>
              <a:ext cx="684145" cy="636877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6680743"/>
              <a:ext cx="684145" cy="636877"/>
            </a:xfrm>
            <a:prstGeom prst="rect">
              <a:avLst/>
            </a:prstGeom>
          </p:spPr>
        </p:pic>
        <p:pic>
          <p:nvPicPr>
            <p:cNvPr id="22" name="Picture 2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0" y="8021858"/>
              <a:ext cx="684145" cy="636877"/>
            </a:xfrm>
            <a:prstGeom prst="rect">
              <a:avLst/>
            </a:prstGeom>
          </p:spPr>
        </p:pic>
      </p:grpSp>
      <p:pic>
        <p:nvPicPr>
          <p:cNvPr id="23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flipH="1">
            <a:off x="14333017" y="6785896"/>
            <a:ext cx="3720009" cy="3849945"/>
          </a:xfrm>
          <a:prstGeom prst="rect">
            <a:avLst/>
          </a:prstGeom>
        </p:spPr>
      </p:pic>
      <p:pic>
        <p:nvPicPr>
          <p:cNvPr id="24" name="Picture 2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3668573" y="1642396"/>
            <a:ext cx="1267542" cy="1245360"/>
          </a:xfrm>
          <a:prstGeom prst="rect">
            <a:avLst/>
          </a:prstGeom>
        </p:spPr>
      </p:pic>
      <p:pic>
        <p:nvPicPr>
          <p:cNvPr id="25" name="Picture 2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 rot="330859">
            <a:off x="7927476" y="2082884"/>
            <a:ext cx="2033947" cy="528826"/>
          </a:xfrm>
          <a:prstGeom prst="rect">
            <a:avLst/>
          </a:prstGeom>
        </p:spPr>
      </p:pic>
      <p:pic>
        <p:nvPicPr>
          <p:cNvPr id="26" name="Picture 2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1822017" y="2181158"/>
            <a:ext cx="3066494" cy="1054107"/>
          </a:xfrm>
          <a:prstGeom prst="rect">
            <a:avLst/>
          </a:prstGeom>
        </p:spPr>
      </p:pic>
      <p:sp>
        <p:nvSpPr>
          <p:cNvPr id="27" name="TextBox 27"/>
          <p:cNvSpPr txBox="1"/>
          <p:nvPr/>
        </p:nvSpPr>
        <p:spPr>
          <a:xfrm>
            <a:off x="3096792" y="3934976"/>
            <a:ext cx="12409908" cy="9446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8000"/>
              </a:lnSpc>
            </a:pPr>
            <a:r>
              <a:rPr lang="en-US" sz="6000" b="1" dirty="0">
                <a:solidFill>
                  <a:srgbClr val="7030A0"/>
                </a:solidFill>
                <a:latin typeface="Arial" panose="020B0604020202020204" pitchFamily="34" charset="0"/>
              </a:rPr>
              <a:t>I. HAI ĐƯỜNG THẲNG CẮT NHAU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-12700"/>
            <a:ext cx="1267542" cy="1245360"/>
          </a:xfrm>
          <a:prstGeom prst="rect">
            <a:avLst/>
          </a:prstGeom>
        </p:spPr>
      </p:pic>
      <p:pic>
        <p:nvPicPr>
          <p:cNvPr id="22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15138400" y="207592"/>
            <a:ext cx="3066494" cy="10541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DD2ABAC-3097-41DA-9AE0-338433FC153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8113" y="1093806"/>
            <a:ext cx="1649717" cy="813559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7D5AD1A8-C261-4D5D-87A2-F3E32D3B3A8F}"/>
              </a:ext>
            </a:extLst>
          </p:cNvPr>
          <p:cNvSpPr txBox="1"/>
          <p:nvPr/>
        </p:nvSpPr>
        <p:spPr>
          <a:xfrm>
            <a:off x="2590800" y="1118751"/>
            <a:ext cx="147828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Hai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ở </a:t>
            </a:r>
            <a:r>
              <a:rPr lang="en-US" sz="4400" dirty="0" err="1">
                <a:latin typeface="Arial" panose="020B0604020202020204" pitchFamily="34" charset="0"/>
              </a:rPr>
              <a:t>Hình</a:t>
            </a:r>
            <a:r>
              <a:rPr lang="en-US" sz="4400" dirty="0">
                <a:latin typeface="Arial" panose="020B0604020202020204" pitchFamily="34" charset="0"/>
              </a:rPr>
              <a:t> 26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bao </a:t>
            </a:r>
            <a:r>
              <a:rPr lang="en-US" sz="4400" dirty="0" err="1">
                <a:latin typeface="Arial" panose="020B0604020202020204" pitchFamily="34" charset="0"/>
              </a:rPr>
              <a:t>nhiêu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chung</a:t>
            </a:r>
            <a:r>
              <a:rPr lang="en-US" sz="4400" dirty="0">
                <a:latin typeface="Arial" panose="020B0604020202020204" pitchFamily="34" charset="0"/>
              </a:rPr>
              <a:t>.</a:t>
            </a:r>
            <a:endParaRPr lang="vi-VN" sz="4400" dirty="0">
              <a:latin typeface="Arial" panose="020B0604020202020204" pitchFamily="34" charset="0"/>
            </a:endParaRP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21BF73C6-4504-4000-8212-A5F593C1D91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580767" y="2143819"/>
            <a:ext cx="6739890" cy="37102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C1871944-D345-4901-BA96-FDBDC682AEA2}"/>
              </a:ext>
            </a:extLst>
          </p:cNvPr>
          <p:cNvSpPr txBox="1"/>
          <p:nvPr/>
        </p:nvSpPr>
        <p:spPr>
          <a:xfrm>
            <a:off x="13282567" y="5855505"/>
            <a:ext cx="381000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400" i="1" dirty="0" err="1">
                <a:solidFill>
                  <a:srgbClr val="002060"/>
                </a:solidFill>
                <a:latin typeface="Arial" panose="020B0604020202020204" pitchFamily="34" charset="0"/>
              </a:rPr>
              <a:t>Hình</a:t>
            </a: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 26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CD4378E-05EC-4704-AE64-6E16BFF19148}"/>
              </a:ext>
            </a:extLst>
          </p:cNvPr>
          <p:cNvSpPr txBox="1"/>
          <p:nvPr/>
        </p:nvSpPr>
        <p:spPr>
          <a:xfrm>
            <a:off x="1900909" y="2343695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dirty="0">
                <a:solidFill>
                  <a:schemeClr val="accent4">
                    <a:lumMod val="50000"/>
                  </a:schemeClr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ai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một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chung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là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chemeClr val="accent4">
                    <a:lumMod val="50000"/>
                  </a:schemeClr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chemeClr val="accent4">
                  <a:lumMod val="50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6C3AE284-0305-4DBF-AC9F-1092043A66C6}"/>
              </a:ext>
            </a:extLst>
          </p:cNvPr>
          <p:cNvSpPr/>
          <p:nvPr/>
        </p:nvSpPr>
        <p:spPr>
          <a:xfrm>
            <a:off x="863251" y="5156570"/>
            <a:ext cx="772829" cy="5713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879D80B-F409-4A55-9870-AE430E6A4B67}"/>
              </a:ext>
            </a:extLst>
          </p:cNvPr>
          <p:cNvSpPr txBox="1"/>
          <p:nvPr/>
        </p:nvSpPr>
        <p:spPr>
          <a:xfrm>
            <a:off x="1926309" y="4549980"/>
            <a:ext cx="9729429" cy="18204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Ta </a:t>
            </a:r>
            <a:r>
              <a:rPr lang="en-US" sz="4400" u="sng" dirty="0" err="1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nói</a:t>
            </a:r>
            <a:r>
              <a:rPr lang="en-US" sz="4400" u="sng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r>
              <a:rPr lang="en-US" sz="4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và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nhau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tại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dirty="0" err="1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điểm</a:t>
            </a:r>
            <a:r>
              <a:rPr lang="en-US" sz="4400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O.</a:t>
            </a:r>
            <a:endParaRPr lang="en-US" sz="4400" dirty="0">
              <a:solidFill>
                <a:srgbClr val="C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âu hỏi Yes/ No Question - Tech12h">
            <a:extLst>
              <a:ext uri="{FF2B5EF4-FFF2-40B4-BE49-F238E27FC236}">
                <a16:creationId xmlns:a16="http://schemas.microsoft.com/office/drawing/2014/main" id="{B8F5465F-3F19-41E4-8D90-F0A98BD14E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7" y="7390688"/>
            <a:ext cx="4619625" cy="2771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hought Bubble: Cloud 40">
            <a:extLst>
              <a:ext uri="{FF2B5EF4-FFF2-40B4-BE49-F238E27FC236}">
                <a16:creationId xmlns:a16="http://schemas.microsoft.com/office/drawing/2014/main" id="{ACA78DF4-2A72-4732-B4A2-95589768F9F4}"/>
              </a:ext>
            </a:extLst>
          </p:cNvPr>
          <p:cNvSpPr/>
          <p:nvPr/>
        </p:nvSpPr>
        <p:spPr>
          <a:xfrm>
            <a:off x="6286675" y="7307633"/>
            <a:ext cx="7734125" cy="2771775"/>
          </a:xfrm>
          <a:prstGeom prst="cloudCallout">
            <a:avLst>
              <a:gd name="adj1" fmla="val -69152"/>
              <a:gd name="adj2" fmla="val 26065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nl-NL" sz="4400" i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Hai đường thẳng cắt nhau là gì?</a:t>
            </a:r>
            <a:endParaRPr lang="en-US" sz="4400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vi-VN" sz="4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6" grpId="0"/>
      <p:bldP spid="38" grpId="0"/>
      <p:bldP spid="39" grpId="0" animBg="1"/>
      <p:bldP spid="40" grpId="0"/>
      <p:bldP spid="4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6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65075" y="363656"/>
            <a:ext cx="1363675" cy="1426066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5606355" y="1914525"/>
            <a:ext cx="2834475" cy="1140876"/>
          </a:xfrm>
          <a:prstGeom prst="rect">
            <a:avLst/>
          </a:prstGeom>
        </p:spPr>
      </p:pic>
      <p:grpSp>
        <p:nvGrpSpPr>
          <p:cNvPr id="29" name="Group 28">
            <a:extLst>
              <a:ext uri="{FF2B5EF4-FFF2-40B4-BE49-F238E27FC236}">
                <a16:creationId xmlns:a16="http://schemas.microsoft.com/office/drawing/2014/main" id="{D538EDD2-0C46-4D2E-8678-B226D91D698C}"/>
              </a:ext>
            </a:extLst>
          </p:cNvPr>
          <p:cNvGrpSpPr/>
          <p:nvPr/>
        </p:nvGrpSpPr>
        <p:grpSpPr>
          <a:xfrm>
            <a:off x="1428750" y="2615903"/>
            <a:ext cx="14499296" cy="4556162"/>
            <a:chOff x="1627666" y="2571750"/>
            <a:chExt cx="11499791" cy="3334249"/>
          </a:xfrm>
        </p:grpSpPr>
        <p:sp>
          <p:nvSpPr>
            <p:cNvPr id="30" name="Freeform 3">
              <a:extLst>
                <a:ext uri="{FF2B5EF4-FFF2-40B4-BE49-F238E27FC236}">
                  <a16:creationId xmlns:a16="http://schemas.microsoft.com/office/drawing/2014/main" id="{4EEDB451-9A92-4845-B214-C389B4D560A0}"/>
                </a:ext>
              </a:extLst>
            </p:cNvPr>
            <p:cNvSpPr/>
            <p:nvPr/>
          </p:nvSpPr>
          <p:spPr>
            <a:xfrm>
              <a:off x="1627666" y="2571750"/>
              <a:ext cx="11499791" cy="3334249"/>
            </a:xfrm>
            <a:custGeom>
              <a:avLst/>
              <a:gdLst/>
              <a:ahLst/>
              <a:cxnLst/>
              <a:rect l="l" t="t" r="r" b="b"/>
              <a:pathLst>
                <a:path w="2063458" h="2203873">
                  <a:moveTo>
                    <a:pt x="0" y="0"/>
                  </a:moveTo>
                  <a:lnTo>
                    <a:pt x="2063458" y="0"/>
                  </a:lnTo>
                  <a:lnTo>
                    <a:pt x="2063458" y="2203873"/>
                  </a:lnTo>
                  <a:lnTo>
                    <a:pt x="0" y="2203873"/>
                  </a:lnTo>
                  <a:close/>
                </a:path>
              </a:pathLst>
            </a:custGeom>
            <a:solidFill>
              <a:srgbClr val="CCFF99"/>
            </a:solidFill>
          </p:spPr>
          <p:txBody>
            <a:bodyPr/>
            <a:lstStyle/>
            <a:p>
              <a:pPr algn="ctr">
                <a:lnSpc>
                  <a:spcPct val="13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000000"/>
                </a:buClr>
                <a:buFont typeface="Arial"/>
                <a:buNone/>
              </a:pPr>
              <a:r>
                <a:rPr lang="en-US" sz="2000" kern="0" dirty="0">
                  <a:solidFill>
                    <a:srgbClr val="F2F4CF"/>
                  </a:solidFill>
                  <a:latin typeface="Arial"/>
                  <a:ea typeface="Times New Roman" panose="02020603050405020304" pitchFamily="18" charset="0"/>
                  <a:cs typeface="Arial"/>
                  <a:sym typeface="Arial"/>
                </a:rPr>
                <a:t>           </a:t>
              </a:r>
              <a:endParaRPr lang="en-US" sz="2000" b="1" kern="0" dirty="0">
                <a:solidFill>
                  <a:srgbClr val="F2F4CF"/>
                </a:solidFill>
                <a:latin typeface="Arial"/>
                <a:ea typeface="Calibri" panose="020F0502020204030204" pitchFamily="34" charset="0"/>
                <a:cs typeface="Arial"/>
                <a:sym typeface="Arial"/>
              </a:endParaRPr>
            </a:p>
          </p:txBody>
        </p:sp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4A643B02-50C8-4E7A-8FE1-FAD7C1B9A4A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colorTemperature colorTemp="4700"/>
                      </a14:imgEffect>
                      <a14:imgEffect>
                        <a14:saturation sat="40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1627666" y="2571750"/>
              <a:ext cx="874096" cy="801335"/>
            </a:xfrm>
            <a:prstGeom prst="rect">
              <a:avLst/>
            </a:prstGeom>
          </p:spPr>
        </p:pic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AED97B80-D3C0-4F3C-BDA3-9EF42DC1FD9A}"/>
              </a:ext>
            </a:extLst>
          </p:cNvPr>
          <p:cNvSpPr txBox="1"/>
          <p:nvPr/>
        </p:nvSpPr>
        <p:spPr>
          <a:xfrm>
            <a:off x="2530838" y="3101008"/>
            <a:ext cx="12715411" cy="2873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Hai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chỉ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thẳng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cắt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nhau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gọi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giao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điểm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hai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đường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4783448" y="4880432"/>
            <a:ext cx="3657382" cy="5615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372827" y="-9058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829583" y="145463"/>
            <a:ext cx="9457917" cy="1469052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 rot="2283888">
            <a:off x="14317953" y="307519"/>
            <a:ext cx="2033947" cy="528826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492339" y="8284966"/>
            <a:ext cx="1301322" cy="2002034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4694130" y="-50800"/>
            <a:ext cx="962913" cy="946062"/>
          </a:xfrm>
          <a:prstGeom prst="rect">
            <a:avLst/>
          </a:prstGeom>
        </p:spPr>
      </p:pic>
      <p:pic>
        <p:nvPicPr>
          <p:cNvPr id="18" name="Picture 18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 rot="474231">
            <a:off x="16962109" y="204255"/>
            <a:ext cx="1228848" cy="1496314"/>
          </a:xfrm>
          <a:prstGeom prst="rect">
            <a:avLst/>
          </a:pr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1162DC87-C046-4906-88C5-6E31738B48F6}"/>
              </a:ext>
            </a:extLst>
          </p:cNvPr>
          <p:cNvGrpSpPr/>
          <p:nvPr/>
        </p:nvGrpSpPr>
        <p:grpSpPr>
          <a:xfrm>
            <a:off x="-218806" y="-167189"/>
            <a:ext cx="5381580" cy="2415758"/>
            <a:chOff x="-635721" y="-139698"/>
            <a:chExt cx="5381580" cy="2415758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388922">
              <a:off x="980621" y="-1109963"/>
              <a:ext cx="2415758" cy="4356287"/>
            </a:xfrm>
            <a:prstGeom prst="rect">
              <a:avLst/>
            </a:prstGeom>
          </p:spPr>
        </p:pic>
        <p:sp>
          <p:nvSpPr>
            <p:cNvPr id="19" name="TextBox 19"/>
            <p:cNvSpPr txBox="1"/>
            <p:nvPr/>
          </p:nvSpPr>
          <p:spPr>
            <a:xfrm>
              <a:off x="-635721" y="793905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Luyện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</a:t>
              </a:r>
              <a:r>
                <a:rPr lang="en-US" sz="5400" dirty="0" err="1">
                  <a:solidFill>
                    <a:srgbClr val="FFFFFF"/>
                  </a:solidFill>
                  <a:latin typeface="Arial" panose="020B0604020202020204" pitchFamily="34" charset="0"/>
                </a:rPr>
                <a:t>tập</a:t>
              </a:r>
              <a:r>
                <a:rPr lang="en-US" sz="5400" dirty="0">
                  <a:solidFill>
                    <a:srgbClr val="FFFFFF"/>
                  </a:solidFill>
                  <a:latin typeface="Arial" panose="020B0604020202020204" pitchFamily="34" charset="0"/>
                </a:rPr>
                <a:t> 1</a:t>
              </a: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77FA5ACA-200A-4F0A-9ADB-D3CF2379B236}"/>
              </a:ext>
            </a:extLst>
          </p:cNvPr>
          <p:cNvSpPr txBox="1"/>
          <p:nvPr/>
        </p:nvSpPr>
        <p:spPr>
          <a:xfrm>
            <a:off x="7409327" y="313693"/>
            <a:ext cx="954164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29.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658CA11F-C1E4-414B-B33B-9FAEB1EB5D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808265" y="1656258"/>
            <a:ext cx="6768084" cy="3238014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6A9C99-0E91-4C31-BF23-18524B0CC0F8}"/>
              </a:ext>
            </a:extLst>
          </p:cNvPr>
          <p:cNvSpPr txBox="1"/>
          <p:nvPr/>
        </p:nvSpPr>
        <p:spPr>
          <a:xfrm>
            <a:off x="492339" y="2579279"/>
            <a:ext cx="11130896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A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B.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5236CBD-EC09-431D-A89F-24CFBD50AED9}"/>
              </a:ext>
            </a:extLst>
          </p:cNvPr>
          <p:cNvSpPr txBox="1"/>
          <p:nvPr/>
        </p:nvSpPr>
        <p:spPr>
          <a:xfrm>
            <a:off x="486962" y="3995262"/>
            <a:ext cx="14676838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d </a:t>
            </a:r>
            <a:r>
              <a:rPr lang="en-US" sz="4400" dirty="0" err="1">
                <a:latin typeface="Arial" panose="020B0604020202020204" pitchFamily="34" charset="0"/>
              </a:rPr>
              <a:t>có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c hay </a:t>
            </a:r>
            <a:r>
              <a:rPr lang="en-US" sz="4400" dirty="0" err="1">
                <a:latin typeface="Arial" panose="020B0604020202020204" pitchFamily="34" charset="0"/>
              </a:rPr>
              <a:t>không</a:t>
            </a:r>
            <a:r>
              <a:rPr lang="en-US" sz="4400" dirty="0">
                <a:latin typeface="Arial" panose="020B0604020202020204" pitchFamily="34" charset="0"/>
              </a:rPr>
              <a:t>?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762BB60-0C98-412D-8A78-74D5837ACCE8}"/>
              </a:ext>
            </a:extLst>
          </p:cNvPr>
          <p:cNvSpPr txBox="1"/>
          <p:nvPr/>
        </p:nvSpPr>
        <p:spPr>
          <a:xfrm>
            <a:off x="7981726" y="4886507"/>
            <a:ext cx="18648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solidFill>
                  <a:srgbClr val="FF0000"/>
                </a:solidFill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solidFill>
                  <a:srgbClr val="FF0000"/>
                </a:solidFill>
                <a:latin typeface="Arial" panose="020B0604020202020204" pitchFamily="34" charset="0"/>
              </a:rPr>
              <a:t>:</a:t>
            </a:r>
            <a:endParaRPr lang="vi-VN" sz="4400" b="1" u="sng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555D9AF-CB54-4D8B-B8E5-1CC1FF7091A4}"/>
              </a:ext>
            </a:extLst>
          </p:cNvPr>
          <p:cNvSpPr txBox="1"/>
          <p:nvPr/>
        </p:nvSpPr>
        <p:spPr>
          <a:xfrm>
            <a:off x="1749791" y="6092942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a)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0B5ED0CD-3872-423D-9683-A7AAA24192AA}"/>
              </a:ext>
            </a:extLst>
          </p:cNvPr>
          <p:cNvPicPr>
            <a:picLocks noChangeAspect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03121" y="5429866"/>
            <a:ext cx="3941646" cy="2770178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AF594FDC-D159-4013-9084-C23922B2251E}"/>
              </a:ext>
            </a:extLst>
          </p:cNvPr>
          <p:cNvSpPr txBox="1"/>
          <p:nvPr/>
        </p:nvSpPr>
        <p:spPr>
          <a:xfrm>
            <a:off x="1782155" y="8402690"/>
            <a:ext cx="955461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i="1" dirty="0">
                <a:solidFill>
                  <a:srgbClr val="002060"/>
                </a:solidFill>
                <a:latin typeface="Arial" panose="020B0604020202020204" pitchFamily="34" charset="0"/>
              </a:rPr>
              <a:t>b)</a:t>
            </a:r>
            <a:endParaRPr lang="vi-VN" sz="4400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59BF495-8368-4B1F-92C5-7614877BC9D8}"/>
              </a:ext>
            </a:extLst>
          </p:cNvPr>
          <p:cNvSpPr txBox="1"/>
          <p:nvPr/>
        </p:nvSpPr>
        <p:spPr>
          <a:xfrm>
            <a:off x="3194271" y="8284966"/>
            <a:ext cx="10287000" cy="9063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3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có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cắt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đường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4400" i="1" dirty="0" err="1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thẳng</a:t>
            </a:r>
            <a:r>
              <a:rPr lang="en-US" sz="4400" i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c</a:t>
            </a:r>
            <a:endParaRPr lang="en-US" sz="4400" i="1" dirty="0">
              <a:solidFill>
                <a:srgbClr val="002060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6" grpId="0"/>
      <p:bldP spid="27" grpId="0"/>
      <p:bldP spid="34" grpId="0"/>
      <p:bldP spid="35" grpId="0"/>
      <p:bldP spid="38" grpId="0"/>
      <p:bldP spid="4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1143000" y="0"/>
            <a:ext cx="20574000" cy="10287000"/>
            <a:chOff x="0" y="0"/>
            <a:chExt cx="27432000" cy="13716000"/>
          </a:xfrm>
        </p:grpSpPr>
        <p:pic>
          <p:nvPicPr>
            <p:cNvPr id="3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6858000" cy="6858000"/>
            </a:xfrm>
            <a:prstGeom prst="rect">
              <a:avLst/>
            </a:prstGeom>
          </p:spPr>
        </p:pic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0"/>
              <a:ext cx="6858000" cy="6858000"/>
            </a:xfrm>
            <a:prstGeom prst="rect">
              <a:avLst/>
            </a:prstGeom>
          </p:spPr>
        </p:pic>
        <p:pic>
          <p:nvPicPr>
            <p:cNvPr id="5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0" y="6858000"/>
              <a:ext cx="6858000" cy="6858000"/>
            </a:xfrm>
            <a:prstGeom prst="rect">
              <a:avLst/>
            </a:prstGeom>
          </p:spPr>
        </p:pic>
        <p:pic>
          <p:nvPicPr>
            <p:cNvPr id="6" name="Picture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58000" y="6858000"/>
              <a:ext cx="6858000" cy="6858000"/>
            </a:xfrm>
            <a:prstGeom prst="rect">
              <a:avLst/>
            </a:prstGeom>
          </p:spPr>
        </p:pic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0"/>
              <a:ext cx="6858000" cy="6858000"/>
            </a:xfrm>
            <a:prstGeom prst="rect">
              <a:avLst/>
            </a:prstGeom>
          </p:spPr>
        </p:pic>
        <p:pic>
          <p:nvPicPr>
            <p:cNvPr id="8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0"/>
              <a:ext cx="6858000" cy="6858000"/>
            </a:xfrm>
            <a:prstGeom prst="rect">
              <a:avLst/>
            </a:prstGeom>
          </p:spPr>
        </p:pic>
        <p:pic>
          <p:nvPicPr>
            <p:cNvPr id="9" name="Picture 9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13716000" y="6858000"/>
              <a:ext cx="6858000" cy="6858000"/>
            </a:xfrm>
            <a:prstGeom prst="rect">
              <a:avLst/>
            </a:prstGeom>
          </p:spPr>
        </p:pic>
        <p:pic>
          <p:nvPicPr>
            <p:cNvPr id="10" name="Picture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20574000" y="6858000"/>
              <a:ext cx="6858000" cy="6858000"/>
            </a:xfrm>
            <a:prstGeom prst="rect">
              <a:avLst/>
            </a:prstGeom>
          </p:spPr>
        </p:pic>
      </p:grpSp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4511683" y="12700"/>
            <a:ext cx="11535503" cy="139896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4836" y="7550397"/>
            <a:ext cx="1718510" cy="1871645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118183" y="8804462"/>
            <a:ext cx="1363675" cy="1426066"/>
          </a:xfrm>
          <a:prstGeom prst="rect">
            <a:avLst/>
          </a:prstGeom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5131995" y="269062"/>
            <a:ext cx="3066494" cy="1054107"/>
          </a:xfrm>
          <a:prstGeom prst="rect">
            <a:avLst/>
          </a:prstGeom>
        </p:spPr>
      </p:pic>
      <p:pic>
        <p:nvPicPr>
          <p:cNvPr id="20" name="Picture 20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16047187" y="8303692"/>
            <a:ext cx="1883787" cy="1714246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E945712C-6755-4141-B2ED-E103B9366BE2}"/>
              </a:ext>
            </a:extLst>
          </p:cNvPr>
          <p:cNvGrpSpPr/>
          <p:nvPr/>
        </p:nvGrpSpPr>
        <p:grpSpPr>
          <a:xfrm>
            <a:off x="-53875" y="-28876"/>
            <a:ext cx="5381580" cy="2163189"/>
            <a:chOff x="10375133" y="1399376"/>
            <a:chExt cx="5381580" cy="2163189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rcRect/>
            <a:stretch>
              <a:fillRect/>
            </a:stretch>
          </p:blipFill>
          <p:spPr>
            <a:xfrm rot="4627838">
              <a:off x="12035598" y="243104"/>
              <a:ext cx="2163189" cy="4475734"/>
            </a:xfrm>
            <a:prstGeom prst="rect">
              <a:avLst/>
            </a:prstGeom>
          </p:spPr>
        </p:pic>
        <p:sp>
          <p:nvSpPr>
            <p:cNvPr id="21" name="TextBox 21"/>
            <p:cNvSpPr txBox="1"/>
            <p:nvPr/>
          </p:nvSpPr>
          <p:spPr>
            <a:xfrm>
              <a:off x="10375133" y="2135868"/>
              <a:ext cx="5381580" cy="615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4800"/>
                </a:lnSpc>
                <a:spcBef>
                  <a:spcPct val="0"/>
                </a:spcBef>
              </a:pPr>
              <a:r>
                <a:rPr lang="en-US" sz="4800" b="1" dirty="0">
                  <a:solidFill>
                    <a:srgbClr val="FFFFFF"/>
                  </a:solidFill>
                  <a:latin typeface="Arial" panose="020B0604020202020204" pitchFamily="34" charset="0"/>
                </a:rPr>
                <a:t>LUYỆN TẬP 2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FF5503F-251C-4C95-867D-B3AFED53404A}"/>
              </a:ext>
            </a:extLst>
          </p:cNvPr>
          <p:cNvSpPr txBox="1"/>
          <p:nvPr/>
        </p:nvSpPr>
        <p:spPr>
          <a:xfrm>
            <a:off x="6172200" y="269062"/>
            <a:ext cx="10217095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Cho </a:t>
            </a:r>
            <a:r>
              <a:rPr lang="en-US" sz="4400" dirty="0" err="1">
                <a:latin typeface="Arial" panose="020B0604020202020204" pitchFamily="34" charset="0"/>
              </a:rPr>
              <a:t>ba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điểm</a:t>
            </a:r>
            <a:r>
              <a:rPr lang="en-US" sz="4400" dirty="0">
                <a:latin typeface="Arial" panose="020B0604020202020204" pitchFamily="34" charset="0"/>
              </a:rPr>
              <a:t> M, N, P </a:t>
            </a:r>
            <a:r>
              <a:rPr lang="en-US" sz="4400" dirty="0" err="1">
                <a:latin typeface="Arial" panose="020B0604020202020204" pitchFamily="34" charset="0"/>
              </a:rPr>
              <a:t>như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i="1" dirty="0" err="1">
                <a:latin typeface="Arial" panose="020B0604020202020204" pitchFamily="34" charset="0"/>
              </a:rPr>
              <a:t>Hình</a:t>
            </a:r>
            <a:r>
              <a:rPr lang="en-US" sz="4400" i="1" dirty="0">
                <a:latin typeface="Arial" panose="020B0604020202020204" pitchFamily="34" charset="0"/>
              </a:rPr>
              <a:t> 30. </a:t>
            </a:r>
            <a:endParaRPr lang="vi-VN" sz="4400" i="1" dirty="0">
              <a:latin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B5FA63D-9FBD-43DF-809E-64CCC8EA0F4F}"/>
              </a:ext>
            </a:extLst>
          </p:cNvPr>
          <p:cNvSpPr txBox="1"/>
          <p:nvPr/>
        </p:nvSpPr>
        <p:spPr>
          <a:xfrm>
            <a:off x="1763812" y="2158688"/>
            <a:ext cx="13650137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a)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423A6C-CF54-416A-AA27-C187B6420102}"/>
              </a:ext>
            </a:extLst>
          </p:cNvPr>
          <p:cNvSpPr txBox="1"/>
          <p:nvPr/>
        </p:nvSpPr>
        <p:spPr>
          <a:xfrm>
            <a:off x="1723345" y="3479087"/>
            <a:ext cx="146659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dirty="0">
                <a:latin typeface="Arial" panose="020B0604020202020204" pitchFamily="34" charset="0"/>
              </a:rPr>
              <a:t>b) </a:t>
            </a:r>
            <a:r>
              <a:rPr lang="en-US" sz="4400" dirty="0" err="1">
                <a:latin typeface="Arial" panose="020B0604020202020204" pitchFamily="34" charset="0"/>
              </a:rPr>
              <a:t>Vẽ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hai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đi</a:t>
            </a:r>
            <a:r>
              <a:rPr lang="en-US" sz="4400" dirty="0">
                <a:latin typeface="Arial" panose="020B0604020202020204" pitchFamily="34" charset="0"/>
              </a:rPr>
              <a:t> qua M </a:t>
            </a:r>
            <a:r>
              <a:rPr lang="en-US" sz="4400" dirty="0" err="1">
                <a:latin typeface="Arial" panose="020B0604020202020204" pitchFamily="34" charset="0"/>
              </a:rPr>
              <a:t>và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cắt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đường</a:t>
            </a:r>
            <a:r>
              <a:rPr lang="en-US" sz="4400" dirty="0">
                <a:latin typeface="Arial" panose="020B0604020202020204" pitchFamily="34" charset="0"/>
              </a:rPr>
              <a:t> </a:t>
            </a:r>
            <a:r>
              <a:rPr lang="en-US" sz="4400" dirty="0" err="1">
                <a:latin typeface="Arial" panose="020B0604020202020204" pitchFamily="34" charset="0"/>
              </a:rPr>
              <a:t>thẳng</a:t>
            </a:r>
            <a:r>
              <a:rPr lang="en-US" sz="4400" dirty="0">
                <a:latin typeface="Arial" panose="020B0604020202020204" pitchFamily="34" charset="0"/>
              </a:rPr>
              <a:t> NP.</a:t>
            </a:r>
            <a:endParaRPr lang="vi-VN" sz="4400" dirty="0">
              <a:latin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E409D8B-8B58-4A79-B1C6-F00B19B64D68}"/>
              </a:ext>
            </a:extLst>
          </p:cNvPr>
          <p:cNvSpPr txBox="1"/>
          <p:nvPr/>
        </p:nvSpPr>
        <p:spPr>
          <a:xfrm>
            <a:off x="7754250" y="4487633"/>
            <a:ext cx="1770750" cy="78861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4400" b="1" u="sng" dirty="0" err="1">
                <a:latin typeface="Arial" panose="020B0604020202020204" pitchFamily="34" charset="0"/>
              </a:rPr>
              <a:t>Giải</a:t>
            </a:r>
            <a:r>
              <a:rPr lang="en-US" sz="4400" b="1" u="sng" dirty="0">
                <a:latin typeface="Arial" panose="020B0604020202020204" pitchFamily="34" charset="0"/>
              </a:rPr>
              <a:t>:</a:t>
            </a:r>
            <a:endParaRPr lang="vi-VN" sz="4400" b="1" u="sng" dirty="0">
              <a:latin typeface="Arial" panose="020B0604020202020204" pitchFamily="34" charset="0"/>
            </a:endParaRP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ACEDA1B-5CBE-4429-A781-99AE40A10A8F}"/>
              </a:ext>
            </a:extLst>
          </p:cNvPr>
          <p:cNvGrpSpPr/>
          <p:nvPr/>
        </p:nvGrpSpPr>
        <p:grpSpPr>
          <a:xfrm>
            <a:off x="4662639" y="5363432"/>
            <a:ext cx="7852481" cy="4757816"/>
            <a:chOff x="0" y="0"/>
            <a:chExt cx="2152650" cy="1304290"/>
          </a:xfrm>
        </p:grpSpPr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659C2574-8A9E-4106-BF13-6A543C4D52FA}"/>
                </a:ext>
              </a:extLst>
            </p:cNvPr>
            <p:cNvCxnSpPr/>
            <p:nvPr/>
          </p:nvCxnSpPr>
          <p:spPr>
            <a:xfrm>
              <a:off x="800100" y="123825"/>
              <a:ext cx="1200150" cy="118046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B24CB1C-04CE-4707-8BA2-020906535BDF}"/>
                </a:ext>
              </a:extLst>
            </p:cNvPr>
            <p:cNvSpPr/>
            <p:nvPr/>
          </p:nvSpPr>
          <p:spPr>
            <a:xfrm>
              <a:off x="1047750" y="371475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260">
              <a:extLst>
                <a:ext uri="{FF2B5EF4-FFF2-40B4-BE49-F238E27FC236}">
                  <a16:creationId xmlns:a16="http://schemas.microsoft.com/office/drawing/2014/main" id="{D4952E45-10B5-4303-873C-10281325A601}"/>
                </a:ext>
              </a:extLst>
            </p:cNvPr>
            <p:cNvSpPr txBox="1"/>
            <p:nvPr/>
          </p:nvSpPr>
          <p:spPr>
            <a:xfrm>
              <a:off x="942975" y="0"/>
              <a:ext cx="381000" cy="323215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M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3" name="Text Box 281">
              <a:extLst>
                <a:ext uri="{FF2B5EF4-FFF2-40B4-BE49-F238E27FC236}">
                  <a16:creationId xmlns:a16="http://schemas.microsoft.com/office/drawing/2014/main" id="{4F34341A-3835-4D20-ADDD-33155FF44032}"/>
                </a:ext>
              </a:extLst>
            </p:cNvPr>
            <p:cNvSpPr txBox="1"/>
            <p:nvPr/>
          </p:nvSpPr>
          <p:spPr>
            <a:xfrm>
              <a:off x="457200" y="942975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N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5051419-C6FE-4A72-A053-B74C648D5FEB}"/>
                </a:ext>
              </a:extLst>
            </p:cNvPr>
            <p:cNvSpPr/>
            <p:nvPr/>
          </p:nvSpPr>
          <p:spPr>
            <a:xfrm>
              <a:off x="1562100" y="876300"/>
              <a:ext cx="45719" cy="456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DBD5113D-18E4-4FEB-AAB7-3DD66A860689}"/>
                </a:ext>
              </a:extLst>
            </p:cNvPr>
            <p:cNvCxnSpPr/>
            <p:nvPr/>
          </p:nvCxnSpPr>
          <p:spPr>
            <a:xfrm>
              <a:off x="0" y="876300"/>
              <a:ext cx="2152650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6" name="Text Box 272">
              <a:extLst>
                <a:ext uri="{FF2B5EF4-FFF2-40B4-BE49-F238E27FC236}">
                  <a16:creationId xmlns:a16="http://schemas.microsoft.com/office/drawing/2014/main" id="{5321943F-53FE-4A6D-8363-44344CA594CB}"/>
                </a:ext>
              </a:extLst>
            </p:cNvPr>
            <p:cNvSpPr txBox="1"/>
            <p:nvPr/>
          </p:nvSpPr>
          <p:spPr>
            <a:xfrm>
              <a:off x="1447800" y="914400"/>
              <a:ext cx="381000" cy="323610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algn="just">
                <a:lnSpc>
                  <a:spcPct val="115000"/>
                </a:lnSpc>
                <a:spcBef>
                  <a:spcPts val="0"/>
                </a:spcBef>
                <a:spcAft>
                  <a:spcPts val="1000"/>
                </a:spcAft>
              </a:pPr>
              <a:r>
                <a:rPr lang="en-GB" sz="440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P</a:t>
              </a:r>
              <a:endParaRPr lang="en-US" sz="440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C8AC55AE-67A5-4CCE-B15A-97A3103FF551}"/>
                </a:ext>
              </a:extLst>
            </p:cNvPr>
            <p:cNvCxnSpPr/>
            <p:nvPr/>
          </p:nvCxnSpPr>
          <p:spPr>
            <a:xfrm flipH="1">
              <a:off x="190500" y="104775"/>
              <a:ext cx="1171575" cy="1133475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E292500D-C57F-41C6-AA2C-F695F5BFC97D}"/>
                </a:ext>
              </a:extLst>
            </p:cNvPr>
            <p:cNvSpPr/>
            <p:nvPr/>
          </p:nvSpPr>
          <p:spPr>
            <a:xfrm>
              <a:off x="542773" y="855600"/>
              <a:ext cx="45085" cy="45085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44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928</Words>
  <Application>Microsoft Office PowerPoint</Application>
  <PresentationFormat>Tùy chỉnh</PresentationFormat>
  <Paragraphs>117</Paragraphs>
  <Slides>23</Slides>
  <Notes>0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23</vt:i4>
      </vt:variant>
    </vt:vector>
  </HeadingPairs>
  <TitlesOfParts>
    <vt:vector size="28" baseType="lpstr">
      <vt:lpstr>Times New Roman</vt:lpstr>
      <vt:lpstr>Calibri</vt:lpstr>
      <vt:lpstr>Arial</vt:lpstr>
      <vt:lpstr>Calibri Light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LaptopAZ.vn</dc:creator>
  <cp:lastModifiedBy>truong yen nhi</cp:lastModifiedBy>
  <cp:revision>10</cp:revision>
  <dcterms:created xsi:type="dcterms:W3CDTF">2006-08-16T00:00:00Z</dcterms:created>
  <dcterms:modified xsi:type="dcterms:W3CDTF">2023-05-02T12:57:04Z</dcterms:modified>
  <dc:identifier>DAEwhoOCIrw</dc:identifier>
</cp:coreProperties>
</file>