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Merriweather" panose="00000500000000000000" pitchFamily="2" charset="0"/>
      <p:regular r:id="rId44"/>
      <p:bold r:id="rId45"/>
      <p:italic r:id="rId46"/>
      <p:boldItalic r:id="rId47"/>
    </p:embeddedFont>
    <p:embeddedFont>
      <p:font typeface="Merriweather Black" panose="00000A00000000000000" pitchFamily="2" charset="0"/>
      <p:bold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54" d="100"/>
          <a:sy n="54" d="100"/>
        </p:scale>
        <p:origin x="71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00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27.png"/><Relationship Id="rId60" Type="http://schemas.openxmlformats.org/officeDocument/2006/relationships/image" Target="../media/image29.png"/><Relationship Id="rId4" Type="http://schemas.openxmlformats.org/officeDocument/2006/relationships/image" Target="../media/image12.sv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98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AB.</a:t>
                </a:r>
                <a:endParaRPr lang="en-US" sz="3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đó: AH &lt; AB, AH &lt; 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AH &lt; AB &lt; 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Chỉ 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K</a:t>
              </a:r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∆BKH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: 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2748253"/>
              </a:xfrm>
              <a:prstGeom prst="rect">
                <a:avLst/>
              </a:prstGeom>
              <a:blipFill>
                <a:blip r:embed="rId4"/>
                <a:stretch>
                  <a:fillRect l="-2281" r="-22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72136" y="4000500"/>
                <a:ext cx="10082463" cy="4594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136" y="4000500"/>
                <a:ext cx="10082463" cy="4594912"/>
              </a:xfrm>
              <a:prstGeom prst="rect">
                <a:avLst/>
              </a:prstGeom>
              <a:blipFill>
                <a:blip r:embed="rId5"/>
                <a:stretch>
                  <a:fillRect l="-1936" r="-3630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7B76E1C-8E6F-C0E1-05AA-544F19E3DC8D}"/>
              </a:ext>
            </a:extLst>
          </p:cNvPr>
          <p:cNvSpPr txBox="1"/>
          <p:nvPr/>
        </p:nvSpPr>
        <p:spPr>
          <a:xfrm>
            <a:off x="8229600" y="214282"/>
            <a:ext cx="5885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78,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BA1CD8E4-469C-625D-4B27-2E5C3E9EDE15}"/>
                  </a:ext>
                </a:extLst>
              </p:cNvPr>
              <p:cNvSpPr txBox="1"/>
              <p:nvPr/>
            </p:nvSpPr>
            <p:spPr>
              <a:xfrm>
                <a:off x="7672136" y="8246702"/>
                <a:ext cx="9244012" cy="2175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800" dirty="0">
                    <a:solidFill>
                      <a:srgbClr val="43434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BA1CD8E4-469C-625D-4B27-2E5C3E9E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136" y="8246702"/>
                <a:ext cx="9244012" cy="2175596"/>
              </a:xfrm>
              <a:prstGeom prst="rect">
                <a:avLst/>
              </a:prstGeom>
              <a:blipFill>
                <a:blip r:embed="rId6"/>
                <a:stretch>
                  <a:fillRect l="-2704" r="-2968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2190</Words>
  <Application>Microsoft Office PowerPoint</Application>
  <PresentationFormat>Tùy chỉnh</PresentationFormat>
  <Paragraphs>171</Paragraphs>
  <Slides>35</Slides>
  <Notes>32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35</vt:i4>
      </vt:variant>
    </vt:vector>
  </HeadingPairs>
  <TitlesOfParts>
    <vt:vector size="47" baseType="lpstr">
      <vt:lpstr>Symbol</vt:lpstr>
      <vt:lpstr>Autour One</vt:lpstr>
      <vt:lpstr>Arial</vt:lpstr>
      <vt:lpstr>Calibri</vt:lpstr>
      <vt:lpstr>Merriweather</vt:lpstr>
      <vt:lpstr>Merriweather Black</vt:lpstr>
      <vt:lpstr>Spectral Light</vt:lpstr>
      <vt:lpstr>Spectral</vt:lpstr>
      <vt:lpstr>Times New Roman</vt:lpstr>
      <vt:lpstr>Cambria Math</vt:lpstr>
      <vt:lpstr>Office Theme</vt:lpstr>
      <vt:lpstr>Graph Paper Style Thesis by Slidesgo</vt:lpstr>
      <vt:lpstr>Bản trình bày PowerPoint</vt:lpstr>
      <vt:lpstr>Bản trình bày PowerPoint</vt:lpstr>
      <vt:lpstr>Bản trình bày PowerPoint</vt:lpstr>
      <vt:lpstr>NỘI DUNG BÀI HỌC</vt:lpstr>
      <vt:lpstr>Bản trình bày PowerPoint</vt:lpstr>
      <vt:lpstr>Bản trình bày PowerPoint</vt:lpstr>
      <vt:lpstr>Ví dụ 1 (SGK – tr97)</vt:lpstr>
      <vt:lpstr>Bản trình bày PowerPoint</vt:lpstr>
      <vt:lpstr>Bản trình bày PowerPoint</vt:lpstr>
      <vt:lpstr>Bản trình bày PowerPoint</vt:lpstr>
      <vt:lpstr>Bản trình bày PowerPoint</vt:lpstr>
      <vt:lpstr>KẾT LUẬN</vt:lpstr>
      <vt:lpstr>Ví dụ 2 (SGK – tr98)</vt:lpstr>
      <vt:lpstr>Bản trình bày PowerPoint</vt:lpstr>
      <vt:lpstr>LUYỆN TẬP 2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truong yen nhi</cp:lastModifiedBy>
  <cp:revision>118</cp:revision>
  <dcterms:created xsi:type="dcterms:W3CDTF">2006-08-16T00:00:00Z</dcterms:created>
  <dcterms:modified xsi:type="dcterms:W3CDTF">2023-04-11T18:38:44Z</dcterms:modified>
  <dc:identifier>DAFOn_7ZoxE</dc:identifier>
</cp:coreProperties>
</file>