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38"/>
  </p:notesMasterIdLst>
  <p:sldIdLst>
    <p:sldId id="256" r:id="rId3"/>
    <p:sldId id="259" r:id="rId4"/>
    <p:sldId id="257" r:id="rId5"/>
    <p:sldId id="318" r:id="rId6"/>
    <p:sldId id="262" r:id="rId7"/>
    <p:sldId id="263" r:id="rId8"/>
    <p:sldId id="266" r:id="rId9"/>
    <p:sldId id="316" r:id="rId10"/>
    <p:sldId id="306" r:id="rId11"/>
    <p:sldId id="307" r:id="rId12"/>
    <p:sldId id="400" r:id="rId13"/>
    <p:sldId id="312" r:id="rId14"/>
    <p:sldId id="342" r:id="rId15"/>
    <p:sldId id="322" r:id="rId16"/>
    <p:sldId id="346" r:id="rId17"/>
    <p:sldId id="292" r:id="rId18"/>
    <p:sldId id="392" r:id="rId19"/>
    <p:sldId id="393" r:id="rId20"/>
    <p:sldId id="394" r:id="rId21"/>
    <p:sldId id="395" r:id="rId22"/>
    <p:sldId id="396" r:id="rId23"/>
    <p:sldId id="276" r:id="rId24"/>
    <p:sldId id="397" r:id="rId25"/>
    <p:sldId id="401" r:id="rId26"/>
    <p:sldId id="349" r:id="rId27"/>
    <p:sldId id="398" r:id="rId28"/>
    <p:sldId id="402" r:id="rId29"/>
    <p:sldId id="337" r:id="rId30"/>
    <p:sldId id="278" r:id="rId31"/>
    <p:sldId id="399" r:id="rId32"/>
    <p:sldId id="299" r:id="rId33"/>
    <p:sldId id="403" r:id="rId34"/>
    <p:sldId id="404" r:id="rId35"/>
    <p:sldId id="303" r:id="rId36"/>
    <p:sldId id="338" r:id="rId37"/>
  </p:sldIdLst>
  <p:sldSz cx="18288000" cy="10287000"/>
  <p:notesSz cx="6858000" cy="9144000"/>
  <p:embeddedFontLst>
    <p:embeddedFont>
      <p:font typeface="Calibri" panose="020F0502020204030204" pitchFamily="34" charset="0"/>
      <p:regular r:id="rId39"/>
      <p:bold r:id="rId40"/>
      <p:italic r:id="rId41"/>
      <p:boldItalic r:id="rId42"/>
    </p:embeddedFont>
    <p:embeddedFont>
      <p:font typeface="Cambria Math" panose="02040503050406030204" pitchFamily="18" charset="0"/>
      <p:regular r:id="rId43"/>
    </p:embeddedFont>
    <p:embeddedFont>
      <p:font typeface="Merriweather" panose="00000500000000000000" pitchFamily="2" charset="0"/>
      <p:regular r:id="rId44"/>
    </p:embeddedFont>
    <p:embeddedFont>
      <p:font typeface="Merriweather Black" panose="00000A00000000000000" pitchFamily="2" charset="0"/>
      <p:bold r:id="rId4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14" autoAdjust="0"/>
    <p:restoredTop sz="94622" autoAdjust="0"/>
  </p:normalViewPr>
  <p:slideViewPr>
    <p:cSldViewPr>
      <p:cViewPr varScale="1">
        <p:scale>
          <a:sx n="52" d="100"/>
          <a:sy n="52" d="100"/>
        </p:scale>
        <p:origin x="91" y="1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1.fntdata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font" Target="fonts/font4.fntdata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font" Target="fonts/font2.fntdata"/><Relationship Id="rId45" Type="http://schemas.openxmlformats.org/officeDocument/2006/relationships/font" Target="fonts/font7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font" Target="fonts/font5.fntdata"/><Relationship Id="rId48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46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ACD7EC-8160-4F6F-8B91-FAB4358242AE}" type="datetimeFigureOut">
              <a:rPr lang="en-US" smtClean="0"/>
              <a:t>2/5/2023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BCA1D0-31EE-4614-BDCE-338CB48A6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781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1" name="Google Shape;2121;g132c0d347fb_0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2" name="Google Shape;2122;g132c0d347fb_0_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716647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7" name="Google Shape;2227;g131cd8db3ce_0_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8" name="Google Shape;2228;g131cd8db3ce_0_1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103827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7" name="Google Shape;2227;g131cd8db3ce_0_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8" name="Google Shape;2228;g131cd8db3ce_0_1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004587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4" name="Google Shape;2104;g132c0d347fb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5" name="Google Shape;2105;g132c0d347fb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722922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7" name="Google Shape;2227;g131cd8db3ce_0_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8" name="Google Shape;2228;g131cd8db3ce_0_1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726506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3" name="Google Shape;2843;g132c0d347fb_0_13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4" name="Google Shape;2844;g132c0d347fb_0_13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539314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4DD517-68FC-4A63-A08E-FD122F82A9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42321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4DD517-68FC-4A63-A08E-FD122F82A9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08203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4DD517-68FC-4A63-A08E-FD122F82A9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16634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4DD517-68FC-4A63-A08E-FD122F82A9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87040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4DD517-68FC-4A63-A08E-FD122F82A9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97329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7" name="Google Shape;2227;g131cd8db3ce_0_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8" name="Google Shape;2228;g131cd8db3ce_0_1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67906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4" name="Google Shape;2104;g132c0d347fb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5" name="Google Shape;2105;g132c0d347fb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91327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4" name="Google Shape;2104;g132c0d347fb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5" name="Google Shape;2105;g132c0d347fb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597305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4" name="Google Shape;2104;g132c0d347fb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5" name="Google Shape;2105;g132c0d347fb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408725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4" name="Google Shape;2104;g132c0d347fb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5" name="Google Shape;2105;g132c0d347fb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4335761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4" name="Google Shape;2104;g132c0d347fb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5" name="Google Shape;2105;g132c0d347fb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6843847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4" name="Google Shape;2104;g132c0d347fb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5" name="Google Shape;2105;g132c0d347fb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8501382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3" name="Google Shape;2843;g132c0d347fb_0_13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4" name="Google Shape;2844;g132c0d347fb_0_13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4135466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4" name="Google Shape;2104;g132c0d347fb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5" name="Google Shape;2105;g132c0d347fb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2321710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4" name="Google Shape;2104;g132c0d347fb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5" name="Google Shape;2105;g132c0d347fb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9518191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4" name="Google Shape;2104;g132c0d347fb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5" name="Google Shape;2105;g132c0d347fb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006180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8" name="Google Shape;2188;g131cd8db3ce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9" name="Google Shape;2189;g131cd8db3ce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264644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4" name="Google Shape;2104;g132c0d347fb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5" name="Google Shape;2105;g132c0d347fb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9745889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4" name="Google Shape;2104;g132c0d347fb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5" name="Google Shape;2105;g132c0d347fb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6402134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8" name="Google Shape;2828;g132c0d347fb_0_1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9" name="Google Shape;2829;g132c0d347fb_0_11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771624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4" name="Google Shape;2104;g132c0d347fb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5" name="Google Shape;2105;g132c0d347fb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503772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7" name="Google Shape;2227;g131cd8db3ce_0_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8" name="Google Shape;2228;g131cd8db3ce_0_1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408006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4" name="Google Shape;2104;g132c0d347fb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5" name="Google Shape;2105;g132c0d347fb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341109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8" name="Google Shape;2188;g131cd8db3ce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9" name="Google Shape;2189;g131cd8db3ce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510372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4" name="Google Shape;2104;g132c0d347fb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5" name="Google Shape;2105;g132c0d347fb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488325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4" name="Google Shape;2104;g132c0d347fb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5" name="Google Shape;2105;g132c0d347fb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92154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 header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oogle Shape;95;p3"/>
          <p:cNvGrpSpPr/>
          <p:nvPr/>
        </p:nvGrpSpPr>
        <p:grpSpPr>
          <a:xfrm>
            <a:off x="-302050" y="-174917"/>
            <a:ext cx="18887900" cy="10673886"/>
            <a:chOff x="1366600" y="892542"/>
            <a:chExt cx="757200" cy="649200"/>
          </a:xfrm>
        </p:grpSpPr>
        <p:grpSp>
          <p:nvGrpSpPr>
            <p:cNvPr id="96" name="Google Shape;96;p3"/>
            <p:cNvGrpSpPr/>
            <p:nvPr/>
          </p:nvGrpSpPr>
          <p:grpSpPr>
            <a:xfrm>
              <a:off x="1366600" y="892542"/>
              <a:ext cx="757199" cy="649200"/>
              <a:chOff x="1366600" y="892542"/>
              <a:chExt cx="757199" cy="649200"/>
            </a:xfrm>
          </p:grpSpPr>
          <p:cxnSp>
            <p:nvCxnSpPr>
              <p:cNvPr id="97" name="Google Shape;97;p3"/>
              <p:cNvCxnSpPr/>
              <p:nvPr/>
            </p:nvCxnSpPr>
            <p:spPr>
              <a:xfrm>
                <a:off x="1366600" y="892542"/>
                <a:ext cx="0" cy="649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8" name="Google Shape;98;p3"/>
              <p:cNvCxnSpPr/>
              <p:nvPr/>
            </p:nvCxnSpPr>
            <p:spPr>
              <a:xfrm>
                <a:off x="1555900" y="892542"/>
                <a:ext cx="0" cy="649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" name="Google Shape;99;p3"/>
              <p:cNvCxnSpPr/>
              <p:nvPr/>
            </p:nvCxnSpPr>
            <p:spPr>
              <a:xfrm>
                <a:off x="1745200" y="892542"/>
                <a:ext cx="0" cy="649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" name="Google Shape;100;p3"/>
              <p:cNvCxnSpPr/>
              <p:nvPr/>
            </p:nvCxnSpPr>
            <p:spPr>
              <a:xfrm>
                <a:off x="1934499" y="892542"/>
                <a:ext cx="0" cy="649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" name="Google Shape;101;p3"/>
              <p:cNvCxnSpPr/>
              <p:nvPr/>
            </p:nvCxnSpPr>
            <p:spPr>
              <a:xfrm>
                <a:off x="2123799" y="892542"/>
                <a:ext cx="0" cy="649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02" name="Google Shape;102;p3"/>
            <p:cNvGrpSpPr/>
            <p:nvPr/>
          </p:nvGrpSpPr>
          <p:grpSpPr>
            <a:xfrm>
              <a:off x="1366600" y="892542"/>
              <a:ext cx="757200" cy="645919"/>
              <a:chOff x="1366600" y="892542"/>
              <a:chExt cx="757200" cy="645919"/>
            </a:xfrm>
          </p:grpSpPr>
          <p:cxnSp>
            <p:nvCxnSpPr>
              <p:cNvPr id="103" name="Google Shape;103;p3"/>
              <p:cNvCxnSpPr/>
              <p:nvPr/>
            </p:nvCxnSpPr>
            <p:spPr>
              <a:xfrm>
                <a:off x="1366600" y="892542"/>
                <a:ext cx="757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4" name="Google Shape;104;p3"/>
              <p:cNvCxnSpPr/>
              <p:nvPr/>
            </p:nvCxnSpPr>
            <p:spPr>
              <a:xfrm>
                <a:off x="1366600" y="1107849"/>
                <a:ext cx="757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5" name="Google Shape;105;p3"/>
              <p:cNvCxnSpPr/>
              <p:nvPr/>
            </p:nvCxnSpPr>
            <p:spPr>
              <a:xfrm>
                <a:off x="1366600" y="1323155"/>
                <a:ext cx="757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" name="Google Shape;106;p3"/>
              <p:cNvCxnSpPr/>
              <p:nvPr/>
            </p:nvCxnSpPr>
            <p:spPr>
              <a:xfrm>
                <a:off x="1366600" y="1538461"/>
                <a:ext cx="757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07" name="Google Shape;107;p3"/>
          <p:cNvSpPr txBox="1">
            <a:spLocks noGrp="1"/>
          </p:cNvSpPr>
          <p:nvPr>
            <p:ph type="title" hasCustomPrompt="1"/>
          </p:nvPr>
        </p:nvSpPr>
        <p:spPr>
          <a:xfrm>
            <a:off x="4496300" y="1079000"/>
            <a:ext cx="4596600" cy="22872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2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24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24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24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24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24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24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24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24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8" name="Google Shape;108;p3"/>
          <p:cNvSpPr txBox="1">
            <a:spLocks noGrp="1"/>
          </p:cNvSpPr>
          <p:nvPr>
            <p:ph type="title" idx="2"/>
          </p:nvPr>
        </p:nvSpPr>
        <p:spPr>
          <a:xfrm>
            <a:off x="4421300" y="3366150"/>
            <a:ext cx="9440400" cy="35292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108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7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7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7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7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7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7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7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7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9" name="Google Shape;109;p3"/>
          <p:cNvSpPr txBox="1">
            <a:spLocks noGrp="1"/>
          </p:cNvSpPr>
          <p:nvPr>
            <p:ph type="subTitle" idx="1"/>
          </p:nvPr>
        </p:nvSpPr>
        <p:spPr>
          <a:xfrm>
            <a:off x="4484594" y="7969750"/>
            <a:ext cx="4596600" cy="1170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3200">
                <a:solidFill>
                  <a:schemeClr val="lt1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110" name="Google Shape;110;p3"/>
          <p:cNvGrpSpPr/>
          <p:nvPr/>
        </p:nvGrpSpPr>
        <p:grpSpPr>
          <a:xfrm>
            <a:off x="862152" y="8534296"/>
            <a:ext cx="1702280" cy="1336932"/>
            <a:chOff x="431076" y="4267148"/>
            <a:chExt cx="851140" cy="668466"/>
          </a:xfrm>
        </p:grpSpPr>
        <p:sp>
          <p:nvSpPr>
            <p:cNvPr id="111" name="Google Shape;111;p3"/>
            <p:cNvSpPr/>
            <p:nvPr/>
          </p:nvSpPr>
          <p:spPr>
            <a:xfrm>
              <a:off x="943815" y="4267148"/>
              <a:ext cx="338400" cy="331200"/>
            </a:xfrm>
            <a:prstGeom prst="star4">
              <a:avLst>
                <a:gd name="adj" fmla="val 12500"/>
              </a:avLst>
            </a:prstGeom>
            <a:solidFill>
              <a:schemeClr val="accen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431076" y="4704914"/>
              <a:ext cx="236700" cy="230700"/>
            </a:xfrm>
            <a:prstGeom prst="star4">
              <a:avLst>
                <a:gd name="adj" fmla="val 12500"/>
              </a:avLst>
            </a:prstGeom>
            <a:solidFill>
              <a:schemeClr val="dk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13" name="Google Shape;113;p3"/>
          <p:cNvGrpSpPr/>
          <p:nvPr/>
        </p:nvGrpSpPr>
        <p:grpSpPr>
          <a:xfrm>
            <a:off x="15829980" y="8888050"/>
            <a:ext cx="1380128" cy="658216"/>
            <a:chOff x="7740700" y="4100311"/>
            <a:chExt cx="786936" cy="604089"/>
          </a:xfrm>
        </p:grpSpPr>
        <p:grpSp>
          <p:nvGrpSpPr>
            <p:cNvPr id="114" name="Google Shape;114;p3"/>
            <p:cNvGrpSpPr/>
            <p:nvPr/>
          </p:nvGrpSpPr>
          <p:grpSpPr>
            <a:xfrm>
              <a:off x="7740700" y="4149700"/>
              <a:ext cx="737550" cy="554700"/>
              <a:chOff x="7740700" y="4149700"/>
              <a:chExt cx="737550" cy="554700"/>
            </a:xfrm>
          </p:grpSpPr>
          <p:sp>
            <p:nvSpPr>
              <p:cNvPr id="115" name="Google Shape;115;p3"/>
              <p:cNvSpPr/>
              <p:nvPr/>
            </p:nvSpPr>
            <p:spPr>
              <a:xfrm rot="5400000">
                <a:off x="7905550" y="4131700"/>
                <a:ext cx="554700" cy="590700"/>
              </a:xfrm>
              <a:prstGeom prst="upArrow">
                <a:avLst>
                  <a:gd name="adj1" fmla="val 50000"/>
                  <a:gd name="adj2" fmla="val 50000"/>
                </a:avLst>
              </a:pr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28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16" name="Google Shape;116;p3"/>
              <p:cNvSpPr/>
              <p:nvPr/>
            </p:nvSpPr>
            <p:spPr>
              <a:xfrm>
                <a:off x="7740700" y="4286500"/>
                <a:ext cx="86400" cy="281100"/>
              </a:xfrm>
              <a:prstGeom prst="rect">
                <a:avLst/>
              </a:pr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28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17" name="Google Shape;117;p3"/>
            <p:cNvSpPr/>
            <p:nvPr/>
          </p:nvSpPr>
          <p:spPr>
            <a:xfrm rot="5400000">
              <a:off x="7954936" y="4082311"/>
              <a:ext cx="554700" cy="590700"/>
            </a:xfrm>
            <a:prstGeom prst="upArrow">
              <a:avLst>
                <a:gd name="adj1" fmla="val 50000"/>
                <a:gd name="adj2" fmla="val 50000"/>
              </a:avLst>
            </a:prstGeom>
            <a:solidFill>
              <a:schemeClr val="dk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758504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" type="tx">
  <p:cSld name="Title and body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" name="Google Shape;119;p4"/>
          <p:cNvGrpSpPr/>
          <p:nvPr/>
        </p:nvGrpSpPr>
        <p:grpSpPr>
          <a:xfrm>
            <a:off x="-70549" y="-63670"/>
            <a:ext cx="18429098" cy="10414340"/>
            <a:chOff x="-35275" y="-31835"/>
            <a:chExt cx="9214549" cy="5207170"/>
          </a:xfrm>
        </p:grpSpPr>
        <p:grpSp>
          <p:nvGrpSpPr>
            <p:cNvPr id="120" name="Google Shape;120;p4"/>
            <p:cNvGrpSpPr/>
            <p:nvPr/>
          </p:nvGrpSpPr>
          <p:grpSpPr>
            <a:xfrm>
              <a:off x="-35275" y="-31835"/>
              <a:ext cx="4607271" cy="2603603"/>
              <a:chOff x="987999" y="461925"/>
              <a:chExt cx="1514404" cy="1507151"/>
            </a:xfrm>
          </p:grpSpPr>
          <p:grpSp>
            <p:nvGrpSpPr>
              <p:cNvPr id="121" name="Google Shape;121;p4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122" name="Google Shape;122;p4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3" name="Google Shape;123;p4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4" name="Google Shape;124;p4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5" name="Google Shape;125;p4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6" name="Google Shape;126;p4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7" name="Google Shape;127;p4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8" name="Google Shape;128;p4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9" name="Google Shape;129;p4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0" name="Google Shape;130;p4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131" name="Google Shape;131;p4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132" name="Google Shape;132;p4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3" name="Google Shape;133;p4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4" name="Google Shape;134;p4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5" name="Google Shape;135;p4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6" name="Google Shape;136;p4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7" name="Google Shape;137;p4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8" name="Google Shape;138;p4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9" name="Google Shape;139;p4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140" name="Google Shape;140;p4"/>
            <p:cNvGrpSpPr/>
            <p:nvPr/>
          </p:nvGrpSpPr>
          <p:grpSpPr>
            <a:xfrm>
              <a:off x="4572003" y="-31835"/>
              <a:ext cx="4607271" cy="2603603"/>
              <a:chOff x="987999" y="461925"/>
              <a:chExt cx="1514404" cy="1507151"/>
            </a:xfrm>
          </p:grpSpPr>
          <p:grpSp>
            <p:nvGrpSpPr>
              <p:cNvPr id="141" name="Google Shape;141;p4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142" name="Google Shape;142;p4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3" name="Google Shape;143;p4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4" name="Google Shape;144;p4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5" name="Google Shape;145;p4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6" name="Google Shape;146;p4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7" name="Google Shape;147;p4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8" name="Google Shape;148;p4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9" name="Google Shape;149;p4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0" name="Google Shape;150;p4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151" name="Google Shape;151;p4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152" name="Google Shape;152;p4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3" name="Google Shape;153;p4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4" name="Google Shape;154;p4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5" name="Google Shape;155;p4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6" name="Google Shape;156;p4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7" name="Google Shape;157;p4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8" name="Google Shape;158;p4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9" name="Google Shape;159;p4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160" name="Google Shape;160;p4"/>
            <p:cNvGrpSpPr/>
            <p:nvPr/>
          </p:nvGrpSpPr>
          <p:grpSpPr>
            <a:xfrm>
              <a:off x="-35275" y="2571732"/>
              <a:ext cx="4607271" cy="2603603"/>
              <a:chOff x="987999" y="461925"/>
              <a:chExt cx="1514404" cy="1507151"/>
            </a:xfrm>
          </p:grpSpPr>
          <p:grpSp>
            <p:nvGrpSpPr>
              <p:cNvPr id="161" name="Google Shape;161;p4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162" name="Google Shape;162;p4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" name="Google Shape;163;p4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4" name="Google Shape;164;p4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5" name="Google Shape;165;p4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6" name="Google Shape;166;p4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7" name="Google Shape;167;p4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8" name="Google Shape;168;p4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9" name="Google Shape;169;p4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0" name="Google Shape;170;p4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171" name="Google Shape;171;p4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172" name="Google Shape;172;p4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3" name="Google Shape;173;p4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4" name="Google Shape;174;p4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5" name="Google Shape;175;p4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6" name="Google Shape;176;p4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7" name="Google Shape;177;p4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8" name="Google Shape;178;p4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9" name="Google Shape;179;p4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180" name="Google Shape;180;p4"/>
            <p:cNvGrpSpPr/>
            <p:nvPr/>
          </p:nvGrpSpPr>
          <p:grpSpPr>
            <a:xfrm>
              <a:off x="4572003" y="2571732"/>
              <a:ext cx="4607271" cy="2603603"/>
              <a:chOff x="987999" y="461925"/>
              <a:chExt cx="1514404" cy="1507151"/>
            </a:xfrm>
          </p:grpSpPr>
          <p:grpSp>
            <p:nvGrpSpPr>
              <p:cNvPr id="181" name="Google Shape;181;p4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182" name="Google Shape;182;p4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3" name="Google Shape;183;p4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4" name="Google Shape;184;p4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5" name="Google Shape;185;p4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6" name="Google Shape;186;p4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7" name="Google Shape;187;p4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8" name="Google Shape;188;p4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9" name="Google Shape;189;p4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0" name="Google Shape;190;p4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191" name="Google Shape;191;p4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192" name="Google Shape;192;p4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3" name="Google Shape;193;p4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4" name="Google Shape;194;p4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5" name="Google Shape;195;p4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6" name="Google Shape;196;p4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7" name="Google Shape;197;p4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" name="Google Shape;198;p4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9" name="Google Shape;199;p4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</p:grpSp>
      <p:sp>
        <p:nvSpPr>
          <p:cNvPr id="200" name="Google Shape;200;p4"/>
          <p:cNvSpPr txBox="1">
            <a:spLocks noGrp="1"/>
          </p:cNvSpPr>
          <p:nvPr>
            <p:ph type="title"/>
          </p:nvPr>
        </p:nvSpPr>
        <p:spPr>
          <a:xfrm>
            <a:off x="1080000" y="678650"/>
            <a:ext cx="16129800" cy="148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4"/>
          <p:cNvSpPr txBox="1">
            <a:spLocks noGrp="1"/>
          </p:cNvSpPr>
          <p:nvPr>
            <p:ph type="body" idx="1"/>
          </p:nvPr>
        </p:nvSpPr>
        <p:spPr>
          <a:xfrm>
            <a:off x="3377200" y="2167050"/>
            <a:ext cx="11544600" cy="1485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914400" lvl="0" indent="-6350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200"/>
            </a:lvl1pPr>
            <a:lvl2pPr marL="1828800" lvl="1" indent="-635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2743200" lvl="2" indent="-6350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3657600" lvl="3" indent="-6350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4572000" lvl="4" indent="-635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5486400" lvl="5" indent="-6350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6400800" lvl="6" indent="-6350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7315200" lvl="7" indent="-635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8229600" lvl="8" indent="-6350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245136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ne column text">
  <p:cSld name="One column text"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2" name="Google Shape;382;p7"/>
          <p:cNvGrpSpPr/>
          <p:nvPr/>
        </p:nvGrpSpPr>
        <p:grpSpPr>
          <a:xfrm>
            <a:off x="-70549" y="-63670"/>
            <a:ext cx="18429098" cy="10414340"/>
            <a:chOff x="-35275" y="-31835"/>
            <a:chExt cx="9214549" cy="5207170"/>
          </a:xfrm>
        </p:grpSpPr>
        <p:grpSp>
          <p:nvGrpSpPr>
            <p:cNvPr id="383" name="Google Shape;383;p7"/>
            <p:cNvGrpSpPr/>
            <p:nvPr/>
          </p:nvGrpSpPr>
          <p:grpSpPr>
            <a:xfrm>
              <a:off x="-35275" y="-31835"/>
              <a:ext cx="4607271" cy="2603603"/>
              <a:chOff x="987999" y="461925"/>
              <a:chExt cx="1514404" cy="1507151"/>
            </a:xfrm>
          </p:grpSpPr>
          <p:grpSp>
            <p:nvGrpSpPr>
              <p:cNvPr id="384" name="Google Shape;384;p7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385" name="Google Shape;385;p7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86" name="Google Shape;386;p7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87" name="Google Shape;387;p7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88" name="Google Shape;388;p7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89" name="Google Shape;389;p7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90" name="Google Shape;390;p7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91" name="Google Shape;391;p7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92" name="Google Shape;392;p7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93" name="Google Shape;393;p7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394" name="Google Shape;394;p7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395" name="Google Shape;395;p7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96" name="Google Shape;396;p7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97" name="Google Shape;397;p7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98" name="Google Shape;398;p7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99" name="Google Shape;399;p7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0" name="Google Shape;400;p7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1" name="Google Shape;401;p7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2" name="Google Shape;402;p7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403" name="Google Shape;403;p7"/>
            <p:cNvGrpSpPr/>
            <p:nvPr/>
          </p:nvGrpSpPr>
          <p:grpSpPr>
            <a:xfrm>
              <a:off x="4572003" y="-31835"/>
              <a:ext cx="4607271" cy="2603603"/>
              <a:chOff x="987999" y="461925"/>
              <a:chExt cx="1514404" cy="1507151"/>
            </a:xfrm>
          </p:grpSpPr>
          <p:grpSp>
            <p:nvGrpSpPr>
              <p:cNvPr id="404" name="Google Shape;404;p7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405" name="Google Shape;405;p7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6" name="Google Shape;406;p7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7" name="Google Shape;407;p7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8" name="Google Shape;408;p7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9" name="Google Shape;409;p7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10" name="Google Shape;410;p7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11" name="Google Shape;411;p7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12" name="Google Shape;412;p7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13" name="Google Shape;413;p7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414" name="Google Shape;414;p7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415" name="Google Shape;415;p7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16" name="Google Shape;416;p7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17" name="Google Shape;417;p7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18" name="Google Shape;418;p7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19" name="Google Shape;419;p7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20" name="Google Shape;420;p7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21" name="Google Shape;421;p7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22" name="Google Shape;422;p7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423" name="Google Shape;423;p7"/>
            <p:cNvGrpSpPr/>
            <p:nvPr/>
          </p:nvGrpSpPr>
          <p:grpSpPr>
            <a:xfrm>
              <a:off x="-35275" y="2571732"/>
              <a:ext cx="4607271" cy="2603603"/>
              <a:chOff x="987999" y="461925"/>
              <a:chExt cx="1514404" cy="1507151"/>
            </a:xfrm>
          </p:grpSpPr>
          <p:grpSp>
            <p:nvGrpSpPr>
              <p:cNvPr id="424" name="Google Shape;424;p7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425" name="Google Shape;425;p7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26" name="Google Shape;426;p7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27" name="Google Shape;427;p7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28" name="Google Shape;428;p7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29" name="Google Shape;429;p7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30" name="Google Shape;430;p7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31" name="Google Shape;431;p7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32" name="Google Shape;432;p7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33" name="Google Shape;433;p7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434" name="Google Shape;434;p7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435" name="Google Shape;435;p7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36" name="Google Shape;436;p7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37" name="Google Shape;437;p7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38" name="Google Shape;438;p7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39" name="Google Shape;439;p7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40" name="Google Shape;440;p7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41" name="Google Shape;441;p7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42" name="Google Shape;442;p7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443" name="Google Shape;443;p7"/>
            <p:cNvGrpSpPr/>
            <p:nvPr/>
          </p:nvGrpSpPr>
          <p:grpSpPr>
            <a:xfrm>
              <a:off x="4572003" y="2571732"/>
              <a:ext cx="4607271" cy="2603603"/>
              <a:chOff x="987999" y="461925"/>
              <a:chExt cx="1514404" cy="1507151"/>
            </a:xfrm>
          </p:grpSpPr>
          <p:grpSp>
            <p:nvGrpSpPr>
              <p:cNvPr id="444" name="Google Shape;444;p7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445" name="Google Shape;445;p7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46" name="Google Shape;446;p7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47" name="Google Shape;447;p7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48" name="Google Shape;448;p7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49" name="Google Shape;449;p7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0" name="Google Shape;450;p7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1" name="Google Shape;451;p7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2" name="Google Shape;452;p7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3" name="Google Shape;453;p7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454" name="Google Shape;454;p7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455" name="Google Shape;455;p7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6" name="Google Shape;456;p7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7" name="Google Shape;457;p7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8" name="Google Shape;458;p7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9" name="Google Shape;459;p7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0" name="Google Shape;460;p7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1" name="Google Shape;461;p7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2" name="Google Shape;462;p7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</p:grpSp>
      <p:sp>
        <p:nvSpPr>
          <p:cNvPr id="463" name="Google Shape;463;p7"/>
          <p:cNvSpPr txBox="1">
            <a:spLocks noGrp="1"/>
          </p:cNvSpPr>
          <p:nvPr>
            <p:ph type="title"/>
          </p:nvPr>
        </p:nvSpPr>
        <p:spPr>
          <a:xfrm>
            <a:off x="1080200" y="681800"/>
            <a:ext cx="9212400" cy="148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9pPr>
          </a:lstStyle>
          <a:p>
            <a:endParaRPr/>
          </a:p>
        </p:txBody>
      </p:sp>
      <p:sp>
        <p:nvSpPr>
          <p:cNvPr id="464" name="Google Shape;464;p7"/>
          <p:cNvSpPr txBox="1">
            <a:spLocks noGrp="1"/>
          </p:cNvSpPr>
          <p:nvPr>
            <p:ph type="body" idx="1"/>
          </p:nvPr>
        </p:nvSpPr>
        <p:spPr>
          <a:xfrm>
            <a:off x="1080200" y="5143500"/>
            <a:ext cx="11528400" cy="37254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914400" lvl="0" indent="-609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/>
            </a:lvl1pPr>
            <a:lvl2pPr marL="1828800" lvl="1" indent="-609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2400"/>
            </a:lvl2pPr>
            <a:lvl3pPr marL="2743200" lvl="2" indent="-609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2400"/>
            </a:lvl3pPr>
            <a:lvl4pPr marL="3657600" lvl="3" indent="-6096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2400"/>
            </a:lvl4pPr>
            <a:lvl5pPr marL="4572000" lvl="4" indent="-609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2400"/>
            </a:lvl5pPr>
            <a:lvl6pPr marL="5486400" lvl="5" indent="-609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2400"/>
            </a:lvl6pPr>
            <a:lvl7pPr marL="6400800" lvl="6" indent="-6096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2400"/>
            </a:lvl7pPr>
            <a:lvl8pPr marL="7315200" lvl="7" indent="-609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2400"/>
            </a:lvl8pPr>
            <a:lvl9pPr marL="8229600" lvl="8" indent="-609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2400"/>
            </a:lvl9pPr>
          </a:lstStyle>
          <a:p>
            <a:endParaRPr/>
          </a:p>
        </p:txBody>
      </p:sp>
      <p:sp>
        <p:nvSpPr>
          <p:cNvPr id="465" name="Google Shape;465;p7"/>
          <p:cNvSpPr/>
          <p:nvPr/>
        </p:nvSpPr>
        <p:spPr>
          <a:xfrm flipH="1">
            <a:off x="1948702" y="9320846"/>
            <a:ext cx="565800" cy="5502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635448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ig number">
  <p:cSld name="Big number"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3" name="Google Shape;593;p11"/>
          <p:cNvGrpSpPr/>
          <p:nvPr/>
        </p:nvGrpSpPr>
        <p:grpSpPr>
          <a:xfrm>
            <a:off x="-302050" y="-174917"/>
            <a:ext cx="18887900" cy="10673886"/>
            <a:chOff x="1366600" y="892542"/>
            <a:chExt cx="757200" cy="649200"/>
          </a:xfrm>
        </p:grpSpPr>
        <p:grpSp>
          <p:nvGrpSpPr>
            <p:cNvPr id="594" name="Google Shape;594;p11"/>
            <p:cNvGrpSpPr/>
            <p:nvPr/>
          </p:nvGrpSpPr>
          <p:grpSpPr>
            <a:xfrm>
              <a:off x="1366600" y="892542"/>
              <a:ext cx="757199" cy="649200"/>
              <a:chOff x="1366600" y="892542"/>
              <a:chExt cx="757199" cy="649200"/>
            </a:xfrm>
          </p:grpSpPr>
          <p:cxnSp>
            <p:nvCxnSpPr>
              <p:cNvPr id="595" name="Google Shape;595;p11"/>
              <p:cNvCxnSpPr/>
              <p:nvPr/>
            </p:nvCxnSpPr>
            <p:spPr>
              <a:xfrm>
                <a:off x="1366600" y="892542"/>
                <a:ext cx="0" cy="649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96" name="Google Shape;596;p11"/>
              <p:cNvCxnSpPr/>
              <p:nvPr/>
            </p:nvCxnSpPr>
            <p:spPr>
              <a:xfrm>
                <a:off x="1555900" y="892542"/>
                <a:ext cx="0" cy="649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97" name="Google Shape;597;p11"/>
              <p:cNvCxnSpPr/>
              <p:nvPr/>
            </p:nvCxnSpPr>
            <p:spPr>
              <a:xfrm>
                <a:off x="1745200" y="892542"/>
                <a:ext cx="0" cy="649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98" name="Google Shape;598;p11"/>
              <p:cNvCxnSpPr/>
              <p:nvPr/>
            </p:nvCxnSpPr>
            <p:spPr>
              <a:xfrm>
                <a:off x="1934499" y="892542"/>
                <a:ext cx="0" cy="649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99" name="Google Shape;599;p11"/>
              <p:cNvCxnSpPr/>
              <p:nvPr/>
            </p:nvCxnSpPr>
            <p:spPr>
              <a:xfrm>
                <a:off x="2123799" y="892542"/>
                <a:ext cx="0" cy="649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600" name="Google Shape;600;p11"/>
            <p:cNvGrpSpPr/>
            <p:nvPr/>
          </p:nvGrpSpPr>
          <p:grpSpPr>
            <a:xfrm>
              <a:off x="1366600" y="892542"/>
              <a:ext cx="757200" cy="645919"/>
              <a:chOff x="1366600" y="892542"/>
              <a:chExt cx="757200" cy="645919"/>
            </a:xfrm>
          </p:grpSpPr>
          <p:cxnSp>
            <p:nvCxnSpPr>
              <p:cNvPr id="601" name="Google Shape;601;p11"/>
              <p:cNvCxnSpPr/>
              <p:nvPr/>
            </p:nvCxnSpPr>
            <p:spPr>
              <a:xfrm>
                <a:off x="1366600" y="892542"/>
                <a:ext cx="757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02" name="Google Shape;602;p11"/>
              <p:cNvCxnSpPr/>
              <p:nvPr/>
            </p:nvCxnSpPr>
            <p:spPr>
              <a:xfrm>
                <a:off x="1366600" y="1107849"/>
                <a:ext cx="757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03" name="Google Shape;603;p11"/>
              <p:cNvCxnSpPr/>
              <p:nvPr/>
            </p:nvCxnSpPr>
            <p:spPr>
              <a:xfrm>
                <a:off x="1366600" y="1323155"/>
                <a:ext cx="757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04" name="Google Shape;604;p11"/>
              <p:cNvCxnSpPr/>
              <p:nvPr/>
            </p:nvCxnSpPr>
            <p:spPr>
              <a:xfrm>
                <a:off x="1366600" y="1538461"/>
                <a:ext cx="757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605" name="Google Shape;605;p11"/>
          <p:cNvSpPr txBox="1">
            <a:spLocks noGrp="1"/>
          </p:cNvSpPr>
          <p:nvPr>
            <p:ph type="title" hasCustomPrompt="1"/>
          </p:nvPr>
        </p:nvSpPr>
        <p:spPr>
          <a:xfrm>
            <a:off x="4410900" y="3372950"/>
            <a:ext cx="9466200" cy="35352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8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9pPr>
          </a:lstStyle>
          <a:p>
            <a:r>
              <a:t>xx%</a:t>
            </a:r>
          </a:p>
        </p:txBody>
      </p:sp>
      <p:sp>
        <p:nvSpPr>
          <p:cNvPr id="606" name="Google Shape;606;p11"/>
          <p:cNvSpPr txBox="1">
            <a:spLocks noGrp="1"/>
          </p:cNvSpPr>
          <p:nvPr>
            <p:ph type="subTitle" idx="1"/>
          </p:nvPr>
        </p:nvSpPr>
        <p:spPr>
          <a:xfrm>
            <a:off x="4406150" y="6908050"/>
            <a:ext cx="4737600" cy="146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3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7" name="Google Shape;607;p11"/>
          <p:cNvSpPr/>
          <p:nvPr/>
        </p:nvSpPr>
        <p:spPr>
          <a:xfrm rot="-5400000" flipH="1">
            <a:off x="4084860" y="326052"/>
            <a:ext cx="672000" cy="654600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608" name="Google Shape;608;p11"/>
          <p:cNvGrpSpPr/>
          <p:nvPr/>
        </p:nvGrpSpPr>
        <p:grpSpPr>
          <a:xfrm rot="10800000" flipH="1">
            <a:off x="16346885" y="6579728"/>
            <a:ext cx="1200934" cy="654600"/>
            <a:chOff x="1945415" y="1740893"/>
            <a:chExt cx="600467" cy="327300"/>
          </a:xfrm>
        </p:grpSpPr>
        <p:sp>
          <p:nvSpPr>
            <p:cNvPr id="609" name="Google Shape;609;p11"/>
            <p:cNvSpPr/>
            <p:nvPr/>
          </p:nvSpPr>
          <p:spPr>
            <a:xfrm rot="10800000" flipH="1">
              <a:off x="1945415" y="1740893"/>
              <a:ext cx="336000" cy="327300"/>
            </a:xfrm>
            <a:prstGeom prst="star4">
              <a:avLst>
                <a:gd name="adj" fmla="val 12500"/>
              </a:avLst>
            </a:prstGeom>
            <a:solidFill>
              <a:schemeClr val="accen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0" name="Google Shape;610;p11"/>
            <p:cNvSpPr/>
            <p:nvPr/>
          </p:nvSpPr>
          <p:spPr>
            <a:xfrm rot="10800000" flipH="1">
              <a:off x="2298982" y="1784393"/>
              <a:ext cx="246900" cy="240300"/>
            </a:xfrm>
            <a:prstGeom prst="star4">
              <a:avLst>
                <a:gd name="adj" fmla="val 12500"/>
              </a:avLst>
            </a:prstGeom>
            <a:solidFill>
              <a:schemeClr val="dk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687158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95765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hree columns">
  <p:cSld name="Title and three columns">
    <p:spTree>
      <p:nvGrpSpPr>
        <p:cNvPr id="1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8" name="Google Shape;898;p16"/>
          <p:cNvGrpSpPr/>
          <p:nvPr/>
        </p:nvGrpSpPr>
        <p:grpSpPr>
          <a:xfrm>
            <a:off x="-70549" y="-63670"/>
            <a:ext cx="18429098" cy="10414340"/>
            <a:chOff x="-35275" y="-31835"/>
            <a:chExt cx="9214549" cy="5207170"/>
          </a:xfrm>
        </p:grpSpPr>
        <p:grpSp>
          <p:nvGrpSpPr>
            <p:cNvPr id="899" name="Google Shape;899;p16"/>
            <p:cNvGrpSpPr/>
            <p:nvPr/>
          </p:nvGrpSpPr>
          <p:grpSpPr>
            <a:xfrm>
              <a:off x="-35275" y="-31835"/>
              <a:ext cx="4607271" cy="2603603"/>
              <a:chOff x="987999" y="461925"/>
              <a:chExt cx="1514404" cy="1507151"/>
            </a:xfrm>
          </p:grpSpPr>
          <p:grpSp>
            <p:nvGrpSpPr>
              <p:cNvPr id="900" name="Google Shape;900;p16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901" name="Google Shape;901;p16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02" name="Google Shape;902;p16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03" name="Google Shape;903;p16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04" name="Google Shape;904;p16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05" name="Google Shape;905;p16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06" name="Google Shape;906;p16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07" name="Google Shape;907;p16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08" name="Google Shape;908;p16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09" name="Google Shape;909;p16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910" name="Google Shape;910;p16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911" name="Google Shape;911;p16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12" name="Google Shape;912;p16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13" name="Google Shape;913;p16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14" name="Google Shape;914;p16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15" name="Google Shape;915;p16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16" name="Google Shape;916;p16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17" name="Google Shape;917;p16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18" name="Google Shape;918;p16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919" name="Google Shape;919;p16"/>
            <p:cNvGrpSpPr/>
            <p:nvPr/>
          </p:nvGrpSpPr>
          <p:grpSpPr>
            <a:xfrm>
              <a:off x="4572003" y="-31835"/>
              <a:ext cx="4607271" cy="2603603"/>
              <a:chOff x="987999" y="461925"/>
              <a:chExt cx="1514404" cy="1507151"/>
            </a:xfrm>
          </p:grpSpPr>
          <p:grpSp>
            <p:nvGrpSpPr>
              <p:cNvPr id="920" name="Google Shape;920;p16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921" name="Google Shape;921;p16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22" name="Google Shape;922;p16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23" name="Google Shape;923;p16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24" name="Google Shape;924;p16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25" name="Google Shape;925;p16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26" name="Google Shape;926;p16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27" name="Google Shape;927;p16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28" name="Google Shape;928;p16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29" name="Google Shape;929;p16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930" name="Google Shape;930;p16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931" name="Google Shape;931;p16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32" name="Google Shape;932;p16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33" name="Google Shape;933;p16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34" name="Google Shape;934;p16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35" name="Google Shape;935;p16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36" name="Google Shape;936;p16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37" name="Google Shape;937;p16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38" name="Google Shape;938;p16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939" name="Google Shape;939;p16"/>
            <p:cNvGrpSpPr/>
            <p:nvPr/>
          </p:nvGrpSpPr>
          <p:grpSpPr>
            <a:xfrm>
              <a:off x="-35275" y="2571732"/>
              <a:ext cx="4607271" cy="2603603"/>
              <a:chOff x="987999" y="461925"/>
              <a:chExt cx="1514404" cy="1507151"/>
            </a:xfrm>
          </p:grpSpPr>
          <p:grpSp>
            <p:nvGrpSpPr>
              <p:cNvPr id="940" name="Google Shape;940;p16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941" name="Google Shape;941;p16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42" name="Google Shape;942;p16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43" name="Google Shape;943;p16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44" name="Google Shape;944;p16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45" name="Google Shape;945;p16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46" name="Google Shape;946;p16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47" name="Google Shape;947;p16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48" name="Google Shape;948;p16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49" name="Google Shape;949;p16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950" name="Google Shape;950;p16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951" name="Google Shape;951;p16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52" name="Google Shape;952;p16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53" name="Google Shape;953;p16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54" name="Google Shape;954;p16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55" name="Google Shape;955;p16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56" name="Google Shape;956;p16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57" name="Google Shape;957;p16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58" name="Google Shape;958;p16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959" name="Google Shape;959;p16"/>
            <p:cNvGrpSpPr/>
            <p:nvPr/>
          </p:nvGrpSpPr>
          <p:grpSpPr>
            <a:xfrm>
              <a:off x="4572003" y="2571732"/>
              <a:ext cx="4607271" cy="2603603"/>
              <a:chOff x="987999" y="461925"/>
              <a:chExt cx="1514404" cy="1507151"/>
            </a:xfrm>
          </p:grpSpPr>
          <p:grpSp>
            <p:nvGrpSpPr>
              <p:cNvPr id="960" name="Google Shape;960;p16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961" name="Google Shape;961;p16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62" name="Google Shape;962;p16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63" name="Google Shape;963;p16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64" name="Google Shape;964;p16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65" name="Google Shape;965;p16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66" name="Google Shape;966;p16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67" name="Google Shape;967;p16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68" name="Google Shape;968;p16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69" name="Google Shape;969;p16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970" name="Google Shape;970;p16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971" name="Google Shape;971;p16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72" name="Google Shape;972;p16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73" name="Google Shape;973;p16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74" name="Google Shape;974;p16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75" name="Google Shape;975;p16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76" name="Google Shape;976;p16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77" name="Google Shape;977;p16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78" name="Google Shape;978;p16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</p:grpSp>
      <p:sp>
        <p:nvSpPr>
          <p:cNvPr id="979" name="Google Shape;979;p16"/>
          <p:cNvSpPr txBox="1">
            <a:spLocks noGrp="1"/>
          </p:cNvSpPr>
          <p:nvPr>
            <p:ph type="subTitle" idx="1"/>
          </p:nvPr>
        </p:nvSpPr>
        <p:spPr>
          <a:xfrm>
            <a:off x="1426450" y="3086954"/>
            <a:ext cx="7498200" cy="85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980" name="Google Shape;980;p16"/>
          <p:cNvSpPr txBox="1">
            <a:spLocks noGrp="1"/>
          </p:cNvSpPr>
          <p:nvPr>
            <p:ph type="subTitle" idx="2"/>
          </p:nvPr>
        </p:nvSpPr>
        <p:spPr>
          <a:xfrm>
            <a:off x="1426428" y="3755902"/>
            <a:ext cx="7498200" cy="199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1" name="Google Shape;981;p16"/>
          <p:cNvSpPr txBox="1">
            <a:spLocks noGrp="1"/>
          </p:cNvSpPr>
          <p:nvPr>
            <p:ph type="subTitle" idx="3"/>
          </p:nvPr>
        </p:nvSpPr>
        <p:spPr>
          <a:xfrm>
            <a:off x="5394900" y="6079956"/>
            <a:ext cx="7498200" cy="85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982" name="Google Shape;982;p16"/>
          <p:cNvSpPr txBox="1">
            <a:spLocks noGrp="1"/>
          </p:cNvSpPr>
          <p:nvPr>
            <p:ph type="subTitle" idx="4"/>
          </p:nvPr>
        </p:nvSpPr>
        <p:spPr>
          <a:xfrm>
            <a:off x="5394900" y="6756046"/>
            <a:ext cx="7498200" cy="199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3" name="Google Shape;983;p16"/>
          <p:cNvSpPr txBox="1">
            <a:spLocks noGrp="1"/>
          </p:cNvSpPr>
          <p:nvPr>
            <p:ph type="subTitle" idx="5"/>
          </p:nvPr>
        </p:nvSpPr>
        <p:spPr>
          <a:xfrm>
            <a:off x="9363370" y="3086954"/>
            <a:ext cx="7498200" cy="85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984" name="Google Shape;984;p16"/>
          <p:cNvSpPr txBox="1">
            <a:spLocks noGrp="1"/>
          </p:cNvSpPr>
          <p:nvPr>
            <p:ph type="subTitle" idx="6"/>
          </p:nvPr>
        </p:nvSpPr>
        <p:spPr>
          <a:xfrm>
            <a:off x="9363372" y="3757402"/>
            <a:ext cx="7498200" cy="199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5" name="Google Shape;985;p16"/>
          <p:cNvSpPr txBox="1">
            <a:spLocks noGrp="1"/>
          </p:cNvSpPr>
          <p:nvPr>
            <p:ph type="title"/>
          </p:nvPr>
        </p:nvSpPr>
        <p:spPr>
          <a:xfrm>
            <a:off x="1078992" y="685086"/>
            <a:ext cx="16129800" cy="14814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5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9pPr>
          </a:lstStyle>
          <a:p>
            <a:endParaRPr/>
          </a:p>
        </p:txBody>
      </p:sp>
      <p:sp>
        <p:nvSpPr>
          <p:cNvPr id="986" name="Google Shape;986;p16"/>
          <p:cNvSpPr/>
          <p:nvPr/>
        </p:nvSpPr>
        <p:spPr>
          <a:xfrm>
            <a:off x="9958788" y="9267330"/>
            <a:ext cx="676800" cy="662400"/>
          </a:xfrm>
          <a:prstGeom prst="star4">
            <a:avLst>
              <a:gd name="adj" fmla="val 12500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148152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1">
  <p:cSld name="Title and text 1">
    <p:spTree>
      <p:nvGrpSpPr>
        <p:cNvPr id="1" name="Shape 1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0" name="Google Shape;1350;p21"/>
          <p:cNvGrpSpPr/>
          <p:nvPr/>
        </p:nvGrpSpPr>
        <p:grpSpPr>
          <a:xfrm>
            <a:off x="-70549" y="-63670"/>
            <a:ext cx="18429098" cy="10414340"/>
            <a:chOff x="-35275" y="-31835"/>
            <a:chExt cx="9214549" cy="5207170"/>
          </a:xfrm>
        </p:grpSpPr>
        <p:grpSp>
          <p:nvGrpSpPr>
            <p:cNvPr id="1351" name="Google Shape;1351;p21"/>
            <p:cNvGrpSpPr/>
            <p:nvPr/>
          </p:nvGrpSpPr>
          <p:grpSpPr>
            <a:xfrm>
              <a:off x="-35275" y="-31835"/>
              <a:ext cx="4607271" cy="2603603"/>
              <a:chOff x="987999" y="461925"/>
              <a:chExt cx="1514404" cy="1507151"/>
            </a:xfrm>
          </p:grpSpPr>
          <p:grpSp>
            <p:nvGrpSpPr>
              <p:cNvPr id="1352" name="Google Shape;1352;p21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1353" name="Google Shape;1353;p21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54" name="Google Shape;1354;p21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55" name="Google Shape;1355;p21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56" name="Google Shape;1356;p21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57" name="Google Shape;1357;p21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58" name="Google Shape;1358;p21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59" name="Google Shape;1359;p21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60" name="Google Shape;1360;p21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61" name="Google Shape;1361;p21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1362" name="Google Shape;1362;p21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1363" name="Google Shape;1363;p21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64" name="Google Shape;1364;p21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65" name="Google Shape;1365;p21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66" name="Google Shape;1366;p21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67" name="Google Shape;1367;p21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68" name="Google Shape;1368;p21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69" name="Google Shape;1369;p21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70" name="Google Shape;1370;p21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1371" name="Google Shape;1371;p21"/>
            <p:cNvGrpSpPr/>
            <p:nvPr/>
          </p:nvGrpSpPr>
          <p:grpSpPr>
            <a:xfrm>
              <a:off x="4572003" y="-31835"/>
              <a:ext cx="4607271" cy="2603603"/>
              <a:chOff x="987999" y="461925"/>
              <a:chExt cx="1514404" cy="1507151"/>
            </a:xfrm>
          </p:grpSpPr>
          <p:grpSp>
            <p:nvGrpSpPr>
              <p:cNvPr id="1372" name="Google Shape;1372;p21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1373" name="Google Shape;1373;p21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74" name="Google Shape;1374;p21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75" name="Google Shape;1375;p21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76" name="Google Shape;1376;p21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77" name="Google Shape;1377;p21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78" name="Google Shape;1378;p21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79" name="Google Shape;1379;p21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80" name="Google Shape;1380;p21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81" name="Google Shape;1381;p21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1382" name="Google Shape;1382;p21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1383" name="Google Shape;1383;p21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84" name="Google Shape;1384;p21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85" name="Google Shape;1385;p21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86" name="Google Shape;1386;p21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87" name="Google Shape;1387;p21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88" name="Google Shape;1388;p21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89" name="Google Shape;1389;p21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90" name="Google Shape;1390;p21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1391" name="Google Shape;1391;p21"/>
            <p:cNvGrpSpPr/>
            <p:nvPr/>
          </p:nvGrpSpPr>
          <p:grpSpPr>
            <a:xfrm>
              <a:off x="-35275" y="2571732"/>
              <a:ext cx="4607271" cy="2603603"/>
              <a:chOff x="987999" y="461925"/>
              <a:chExt cx="1514404" cy="1507151"/>
            </a:xfrm>
          </p:grpSpPr>
          <p:grpSp>
            <p:nvGrpSpPr>
              <p:cNvPr id="1392" name="Google Shape;1392;p21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1393" name="Google Shape;1393;p21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94" name="Google Shape;1394;p21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95" name="Google Shape;1395;p21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96" name="Google Shape;1396;p21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97" name="Google Shape;1397;p21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98" name="Google Shape;1398;p21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99" name="Google Shape;1399;p21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00" name="Google Shape;1400;p21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01" name="Google Shape;1401;p21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1402" name="Google Shape;1402;p21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1403" name="Google Shape;1403;p21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04" name="Google Shape;1404;p21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05" name="Google Shape;1405;p21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06" name="Google Shape;1406;p21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07" name="Google Shape;1407;p21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08" name="Google Shape;1408;p21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09" name="Google Shape;1409;p21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10" name="Google Shape;1410;p21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1411" name="Google Shape;1411;p21"/>
            <p:cNvGrpSpPr/>
            <p:nvPr/>
          </p:nvGrpSpPr>
          <p:grpSpPr>
            <a:xfrm>
              <a:off x="4572003" y="2571732"/>
              <a:ext cx="4607271" cy="2603603"/>
              <a:chOff x="987999" y="461925"/>
              <a:chExt cx="1514404" cy="1507151"/>
            </a:xfrm>
          </p:grpSpPr>
          <p:grpSp>
            <p:nvGrpSpPr>
              <p:cNvPr id="1412" name="Google Shape;1412;p21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1413" name="Google Shape;1413;p21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14" name="Google Shape;1414;p21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15" name="Google Shape;1415;p21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16" name="Google Shape;1416;p21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17" name="Google Shape;1417;p21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18" name="Google Shape;1418;p21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19" name="Google Shape;1419;p21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20" name="Google Shape;1420;p21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21" name="Google Shape;1421;p21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1422" name="Google Shape;1422;p21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1423" name="Google Shape;1423;p21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24" name="Google Shape;1424;p21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25" name="Google Shape;1425;p21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26" name="Google Shape;1426;p21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27" name="Google Shape;1427;p21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28" name="Google Shape;1428;p21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29" name="Google Shape;1429;p21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30" name="Google Shape;1430;p21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</p:grpSp>
      <p:sp>
        <p:nvSpPr>
          <p:cNvPr id="1431" name="Google Shape;1431;p21"/>
          <p:cNvSpPr txBox="1">
            <a:spLocks noGrp="1"/>
          </p:cNvSpPr>
          <p:nvPr>
            <p:ph type="title"/>
          </p:nvPr>
        </p:nvSpPr>
        <p:spPr>
          <a:xfrm>
            <a:off x="1287000" y="3321800"/>
            <a:ext cx="7509600" cy="20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Spectral"/>
                <a:ea typeface="Spectral"/>
                <a:cs typeface="Spectral"/>
                <a:sym typeface="Spectra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Spectral"/>
                <a:ea typeface="Spectral"/>
                <a:cs typeface="Spectral"/>
                <a:sym typeface="Spectra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Spectral"/>
                <a:ea typeface="Spectral"/>
                <a:cs typeface="Spectral"/>
                <a:sym typeface="Spectra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Spectral"/>
                <a:ea typeface="Spectral"/>
                <a:cs typeface="Spectral"/>
                <a:sym typeface="Spectra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Spectral"/>
                <a:ea typeface="Spectral"/>
                <a:cs typeface="Spectral"/>
                <a:sym typeface="Spectra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Spectral"/>
                <a:ea typeface="Spectral"/>
                <a:cs typeface="Spectral"/>
                <a:sym typeface="Spectra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Spectral"/>
                <a:ea typeface="Spectral"/>
                <a:cs typeface="Spectral"/>
                <a:sym typeface="Spectra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Spectral"/>
                <a:ea typeface="Spectral"/>
                <a:cs typeface="Spectral"/>
                <a:sym typeface="Spectral"/>
              </a:defRPr>
            </a:lvl9pPr>
          </a:lstStyle>
          <a:p>
            <a:endParaRPr/>
          </a:p>
        </p:txBody>
      </p:sp>
      <p:sp>
        <p:nvSpPr>
          <p:cNvPr id="1432" name="Google Shape;1432;p21"/>
          <p:cNvSpPr txBox="1">
            <a:spLocks noGrp="1"/>
          </p:cNvSpPr>
          <p:nvPr>
            <p:ph type="subTitle" idx="1"/>
          </p:nvPr>
        </p:nvSpPr>
        <p:spPr>
          <a:xfrm>
            <a:off x="1287000" y="5321800"/>
            <a:ext cx="7509600" cy="164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433" name="Google Shape;1433;p21"/>
          <p:cNvGrpSpPr/>
          <p:nvPr/>
        </p:nvGrpSpPr>
        <p:grpSpPr>
          <a:xfrm flipH="1">
            <a:off x="1065928" y="654611"/>
            <a:ext cx="1469496" cy="1904138"/>
            <a:chOff x="7465916" y="720492"/>
            <a:chExt cx="1139144" cy="1477450"/>
          </a:xfrm>
        </p:grpSpPr>
        <p:sp>
          <p:nvSpPr>
            <p:cNvPr id="1434" name="Google Shape;1434;p21"/>
            <p:cNvSpPr/>
            <p:nvPr/>
          </p:nvSpPr>
          <p:spPr>
            <a:xfrm rot="-5400000">
              <a:off x="7646560" y="1239442"/>
              <a:ext cx="1024800" cy="892200"/>
            </a:xfrm>
            <a:prstGeom prst="flowChartDelay">
              <a:avLst/>
            </a:pr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35" name="Google Shape;1435;p21"/>
            <p:cNvSpPr/>
            <p:nvPr/>
          </p:nvSpPr>
          <p:spPr>
            <a:xfrm rot="-5400000">
              <a:off x="7597172" y="1148912"/>
              <a:ext cx="1024800" cy="892200"/>
            </a:xfrm>
            <a:prstGeom prst="flowChartDelay">
              <a:avLst/>
            </a:pr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36" name="Google Shape;1436;p21"/>
            <p:cNvSpPr/>
            <p:nvPr/>
          </p:nvSpPr>
          <p:spPr>
            <a:xfrm rot="-5400000">
              <a:off x="7547783" y="1058382"/>
              <a:ext cx="1024800" cy="892200"/>
            </a:xfrm>
            <a:prstGeom prst="flowChartDelay">
              <a:avLst/>
            </a:pr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37" name="Google Shape;1437;p21"/>
            <p:cNvSpPr/>
            <p:nvPr/>
          </p:nvSpPr>
          <p:spPr>
            <a:xfrm rot="-5400000">
              <a:off x="7498394" y="967852"/>
              <a:ext cx="1024800" cy="892200"/>
            </a:xfrm>
            <a:prstGeom prst="flowChartDelay">
              <a:avLst/>
            </a:pr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38" name="Google Shape;1438;p21"/>
            <p:cNvSpPr/>
            <p:nvPr/>
          </p:nvSpPr>
          <p:spPr>
            <a:xfrm rot="-5400000">
              <a:off x="7449005" y="877322"/>
              <a:ext cx="1024800" cy="892200"/>
            </a:xfrm>
            <a:prstGeom prst="flowChartDelay">
              <a:avLst/>
            </a:pr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39" name="Google Shape;1439;p21"/>
            <p:cNvSpPr/>
            <p:nvPr/>
          </p:nvSpPr>
          <p:spPr>
            <a:xfrm rot="-5400000">
              <a:off x="7399616" y="786792"/>
              <a:ext cx="1024800" cy="892200"/>
            </a:xfrm>
            <a:prstGeom prst="flowChartDelay">
              <a:avLst/>
            </a:pr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440" name="Google Shape;1440;p21"/>
          <p:cNvSpPr/>
          <p:nvPr/>
        </p:nvSpPr>
        <p:spPr>
          <a:xfrm>
            <a:off x="3097010" y="437244"/>
            <a:ext cx="548400" cy="534000"/>
          </a:xfrm>
          <a:prstGeom prst="star4">
            <a:avLst>
              <a:gd name="adj" fmla="val 12500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900772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">
  <p:cSld name="Background">
    <p:spTree>
      <p:nvGrpSpPr>
        <p:cNvPr id="1" name="Shape 19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58" name="Google Shape;1958;p28"/>
          <p:cNvGrpSpPr/>
          <p:nvPr/>
        </p:nvGrpSpPr>
        <p:grpSpPr>
          <a:xfrm>
            <a:off x="-70549" y="-63670"/>
            <a:ext cx="18429098" cy="10414340"/>
            <a:chOff x="-35275" y="-31835"/>
            <a:chExt cx="9214549" cy="5207170"/>
          </a:xfrm>
        </p:grpSpPr>
        <p:grpSp>
          <p:nvGrpSpPr>
            <p:cNvPr id="1959" name="Google Shape;1959;p28"/>
            <p:cNvGrpSpPr/>
            <p:nvPr/>
          </p:nvGrpSpPr>
          <p:grpSpPr>
            <a:xfrm>
              <a:off x="-35275" y="-31835"/>
              <a:ext cx="4607271" cy="2603603"/>
              <a:chOff x="987999" y="461925"/>
              <a:chExt cx="1514404" cy="1507151"/>
            </a:xfrm>
          </p:grpSpPr>
          <p:grpSp>
            <p:nvGrpSpPr>
              <p:cNvPr id="1960" name="Google Shape;1960;p28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1961" name="Google Shape;1961;p28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62" name="Google Shape;1962;p28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63" name="Google Shape;1963;p28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64" name="Google Shape;1964;p28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65" name="Google Shape;1965;p28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66" name="Google Shape;1966;p28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67" name="Google Shape;1967;p28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68" name="Google Shape;1968;p28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69" name="Google Shape;1969;p28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1970" name="Google Shape;1970;p28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1971" name="Google Shape;1971;p28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72" name="Google Shape;1972;p28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73" name="Google Shape;1973;p28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74" name="Google Shape;1974;p28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75" name="Google Shape;1975;p28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76" name="Google Shape;1976;p28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77" name="Google Shape;1977;p28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78" name="Google Shape;1978;p28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1979" name="Google Shape;1979;p28"/>
            <p:cNvGrpSpPr/>
            <p:nvPr/>
          </p:nvGrpSpPr>
          <p:grpSpPr>
            <a:xfrm>
              <a:off x="4572003" y="-31835"/>
              <a:ext cx="4607271" cy="2603603"/>
              <a:chOff x="987999" y="461925"/>
              <a:chExt cx="1514404" cy="1507151"/>
            </a:xfrm>
          </p:grpSpPr>
          <p:grpSp>
            <p:nvGrpSpPr>
              <p:cNvPr id="1980" name="Google Shape;1980;p28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1981" name="Google Shape;1981;p28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2" name="Google Shape;1982;p28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3" name="Google Shape;1983;p28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4" name="Google Shape;1984;p28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5" name="Google Shape;1985;p28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6" name="Google Shape;1986;p28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7" name="Google Shape;1987;p28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8" name="Google Shape;1988;p28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9" name="Google Shape;1989;p28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1990" name="Google Shape;1990;p28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1991" name="Google Shape;1991;p28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92" name="Google Shape;1992;p28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93" name="Google Shape;1993;p28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94" name="Google Shape;1994;p28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95" name="Google Shape;1995;p28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96" name="Google Shape;1996;p28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97" name="Google Shape;1997;p28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98" name="Google Shape;1998;p28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1999" name="Google Shape;1999;p28"/>
            <p:cNvGrpSpPr/>
            <p:nvPr/>
          </p:nvGrpSpPr>
          <p:grpSpPr>
            <a:xfrm>
              <a:off x="-35275" y="2571732"/>
              <a:ext cx="4607271" cy="2603603"/>
              <a:chOff x="987999" y="461925"/>
              <a:chExt cx="1514404" cy="1507151"/>
            </a:xfrm>
          </p:grpSpPr>
          <p:grpSp>
            <p:nvGrpSpPr>
              <p:cNvPr id="2000" name="Google Shape;2000;p28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2001" name="Google Shape;2001;p28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02" name="Google Shape;2002;p28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03" name="Google Shape;2003;p28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04" name="Google Shape;2004;p28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05" name="Google Shape;2005;p28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06" name="Google Shape;2006;p28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07" name="Google Shape;2007;p28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08" name="Google Shape;2008;p28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09" name="Google Shape;2009;p28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2010" name="Google Shape;2010;p28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2011" name="Google Shape;2011;p28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12" name="Google Shape;2012;p28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13" name="Google Shape;2013;p28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14" name="Google Shape;2014;p28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15" name="Google Shape;2015;p28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16" name="Google Shape;2016;p28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17" name="Google Shape;2017;p28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18" name="Google Shape;2018;p28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2019" name="Google Shape;2019;p28"/>
            <p:cNvGrpSpPr/>
            <p:nvPr/>
          </p:nvGrpSpPr>
          <p:grpSpPr>
            <a:xfrm>
              <a:off x="4572003" y="2571732"/>
              <a:ext cx="4607271" cy="2603603"/>
              <a:chOff x="987999" y="461925"/>
              <a:chExt cx="1514404" cy="1507151"/>
            </a:xfrm>
          </p:grpSpPr>
          <p:grpSp>
            <p:nvGrpSpPr>
              <p:cNvPr id="2020" name="Google Shape;2020;p28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2021" name="Google Shape;2021;p28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22" name="Google Shape;2022;p28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23" name="Google Shape;2023;p28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24" name="Google Shape;2024;p28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25" name="Google Shape;2025;p28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26" name="Google Shape;2026;p28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27" name="Google Shape;2027;p28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28" name="Google Shape;2028;p28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29" name="Google Shape;2029;p28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2030" name="Google Shape;2030;p28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2031" name="Google Shape;2031;p28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32" name="Google Shape;2032;p28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33" name="Google Shape;2033;p28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34" name="Google Shape;2034;p28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35" name="Google Shape;2035;p28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36" name="Google Shape;2036;p28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37" name="Google Shape;2037;p28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38" name="Google Shape;2038;p28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</p:grpSp>
      <p:grpSp>
        <p:nvGrpSpPr>
          <p:cNvPr id="2039" name="Google Shape;2039;p28"/>
          <p:cNvGrpSpPr/>
          <p:nvPr/>
        </p:nvGrpSpPr>
        <p:grpSpPr>
          <a:xfrm flipH="1">
            <a:off x="293078" y="262595"/>
            <a:ext cx="1469496" cy="1904138"/>
            <a:chOff x="7465916" y="720492"/>
            <a:chExt cx="1139144" cy="1477450"/>
          </a:xfrm>
        </p:grpSpPr>
        <p:sp>
          <p:nvSpPr>
            <p:cNvPr id="2040" name="Google Shape;2040;p28"/>
            <p:cNvSpPr/>
            <p:nvPr/>
          </p:nvSpPr>
          <p:spPr>
            <a:xfrm rot="-5400000">
              <a:off x="7646560" y="1239442"/>
              <a:ext cx="1024800" cy="892200"/>
            </a:xfrm>
            <a:prstGeom prst="flowChartDelay">
              <a:avLst/>
            </a:pr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41" name="Google Shape;2041;p28"/>
            <p:cNvSpPr/>
            <p:nvPr/>
          </p:nvSpPr>
          <p:spPr>
            <a:xfrm rot="-5400000">
              <a:off x="7597172" y="1148912"/>
              <a:ext cx="1024800" cy="892200"/>
            </a:xfrm>
            <a:prstGeom prst="flowChartDelay">
              <a:avLst/>
            </a:pr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42" name="Google Shape;2042;p28"/>
            <p:cNvSpPr/>
            <p:nvPr/>
          </p:nvSpPr>
          <p:spPr>
            <a:xfrm rot="-5400000">
              <a:off x="7547783" y="1058382"/>
              <a:ext cx="1024800" cy="892200"/>
            </a:xfrm>
            <a:prstGeom prst="flowChartDelay">
              <a:avLst/>
            </a:pr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43" name="Google Shape;2043;p28"/>
            <p:cNvSpPr/>
            <p:nvPr/>
          </p:nvSpPr>
          <p:spPr>
            <a:xfrm rot="-5400000">
              <a:off x="7498394" y="967852"/>
              <a:ext cx="1024800" cy="892200"/>
            </a:xfrm>
            <a:prstGeom prst="flowChartDelay">
              <a:avLst/>
            </a:pr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44" name="Google Shape;2044;p28"/>
            <p:cNvSpPr/>
            <p:nvPr/>
          </p:nvSpPr>
          <p:spPr>
            <a:xfrm rot="-5400000">
              <a:off x="7449005" y="877322"/>
              <a:ext cx="1024800" cy="892200"/>
            </a:xfrm>
            <a:prstGeom prst="flowChartDelay">
              <a:avLst/>
            </a:pr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45" name="Google Shape;2045;p28"/>
            <p:cNvSpPr/>
            <p:nvPr/>
          </p:nvSpPr>
          <p:spPr>
            <a:xfrm rot="-5400000">
              <a:off x="7399616" y="786792"/>
              <a:ext cx="1024800" cy="892200"/>
            </a:xfrm>
            <a:prstGeom prst="flowChartDelay">
              <a:avLst/>
            </a:pr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046" name="Google Shape;2046;p28"/>
          <p:cNvSpPr/>
          <p:nvPr/>
        </p:nvSpPr>
        <p:spPr>
          <a:xfrm>
            <a:off x="16803144" y="9172248"/>
            <a:ext cx="863400" cy="840600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47" name="Google Shape;2047;p28"/>
          <p:cNvSpPr/>
          <p:nvPr/>
        </p:nvSpPr>
        <p:spPr>
          <a:xfrm>
            <a:off x="17536448" y="8644850"/>
            <a:ext cx="419400" cy="408000"/>
          </a:xfrm>
          <a:prstGeom prst="star4">
            <a:avLst>
              <a:gd name="adj" fmla="val 12500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27304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1">
  <p:cSld name="Background 1">
    <p:spTree>
      <p:nvGrpSpPr>
        <p:cNvPr id="1" name="Shape 2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9" name="Google Shape;2049;p29"/>
          <p:cNvGrpSpPr/>
          <p:nvPr/>
        </p:nvGrpSpPr>
        <p:grpSpPr>
          <a:xfrm>
            <a:off x="-302050" y="-174917"/>
            <a:ext cx="18887900" cy="10673886"/>
            <a:chOff x="1366600" y="892542"/>
            <a:chExt cx="757200" cy="649200"/>
          </a:xfrm>
        </p:grpSpPr>
        <p:grpSp>
          <p:nvGrpSpPr>
            <p:cNvPr id="2050" name="Google Shape;2050;p29"/>
            <p:cNvGrpSpPr/>
            <p:nvPr/>
          </p:nvGrpSpPr>
          <p:grpSpPr>
            <a:xfrm>
              <a:off x="1366600" y="892542"/>
              <a:ext cx="757199" cy="649200"/>
              <a:chOff x="1366600" y="892542"/>
              <a:chExt cx="757199" cy="649200"/>
            </a:xfrm>
          </p:grpSpPr>
          <p:cxnSp>
            <p:nvCxnSpPr>
              <p:cNvPr id="2051" name="Google Shape;2051;p29"/>
              <p:cNvCxnSpPr/>
              <p:nvPr/>
            </p:nvCxnSpPr>
            <p:spPr>
              <a:xfrm>
                <a:off x="1366600" y="892542"/>
                <a:ext cx="0" cy="649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2" name="Google Shape;2052;p29"/>
              <p:cNvCxnSpPr/>
              <p:nvPr/>
            </p:nvCxnSpPr>
            <p:spPr>
              <a:xfrm>
                <a:off x="1555900" y="892542"/>
                <a:ext cx="0" cy="649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3" name="Google Shape;2053;p29"/>
              <p:cNvCxnSpPr/>
              <p:nvPr/>
            </p:nvCxnSpPr>
            <p:spPr>
              <a:xfrm>
                <a:off x="1745200" y="892542"/>
                <a:ext cx="0" cy="649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4" name="Google Shape;2054;p29"/>
              <p:cNvCxnSpPr/>
              <p:nvPr/>
            </p:nvCxnSpPr>
            <p:spPr>
              <a:xfrm>
                <a:off x="1934499" y="892542"/>
                <a:ext cx="0" cy="649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5" name="Google Shape;2055;p29"/>
              <p:cNvCxnSpPr/>
              <p:nvPr/>
            </p:nvCxnSpPr>
            <p:spPr>
              <a:xfrm>
                <a:off x="2123799" y="892542"/>
                <a:ext cx="0" cy="649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056" name="Google Shape;2056;p29"/>
            <p:cNvGrpSpPr/>
            <p:nvPr/>
          </p:nvGrpSpPr>
          <p:grpSpPr>
            <a:xfrm>
              <a:off x="1366600" y="892542"/>
              <a:ext cx="757200" cy="645919"/>
              <a:chOff x="1366600" y="892542"/>
              <a:chExt cx="757200" cy="645919"/>
            </a:xfrm>
          </p:grpSpPr>
          <p:cxnSp>
            <p:nvCxnSpPr>
              <p:cNvPr id="2057" name="Google Shape;2057;p29"/>
              <p:cNvCxnSpPr/>
              <p:nvPr/>
            </p:nvCxnSpPr>
            <p:spPr>
              <a:xfrm>
                <a:off x="1366600" y="892542"/>
                <a:ext cx="757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8" name="Google Shape;2058;p29"/>
              <p:cNvCxnSpPr/>
              <p:nvPr/>
            </p:nvCxnSpPr>
            <p:spPr>
              <a:xfrm>
                <a:off x="1366600" y="1107849"/>
                <a:ext cx="757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9" name="Google Shape;2059;p29"/>
              <p:cNvCxnSpPr/>
              <p:nvPr/>
            </p:nvCxnSpPr>
            <p:spPr>
              <a:xfrm>
                <a:off x="1366600" y="1323155"/>
                <a:ext cx="757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60" name="Google Shape;2060;p29"/>
              <p:cNvCxnSpPr/>
              <p:nvPr/>
            </p:nvCxnSpPr>
            <p:spPr>
              <a:xfrm>
                <a:off x="1366600" y="1538461"/>
                <a:ext cx="757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2061" name="Google Shape;2061;p29"/>
          <p:cNvGrpSpPr/>
          <p:nvPr/>
        </p:nvGrpSpPr>
        <p:grpSpPr>
          <a:xfrm rot="-5400000" flipH="1">
            <a:off x="15548875" y="4384726"/>
            <a:ext cx="3528082" cy="1517528"/>
            <a:chOff x="6659230" y="279450"/>
            <a:chExt cx="2217246" cy="953700"/>
          </a:xfrm>
        </p:grpSpPr>
        <p:sp>
          <p:nvSpPr>
            <p:cNvPr id="2062" name="Google Shape;2062;p29"/>
            <p:cNvSpPr/>
            <p:nvPr/>
          </p:nvSpPr>
          <p:spPr>
            <a:xfrm>
              <a:off x="6659230" y="279450"/>
              <a:ext cx="953700" cy="953700"/>
            </a:xfrm>
            <a:prstGeom prst="ellipse">
              <a:avLst/>
            </a:prstGeom>
            <a:solidFill>
              <a:schemeClr val="accen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63" name="Google Shape;2063;p29"/>
            <p:cNvSpPr/>
            <p:nvPr/>
          </p:nvSpPr>
          <p:spPr>
            <a:xfrm>
              <a:off x="6892279" y="279450"/>
              <a:ext cx="953700" cy="953700"/>
            </a:xfrm>
            <a:prstGeom prst="ellipse">
              <a:avLst/>
            </a:prstGeom>
            <a:solidFill>
              <a:schemeClr val="accen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64" name="Google Shape;2064;p29"/>
            <p:cNvSpPr/>
            <p:nvPr/>
          </p:nvSpPr>
          <p:spPr>
            <a:xfrm>
              <a:off x="7235778" y="279450"/>
              <a:ext cx="953700" cy="953700"/>
            </a:xfrm>
            <a:prstGeom prst="ellipse">
              <a:avLst/>
            </a:prstGeom>
            <a:solidFill>
              <a:schemeClr val="accen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65" name="Google Shape;2065;p29"/>
            <p:cNvSpPr/>
            <p:nvPr/>
          </p:nvSpPr>
          <p:spPr>
            <a:xfrm>
              <a:off x="7579277" y="279450"/>
              <a:ext cx="953700" cy="953700"/>
            </a:xfrm>
            <a:prstGeom prst="ellipse">
              <a:avLst/>
            </a:prstGeom>
            <a:solidFill>
              <a:schemeClr val="accen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66" name="Google Shape;2066;p29"/>
            <p:cNvSpPr/>
            <p:nvPr/>
          </p:nvSpPr>
          <p:spPr>
            <a:xfrm>
              <a:off x="7922776" y="279450"/>
              <a:ext cx="953700" cy="953700"/>
            </a:xfrm>
            <a:prstGeom prst="ellipse">
              <a:avLst/>
            </a:prstGeom>
            <a:solidFill>
              <a:schemeClr val="accen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067" name="Google Shape;2067;p29"/>
          <p:cNvSpPr/>
          <p:nvPr/>
        </p:nvSpPr>
        <p:spPr>
          <a:xfrm flipH="1">
            <a:off x="518458" y="2955278"/>
            <a:ext cx="859800" cy="836400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68" name="Google Shape;2068;p29"/>
          <p:cNvSpPr/>
          <p:nvPr/>
        </p:nvSpPr>
        <p:spPr>
          <a:xfrm flipH="1">
            <a:off x="13627912" y="352328"/>
            <a:ext cx="493800" cy="480600"/>
          </a:xfrm>
          <a:prstGeom prst="star4">
            <a:avLst>
              <a:gd name="adj" fmla="val 12500"/>
            </a:avLst>
          </a:prstGeom>
          <a:solidFill>
            <a:schemeClr val="dk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71345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067400" y="678650"/>
            <a:ext cx="16167600" cy="15192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  <a:defRPr sz="28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  <a:defRPr sz="28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  <a:defRPr sz="28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  <a:defRPr sz="28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  <a:defRPr sz="28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  <a:defRPr sz="28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  <a:defRPr sz="28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  <a:defRPr sz="28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  <a:defRPr sz="28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426450" y="2475016"/>
            <a:ext cx="15435000" cy="67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ectral"/>
              <a:buChar char="●"/>
              <a:defRPr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ectral"/>
              <a:buChar char="○"/>
              <a:defRPr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ectral"/>
              <a:buChar char="■"/>
              <a:defRPr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ectral"/>
              <a:buChar char="●"/>
              <a:defRPr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ectral"/>
              <a:buChar char="○"/>
              <a:defRPr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ectral"/>
              <a:buChar char="■"/>
              <a:defRPr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ectral"/>
              <a:buChar char="●"/>
              <a:defRPr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ectral"/>
              <a:buChar char="○"/>
              <a:defRPr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ectral"/>
              <a:buChar char="■"/>
              <a:defRPr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2931462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7" r:id="rId4"/>
    <p:sldLayoutId id="2147483668" r:id="rId5"/>
    <p:sldLayoutId id="2147483671" r:id="rId6"/>
    <p:sldLayoutId id="2147483672" r:id="rId7"/>
    <p:sldLayoutId id="2147483675" r:id="rId8"/>
    <p:sldLayoutId id="2147483676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00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10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2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13.xml"/><Relationship Id="rId15" Type="http://schemas.openxmlformats.org/officeDocument/2006/relationships/image" Target="../media/image25.png"/><Relationship Id="rId4" Type="http://schemas.openxmlformats.org/officeDocument/2006/relationships/image" Target="../media/image12.svg"/><Relationship Id="rId1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2.png"/><Relationship Id="rId5" Type="http://schemas.microsoft.com/office/2007/relationships/hdphoto" Target="../media/hdphoto2.wdp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microsoft.com/office/2007/relationships/hdphoto" Target="../media/hdphoto1.wdp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slides/_rels/slide20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3.png"/><Relationship Id="rId4" Type="http://schemas.microsoft.com/office/2007/relationships/hdphoto" Target="../media/hdphoto3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8.sv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1.sv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svg"/><Relationship Id="rId7" Type="http://schemas.openxmlformats.org/officeDocument/2006/relationships/image" Target="../media/image15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0.svg"/><Relationship Id="rId4" Type="http://schemas.openxmlformats.org/officeDocument/2006/relationships/image" Target="../media/image9.png"/><Relationship Id="rId9" Type="http://schemas.openxmlformats.org/officeDocument/2006/relationships/image" Target="../media/image12.sv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4.png"/><Relationship Id="rId4" Type="http://schemas.openxmlformats.org/officeDocument/2006/relationships/image" Target="../media/image8.sv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Relationship Id="rId11" Type="http://schemas.openxmlformats.org/officeDocument/2006/relationships/image" Target="../media/image44.png"/><Relationship Id="rId10" Type="http://schemas.openxmlformats.org/officeDocument/2006/relationships/image" Target="../media/image52.png"/><Relationship Id="rId4" Type="http://schemas.openxmlformats.org/officeDocument/2006/relationships/image" Target="../media/image8.sv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3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6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0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40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178438">
            <a:off x="-1805623" y="-1727736"/>
            <a:ext cx="11825386" cy="1118977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178438">
            <a:off x="13092856" y="1818646"/>
            <a:ext cx="11825386" cy="1118977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04800" y="4381500"/>
            <a:ext cx="5567510" cy="563085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3715469" y="5676900"/>
            <a:ext cx="4528782" cy="448915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alphaModFix amt="6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063013">
            <a:off x="906872" y="691173"/>
            <a:ext cx="1335021" cy="166099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alphaModFix amt="1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flipV="1">
            <a:off x="16720146" y="-58418"/>
            <a:ext cx="3135707" cy="293188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>
            <a:alphaModFix amt="1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flipH="1" flipV="1">
            <a:off x="-2438244" y="5143500"/>
            <a:ext cx="4400856" cy="41148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343400" y="1610038"/>
            <a:ext cx="10653879" cy="50722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75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CHÀO MỪNG CÁC EM </a:t>
            </a:r>
          </a:p>
          <a:p>
            <a:pPr lvl="0" algn="ctr">
              <a:lnSpc>
                <a:spcPct val="150000"/>
              </a:lnSpc>
            </a:pPr>
            <a:r>
              <a:rPr lang="en-US" sz="75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ĐẾN VỚI TIẾT HỌC </a:t>
            </a:r>
          </a:p>
          <a:p>
            <a:pPr lvl="0" algn="ctr">
              <a:lnSpc>
                <a:spcPct val="150000"/>
              </a:lnSpc>
            </a:pPr>
            <a:r>
              <a:rPr lang="en-US" sz="75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HÔM NAY!</a:t>
            </a:r>
            <a:endParaRPr lang="en-US" sz="75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85800" y="1485900"/>
                <a:ext cx="16886329" cy="37856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nl-NL" sz="4000" b="1" kern="0" dirty="0">
                    <a:solidFill>
                      <a:srgbClr val="000000"/>
                    </a:solidFill>
                    <a:cs typeface="Arial" panose="020B0604020202020204" pitchFamily="34" charset="0"/>
                    <a:sym typeface="Arial"/>
                  </a:rPr>
                  <a:t>HĐ: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Giả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sử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𝐴𝐻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lần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lượt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xiên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kẻ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𝑑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80 ).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𝐴𝐻𝐵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hãy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so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sánh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en-US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𝐴𝐻𝐵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𝐴𝐵𝐻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</a:t>
                </a:r>
                <a:endParaRPr lang="en-US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dài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dài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𝐴𝐻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1485900"/>
                <a:ext cx="16886329" cy="3785652"/>
              </a:xfrm>
              <a:prstGeom prst="rect">
                <a:avLst/>
              </a:prstGeom>
              <a:blipFill>
                <a:blip r:embed="rId3"/>
                <a:stretch>
                  <a:fillRect l="-1300" r="-1264" b="-30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Google Shape;2255;p39"/>
          <p:cNvSpPr/>
          <p:nvPr/>
        </p:nvSpPr>
        <p:spPr>
          <a:xfrm>
            <a:off x="17331753" y="594900"/>
            <a:ext cx="676800" cy="6624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" name="Google Shape;2256;p39"/>
          <p:cNvSpPr/>
          <p:nvPr/>
        </p:nvSpPr>
        <p:spPr>
          <a:xfrm>
            <a:off x="16306800" y="241875"/>
            <a:ext cx="926605" cy="975551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pic>
        <p:nvPicPr>
          <p:cNvPr id="25" name="Picture 5"/>
          <p:cNvPicPr>
            <a:picLocks noChangeAspect="1"/>
          </p:cNvPicPr>
          <p:nvPr/>
        </p:nvPicPr>
        <p:blipFill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9227989" flipH="1">
            <a:off x="86013" y="8604234"/>
            <a:ext cx="1642494" cy="1628122"/>
          </a:xfrm>
          <a:prstGeom prst="rect">
            <a:avLst/>
          </a:prstGeom>
        </p:spPr>
      </p:pic>
      <p:sp>
        <p:nvSpPr>
          <p:cNvPr id="21" name="Oval Callout 20"/>
          <p:cNvSpPr/>
          <p:nvPr/>
        </p:nvSpPr>
        <p:spPr>
          <a:xfrm>
            <a:off x="8106248" y="5564912"/>
            <a:ext cx="1683043" cy="873988"/>
          </a:xfrm>
          <a:prstGeom prst="wedgeEllipseCallou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chemeClr val="accent3"/>
                </a:solidFill>
              </a:rPr>
              <a:t>Giải</a:t>
            </a:r>
            <a:endParaRPr lang="en-US" sz="4000" b="1" dirty="0">
              <a:solidFill>
                <a:schemeClr val="accent3"/>
              </a:solidFill>
            </a:endParaRPr>
          </a:p>
        </p:txBody>
      </p:sp>
      <p:pic>
        <p:nvPicPr>
          <p:cNvPr id="22" name="Picture 5"/>
          <p:cNvPicPr>
            <a:picLocks noChangeAspect="1"/>
          </p:cNvPicPr>
          <p:nvPr/>
        </p:nvPicPr>
        <p:blipFill rotWithShape="1">
          <a:blip r:embed="rId6"/>
          <a:srcRect l="71258" t="36429"/>
          <a:stretch/>
        </p:blipFill>
        <p:spPr>
          <a:xfrm>
            <a:off x="16764000" y="8629211"/>
            <a:ext cx="969489" cy="138754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4549607" y="539034"/>
            <a:ext cx="9507741" cy="794466"/>
            <a:chOff x="4549607" y="239066"/>
            <a:chExt cx="9507741" cy="794466"/>
          </a:xfrm>
        </p:grpSpPr>
        <p:sp>
          <p:nvSpPr>
            <p:cNvPr id="11" name="Rectangle 1"/>
            <p:cNvSpPr>
              <a:spLocks noChangeArrowheads="1"/>
            </p:cNvSpPr>
            <p:nvPr/>
          </p:nvSpPr>
          <p:spPr bwMode="auto">
            <a:xfrm>
              <a:off x="5715000" y="325646"/>
              <a:ext cx="8342348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  </a:t>
              </a:r>
              <a:r>
                <a:rPr kumimoji="0" lang="en-US" altLang="en-US" sz="4000" b="0" i="1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Thảo</a:t>
              </a:r>
              <a:r>
                <a:rPr kumimoji="0" lang="en-US" altLang="en-US" sz="4000" b="0" i="1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4000" b="0" i="1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luận</a:t>
              </a:r>
              <a:r>
                <a:rPr kumimoji="0" lang="en-US" altLang="en-US" sz="4000" b="0" i="1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4000" b="0" i="1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kumimoji="0" lang="en-US" altLang="en-US" sz="4000" b="0" i="1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kumimoji="0" lang="en-US" altLang="en-US" sz="4000" b="0" i="1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hoàn</a:t>
              </a:r>
              <a:r>
                <a:rPr kumimoji="0" lang="en-US" altLang="en-US" sz="4000" b="0" i="1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4000" b="0" i="1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thành</a:t>
              </a:r>
              <a:r>
                <a:rPr kumimoji="0" lang="en-US" altLang="en-US" sz="4000" b="0" i="1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4000" b="1" i="1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HĐ</a:t>
              </a:r>
              <a:r>
                <a:rPr kumimoji="0" lang="en-US" altLang="en-US" sz="4000" b="0" i="1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kumimoji="0" lang="en-US" alt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12" name="Picture 2" descr="https://lh3.googleusercontent.com/i6URejbve4H9S8HiZpVVmUqRIa9ER3MOZtKM_5qVU9zjVfghITfgNq_A97ouNOVGxitXcnzrnl1hT0oMR9kIXTifZdhO-B16pNdBZasv94eXDnwH4ubyUbCJadTjBNYjkP7r9vo1aZgjEILox-AlCjSqVP1Lq4-6WVfE-2IgJxYYWHqU6rBm866tCsikVZQ5InshMbaJFQ=nw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9607" y="239066"/>
              <a:ext cx="1347583" cy="7249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88881" y="5423952"/>
            <a:ext cx="4725705" cy="461228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8526153" y="6819459"/>
                <a:ext cx="9144000" cy="2816733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Tam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AHB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H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𝐴𝐻𝐵</m:t>
                          </m:r>
                        </m:e>
                      </m:acc>
                      <m:r>
                        <a:rPr lang="nl-NL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nl-NL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9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0</m:t>
                          </m:r>
                        </m:e>
                        <m:sup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𝑜</m:t>
                          </m:r>
                        </m:sup>
                      </m:sSup>
                      <m:r>
                        <a:rPr lang="nl-NL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,</m:t>
                      </m:r>
                      <m:acc>
                        <m:accPr>
                          <m:chr m:val="̂"/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𝐴𝐵𝐻</m:t>
                          </m:r>
                        </m:e>
                      </m:acc>
                      <m:r>
                        <a:rPr lang="nl-NL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&lt;</m:t>
                      </m:r>
                      <m:r>
                        <a:rPr lang="nl-NL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9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0</m:t>
                          </m:r>
                        </m:e>
                        <m:sup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𝑜</m:t>
                          </m:r>
                        </m:sup>
                      </m:sSup>
                    </m:oMath>
                  </m:oMathPara>
                </a14:m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Suy ra: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𝐴𝐻𝐵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&gt;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𝐴𝐵𝐻</m:t>
                        </m:r>
                      </m:e>
                    </m:acc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6153" y="6819459"/>
                <a:ext cx="9144000" cy="2816733"/>
              </a:xfrm>
              <a:prstGeom prst="rect">
                <a:avLst/>
              </a:prstGeom>
              <a:blipFill>
                <a:blip r:embed="rId13"/>
                <a:stretch>
                  <a:fillRect l="-2400" b="-7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2178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r"/>
      </p:transition>
    </mc:Choice>
    <mc:Fallback xmlns="">
      <p:transition spd="med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 animBg="1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85800" y="1485900"/>
                <a:ext cx="16886329" cy="37856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4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 panose="020B0604020202020204" pitchFamily="34" charset="0"/>
                    <a:sym typeface="Arial"/>
                  </a:rPr>
                  <a:t>HĐ: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Giả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sử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434343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𝐴𝐻</m:t>
                    </m:r>
                    <m:r>
                      <a:rPr kumimoji="0" lang="en-US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434343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434343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lần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lượt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xiên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kẻ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434343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đến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434343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𝑑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80 ).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434343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𝐴𝐻𝐵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hãy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so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sánh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434343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𝐴𝐻𝐵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434343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𝐴𝐵𝐻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</a:t>
                </a: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dài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434343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dài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434343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𝐴𝐻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1485900"/>
                <a:ext cx="16886329" cy="3785652"/>
              </a:xfrm>
              <a:prstGeom prst="rect">
                <a:avLst/>
              </a:prstGeom>
              <a:blipFill>
                <a:blip r:embed="rId3"/>
                <a:stretch>
                  <a:fillRect l="-1300" r="-1264" b="-30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Google Shape;2255;p39"/>
          <p:cNvSpPr/>
          <p:nvPr/>
        </p:nvSpPr>
        <p:spPr>
          <a:xfrm>
            <a:off x="17331753" y="594900"/>
            <a:ext cx="676800" cy="6624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4" name="Google Shape;2256;p39"/>
          <p:cNvSpPr/>
          <p:nvPr/>
        </p:nvSpPr>
        <p:spPr>
          <a:xfrm>
            <a:off x="16306800" y="241875"/>
            <a:ext cx="926605" cy="975551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25" name="Picture 5"/>
          <p:cNvPicPr>
            <a:picLocks noChangeAspect="1"/>
          </p:cNvPicPr>
          <p:nvPr/>
        </p:nvPicPr>
        <p:blipFill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9227989" flipH="1">
            <a:off x="86013" y="8604234"/>
            <a:ext cx="1642494" cy="1628122"/>
          </a:xfrm>
          <a:prstGeom prst="rect">
            <a:avLst/>
          </a:prstGeom>
        </p:spPr>
      </p:pic>
      <p:sp>
        <p:nvSpPr>
          <p:cNvPr id="21" name="Oval Callout 20"/>
          <p:cNvSpPr/>
          <p:nvPr/>
        </p:nvSpPr>
        <p:spPr>
          <a:xfrm>
            <a:off x="7308557" y="5641112"/>
            <a:ext cx="1683043" cy="873988"/>
          </a:xfrm>
          <a:prstGeom prst="wedgeEllipseCallou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2" name="Picture 5"/>
          <p:cNvPicPr>
            <a:picLocks noChangeAspect="1"/>
          </p:cNvPicPr>
          <p:nvPr/>
        </p:nvPicPr>
        <p:blipFill rotWithShape="1">
          <a:blip r:embed="rId6"/>
          <a:srcRect l="71258" t="36429"/>
          <a:stretch/>
        </p:blipFill>
        <p:spPr>
          <a:xfrm>
            <a:off x="16851461" y="4680968"/>
            <a:ext cx="960584" cy="1374795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4549607" y="539034"/>
            <a:ext cx="9507741" cy="794466"/>
            <a:chOff x="4549607" y="239066"/>
            <a:chExt cx="9507741" cy="794466"/>
          </a:xfrm>
        </p:grpSpPr>
        <p:sp>
          <p:nvSpPr>
            <p:cNvPr id="11" name="Rectangle 1"/>
            <p:cNvSpPr>
              <a:spLocks noChangeArrowheads="1"/>
            </p:cNvSpPr>
            <p:nvPr/>
          </p:nvSpPr>
          <p:spPr bwMode="auto">
            <a:xfrm>
              <a:off x="5715000" y="325646"/>
              <a:ext cx="8342348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 </a:t>
              </a:r>
              <a:r>
                <a:rPr kumimoji="0" lang="en-US" altLang="en-US" sz="4000" b="0" i="1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Thảo</a:t>
              </a:r>
              <a:r>
                <a:rPr kumimoji="0" lang="en-US" altLang="en-US" sz="40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altLang="en-US" sz="4000" b="0" i="1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luận</a:t>
              </a:r>
              <a:r>
                <a:rPr kumimoji="0" lang="en-US" altLang="en-US" sz="40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altLang="en-US" sz="4000" b="0" i="1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nhóm</a:t>
              </a:r>
              <a:r>
                <a:rPr kumimoji="0" lang="en-US" altLang="en-US" sz="40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, </a:t>
              </a:r>
              <a:r>
                <a:rPr kumimoji="0" lang="en-US" altLang="en-US" sz="4000" b="0" i="1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hoàn</a:t>
              </a:r>
              <a:r>
                <a:rPr kumimoji="0" lang="en-US" altLang="en-US" sz="40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altLang="en-US" sz="4000" b="0" i="1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thành</a:t>
              </a:r>
              <a:r>
                <a:rPr kumimoji="0" lang="en-US" altLang="en-US" sz="40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altLang="en-US" sz="40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HĐ</a:t>
              </a:r>
              <a:r>
                <a:rPr kumimoji="0" lang="en-US" altLang="en-US" sz="40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.</a:t>
              </a:r>
              <a:endPara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pic>
          <p:nvPicPr>
            <p:cNvPr id="12" name="Picture 2" descr="https://lh3.googleusercontent.com/i6URejbve4H9S8HiZpVVmUqRIa9ER3MOZtKM_5qVU9zjVfghITfgNq_A97ouNOVGxitXcnzrnl1hT0oMR9kIXTifZdhO-B16pNdBZasv94eXDnwH4ubyUbCJadTjBNYjkP7r9vo1aZgjEILox-AlCjSqVP1Lq4-6WVfE-2IgJxYYWHqU6rBm866tCsikVZQ5InshMbaJFQ=nw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9607" y="239066"/>
              <a:ext cx="1347583" cy="7249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88881" y="5423952"/>
            <a:ext cx="4725705" cy="461228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7467600" y="6872015"/>
                <a:ext cx="10395119" cy="29958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Xét tam giác ABH có: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434343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nl-NL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434343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𝐴𝐻𝐵</m:t>
                        </m:r>
                      </m:e>
                    </m:acc>
                    <m:r>
                      <a:rPr kumimoji="0" lang="nl-NL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434343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&gt;</m:t>
                    </m:r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434343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nl-NL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434343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𝐴𝐵𝐻</m:t>
                        </m:r>
                      </m:e>
                    </m:acc>
                  </m:oMath>
                </a14:m>
                <a:r>
                  <a:rPr kumimoji="0" lang="nl-NL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(theo a)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Suy ra AB &gt; AH (tính chất góc và cạnh đối diện trong tam giác).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7600" y="6872015"/>
                <a:ext cx="10395119" cy="2995885"/>
              </a:xfrm>
              <a:prstGeom prst="rect">
                <a:avLst/>
              </a:prstGeom>
              <a:blipFill>
                <a:blip r:embed="rId13"/>
                <a:stretch>
                  <a:fillRect l="-2053" r="-2053" b="-38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40443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1" name="Google Shape;2231;p39"/>
          <p:cNvSpPr/>
          <p:nvPr/>
        </p:nvSpPr>
        <p:spPr>
          <a:xfrm>
            <a:off x="1066800" y="3009900"/>
            <a:ext cx="16074118" cy="3581400"/>
          </a:xfrm>
          <a:prstGeom prst="rect">
            <a:avLst/>
          </a:prstGeom>
          <a:solidFill>
            <a:schemeClr val="accent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55" name="Google Shape;2255;p39"/>
          <p:cNvSpPr/>
          <p:nvPr/>
        </p:nvSpPr>
        <p:spPr>
          <a:xfrm>
            <a:off x="476118" y="3205862"/>
            <a:ext cx="354880" cy="431700"/>
          </a:xfrm>
          <a:prstGeom prst="star4">
            <a:avLst>
              <a:gd name="adj" fmla="val 12500"/>
            </a:avLst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3" name="Google Shape;2270;p40"/>
          <p:cNvSpPr txBox="1">
            <a:spLocks noGrp="1"/>
          </p:cNvSpPr>
          <p:nvPr>
            <p:ph type="title"/>
          </p:nvPr>
        </p:nvSpPr>
        <p:spPr>
          <a:xfrm>
            <a:off x="6781800" y="1349210"/>
            <a:ext cx="4769120" cy="1132489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lvl="0">
              <a:lnSpc>
                <a:spcPct val="150000"/>
              </a:lnSpc>
              <a:spcAft>
                <a:spcPts val="800"/>
              </a:spcAft>
            </a:pPr>
            <a:r>
              <a:rPr lang="en-US" sz="5500" b="1" kern="12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KẾT LUẬN</a:t>
            </a:r>
            <a:endParaRPr sz="55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4" name="Google Shape;2254;p39"/>
          <p:cNvSpPr/>
          <p:nvPr/>
        </p:nvSpPr>
        <p:spPr>
          <a:xfrm>
            <a:off x="6477000" y="1349210"/>
            <a:ext cx="473400" cy="461400"/>
          </a:xfrm>
          <a:prstGeom prst="star4">
            <a:avLst>
              <a:gd name="adj" fmla="val 12500"/>
            </a:avLst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5" name="Google Shape;2256;p39"/>
          <p:cNvSpPr/>
          <p:nvPr/>
        </p:nvSpPr>
        <p:spPr>
          <a:xfrm>
            <a:off x="783080" y="8762285"/>
            <a:ext cx="567440" cy="552305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" name="Google Shape;2363;p41"/>
          <p:cNvSpPr/>
          <p:nvPr/>
        </p:nvSpPr>
        <p:spPr>
          <a:xfrm flipH="1">
            <a:off x="910565" y="2970784"/>
            <a:ext cx="676800" cy="651600"/>
          </a:xfrm>
          <a:prstGeom prst="star4">
            <a:avLst>
              <a:gd name="adj" fmla="val 12500"/>
            </a:avLst>
          </a:prstGeom>
          <a:solidFill>
            <a:schemeClr val="dk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48" name="Google Shape;2364;p41"/>
          <p:cNvGrpSpPr/>
          <p:nvPr/>
        </p:nvGrpSpPr>
        <p:grpSpPr>
          <a:xfrm>
            <a:off x="16501351" y="3047999"/>
            <a:ext cx="1279134" cy="497170"/>
            <a:chOff x="5601427" y="4269892"/>
            <a:chExt cx="869375" cy="325800"/>
          </a:xfrm>
        </p:grpSpPr>
        <p:sp>
          <p:nvSpPr>
            <p:cNvPr id="49" name="Google Shape;2365;p41"/>
            <p:cNvSpPr/>
            <p:nvPr/>
          </p:nvSpPr>
          <p:spPr>
            <a:xfrm flipH="1">
              <a:off x="6132402" y="4269892"/>
              <a:ext cx="338400" cy="325800"/>
            </a:xfrm>
            <a:prstGeom prst="star4">
              <a:avLst>
                <a:gd name="adj" fmla="val 12500"/>
              </a:avLst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" name="Google Shape;2366;p41"/>
            <p:cNvSpPr/>
            <p:nvPr/>
          </p:nvSpPr>
          <p:spPr>
            <a:xfrm flipH="1">
              <a:off x="5601427" y="4312642"/>
              <a:ext cx="246900" cy="240300"/>
            </a:xfrm>
            <a:prstGeom prst="star4">
              <a:avLst>
                <a:gd name="adj" fmla="val 12500"/>
              </a:avLst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2057400" y="3314700"/>
            <a:ext cx="14181221" cy="30700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nl-NL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Trong các đường xiên và đường vuông góc kẻ từ một điểm ở ngoài một đường thẳng đến đường thẳng đó, đường vuông góc là đường ngắn nhất.</a:t>
            </a:r>
            <a:endParaRPr lang="en-US" sz="4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Picture 5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95861" y="7734300"/>
            <a:ext cx="5863628" cy="2220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653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omb/>
      </p:transition>
    </mc:Choice>
    <mc:Fallback xmlns="">
      <p:transition spd="med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1" grpId="0" animBg="1"/>
      <p:bldP spid="43" grpId="0" animBg="1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1" name="Google Shape;2231;p39"/>
          <p:cNvSpPr/>
          <p:nvPr/>
        </p:nvSpPr>
        <p:spPr>
          <a:xfrm>
            <a:off x="162674" y="1376945"/>
            <a:ext cx="17953876" cy="8871955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255" name="Google Shape;2255;p39"/>
          <p:cNvSpPr/>
          <p:nvPr/>
        </p:nvSpPr>
        <p:spPr>
          <a:xfrm>
            <a:off x="509906" y="1048204"/>
            <a:ext cx="354880" cy="431700"/>
          </a:xfrm>
          <a:prstGeom prst="star4">
            <a:avLst>
              <a:gd name="adj" fmla="val 12500"/>
            </a:avLst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3" name="Google Shape;2270;p40"/>
          <p:cNvSpPr txBox="1">
            <a:spLocks noGrp="1"/>
          </p:cNvSpPr>
          <p:nvPr>
            <p:ph type="title"/>
          </p:nvPr>
        </p:nvSpPr>
        <p:spPr>
          <a:xfrm>
            <a:off x="5564396" y="172068"/>
            <a:ext cx="7446501" cy="1085232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lvl="0">
              <a:lnSpc>
                <a:spcPct val="150000"/>
              </a:lnSpc>
              <a:spcAft>
                <a:spcPts val="800"/>
              </a:spcAft>
            </a:pPr>
            <a:r>
              <a:rPr lang="nl-NL" sz="4000" b="1" kern="12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Ví dụ </a:t>
            </a:r>
            <a:r>
              <a:rPr lang="en-US" sz="4000" b="1" kern="12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nl-NL" sz="4000" b="1" kern="12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(SGK – tr</a:t>
            </a:r>
            <a:r>
              <a:rPr lang="en-US" sz="4000" b="1" kern="12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98</a:t>
            </a:r>
            <a:r>
              <a:rPr lang="nl-NL" sz="4000" b="1" kern="12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endParaRPr sz="4000" b="1" dirty="0">
              <a:latin typeface="+mj-lt"/>
            </a:endParaRPr>
          </a:p>
        </p:txBody>
      </p:sp>
      <p:sp>
        <p:nvSpPr>
          <p:cNvPr id="44" name="Google Shape;2254;p39"/>
          <p:cNvSpPr/>
          <p:nvPr/>
        </p:nvSpPr>
        <p:spPr>
          <a:xfrm>
            <a:off x="5327696" y="329484"/>
            <a:ext cx="473400" cy="461400"/>
          </a:xfrm>
          <a:prstGeom prst="star4">
            <a:avLst>
              <a:gd name="adj" fmla="val 12500"/>
            </a:avLst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5" name="Google Shape;2256;p39"/>
          <p:cNvSpPr/>
          <p:nvPr/>
        </p:nvSpPr>
        <p:spPr>
          <a:xfrm>
            <a:off x="17129710" y="9420206"/>
            <a:ext cx="567440" cy="552305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7" name="Google Shape;2363;p41"/>
          <p:cNvSpPr/>
          <p:nvPr/>
        </p:nvSpPr>
        <p:spPr>
          <a:xfrm flipH="1">
            <a:off x="-41054" y="1028700"/>
            <a:ext cx="676800" cy="651600"/>
          </a:xfrm>
          <a:prstGeom prst="star4">
            <a:avLst>
              <a:gd name="adj" fmla="val 12500"/>
            </a:avLst>
          </a:prstGeom>
          <a:solidFill>
            <a:schemeClr val="dk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48" name="Google Shape;2364;p41"/>
          <p:cNvGrpSpPr/>
          <p:nvPr/>
        </p:nvGrpSpPr>
        <p:grpSpPr>
          <a:xfrm>
            <a:off x="16996834" y="1061530"/>
            <a:ext cx="1279134" cy="497170"/>
            <a:chOff x="5601427" y="4269892"/>
            <a:chExt cx="869375" cy="325800"/>
          </a:xfrm>
        </p:grpSpPr>
        <p:sp>
          <p:nvSpPr>
            <p:cNvPr id="49" name="Google Shape;2365;p41"/>
            <p:cNvSpPr/>
            <p:nvPr/>
          </p:nvSpPr>
          <p:spPr>
            <a:xfrm flipH="1">
              <a:off x="6132402" y="4269892"/>
              <a:ext cx="338400" cy="325800"/>
            </a:xfrm>
            <a:prstGeom prst="star4">
              <a:avLst>
                <a:gd name="adj" fmla="val 12500"/>
              </a:avLst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" name="Google Shape;2366;p41"/>
            <p:cNvSpPr/>
            <p:nvPr/>
          </p:nvSpPr>
          <p:spPr>
            <a:xfrm flipH="1">
              <a:off x="5601427" y="4312642"/>
              <a:ext cx="246900" cy="240300"/>
            </a:xfrm>
            <a:prstGeom prst="star4">
              <a:avLst>
                <a:gd name="adj" fmla="val 12500"/>
              </a:avLst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509906" y="1409700"/>
                <a:ext cx="11148694" cy="47089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81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mô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tả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bơi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bạn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ở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bể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bơi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Bạn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Đức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bơi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trí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trí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bạn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Minh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bơi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trí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trí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bạn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bơi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trí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trí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bơi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bạn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nào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ngắn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</a:t>
                </a:r>
                <a:endParaRPr lang="en-US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906" y="1409700"/>
                <a:ext cx="11148694" cy="4708981"/>
              </a:xfrm>
              <a:prstGeom prst="rect">
                <a:avLst/>
              </a:prstGeom>
              <a:blipFill>
                <a:blip r:embed="rId3"/>
                <a:stretch>
                  <a:fillRect l="-1968" r="-1914" b="-21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Oval Callout 15"/>
          <p:cNvSpPr/>
          <p:nvPr/>
        </p:nvSpPr>
        <p:spPr>
          <a:xfrm>
            <a:off x="5242731" y="6200571"/>
            <a:ext cx="1683043" cy="771729"/>
          </a:xfrm>
          <a:prstGeom prst="wedgeEllipseCallou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chemeClr val="accent3"/>
                </a:solidFill>
              </a:rPr>
              <a:t>Giải</a:t>
            </a:r>
            <a:endParaRPr lang="en-US" sz="4000" b="1" dirty="0">
              <a:solidFill>
                <a:schemeClr val="accent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76556" y="7124700"/>
                <a:ext cx="17606644" cy="28623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Do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𝑂𝐵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kẻ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𝑂𝐴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xiên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kẻ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𝑂𝐵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ngắn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bơi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bạn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Minh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ngắn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556" y="7124700"/>
                <a:ext cx="17606644" cy="2862322"/>
              </a:xfrm>
              <a:prstGeom prst="rect">
                <a:avLst/>
              </a:prstGeom>
              <a:blipFill>
                <a:blip r:embed="rId4"/>
                <a:stretch>
                  <a:fillRect l="-1247" r="-1212" b="-44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17327" y="1790764"/>
            <a:ext cx="5754830" cy="4113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431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6" grpId="0"/>
      <p:bldP spid="16" grpId="0" animBg="1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54;p39"/>
          <p:cNvSpPr/>
          <p:nvPr/>
        </p:nvSpPr>
        <p:spPr>
          <a:xfrm>
            <a:off x="398395" y="762009"/>
            <a:ext cx="473400" cy="461400"/>
          </a:xfrm>
          <a:prstGeom prst="star4">
            <a:avLst>
              <a:gd name="adj" fmla="val 12500"/>
            </a:avLst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" name="Google Shape;2255;p39"/>
          <p:cNvSpPr/>
          <p:nvPr/>
        </p:nvSpPr>
        <p:spPr>
          <a:xfrm>
            <a:off x="17754600" y="9534602"/>
            <a:ext cx="676800" cy="6624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" name="Google Shape;2256;p39"/>
          <p:cNvSpPr/>
          <p:nvPr/>
        </p:nvSpPr>
        <p:spPr>
          <a:xfrm>
            <a:off x="375148" y="9362972"/>
            <a:ext cx="520630" cy="502830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543432" y="402200"/>
            <a:ext cx="5257800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4000" b="1" dirty="0">
                <a:solidFill>
                  <a:srgbClr val="F3F3F3"/>
                </a:solidFill>
                <a:ea typeface="Times New Roman" panose="02020603050405020304" pitchFamily="18" charset="0"/>
                <a:cs typeface="Arial" panose="020B0604020202020204" pitchFamily="34" charset="0"/>
                <a:sym typeface="Merriweather"/>
              </a:rPr>
              <a:t>Ví dụ </a:t>
            </a:r>
            <a:r>
              <a:rPr lang="en-US" sz="4000" b="1" dirty="0">
                <a:solidFill>
                  <a:srgbClr val="F3F3F3"/>
                </a:solidFill>
                <a:ea typeface="Times New Roman" panose="02020603050405020304" pitchFamily="18" charset="0"/>
                <a:cs typeface="Arial" panose="020B0604020202020204" pitchFamily="34" charset="0"/>
                <a:sym typeface="Merriweather"/>
              </a:rPr>
              <a:t>3</a:t>
            </a:r>
            <a:r>
              <a:rPr lang="nl-NL" sz="4000" b="1" dirty="0">
                <a:solidFill>
                  <a:srgbClr val="F3F3F3"/>
                </a:solidFill>
                <a:ea typeface="Times New Roman" panose="02020603050405020304" pitchFamily="18" charset="0"/>
                <a:cs typeface="Arial" panose="020B0604020202020204" pitchFamily="34" charset="0"/>
                <a:sym typeface="Merriweather"/>
              </a:rPr>
              <a:t> (SGK – tr</a:t>
            </a:r>
            <a:r>
              <a:rPr lang="en-US" sz="4000" b="1" dirty="0">
                <a:solidFill>
                  <a:srgbClr val="F3F3F3"/>
                </a:solidFill>
                <a:ea typeface="Times New Roman" panose="02020603050405020304" pitchFamily="18" charset="0"/>
                <a:cs typeface="Arial" panose="020B0604020202020204" pitchFamily="34" charset="0"/>
                <a:sym typeface="Merriweather"/>
              </a:rPr>
              <a:t>98</a:t>
            </a:r>
            <a:r>
              <a:rPr lang="nl-NL" sz="4000" b="1" dirty="0">
                <a:solidFill>
                  <a:srgbClr val="F3F3F3"/>
                </a:solidFill>
                <a:ea typeface="Times New Roman" panose="02020603050405020304" pitchFamily="18" charset="0"/>
                <a:cs typeface="Arial" panose="020B0604020202020204" pitchFamily="34" charset="0"/>
                <a:sym typeface="Merriweather"/>
              </a:rPr>
              <a:t>)</a:t>
            </a:r>
            <a:endParaRPr lang="en-US" dirty="0">
              <a:solidFill>
                <a:srgbClr val="F3F3F3"/>
              </a:solidFill>
            </a:endParaRPr>
          </a:p>
        </p:txBody>
      </p:sp>
      <p:pic>
        <p:nvPicPr>
          <p:cNvPr id="25" name="Picture 9"/>
          <p:cNvPicPr>
            <a:picLocks noChangeAspect="1"/>
          </p:cNvPicPr>
          <p:nvPr/>
        </p:nvPicPr>
        <p:blipFill>
          <a:blip r:embed="rId3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4115070" flipH="1">
            <a:off x="16314841" y="-108197"/>
            <a:ext cx="1678885" cy="16641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173435" y="1729009"/>
                <a:ext cx="15963901" cy="18396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𝑂𝑀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𝑂𝑁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𝑂𝑃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𝑂𝑄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𝑂𝑅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82),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nào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ngắn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</a:t>
                </a:r>
                <a:endParaRPr lang="en-US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3435" y="1729009"/>
                <a:ext cx="15963901" cy="1839606"/>
              </a:xfrm>
              <a:prstGeom prst="rect">
                <a:avLst/>
              </a:prstGeom>
              <a:blipFill>
                <a:blip r:embed="rId14"/>
                <a:stretch>
                  <a:fillRect l="-1336" r="-1375" b="-129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2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68505" y="9353919"/>
            <a:ext cx="3407654" cy="9711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384210" y="4561514"/>
            <a:ext cx="5142276" cy="4233183"/>
          </a:xfrm>
          <a:prstGeom prst="rect">
            <a:avLst/>
          </a:prstGeom>
        </p:spPr>
      </p:pic>
      <p:sp>
        <p:nvSpPr>
          <p:cNvPr id="10" name="Oval Callout 9"/>
          <p:cNvSpPr/>
          <p:nvPr/>
        </p:nvSpPr>
        <p:spPr>
          <a:xfrm>
            <a:off x="10959710" y="3165697"/>
            <a:ext cx="1683043" cy="873988"/>
          </a:xfrm>
          <a:prstGeom prst="wedgeEllipseCallou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chemeClr val="accent3"/>
                </a:solidFill>
              </a:rPr>
              <a:t>Giải</a:t>
            </a:r>
            <a:endParaRPr lang="en-US" sz="4000" b="1" dirty="0">
              <a:solidFill>
                <a:schemeClr val="accent3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6858000" y="4363895"/>
                <a:ext cx="10523018" cy="47089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Do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𝑂𝑀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𝑂𝑁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𝑂𝑄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𝑂𝑅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xiên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kẻ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𝑐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𝑂𝑃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kẻ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𝑐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𝑂𝑃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ngắn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0" y="4363895"/>
                <a:ext cx="10523018" cy="4708981"/>
              </a:xfrm>
              <a:prstGeom prst="rect">
                <a:avLst/>
              </a:prstGeom>
              <a:blipFill>
                <a:blip r:embed="rId16"/>
                <a:stretch>
                  <a:fillRect l="-2028" r="-3418" b="-23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9301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0" grpId="0" animBg="1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5" name="Google Shape;2255;p39"/>
          <p:cNvSpPr/>
          <p:nvPr/>
        </p:nvSpPr>
        <p:spPr>
          <a:xfrm>
            <a:off x="323151" y="288696"/>
            <a:ext cx="354880" cy="431700"/>
          </a:xfrm>
          <a:prstGeom prst="star4">
            <a:avLst>
              <a:gd name="adj" fmla="val 12500"/>
            </a:avLst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3" name="Google Shape;2270;p40"/>
          <p:cNvSpPr txBox="1">
            <a:spLocks noGrp="1"/>
          </p:cNvSpPr>
          <p:nvPr>
            <p:ph type="title"/>
          </p:nvPr>
        </p:nvSpPr>
        <p:spPr>
          <a:xfrm>
            <a:off x="6705600" y="324468"/>
            <a:ext cx="4648200" cy="1085232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lvl="0">
              <a:buClrTx/>
              <a:buSzTx/>
            </a:pPr>
            <a:r>
              <a:rPr lang="en-US" sz="4500" b="1" kern="1200" dirty="0">
                <a:solidFill>
                  <a:srgbClr val="FF0000"/>
                </a:solidFill>
                <a:latin typeface="Arial"/>
                <a:ea typeface="+mn-ea"/>
                <a:cs typeface="Arial" panose="020B0604020202020204" pitchFamily="34" charset="0"/>
              </a:rPr>
              <a:t>LUYỆN TẬP 2</a:t>
            </a:r>
          </a:p>
        </p:txBody>
      </p:sp>
      <p:sp>
        <p:nvSpPr>
          <p:cNvPr id="44" name="Google Shape;2254;p39"/>
          <p:cNvSpPr/>
          <p:nvPr/>
        </p:nvSpPr>
        <p:spPr>
          <a:xfrm>
            <a:off x="6500984" y="284680"/>
            <a:ext cx="473400" cy="461400"/>
          </a:xfrm>
          <a:prstGeom prst="star4">
            <a:avLst>
              <a:gd name="adj" fmla="val 12500"/>
            </a:avLst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7" name="Google Shape;2363;p41"/>
          <p:cNvSpPr/>
          <p:nvPr/>
        </p:nvSpPr>
        <p:spPr>
          <a:xfrm flipH="1">
            <a:off x="-227809" y="269192"/>
            <a:ext cx="676800" cy="651600"/>
          </a:xfrm>
          <a:prstGeom prst="star4">
            <a:avLst>
              <a:gd name="adj" fmla="val 12500"/>
            </a:avLst>
          </a:prstGeom>
          <a:solidFill>
            <a:schemeClr val="dk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48" name="Google Shape;2364;p41"/>
          <p:cNvGrpSpPr/>
          <p:nvPr/>
        </p:nvGrpSpPr>
        <p:grpSpPr>
          <a:xfrm>
            <a:off x="17301441" y="288696"/>
            <a:ext cx="1279134" cy="497170"/>
            <a:chOff x="5601427" y="4269892"/>
            <a:chExt cx="869375" cy="325800"/>
          </a:xfrm>
        </p:grpSpPr>
        <p:sp>
          <p:nvSpPr>
            <p:cNvPr id="49" name="Google Shape;2365;p41"/>
            <p:cNvSpPr/>
            <p:nvPr/>
          </p:nvSpPr>
          <p:spPr>
            <a:xfrm flipH="1">
              <a:off x="6132402" y="4269892"/>
              <a:ext cx="338400" cy="325800"/>
            </a:xfrm>
            <a:prstGeom prst="star4">
              <a:avLst>
                <a:gd name="adj" fmla="val 12500"/>
              </a:avLst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" name="Google Shape;2366;p41"/>
            <p:cNvSpPr/>
            <p:nvPr/>
          </p:nvSpPr>
          <p:spPr>
            <a:xfrm flipH="1">
              <a:off x="5601427" y="4312642"/>
              <a:ext cx="246900" cy="240300"/>
            </a:xfrm>
            <a:prstGeom prst="star4">
              <a:avLst>
                <a:gd name="adj" fmla="val 12500"/>
              </a:avLst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7" name="Oval Callout 16"/>
          <p:cNvSpPr/>
          <p:nvPr/>
        </p:nvSpPr>
        <p:spPr>
          <a:xfrm>
            <a:off x="5937583" y="4533900"/>
            <a:ext cx="1600201" cy="713322"/>
          </a:xfrm>
          <a:prstGeom prst="wedgeEllipseCallou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Google Shape;2255;p39"/>
          <p:cNvSpPr/>
          <p:nvPr/>
        </p:nvSpPr>
        <p:spPr>
          <a:xfrm>
            <a:off x="17001880" y="8973962"/>
            <a:ext cx="676800" cy="6624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" name="Google Shape;2256;p39"/>
          <p:cNvSpPr/>
          <p:nvPr/>
        </p:nvSpPr>
        <p:spPr>
          <a:xfrm>
            <a:off x="16741565" y="9365070"/>
            <a:ext cx="520630" cy="502830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81000" y="1646174"/>
                <a:ext cx="11852809" cy="26591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tam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nhọn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ABC,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&gt;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H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chiếu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BC.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Sắp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xếp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AB, AH, AC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theo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tự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dài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tăng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dần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646174"/>
                <a:ext cx="11852809" cy="2659126"/>
              </a:xfrm>
              <a:prstGeom prst="rect">
                <a:avLst/>
              </a:prstGeom>
              <a:blipFill>
                <a:blip r:embed="rId3"/>
                <a:stretch>
                  <a:fillRect l="-1698" b="-80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17" descr="Cho tam giác nhọn ABC, góc B lớn hơn góc C "/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6251" y="1562100"/>
            <a:ext cx="5438460" cy="411480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97042" y="5436199"/>
                <a:ext cx="17526000" cy="45079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0" indent="-5715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nl-NL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Xét tam giác ABC có: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nl-NL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nl-NL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&gt;</m:t>
                    </m:r>
                    <m:acc>
                      <m:accPr>
                        <m:chr m:val="̂"/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nl-NL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nl-NL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nên AC &gt; AB.</a:t>
                </a:r>
                <a:endParaRPr lang="en-US" sz="3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571500" indent="-5715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nl-NL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có:  AH là đường vuông góc kẻ A đến đường thẳng BC.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nl-NL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AB, AC là đường xiên kẻ từ A đến đường thẳng BC.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nl-NL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Do đó: AH &lt; AB, AH &lt; AC  </a:t>
                </a:r>
                <a14:m>
                  <m:oMath xmlns:m="http://schemas.openxmlformats.org/officeDocument/2006/math">
                    <m:r>
                      <a:rPr lang="nl-NL" sz="38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nl-NL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Suy ra AH &lt; AB &lt; AC</a:t>
                </a:r>
              </a:p>
              <a:p>
                <a:pPr>
                  <a:lnSpc>
                    <a:spcPct val="150000"/>
                  </a:lnSpc>
                </a:pPr>
                <a:r>
                  <a:rPr lang="nl-NL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tự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dài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tăng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dần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AB, AH, AC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AH; AB; AC.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042" y="5436199"/>
                <a:ext cx="17526000" cy="4507901"/>
              </a:xfrm>
              <a:prstGeom prst="rect">
                <a:avLst/>
              </a:prstGeom>
              <a:blipFill>
                <a:blip r:embed="rId6"/>
                <a:stretch>
                  <a:fillRect l="-1043" b="-21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4547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r"/>
      </p:transition>
    </mc:Choice>
    <mc:Fallback xmlns="">
      <p:transition spd="med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17" grpId="0" animBg="1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" name="Google Shape;2846;p57"/>
          <p:cNvSpPr txBox="1">
            <a:spLocks noGrp="1"/>
          </p:cNvSpPr>
          <p:nvPr>
            <p:ph type="title"/>
          </p:nvPr>
        </p:nvSpPr>
        <p:spPr>
          <a:xfrm>
            <a:off x="4410900" y="3372950"/>
            <a:ext cx="9466200" cy="3535200"/>
          </a:xfrm>
          <a:prstGeom prst="rect">
            <a:avLst/>
          </a:prstGeom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r>
              <a:rPr lang="en" sz="10000">
                <a:latin typeface="+mj-lt"/>
              </a:rPr>
              <a:t>LUYỆN TẬP</a:t>
            </a:r>
            <a:endParaRPr sz="10000">
              <a:latin typeface="+mj-lt"/>
            </a:endParaRPr>
          </a:p>
        </p:txBody>
      </p:sp>
      <p:sp>
        <p:nvSpPr>
          <p:cNvPr id="2848" name="Google Shape;2848;p57"/>
          <p:cNvSpPr/>
          <p:nvPr/>
        </p:nvSpPr>
        <p:spPr>
          <a:xfrm rot="10800000" flipH="1">
            <a:off x="13233694" y="2752660"/>
            <a:ext cx="1288800" cy="12552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849" name="Google Shape;2849;p57"/>
          <p:cNvGrpSpPr/>
          <p:nvPr/>
        </p:nvGrpSpPr>
        <p:grpSpPr>
          <a:xfrm rot="10800000" flipH="1">
            <a:off x="10165365" y="8370817"/>
            <a:ext cx="2576586" cy="846086"/>
            <a:chOff x="7740700" y="4100311"/>
            <a:chExt cx="786936" cy="604089"/>
          </a:xfrm>
        </p:grpSpPr>
        <p:grpSp>
          <p:nvGrpSpPr>
            <p:cNvPr id="2850" name="Google Shape;2850;p57"/>
            <p:cNvGrpSpPr/>
            <p:nvPr/>
          </p:nvGrpSpPr>
          <p:grpSpPr>
            <a:xfrm>
              <a:off x="7740700" y="4149700"/>
              <a:ext cx="737550" cy="554700"/>
              <a:chOff x="7740700" y="4149700"/>
              <a:chExt cx="737550" cy="554700"/>
            </a:xfrm>
          </p:grpSpPr>
          <p:sp>
            <p:nvSpPr>
              <p:cNvPr id="2851" name="Google Shape;2851;p57"/>
              <p:cNvSpPr/>
              <p:nvPr/>
            </p:nvSpPr>
            <p:spPr>
              <a:xfrm rot="5400000">
                <a:off x="7905550" y="4131700"/>
                <a:ext cx="554700" cy="590700"/>
              </a:xfrm>
              <a:prstGeom prst="upArrow">
                <a:avLst>
                  <a:gd name="adj1" fmla="val 50000"/>
                  <a:gd name="adj2" fmla="val 50000"/>
                </a:avLst>
              </a:prstGeom>
              <a:solidFill>
                <a:schemeClr val="lt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28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52" name="Google Shape;2852;p57"/>
              <p:cNvSpPr/>
              <p:nvPr/>
            </p:nvSpPr>
            <p:spPr>
              <a:xfrm>
                <a:off x="7740700" y="4286500"/>
                <a:ext cx="86400" cy="281100"/>
              </a:xfrm>
              <a:prstGeom prst="rect">
                <a:avLst/>
              </a:prstGeom>
              <a:solidFill>
                <a:schemeClr val="lt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28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2853" name="Google Shape;2853;p57"/>
            <p:cNvSpPr/>
            <p:nvPr/>
          </p:nvSpPr>
          <p:spPr>
            <a:xfrm rot="5400000">
              <a:off x="7954936" y="4082311"/>
              <a:ext cx="554700" cy="590700"/>
            </a:xfrm>
            <a:prstGeom prst="upArrow">
              <a:avLst>
                <a:gd name="adj1" fmla="val 50000"/>
                <a:gd name="adj2" fmla="val 50000"/>
              </a:avLst>
            </a:prstGeom>
            <a:solidFill>
              <a:schemeClr val="l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854" name="Google Shape;2854;p57"/>
          <p:cNvGrpSpPr/>
          <p:nvPr/>
        </p:nvGrpSpPr>
        <p:grpSpPr>
          <a:xfrm rot="10800000" flipH="1">
            <a:off x="1661031" y="3375531"/>
            <a:ext cx="2745110" cy="3556814"/>
            <a:chOff x="7465916" y="720492"/>
            <a:chExt cx="1139144" cy="1477450"/>
          </a:xfrm>
        </p:grpSpPr>
        <p:sp>
          <p:nvSpPr>
            <p:cNvPr id="2855" name="Google Shape;2855;p57"/>
            <p:cNvSpPr/>
            <p:nvPr/>
          </p:nvSpPr>
          <p:spPr>
            <a:xfrm rot="-5400000">
              <a:off x="7646560" y="1239442"/>
              <a:ext cx="1024800" cy="892200"/>
            </a:xfrm>
            <a:prstGeom prst="flowChartDelay">
              <a:avLst/>
            </a:prstGeom>
            <a:solidFill>
              <a:schemeClr val="dk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56" name="Google Shape;2856;p57"/>
            <p:cNvSpPr/>
            <p:nvPr/>
          </p:nvSpPr>
          <p:spPr>
            <a:xfrm rot="-5400000">
              <a:off x="7597172" y="1148912"/>
              <a:ext cx="1024800" cy="892200"/>
            </a:xfrm>
            <a:prstGeom prst="flowChartDelay">
              <a:avLst/>
            </a:prstGeom>
            <a:solidFill>
              <a:schemeClr val="dk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57" name="Google Shape;2857;p57"/>
            <p:cNvSpPr/>
            <p:nvPr/>
          </p:nvSpPr>
          <p:spPr>
            <a:xfrm rot="-5400000">
              <a:off x="7547783" y="1058382"/>
              <a:ext cx="1024800" cy="892200"/>
            </a:xfrm>
            <a:prstGeom prst="flowChartDelay">
              <a:avLst/>
            </a:prstGeom>
            <a:solidFill>
              <a:schemeClr val="dk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58" name="Google Shape;2858;p57"/>
            <p:cNvSpPr/>
            <p:nvPr/>
          </p:nvSpPr>
          <p:spPr>
            <a:xfrm rot="-5400000">
              <a:off x="7498394" y="967852"/>
              <a:ext cx="1024800" cy="892200"/>
            </a:xfrm>
            <a:prstGeom prst="flowChartDelay">
              <a:avLst/>
            </a:prstGeom>
            <a:solidFill>
              <a:schemeClr val="dk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59" name="Google Shape;2859;p57"/>
            <p:cNvSpPr/>
            <p:nvPr/>
          </p:nvSpPr>
          <p:spPr>
            <a:xfrm rot="-5400000">
              <a:off x="7449005" y="877322"/>
              <a:ext cx="1024800" cy="892200"/>
            </a:xfrm>
            <a:prstGeom prst="flowChartDelay">
              <a:avLst/>
            </a:prstGeom>
            <a:solidFill>
              <a:schemeClr val="dk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60" name="Google Shape;2860;p57"/>
            <p:cNvSpPr/>
            <p:nvPr/>
          </p:nvSpPr>
          <p:spPr>
            <a:xfrm rot="-5400000">
              <a:off x="7399616" y="786792"/>
              <a:ext cx="1024800" cy="892200"/>
            </a:xfrm>
            <a:prstGeom prst="flowChartDelay">
              <a:avLst/>
            </a:prstGeom>
            <a:solidFill>
              <a:schemeClr val="dk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01981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762000" y="1638300"/>
            <a:ext cx="16687800" cy="8915400"/>
            <a:chOff x="0" y="0"/>
            <a:chExt cx="6038063" cy="6076340"/>
          </a:xfrm>
        </p:grpSpPr>
        <p:sp>
          <p:nvSpPr>
            <p:cNvPr id="5" name="Freeform 5"/>
            <p:cNvSpPr/>
            <p:nvPr/>
          </p:nvSpPr>
          <p:spPr>
            <a:xfrm>
              <a:off x="31750" y="31750"/>
              <a:ext cx="5974562" cy="6012840"/>
            </a:xfrm>
            <a:custGeom>
              <a:avLst/>
              <a:gdLst/>
              <a:ahLst/>
              <a:cxnLst/>
              <a:rect l="l" t="t" r="r" b="b"/>
              <a:pathLst>
                <a:path w="5974562" h="6012840">
                  <a:moveTo>
                    <a:pt x="5881853" y="6012840"/>
                  </a:moveTo>
                  <a:lnTo>
                    <a:pt x="92710" y="6012840"/>
                  </a:lnTo>
                  <a:cubicBezTo>
                    <a:pt x="41910" y="6012840"/>
                    <a:pt x="0" y="5970931"/>
                    <a:pt x="0" y="59201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880583" y="0"/>
                  </a:lnTo>
                  <a:cubicBezTo>
                    <a:pt x="5931383" y="0"/>
                    <a:pt x="5973292" y="41910"/>
                    <a:pt x="5973292" y="92710"/>
                  </a:cubicBezTo>
                  <a:lnTo>
                    <a:pt x="5973292" y="5918860"/>
                  </a:lnTo>
                  <a:cubicBezTo>
                    <a:pt x="5974562" y="5970931"/>
                    <a:pt x="5932653" y="6012840"/>
                    <a:pt x="5881853" y="6012840"/>
                  </a:cubicBezTo>
                  <a:close/>
                </a:path>
              </a:pathLst>
            </a:custGeom>
            <a:solidFill>
              <a:schemeClr val="bg1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6038062" cy="6076340"/>
            </a:xfrm>
            <a:custGeom>
              <a:avLst/>
              <a:gdLst/>
              <a:ahLst/>
              <a:cxnLst/>
              <a:rect l="l" t="t" r="r" b="b"/>
              <a:pathLst>
                <a:path w="6038062" h="6076340">
                  <a:moveTo>
                    <a:pt x="5913603" y="59690"/>
                  </a:moveTo>
                  <a:cubicBezTo>
                    <a:pt x="5949162" y="59690"/>
                    <a:pt x="5978372" y="88900"/>
                    <a:pt x="5978372" y="124460"/>
                  </a:cubicBezTo>
                  <a:lnTo>
                    <a:pt x="5978372" y="5951881"/>
                  </a:lnTo>
                  <a:cubicBezTo>
                    <a:pt x="5978372" y="5987440"/>
                    <a:pt x="5949162" y="6016651"/>
                    <a:pt x="5913603" y="6016651"/>
                  </a:cubicBezTo>
                  <a:lnTo>
                    <a:pt x="124460" y="6016651"/>
                  </a:lnTo>
                  <a:cubicBezTo>
                    <a:pt x="88900" y="6016651"/>
                    <a:pt x="59690" y="5987440"/>
                    <a:pt x="59690" y="59518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913603" y="59690"/>
                  </a:lnTo>
                  <a:moveTo>
                    <a:pt x="59136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951881"/>
                  </a:lnTo>
                  <a:cubicBezTo>
                    <a:pt x="0" y="6020460"/>
                    <a:pt x="55880" y="6076340"/>
                    <a:pt x="124460" y="6076340"/>
                  </a:cubicBezTo>
                  <a:lnTo>
                    <a:pt x="5913603" y="6076340"/>
                  </a:lnTo>
                  <a:cubicBezTo>
                    <a:pt x="5982183" y="6076340"/>
                    <a:pt x="6038062" y="6020460"/>
                    <a:pt x="6038062" y="5951881"/>
                  </a:cubicBezTo>
                  <a:lnTo>
                    <a:pt x="6038062" y="124460"/>
                  </a:lnTo>
                  <a:cubicBezTo>
                    <a:pt x="6038062" y="55880"/>
                    <a:pt x="5982183" y="0"/>
                    <a:pt x="5913603" y="0"/>
                  </a:cubicBezTo>
                  <a:close/>
                </a:path>
              </a:pathLst>
            </a:custGeom>
            <a:solidFill>
              <a:srgbClr val="4C5270"/>
            </a:solidFill>
          </p:spPr>
        </p:sp>
      </p:grpSp>
      <p:grpSp>
        <p:nvGrpSpPr>
          <p:cNvPr id="9" name="Group 8"/>
          <p:cNvGrpSpPr/>
          <p:nvPr/>
        </p:nvGrpSpPr>
        <p:grpSpPr>
          <a:xfrm>
            <a:off x="5562600" y="264142"/>
            <a:ext cx="7541291" cy="1108694"/>
            <a:chOff x="6019800" y="377206"/>
            <a:chExt cx="9206251" cy="1108694"/>
          </a:xfrm>
        </p:grpSpPr>
        <p:grpSp>
          <p:nvGrpSpPr>
            <p:cNvPr id="10" name="Group 4"/>
            <p:cNvGrpSpPr/>
            <p:nvPr/>
          </p:nvGrpSpPr>
          <p:grpSpPr>
            <a:xfrm>
              <a:off x="6019800" y="377206"/>
              <a:ext cx="9113229" cy="1108694"/>
              <a:chOff x="0" y="0"/>
              <a:chExt cx="8836922" cy="6076340"/>
            </a:xfrm>
          </p:grpSpPr>
          <p:sp>
            <p:nvSpPr>
              <p:cNvPr id="12" name="Freeform 5"/>
              <p:cNvSpPr/>
              <p:nvPr/>
            </p:nvSpPr>
            <p:spPr>
              <a:xfrm>
                <a:off x="31750" y="31749"/>
                <a:ext cx="8805172" cy="6012841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13" name="Freeform 6"/>
              <p:cNvSpPr/>
              <p:nvPr/>
            </p:nvSpPr>
            <p:spPr>
              <a:xfrm>
                <a:off x="0" y="0"/>
                <a:ext cx="883692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11" name="TextBox 10"/>
            <p:cNvSpPr txBox="1"/>
            <p:nvPr/>
          </p:nvSpPr>
          <p:spPr>
            <a:xfrm>
              <a:off x="6466228" y="560084"/>
              <a:ext cx="8759823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BÀI TẬP TRẮC NGHIỆM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3493648" y="2125105"/>
            <a:ext cx="13868400" cy="91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40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4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1. 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trả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Picture 2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49777" y="8360133"/>
            <a:ext cx="1459621" cy="144685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9982200" y="3585620"/>
            <a:ext cx="990600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5" name="Picture 30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2894" y="880238"/>
            <a:ext cx="1060309" cy="1362546"/>
          </a:xfrm>
          <a:prstGeom prst="rect">
            <a:avLst/>
          </a:prstGeom>
        </p:spPr>
      </p:pic>
      <p:pic>
        <p:nvPicPr>
          <p:cNvPr id="16" name="Picture 37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236165" y="4593576"/>
            <a:ext cx="1125883" cy="215012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0199460" y="3238500"/>
            <a:ext cx="9144000" cy="532453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200000"/>
              </a:lnSpc>
              <a:spcAft>
                <a:spcPts val="800"/>
              </a:spcAft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AB &lt; AC.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  <a:spcAft>
                <a:spcPts val="800"/>
              </a:spcAft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B. AC &gt; AD.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  <a:spcAft>
                <a:spcPts val="800"/>
              </a:spcAft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C. AB = AD.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  <a:spcAft>
                <a:spcPts val="800"/>
              </a:spcAft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D. AB &gt; AD.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9425" y="3799443"/>
            <a:ext cx="4543146" cy="4921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649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5638800" y="266700"/>
            <a:ext cx="7541291" cy="1108694"/>
            <a:chOff x="6019800" y="377206"/>
            <a:chExt cx="9206251" cy="1108694"/>
          </a:xfrm>
        </p:grpSpPr>
        <p:grpSp>
          <p:nvGrpSpPr>
            <p:cNvPr id="10" name="Group 4"/>
            <p:cNvGrpSpPr/>
            <p:nvPr/>
          </p:nvGrpSpPr>
          <p:grpSpPr>
            <a:xfrm>
              <a:off x="6019800" y="377206"/>
              <a:ext cx="9113229" cy="1108694"/>
              <a:chOff x="0" y="0"/>
              <a:chExt cx="8836922" cy="6076340"/>
            </a:xfrm>
          </p:grpSpPr>
          <p:sp>
            <p:nvSpPr>
              <p:cNvPr id="12" name="Freeform 5"/>
              <p:cNvSpPr/>
              <p:nvPr/>
            </p:nvSpPr>
            <p:spPr>
              <a:xfrm>
                <a:off x="31750" y="31749"/>
                <a:ext cx="8805172" cy="6012841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13" name="Freeform 6"/>
              <p:cNvSpPr/>
              <p:nvPr/>
            </p:nvSpPr>
            <p:spPr>
              <a:xfrm>
                <a:off x="0" y="0"/>
                <a:ext cx="883692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11" name="TextBox 10"/>
            <p:cNvSpPr txBox="1"/>
            <p:nvPr/>
          </p:nvSpPr>
          <p:spPr>
            <a:xfrm>
              <a:off x="6466228" y="560084"/>
              <a:ext cx="8759823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BÀI TẬP TRẮC NGHIỆM</a:t>
              </a:r>
            </a:p>
          </p:txBody>
        </p:sp>
      </p:grpSp>
      <p:sp>
        <p:nvSpPr>
          <p:cNvPr id="15" name="Oval 14"/>
          <p:cNvSpPr/>
          <p:nvPr/>
        </p:nvSpPr>
        <p:spPr>
          <a:xfrm>
            <a:off x="1371600" y="2454041"/>
            <a:ext cx="990600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5" name="Picture 30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992600" y="8733954"/>
            <a:ext cx="1060309" cy="1362546"/>
          </a:xfrm>
          <a:prstGeom prst="rect">
            <a:avLst/>
          </a:prstGeom>
        </p:spPr>
      </p:pic>
      <p:pic>
        <p:nvPicPr>
          <p:cNvPr id="26" name="Picture 37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7775356">
            <a:off x="16755445" y="206345"/>
            <a:ext cx="718220" cy="13716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810000" y="1407824"/>
            <a:ext cx="15040987" cy="91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40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4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2.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76400" y="2407920"/>
            <a:ext cx="14828553" cy="7879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ngoài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kẻ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biệt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vuông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B.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xiên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vuông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kẻ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nằm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ngoài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vuông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ngắn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mọi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xiên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C. Cho tam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ABC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vuông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B,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khoảng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BC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dài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AB.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D. Cho tam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ABC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vuông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B, AC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xiên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kẻ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BC.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399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d"/>
      </p:transition>
    </mc:Choice>
    <mc:Fallback xmlns="">
      <p:transition spd="med">
        <p:pull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762000" y="1638300"/>
            <a:ext cx="16687800" cy="8915400"/>
            <a:chOff x="0" y="0"/>
            <a:chExt cx="6038063" cy="6076340"/>
          </a:xfrm>
        </p:grpSpPr>
        <p:sp>
          <p:nvSpPr>
            <p:cNvPr id="5" name="Freeform 5"/>
            <p:cNvSpPr/>
            <p:nvPr/>
          </p:nvSpPr>
          <p:spPr>
            <a:xfrm>
              <a:off x="31750" y="31750"/>
              <a:ext cx="5974562" cy="6012840"/>
            </a:xfrm>
            <a:custGeom>
              <a:avLst/>
              <a:gdLst/>
              <a:ahLst/>
              <a:cxnLst/>
              <a:rect l="l" t="t" r="r" b="b"/>
              <a:pathLst>
                <a:path w="5974562" h="6012840">
                  <a:moveTo>
                    <a:pt x="5881853" y="6012840"/>
                  </a:moveTo>
                  <a:lnTo>
                    <a:pt x="92710" y="6012840"/>
                  </a:lnTo>
                  <a:cubicBezTo>
                    <a:pt x="41910" y="6012840"/>
                    <a:pt x="0" y="5970931"/>
                    <a:pt x="0" y="59201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880583" y="0"/>
                  </a:lnTo>
                  <a:cubicBezTo>
                    <a:pt x="5931383" y="0"/>
                    <a:pt x="5973292" y="41910"/>
                    <a:pt x="5973292" y="92710"/>
                  </a:cubicBezTo>
                  <a:lnTo>
                    <a:pt x="5973292" y="5918860"/>
                  </a:lnTo>
                  <a:cubicBezTo>
                    <a:pt x="5974562" y="5970931"/>
                    <a:pt x="5932653" y="6012840"/>
                    <a:pt x="5881853" y="6012840"/>
                  </a:cubicBezTo>
                  <a:close/>
                </a:path>
              </a:pathLst>
            </a:custGeom>
            <a:solidFill>
              <a:schemeClr val="bg1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6038062" cy="6076340"/>
            </a:xfrm>
            <a:custGeom>
              <a:avLst/>
              <a:gdLst/>
              <a:ahLst/>
              <a:cxnLst/>
              <a:rect l="l" t="t" r="r" b="b"/>
              <a:pathLst>
                <a:path w="6038062" h="6076340">
                  <a:moveTo>
                    <a:pt x="5913603" y="59690"/>
                  </a:moveTo>
                  <a:cubicBezTo>
                    <a:pt x="5949162" y="59690"/>
                    <a:pt x="5978372" y="88900"/>
                    <a:pt x="5978372" y="124460"/>
                  </a:cubicBezTo>
                  <a:lnTo>
                    <a:pt x="5978372" y="5951881"/>
                  </a:lnTo>
                  <a:cubicBezTo>
                    <a:pt x="5978372" y="5987440"/>
                    <a:pt x="5949162" y="6016651"/>
                    <a:pt x="5913603" y="6016651"/>
                  </a:cubicBezTo>
                  <a:lnTo>
                    <a:pt x="124460" y="6016651"/>
                  </a:lnTo>
                  <a:cubicBezTo>
                    <a:pt x="88900" y="6016651"/>
                    <a:pt x="59690" y="5987440"/>
                    <a:pt x="59690" y="59518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913603" y="59690"/>
                  </a:lnTo>
                  <a:moveTo>
                    <a:pt x="59136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951881"/>
                  </a:lnTo>
                  <a:cubicBezTo>
                    <a:pt x="0" y="6020460"/>
                    <a:pt x="55880" y="6076340"/>
                    <a:pt x="124460" y="6076340"/>
                  </a:cubicBezTo>
                  <a:lnTo>
                    <a:pt x="5913603" y="6076340"/>
                  </a:lnTo>
                  <a:cubicBezTo>
                    <a:pt x="5982183" y="6076340"/>
                    <a:pt x="6038062" y="6020460"/>
                    <a:pt x="6038062" y="5951881"/>
                  </a:cubicBezTo>
                  <a:lnTo>
                    <a:pt x="6038062" y="124460"/>
                  </a:lnTo>
                  <a:cubicBezTo>
                    <a:pt x="6038062" y="55880"/>
                    <a:pt x="5982183" y="0"/>
                    <a:pt x="5913603" y="0"/>
                  </a:cubicBezTo>
                  <a:close/>
                </a:path>
              </a:pathLst>
            </a:custGeom>
            <a:solidFill>
              <a:srgbClr val="4C5270"/>
            </a:solidFill>
          </p:spPr>
        </p:sp>
      </p:grpSp>
      <p:grpSp>
        <p:nvGrpSpPr>
          <p:cNvPr id="9" name="Group 8"/>
          <p:cNvGrpSpPr/>
          <p:nvPr/>
        </p:nvGrpSpPr>
        <p:grpSpPr>
          <a:xfrm>
            <a:off x="5562600" y="264142"/>
            <a:ext cx="7541291" cy="1108694"/>
            <a:chOff x="6019800" y="377206"/>
            <a:chExt cx="9206251" cy="1108694"/>
          </a:xfrm>
        </p:grpSpPr>
        <p:grpSp>
          <p:nvGrpSpPr>
            <p:cNvPr id="10" name="Group 4"/>
            <p:cNvGrpSpPr/>
            <p:nvPr/>
          </p:nvGrpSpPr>
          <p:grpSpPr>
            <a:xfrm>
              <a:off x="6019800" y="377206"/>
              <a:ext cx="9113229" cy="1108694"/>
              <a:chOff x="0" y="0"/>
              <a:chExt cx="8836922" cy="6076340"/>
            </a:xfrm>
          </p:grpSpPr>
          <p:sp>
            <p:nvSpPr>
              <p:cNvPr id="12" name="Freeform 5"/>
              <p:cNvSpPr/>
              <p:nvPr/>
            </p:nvSpPr>
            <p:spPr>
              <a:xfrm>
                <a:off x="31750" y="31749"/>
                <a:ext cx="8805172" cy="6012841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13" name="Freeform 6"/>
              <p:cNvSpPr/>
              <p:nvPr/>
            </p:nvSpPr>
            <p:spPr>
              <a:xfrm>
                <a:off x="0" y="0"/>
                <a:ext cx="883692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11" name="TextBox 10"/>
            <p:cNvSpPr txBox="1"/>
            <p:nvPr/>
          </p:nvSpPr>
          <p:spPr>
            <a:xfrm>
              <a:off x="6466228" y="560084"/>
              <a:ext cx="8759823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BÀI TẬP TRẮC NGHIỆM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1447800" y="2366308"/>
            <a:ext cx="15392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0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4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3.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nằm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ngoài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d,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vuông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AH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xiên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AB, AC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tùy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ý.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trả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Picture 2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53317" y="7709186"/>
            <a:ext cx="1645730" cy="1631330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4624775" y="7353300"/>
            <a:ext cx="990600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6" name="Picture 30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6091" y="717908"/>
            <a:ext cx="1060309" cy="1362546"/>
          </a:xfrm>
          <a:prstGeom prst="rect">
            <a:avLst/>
          </a:prstGeom>
        </p:spPr>
      </p:pic>
      <p:pic>
        <p:nvPicPr>
          <p:cNvPr id="17" name="Picture 37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316200" y="6096000"/>
            <a:ext cx="1125883" cy="215012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846847" y="4390965"/>
            <a:ext cx="9144000" cy="532453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200000"/>
              </a:lnSpc>
              <a:spcAft>
                <a:spcPts val="800"/>
              </a:spcAft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AH &gt; AB.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  <a:spcAft>
                <a:spcPts val="800"/>
              </a:spcAft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B. AB &gt; AC.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  <a:spcAft>
                <a:spcPts val="800"/>
              </a:spcAft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C.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Nếu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AB = AC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HB = HC.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  <a:spcAft>
                <a:spcPts val="800"/>
              </a:spcAft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D.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Nếu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HB &gt; HC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AH &gt; AC.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4344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d"/>
      </p:transition>
    </mc:Choice>
    <mc:Fallback xmlns="">
      <p:transition spd="med">
        <p:pull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 animBg="1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" name="Google Shape;2140;p35"/>
          <p:cNvSpPr/>
          <p:nvPr/>
        </p:nvSpPr>
        <p:spPr>
          <a:xfrm flipH="1">
            <a:off x="17166942" y="714222"/>
            <a:ext cx="859800" cy="836400"/>
          </a:xfrm>
          <a:prstGeom prst="star4">
            <a:avLst>
              <a:gd name="adj" fmla="val 12500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0522" y="230523"/>
            <a:ext cx="17796220" cy="980482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lang="en-US" sz="2800" kern="0" dirty="0">
              <a:solidFill>
                <a:srgbClr val="434343"/>
              </a:solidFill>
              <a:sym typeface="Arial"/>
            </a:endParaRPr>
          </a:p>
        </p:txBody>
      </p:sp>
      <p:sp>
        <p:nvSpPr>
          <p:cNvPr id="24" name="Google Shape;596;p37"/>
          <p:cNvSpPr txBox="1">
            <a:spLocks/>
          </p:cNvSpPr>
          <p:nvPr/>
        </p:nvSpPr>
        <p:spPr>
          <a:xfrm>
            <a:off x="6370320" y="638030"/>
            <a:ext cx="5593080" cy="12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9pPr>
          </a:lstStyle>
          <a:p>
            <a:pPr>
              <a:buClr>
                <a:srgbClr val="305347"/>
              </a:buClr>
              <a:defRPr/>
            </a:pPr>
            <a:r>
              <a:rPr lang="en-US" sz="4500" kern="0" dirty="0">
                <a:solidFill>
                  <a:srgbClr val="FF0000"/>
                </a:solidFill>
                <a:latin typeface="Arial"/>
              </a:rPr>
              <a:t>KHỞI ĐỘNG</a:t>
            </a:r>
          </a:p>
        </p:txBody>
      </p:sp>
      <p:sp>
        <p:nvSpPr>
          <p:cNvPr id="26" name="Action Button: Help 25">
            <a:hlinkClick r:id="" action="ppaction://noaction" highlightClick="1"/>
          </p:cNvPr>
          <p:cNvSpPr/>
          <p:nvPr/>
        </p:nvSpPr>
        <p:spPr>
          <a:xfrm>
            <a:off x="744426" y="653977"/>
            <a:ext cx="914400" cy="838200"/>
          </a:xfrm>
          <a:prstGeom prst="actionButtonHelp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lang="en-US" sz="2800" kern="0" dirty="0">
              <a:solidFill>
                <a:srgbClr val="F3F3F3"/>
              </a:solidFill>
              <a:sym typeface="Arial"/>
            </a:endParaRPr>
          </a:p>
        </p:txBody>
      </p:sp>
      <p:sp>
        <p:nvSpPr>
          <p:cNvPr id="17" name="Google Shape;2186;p36"/>
          <p:cNvSpPr/>
          <p:nvPr/>
        </p:nvSpPr>
        <p:spPr>
          <a:xfrm>
            <a:off x="16584472" y="662011"/>
            <a:ext cx="1017728" cy="835978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pic>
        <p:nvPicPr>
          <p:cNvPr id="19" name="Picture 9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875647" flipH="1">
            <a:off x="-73942" y="7680449"/>
            <a:ext cx="2281482" cy="226151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16552" y="1832908"/>
            <a:ext cx="1682415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Cầu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Bãi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Cháy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nô̂i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Hòn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Bãi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Cháy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Quảng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Trụ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cầu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dây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cáp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cầu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gợi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vuông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xiên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13706" y="8840452"/>
            <a:ext cx="13061589" cy="875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vi-VN" sz="3800" dirty="0">
                <a:ea typeface="Calibri" panose="020F0502020204030204" pitchFamily="34" charset="0"/>
                <a:cs typeface="Times New Roman" panose="02020603050405020304" pitchFamily="18" charset="0"/>
              </a:rPr>
              <a:t>Đường vuông góc và đường xiên có tính chất như thế nào?</a:t>
            </a:r>
            <a:endParaRPr lang="en-US" sz="3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62600" y="4111973"/>
            <a:ext cx="7563803" cy="4561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271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6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762000" y="1638300"/>
            <a:ext cx="16687800" cy="8915400"/>
            <a:chOff x="0" y="0"/>
            <a:chExt cx="6038063" cy="6076340"/>
          </a:xfrm>
        </p:grpSpPr>
        <p:sp>
          <p:nvSpPr>
            <p:cNvPr id="5" name="Freeform 5"/>
            <p:cNvSpPr/>
            <p:nvPr/>
          </p:nvSpPr>
          <p:spPr>
            <a:xfrm>
              <a:off x="31750" y="31750"/>
              <a:ext cx="5974562" cy="6012840"/>
            </a:xfrm>
            <a:custGeom>
              <a:avLst/>
              <a:gdLst/>
              <a:ahLst/>
              <a:cxnLst/>
              <a:rect l="l" t="t" r="r" b="b"/>
              <a:pathLst>
                <a:path w="5974562" h="6012840">
                  <a:moveTo>
                    <a:pt x="5881853" y="6012840"/>
                  </a:moveTo>
                  <a:lnTo>
                    <a:pt x="92710" y="6012840"/>
                  </a:lnTo>
                  <a:cubicBezTo>
                    <a:pt x="41910" y="6012840"/>
                    <a:pt x="0" y="5970931"/>
                    <a:pt x="0" y="59201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880583" y="0"/>
                  </a:lnTo>
                  <a:cubicBezTo>
                    <a:pt x="5931383" y="0"/>
                    <a:pt x="5973292" y="41910"/>
                    <a:pt x="5973292" y="92710"/>
                  </a:cubicBezTo>
                  <a:lnTo>
                    <a:pt x="5973292" y="5918860"/>
                  </a:lnTo>
                  <a:cubicBezTo>
                    <a:pt x="5974562" y="5970931"/>
                    <a:pt x="5932653" y="6012840"/>
                    <a:pt x="5881853" y="6012840"/>
                  </a:cubicBezTo>
                  <a:close/>
                </a:path>
              </a:pathLst>
            </a:custGeom>
            <a:solidFill>
              <a:schemeClr val="bg1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6038062" cy="6076340"/>
            </a:xfrm>
            <a:custGeom>
              <a:avLst/>
              <a:gdLst/>
              <a:ahLst/>
              <a:cxnLst/>
              <a:rect l="l" t="t" r="r" b="b"/>
              <a:pathLst>
                <a:path w="6038062" h="6076340">
                  <a:moveTo>
                    <a:pt x="5913603" y="59690"/>
                  </a:moveTo>
                  <a:cubicBezTo>
                    <a:pt x="5949162" y="59690"/>
                    <a:pt x="5978372" y="88900"/>
                    <a:pt x="5978372" y="124460"/>
                  </a:cubicBezTo>
                  <a:lnTo>
                    <a:pt x="5978372" y="5951881"/>
                  </a:lnTo>
                  <a:cubicBezTo>
                    <a:pt x="5978372" y="5987440"/>
                    <a:pt x="5949162" y="6016651"/>
                    <a:pt x="5913603" y="6016651"/>
                  </a:cubicBezTo>
                  <a:lnTo>
                    <a:pt x="124460" y="6016651"/>
                  </a:lnTo>
                  <a:cubicBezTo>
                    <a:pt x="88900" y="6016651"/>
                    <a:pt x="59690" y="5987440"/>
                    <a:pt x="59690" y="59518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913603" y="59690"/>
                  </a:lnTo>
                  <a:moveTo>
                    <a:pt x="59136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951881"/>
                  </a:lnTo>
                  <a:cubicBezTo>
                    <a:pt x="0" y="6020460"/>
                    <a:pt x="55880" y="6076340"/>
                    <a:pt x="124460" y="6076340"/>
                  </a:cubicBezTo>
                  <a:lnTo>
                    <a:pt x="5913603" y="6076340"/>
                  </a:lnTo>
                  <a:cubicBezTo>
                    <a:pt x="5982183" y="6076340"/>
                    <a:pt x="6038062" y="6020460"/>
                    <a:pt x="6038062" y="5951881"/>
                  </a:cubicBezTo>
                  <a:lnTo>
                    <a:pt x="6038062" y="124460"/>
                  </a:lnTo>
                  <a:cubicBezTo>
                    <a:pt x="6038062" y="55880"/>
                    <a:pt x="5982183" y="0"/>
                    <a:pt x="5913603" y="0"/>
                  </a:cubicBezTo>
                  <a:close/>
                </a:path>
              </a:pathLst>
            </a:custGeom>
            <a:solidFill>
              <a:srgbClr val="4C5270"/>
            </a:solidFill>
          </p:spPr>
        </p:sp>
      </p:grpSp>
      <p:grpSp>
        <p:nvGrpSpPr>
          <p:cNvPr id="9" name="Group 8"/>
          <p:cNvGrpSpPr/>
          <p:nvPr/>
        </p:nvGrpSpPr>
        <p:grpSpPr>
          <a:xfrm>
            <a:off x="5562600" y="264142"/>
            <a:ext cx="7541291" cy="1108694"/>
            <a:chOff x="6019800" y="377206"/>
            <a:chExt cx="9206251" cy="1108694"/>
          </a:xfrm>
        </p:grpSpPr>
        <p:grpSp>
          <p:nvGrpSpPr>
            <p:cNvPr id="10" name="Group 4"/>
            <p:cNvGrpSpPr/>
            <p:nvPr/>
          </p:nvGrpSpPr>
          <p:grpSpPr>
            <a:xfrm>
              <a:off x="6019800" y="377206"/>
              <a:ext cx="9113229" cy="1108694"/>
              <a:chOff x="0" y="0"/>
              <a:chExt cx="8836922" cy="6076340"/>
            </a:xfrm>
          </p:grpSpPr>
          <p:sp>
            <p:nvSpPr>
              <p:cNvPr id="12" name="Freeform 5"/>
              <p:cNvSpPr/>
              <p:nvPr/>
            </p:nvSpPr>
            <p:spPr>
              <a:xfrm>
                <a:off x="31750" y="31749"/>
                <a:ext cx="8805172" cy="6012841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13" name="Freeform 6"/>
              <p:cNvSpPr/>
              <p:nvPr/>
            </p:nvSpPr>
            <p:spPr>
              <a:xfrm>
                <a:off x="0" y="0"/>
                <a:ext cx="883692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11" name="TextBox 10"/>
            <p:cNvSpPr txBox="1"/>
            <p:nvPr/>
          </p:nvSpPr>
          <p:spPr>
            <a:xfrm>
              <a:off x="6466228" y="560084"/>
              <a:ext cx="8759823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BÀI TẬP TRẮC NGHIỆM</a:t>
              </a:r>
            </a:p>
          </p:txBody>
        </p:sp>
      </p:grpSp>
      <p:sp>
        <p:nvSpPr>
          <p:cNvPr id="15" name="Oval 14"/>
          <p:cNvSpPr/>
          <p:nvPr/>
        </p:nvSpPr>
        <p:spPr>
          <a:xfrm>
            <a:off x="9906000" y="6819900"/>
            <a:ext cx="990600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6" name="Picture 30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1367043"/>
            <a:ext cx="770867" cy="990600"/>
          </a:xfrm>
          <a:prstGeom prst="rect">
            <a:avLst/>
          </a:prstGeom>
        </p:spPr>
      </p:pic>
      <p:pic>
        <p:nvPicPr>
          <p:cNvPr id="17" name="Picture 37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228904">
            <a:off x="15185540" y="7420829"/>
            <a:ext cx="1328689" cy="253742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659283" y="2465694"/>
            <a:ext cx="15925800" cy="18396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40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4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4. 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 tam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ABC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chiếu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BC.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trả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sai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648200" y="4586976"/>
                <a:ext cx="9144000" cy="3375924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250000"/>
                  </a:lnSpc>
                  <a:spcAft>
                    <a:spcPts val="800"/>
                  </a:spcAft>
                </a:pPr>
                <a:r>
                  <a:rPr lang="en-US" sz="4000" i="1" dirty="0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A. AH &lt; AB</a:t>
                </a:r>
                <a:r>
                  <a:rPr lang="en-US" sz="4000" i="1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		</a:t>
                </a:r>
                <a:r>
                  <a:rPr lang="en-US" sz="4000" i="1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𝐴𝐵𝐻</m:t>
                        </m:r>
                      </m:e>
                    </m:acc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𝐴𝐶𝐻</m:t>
                        </m:r>
                      </m:e>
                    </m:acc>
                  </m:oMath>
                </a14:m>
                <a:endParaRPr lang="en-US" sz="4000" i="1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250000"/>
                  </a:lnSpc>
                  <a:spcAft>
                    <a:spcPts val="800"/>
                  </a:spcAft>
                </a:pPr>
                <a:r>
                  <a:rPr lang="en-US" sz="4000" i="1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𝐵𝐴𝐻</m:t>
                        </m:r>
                      </m:e>
                    </m:acc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𝐶𝐴𝐻</m:t>
                        </m:r>
                      </m:e>
                    </m:acc>
                  </m:oMath>
                </a14:m>
                <a:r>
                  <a:rPr lang="en-US" sz="4000" i="1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	D.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𝐴𝐵𝐻</m:t>
                        </m:r>
                      </m:e>
                    </m:acc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𝐶𝐴𝐻</m:t>
                        </m:r>
                      </m:e>
                    </m:acc>
                  </m:oMath>
                </a14:m>
                <a:endParaRPr lang="en-US" sz="4000" i="1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4586976"/>
                <a:ext cx="9144000" cy="3375924"/>
              </a:xfrm>
              <a:prstGeom prst="rect">
                <a:avLst/>
              </a:prstGeom>
              <a:blipFill>
                <a:blip r:embed="rId26"/>
                <a:stretch>
                  <a:fillRect l="-2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7928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d"/>
      </p:transition>
    </mc:Choice>
    <mc:Fallback xmlns="">
      <p:transition spd="med">
        <p:pull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" grpId="0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762000" y="1638300"/>
            <a:ext cx="16687800" cy="8915400"/>
            <a:chOff x="0" y="0"/>
            <a:chExt cx="6038063" cy="6076340"/>
          </a:xfrm>
        </p:grpSpPr>
        <p:sp>
          <p:nvSpPr>
            <p:cNvPr id="5" name="Freeform 5"/>
            <p:cNvSpPr/>
            <p:nvPr/>
          </p:nvSpPr>
          <p:spPr>
            <a:xfrm>
              <a:off x="31750" y="31750"/>
              <a:ext cx="5974562" cy="6012840"/>
            </a:xfrm>
            <a:custGeom>
              <a:avLst/>
              <a:gdLst/>
              <a:ahLst/>
              <a:cxnLst/>
              <a:rect l="l" t="t" r="r" b="b"/>
              <a:pathLst>
                <a:path w="5974562" h="6012840">
                  <a:moveTo>
                    <a:pt x="5881853" y="6012840"/>
                  </a:moveTo>
                  <a:lnTo>
                    <a:pt x="92710" y="6012840"/>
                  </a:lnTo>
                  <a:cubicBezTo>
                    <a:pt x="41910" y="6012840"/>
                    <a:pt x="0" y="5970931"/>
                    <a:pt x="0" y="59201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880583" y="0"/>
                  </a:lnTo>
                  <a:cubicBezTo>
                    <a:pt x="5931383" y="0"/>
                    <a:pt x="5973292" y="41910"/>
                    <a:pt x="5973292" y="92710"/>
                  </a:cubicBezTo>
                  <a:lnTo>
                    <a:pt x="5973292" y="5918860"/>
                  </a:lnTo>
                  <a:cubicBezTo>
                    <a:pt x="5974562" y="5970931"/>
                    <a:pt x="5932653" y="6012840"/>
                    <a:pt x="5881853" y="6012840"/>
                  </a:cubicBezTo>
                  <a:close/>
                </a:path>
              </a:pathLst>
            </a:custGeom>
            <a:solidFill>
              <a:schemeClr val="bg1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6038062" cy="6076340"/>
            </a:xfrm>
            <a:custGeom>
              <a:avLst/>
              <a:gdLst/>
              <a:ahLst/>
              <a:cxnLst/>
              <a:rect l="l" t="t" r="r" b="b"/>
              <a:pathLst>
                <a:path w="6038062" h="6076340">
                  <a:moveTo>
                    <a:pt x="5913603" y="59690"/>
                  </a:moveTo>
                  <a:cubicBezTo>
                    <a:pt x="5949162" y="59690"/>
                    <a:pt x="5978372" y="88900"/>
                    <a:pt x="5978372" y="124460"/>
                  </a:cubicBezTo>
                  <a:lnTo>
                    <a:pt x="5978372" y="5951881"/>
                  </a:lnTo>
                  <a:cubicBezTo>
                    <a:pt x="5978372" y="5987440"/>
                    <a:pt x="5949162" y="6016651"/>
                    <a:pt x="5913603" y="6016651"/>
                  </a:cubicBezTo>
                  <a:lnTo>
                    <a:pt x="124460" y="6016651"/>
                  </a:lnTo>
                  <a:cubicBezTo>
                    <a:pt x="88900" y="6016651"/>
                    <a:pt x="59690" y="5987440"/>
                    <a:pt x="59690" y="59518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913603" y="59690"/>
                  </a:lnTo>
                  <a:moveTo>
                    <a:pt x="59136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951881"/>
                  </a:lnTo>
                  <a:cubicBezTo>
                    <a:pt x="0" y="6020460"/>
                    <a:pt x="55880" y="6076340"/>
                    <a:pt x="124460" y="6076340"/>
                  </a:cubicBezTo>
                  <a:lnTo>
                    <a:pt x="5913603" y="6076340"/>
                  </a:lnTo>
                  <a:cubicBezTo>
                    <a:pt x="5982183" y="6076340"/>
                    <a:pt x="6038062" y="6020460"/>
                    <a:pt x="6038062" y="5951881"/>
                  </a:cubicBezTo>
                  <a:lnTo>
                    <a:pt x="6038062" y="124460"/>
                  </a:lnTo>
                  <a:cubicBezTo>
                    <a:pt x="6038062" y="55880"/>
                    <a:pt x="5982183" y="0"/>
                    <a:pt x="5913603" y="0"/>
                  </a:cubicBezTo>
                  <a:close/>
                </a:path>
              </a:pathLst>
            </a:custGeom>
            <a:solidFill>
              <a:srgbClr val="4C5270"/>
            </a:solidFill>
          </p:spPr>
        </p:sp>
      </p:grpSp>
      <p:grpSp>
        <p:nvGrpSpPr>
          <p:cNvPr id="9" name="Group 8"/>
          <p:cNvGrpSpPr/>
          <p:nvPr/>
        </p:nvGrpSpPr>
        <p:grpSpPr>
          <a:xfrm>
            <a:off x="5562600" y="264142"/>
            <a:ext cx="7541291" cy="1108694"/>
            <a:chOff x="6019800" y="377206"/>
            <a:chExt cx="9206251" cy="1108694"/>
          </a:xfrm>
        </p:grpSpPr>
        <p:grpSp>
          <p:nvGrpSpPr>
            <p:cNvPr id="10" name="Group 4"/>
            <p:cNvGrpSpPr/>
            <p:nvPr/>
          </p:nvGrpSpPr>
          <p:grpSpPr>
            <a:xfrm>
              <a:off x="6019800" y="377206"/>
              <a:ext cx="9113229" cy="1108694"/>
              <a:chOff x="0" y="0"/>
              <a:chExt cx="8836922" cy="6076340"/>
            </a:xfrm>
          </p:grpSpPr>
          <p:sp>
            <p:nvSpPr>
              <p:cNvPr id="12" name="Freeform 5"/>
              <p:cNvSpPr/>
              <p:nvPr/>
            </p:nvSpPr>
            <p:spPr>
              <a:xfrm>
                <a:off x="31750" y="31749"/>
                <a:ext cx="8805172" cy="6012841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13" name="Freeform 6"/>
              <p:cNvSpPr/>
              <p:nvPr/>
            </p:nvSpPr>
            <p:spPr>
              <a:xfrm>
                <a:off x="0" y="0"/>
                <a:ext cx="883692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11" name="TextBox 10"/>
            <p:cNvSpPr txBox="1"/>
            <p:nvPr/>
          </p:nvSpPr>
          <p:spPr>
            <a:xfrm>
              <a:off x="6466228" y="560084"/>
              <a:ext cx="8759823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BÀI TẬP TRẮC NGHIỆM</a:t>
              </a:r>
            </a:p>
          </p:txBody>
        </p:sp>
      </p:grpSp>
      <p:sp>
        <p:nvSpPr>
          <p:cNvPr id="15" name="Oval 14"/>
          <p:cNvSpPr/>
          <p:nvPr/>
        </p:nvSpPr>
        <p:spPr>
          <a:xfrm>
            <a:off x="9295146" y="8813889"/>
            <a:ext cx="990600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57400" y="2531832"/>
            <a:ext cx="601980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40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4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5. 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Picture 30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9966" y="899626"/>
            <a:ext cx="1060309" cy="1362546"/>
          </a:xfrm>
          <a:prstGeom prst="rect">
            <a:avLst/>
          </a:prstGeom>
        </p:spPr>
      </p:pic>
      <p:pic>
        <p:nvPicPr>
          <p:cNvPr id="17" name="Picture 37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611600" y="7916706"/>
            <a:ext cx="1125883" cy="215012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670" y="4305300"/>
            <a:ext cx="7035730" cy="393907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525000" y="3513406"/>
            <a:ext cx="9144000" cy="635045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trả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  <a:spcAft>
                <a:spcPts val="800"/>
              </a:spcAft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MA &gt; MH.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  <a:spcAft>
                <a:spcPts val="800"/>
              </a:spcAft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B. HB &lt; HC.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  <a:spcAft>
                <a:spcPts val="800"/>
              </a:spcAft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C. MA = MB.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  <a:spcAft>
                <a:spcPts val="800"/>
              </a:spcAft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D. MC &lt; MA.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1479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d"/>
      </p:transition>
    </mc:Choice>
    <mc:Fallback xmlns="">
      <p:transition spd="med">
        <p:pull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8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255;p39"/>
          <p:cNvSpPr/>
          <p:nvPr/>
        </p:nvSpPr>
        <p:spPr>
          <a:xfrm>
            <a:off x="17839800" y="137700"/>
            <a:ext cx="676800" cy="6624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" name="Google Shape;2256;p39"/>
          <p:cNvSpPr/>
          <p:nvPr/>
        </p:nvSpPr>
        <p:spPr>
          <a:xfrm>
            <a:off x="319324" y="9422791"/>
            <a:ext cx="520630" cy="502830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1" name="Google Shape;2392;p42"/>
          <p:cNvGrpSpPr/>
          <p:nvPr/>
        </p:nvGrpSpPr>
        <p:grpSpPr>
          <a:xfrm>
            <a:off x="16795907" y="8547132"/>
            <a:ext cx="1093310" cy="1501476"/>
            <a:chOff x="7465916" y="720492"/>
            <a:chExt cx="1139144" cy="1477450"/>
          </a:xfrm>
          <a:solidFill>
            <a:schemeClr val="accent3"/>
          </a:solidFill>
        </p:grpSpPr>
        <p:sp>
          <p:nvSpPr>
            <p:cNvPr id="12" name="Google Shape;2393;p42"/>
            <p:cNvSpPr/>
            <p:nvPr/>
          </p:nvSpPr>
          <p:spPr>
            <a:xfrm rot="-5400000">
              <a:off x="7646560" y="123944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cs typeface="Arial"/>
                <a:sym typeface="Arial"/>
              </a:endParaRPr>
            </a:p>
          </p:txBody>
        </p:sp>
        <p:sp>
          <p:nvSpPr>
            <p:cNvPr id="13" name="Google Shape;2394;p42"/>
            <p:cNvSpPr/>
            <p:nvPr/>
          </p:nvSpPr>
          <p:spPr>
            <a:xfrm rot="-5400000">
              <a:off x="7597172" y="114891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cs typeface="Arial"/>
                <a:sym typeface="Arial"/>
              </a:endParaRPr>
            </a:p>
          </p:txBody>
        </p:sp>
        <p:sp>
          <p:nvSpPr>
            <p:cNvPr id="14" name="Google Shape;2395;p42"/>
            <p:cNvSpPr/>
            <p:nvPr/>
          </p:nvSpPr>
          <p:spPr>
            <a:xfrm rot="-5400000">
              <a:off x="7547783" y="105838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cs typeface="Arial"/>
                <a:sym typeface="Arial"/>
              </a:endParaRPr>
            </a:p>
          </p:txBody>
        </p:sp>
        <p:sp>
          <p:nvSpPr>
            <p:cNvPr id="15" name="Google Shape;2396;p42"/>
            <p:cNvSpPr/>
            <p:nvPr/>
          </p:nvSpPr>
          <p:spPr>
            <a:xfrm rot="-5400000">
              <a:off x="7498394" y="96785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cs typeface="Arial"/>
                <a:sym typeface="Arial"/>
              </a:endParaRPr>
            </a:p>
          </p:txBody>
        </p:sp>
        <p:sp>
          <p:nvSpPr>
            <p:cNvPr id="17" name="Google Shape;2397;p42"/>
            <p:cNvSpPr/>
            <p:nvPr/>
          </p:nvSpPr>
          <p:spPr>
            <a:xfrm rot="-5400000">
              <a:off x="7449005" y="87732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cs typeface="Arial"/>
                <a:sym typeface="Arial"/>
              </a:endParaRPr>
            </a:p>
          </p:txBody>
        </p:sp>
        <p:sp>
          <p:nvSpPr>
            <p:cNvPr id="20" name="Google Shape;2398;p42"/>
            <p:cNvSpPr/>
            <p:nvPr/>
          </p:nvSpPr>
          <p:spPr>
            <a:xfrm rot="-5400000">
              <a:off x="7399616" y="78679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cs typeface="Arial"/>
                <a:sym typeface="Arial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533400" y="794084"/>
            <a:ext cx="5029200" cy="1220725"/>
            <a:chOff x="172572" y="136435"/>
            <a:chExt cx="13756226" cy="1337900"/>
          </a:xfrm>
        </p:grpSpPr>
        <p:sp>
          <p:nvSpPr>
            <p:cNvPr id="30" name="Rectangle 29"/>
            <p:cNvSpPr/>
            <p:nvPr/>
          </p:nvSpPr>
          <p:spPr>
            <a:xfrm>
              <a:off x="172572" y="136435"/>
              <a:ext cx="13756226" cy="1066801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946815" y="141352"/>
              <a:ext cx="12207737" cy="1332983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Bài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1. SGK –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tr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99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541421" y="2001441"/>
            <a:ext cx="1714500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lnSpc>
                <a:spcPct val="150000"/>
              </a:lnSpc>
              <a:spcAft>
                <a:spcPts val="1200"/>
              </a:spcAft>
            </a:pPr>
            <a:r>
              <a:rPr lang="vi-VN" sz="4000" dirty="0">
                <a:solidFill>
                  <a:srgbClr val="000000"/>
                </a:solidFill>
                <a:ea typeface="Times New Roman" panose="02020603050405020304" pitchFamily="18" charset="0"/>
              </a:rPr>
              <a:t>Chỉ ra các đường vuông góc, các đường xiên kẻ từ điểm I trong Hình 83a và từ điểm C trong Hình 83b.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14800" y="4325750"/>
            <a:ext cx="10209366" cy="4376438"/>
          </a:xfrm>
          <a:prstGeom prst="rect">
            <a:avLst/>
          </a:prstGeom>
        </p:spPr>
      </p:pic>
      <p:pic>
        <p:nvPicPr>
          <p:cNvPr id="21" name="Picture 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751254" y="6684881"/>
            <a:ext cx="2694221" cy="3202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107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255;p39"/>
          <p:cNvSpPr/>
          <p:nvPr/>
        </p:nvSpPr>
        <p:spPr>
          <a:xfrm>
            <a:off x="17117615" y="309804"/>
            <a:ext cx="676800" cy="6624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4" name="Google Shape;2256;p39"/>
          <p:cNvSpPr/>
          <p:nvPr/>
        </p:nvSpPr>
        <p:spPr>
          <a:xfrm>
            <a:off x="319324" y="9422791"/>
            <a:ext cx="520630" cy="502830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1" name="Google Shape;2392;p42"/>
          <p:cNvGrpSpPr/>
          <p:nvPr/>
        </p:nvGrpSpPr>
        <p:grpSpPr>
          <a:xfrm>
            <a:off x="510290" y="602781"/>
            <a:ext cx="1093310" cy="1501476"/>
            <a:chOff x="7465916" y="720492"/>
            <a:chExt cx="1139144" cy="1477450"/>
          </a:xfrm>
          <a:solidFill>
            <a:schemeClr val="accent3"/>
          </a:solidFill>
        </p:grpSpPr>
        <p:sp>
          <p:nvSpPr>
            <p:cNvPr id="12" name="Google Shape;2393;p42"/>
            <p:cNvSpPr/>
            <p:nvPr/>
          </p:nvSpPr>
          <p:spPr>
            <a:xfrm rot="-5400000">
              <a:off x="7646560" y="123944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" name="Google Shape;2394;p42"/>
            <p:cNvSpPr/>
            <p:nvPr/>
          </p:nvSpPr>
          <p:spPr>
            <a:xfrm rot="-5400000">
              <a:off x="7597172" y="114891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Google Shape;2395;p42"/>
            <p:cNvSpPr/>
            <p:nvPr/>
          </p:nvSpPr>
          <p:spPr>
            <a:xfrm rot="-5400000">
              <a:off x="7547783" y="105838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2396;p42"/>
            <p:cNvSpPr/>
            <p:nvPr/>
          </p:nvSpPr>
          <p:spPr>
            <a:xfrm rot="-5400000">
              <a:off x="7498394" y="96785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2397;p42"/>
            <p:cNvSpPr/>
            <p:nvPr/>
          </p:nvSpPr>
          <p:spPr>
            <a:xfrm rot="-5400000">
              <a:off x="7449005" y="87732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" name="Google Shape;2398;p42"/>
            <p:cNvSpPr/>
            <p:nvPr/>
          </p:nvSpPr>
          <p:spPr>
            <a:xfrm rot="-5400000">
              <a:off x="7399616" y="78679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6" name="Rectangle 15"/>
          <p:cNvSpPr/>
          <p:nvPr/>
        </p:nvSpPr>
        <p:spPr>
          <a:xfrm>
            <a:off x="2438400" y="6799881"/>
            <a:ext cx="14325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1980" marR="3048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Xét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83a: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0480" marR="30480">
              <a:lnSpc>
                <a:spcPct val="150000"/>
              </a:lnSpc>
            </a:pP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vuông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kẻ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đến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IH.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0480" marR="30480">
              <a:lnSpc>
                <a:spcPct val="150000"/>
              </a:lnSpc>
            </a:pP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xiên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kẻ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đến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IM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IN.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3700" y="1866900"/>
            <a:ext cx="5715000" cy="4876800"/>
          </a:xfrm>
          <a:prstGeom prst="rect">
            <a:avLst/>
          </a:prstGeom>
        </p:spPr>
      </p:pic>
      <p:sp>
        <p:nvSpPr>
          <p:cNvPr id="18" name="Oval Callout 17"/>
          <p:cNvSpPr/>
          <p:nvPr/>
        </p:nvSpPr>
        <p:spPr>
          <a:xfrm>
            <a:off x="8077200" y="421105"/>
            <a:ext cx="1752600" cy="988595"/>
          </a:xfrm>
          <a:prstGeom prst="wedgeEllipseCallou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5662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255;p39"/>
          <p:cNvSpPr/>
          <p:nvPr/>
        </p:nvSpPr>
        <p:spPr>
          <a:xfrm>
            <a:off x="17117615" y="309804"/>
            <a:ext cx="676800" cy="6624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4" name="Google Shape;2256;p39"/>
          <p:cNvSpPr/>
          <p:nvPr/>
        </p:nvSpPr>
        <p:spPr>
          <a:xfrm>
            <a:off x="319324" y="9422791"/>
            <a:ext cx="520630" cy="502830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1" name="Google Shape;2392;p42"/>
          <p:cNvGrpSpPr/>
          <p:nvPr/>
        </p:nvGrpSpPr>
        <p:grpSpPr>
          <a:xfrm>
            <a:off x="16795907" y="8547132"/>
            <a:ext cx="1093310" cy="1501476"/>
            <a:chOff x="7465916" y="720492"/>
            <a:chExt cx="1139144" cy="1477450"/>
          </a:xfrm>
          <a:solidFill>
            <a:schemeClr val="accent3"/>
          </a:solidFill>
        </p:grpSpPr>
        <p:sp>
          <p:nvSpPr>
            <p:cNvPr id="12" name="Google Shape;2393;p42"/>
            <p:cNvSpPr/>
            <p:nvPr/>
          </p:nvSpPr>
          <p:spPr>
            <a:xfrm rot="-5400000">
              <a:off x="7646560" y="123944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" name="Google Shape;2394;p42"/>
            <p:cNvSpPr/>
            <p:nvPr/>
          </p:nvSpPr>
          <p:spPr>
            <a:xfrm rot="-5400000">
              <a:off x="7597172" y="114891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Google Shape;2395;p42"/>
            <p:cNvSpPr/>
            <p:nvPr/>
          </p:nvSpPr>
          <p:spPr>
            <a:xfrm rot="-5400000">
              <a:off x="7547783" y="105838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2396;p42"/>
            <p:cNvSpPr/>
            <p:nvPr/>
          </p:nvSpPr>
          <p:spPr>
            <a:xfrm rot="-5400000">
              <a:off x="7498394" y="96785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2397;p42"/>
            <p:cNvSpPr/>
            <p:nvPr/>
          </p:nvSpPr>
          <p:spPr>
            <a:xfrm rot="-5400000">
              <a:off x="7449005" y="87732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" name="Google Shape;2398;p42"/>
            <p:cNvSpPr/>
            <p:nvPr/>
          </p:nvSpPr>
          <p:spPr>
            <a:xfrm rot="-5400000">
              <a:off x="7399616" y="78679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9" name="Oval Callout 28"/>
          <p:cNvSpPr/>
          <p:nvPr/>
        </p:nvSpPr>
        <p:spPr>
          <a:xfrm>
            <a:off x="2286000" y="878305"/>
            <a:ext cx="1752600" cy="988595"/>
          </a:xfrm>
          <a:prstGeom prst="wedgeEllipseCallou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286000" y="5074224"/>
            <a:ext cx="130302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1980" marR="30480" lvl="0" indent="-5715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Xét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83b: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0480" marR="3048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vuông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góc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kẻ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đến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Ox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CA.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0480" marR="3048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xiên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kẻ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đến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Ox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CO.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0480" marR="3048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vuông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góc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kẻ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đến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Oy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CB.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0480" marR="3048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xiên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kẻ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đến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Oy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CO.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0" y="876300"/>
            <a:ext cx="6096000" cy="3825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886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54;p39"/>
          <p:cNvSpPr/>
          <p:nvPr/>
        </p:nvSpPr>
        <p:spPr>
          <a:xfrm>
            <a:off x="-468056" y="559286"/>
            <a:ext cx="822660" cy="904194"/>
          </a:xfrm>
          <a:prstGeom prst="star4">
            <a:avLst>
              <a:gd name="adj" fmla="val 12500"/>
            </a:avLst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3" name="Google Shape;2255;p39"/>
          <p:cNvSpPr/>
          <p:nvPr/>
        </p:nvSpPr>
        <p:spPr>
          <a:xfrm>
            <a:off x="17212416" y="152106"/>
            <a:ext cx="676800" cy="6624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4" name="Google Shape;2256;p39"/>
          <p:cNvSpPr/>
          <p:nvPr/>
        </p:nvSpPr>
        <p:spPr>
          <a:xfrm>
            <a:off x="319324" y="9422791"/>
            <a:ext cx="520630" cy="502830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360760" y="1113018"/>
            <a:ext cx="773624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lnSpc>
                <a:spcPts val="1800"/>
              </a:lnSpc>
              <a:spcAft>
                <a:spcPts val="1200"/>
              </a:spcAft>
            </a:pP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Quan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sát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Hình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84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cho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biết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  <a:endParaRPr lang="en-US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068554" y="647700"/>
            <a:ext cx="5029200" cy="1020150"/>
            <a:chOff x="172572" y="136435"/>
            <a:chExt cx="13756226" cy="1118072"/>
          </a:xfrm>
        </p:grpSpPr>
        <p:sp>
          <p:nvSpPr>
            <p:cNvPr id="11" name="Rectangle 10"/>
            <p:cNvSpPr/>
            <p:nvPr/>
          </p:nvSpPr>
          <p:spPr>
            <a:xfrm>
              <a:off x="172572" y="136435"/>
              <a:ext cx="13756226" cy="1066801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946815" y="141352"/>
              <a:ext cx="12207737" cy="1113155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Bài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2. SGK –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tr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99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419" y="2293354"/>
            <a:ext cx="6404893" cy="650774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939640" y="2171700"/>
            <a:ext cx="11500760" cy="904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lnSpc>
                <a:spcPct val="150000"/>
              </a:lnSpc>
              <a:spcAft>
                <a:spcPts val="1200"/>
              </a:spcAft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a)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Khoảng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cách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từ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điểm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O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đến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đường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thẳng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a;</a:t>
            </a:r>
            <a:endParaRPr lang="en-US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939640" y="4589784"/>
            <a:ext cx="11149263" cy="904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lvl="0" algn="just">
              <a:lnSpc>
                <a:spcPct val="150000"/>
              </a:lnSpc>
              <a:spcAft>
                <a:spcPts val="1200"/>
              </a:spcAft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b)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Khoảng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cách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từ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điểm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O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đến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đường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thẳng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b;</a:t>
            </a:r>
            <a:endParaRPr lang="en-US" sz="4000" dirty="0">
              <a:solidFill>
                <a:srgbClr val="434343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032635" y="7221736"/>
            <a:ext cx="1116129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lvl="0" algn="just">
              <a:lnSpc>
                <a:spcPct val="150000"/>
              </a:lnSpc>
              <a:spcAft>
                <a:spcPts val="1200"/>
              </a:spcAft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c)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Khoảng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cách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từ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điểm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O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đến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đường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thẳng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c.</a:t>
            </a:r>
            <a:endParaRPr lang="en-US" sz="4000" dirty="0">
              <a:solidFill>
                <a:srgbClr val="434343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230903" y="3411736"/>
            <a:ext cx="2191297" cy="1015663"/>
          </a:xfrm>
          <a:prstGeom prst="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>
                <a:solidFill>
                  <a:schemeClr val="accent4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= 1 cm</a:t>
            </a:r>
            <a:endParaRPr lang="en-US" sz="4000" dirty="0">
              <a:solidFill>
                <a:schemeClr val="accent4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1230903" y="5951399"/>
            <a:ext cx="2191297" cy="1015663"/>
          </a:xfrm>
          <a:prstGeom prst="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>
                <a:solidFill>
                  <a:schemeClr val="accent4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= 2 cm</a:t>
            </a:r>
            <a:endParaRPr lang="en-US" sz="4000" dirty="0">
              <a:solidFill>
                <a:schemeClr val="accent4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1230903" y="8542199"/>
            <a:ext cx="2191297" cy="1015663"/>
          </a:xfrm>
          <a:prstGeom prst="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>
                <a:solidFill>
                  <a:schemeClr val="accent4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= 3 cm</a:t>
            </a:r>
            <a:endParaRPr lang="en-US" sz="40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447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4" grpId="0"/>
      <p:bldP spid="6" grpId="0"/>
      <p:bldP spid="7" grpId="0" animBg="1"/>
      <p:bldP spid="18" grpId="0" animBg="1"/>
      <p:bldP spid="1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54;p39"/>
          <p:cNvSpPr/>
          <p:nvPr/>
        </p:nvSpPr>
        <p:spPr>
          <a:xfrm>
            <a:off x="-102388" y="240037"/>
            <a:ext cx="822660" cy="904194"/>
          </a:xfrm>
          <a:prstGeom prst="star4">
            <a:avLst>
              <a:gd name="adj" fmla="val 12500"/>
            </a:avLst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3" name="Google Shape;2255;p39"/>
          <p:cNvSpPr/>
          <p:nvPr/>
        </p:nvSpPr>
        <p:spPr>
          <a:xfrm>
            <a:off x="17212416" y="152106"/>
            <a:ext cx="676800" cy="6624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657600" y="538222"/>
            <a:ext cx="5029200" cy="1015664"/>
            <a:chOff x="172572" y="136435"/>
            <a:chExt cx="13756226" cy="1113155"/>
          </a:xfrm>
        </p:grpSpPr>
        <p:sp>
          <p:nvSpPr>
            <p:cNvPr id="11" name="Rectangle 10"/>
            <p:cNvSpPr/>
            <p:nvPr/>
          </p:nvSpPr>
          <p:spPr>
            <a:xfrm>
              <a:off x="172572" y="136435"/>
              <a:ext cx="13756226" cy="1066801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946815" y="136435"/>
              <a:ext cx="12207737" cy="1113155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Bài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3. SGK –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tr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99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8761246" y="552259"/>
            <a:ext cx="9144000" cy="90441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0480" marR="30480" algn="just">
              <a:lnSpc>
                <a:spcPct val="150000"/>
              </a:lnSpc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Cho tam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giác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nhọn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ABC.</a:t>
            </a:r>
            <a:endParaRPr lang="en-US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57600" y="1714500"/>
            <a:ext cx="1533618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lvl="0" algn="just">
              <a:lnSpc>
                <a:spcPct val="150000"/>
              </a:lnSpc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a)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Vẽ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H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hình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chiếu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B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trên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đường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thẳng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AC.</a:t>
            </a:r>
            <a:endParaRPr lang="en-US" sz="4000" dirty="0">
              <a:solidFill>
                <a:srgbClr val="434343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lvl="0" algn="just">
              <a:lnSpc>
                <a:spcPct val="150000"/>
              </a:lnSpc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b)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Vẽ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K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hình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chiếu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H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trên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đường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thẳng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AB.</a:t>
            </a:r>
            <a:endParaRPr lang="en-US" sz="4000" dirty="0">
              <a:solidFill>
                <a:srgbClr val="434343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lvl="0" algn="just">
              <a:lnSpc>
                <a:spcPct val="150000"/>
              </a:lnSpc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c)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Chứng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minh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rằng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: HK &lt; BH &lt; BC.</a:t>
            </a:r>
            <a:endParaRPr lang="en-US" sz="4000" dirty="0">
              <a:solidFill>
                <a:srgbClr val="434343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Oval Callout 13"/>
          <p:cNvSpPr/>
          <p:nvPr/>
        </p:nvSpPr>
        <p:spPr>
          <a:xfrm>
            <a:off x="3200400" y="5067300"/>
            <a:ext cx="1752600" cy="988595"/>
          </a:xfrm>
          <a:prstGeom prst="wedgeEllipseCallou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Isosceles Triangle 12"/>
          <p:cNvSpPr/>
          <p:nvPr/>
        </p:nvSpPr>
        <p:spPr>
          <a:xfrm>
            <a:off x="6629400" y="5954383"/>
            <a:ext cx="6096001" cy="3971238"/>
          </a:xfrm>
          <a:prstGeom prst="triangle">
            <a:avLst>
              <a:gd name="adj" fmla="val 25014"/>
            </a:avLst>
          </a:prstGeom>
          <a:solidFill>
            <a:schemeClr val="accent6"/>
          </a:solidFill>
          <a:ln>
            <a:solidFill>
              <a:schemeClr val="bg1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7641740" y="5277275"/>
            <a:ext cx="762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/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979204" y="9400674"/>
            <a:ext cx="41017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/>
              <a:t>B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2877800" y="9410700"/>
            <a:ext cx="762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/>
              <a:t>C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6629400" y="6523792"/>
            <a:ext cx="3230845" cy="3420310"/>
            <a:chOff x="6629400" y="6523792"/>
            <a:chExt cx="3230845" cy="3420310"/>
          </a:xfrm>
        </p:grpSpPr>
        <p:grpSp>
          <p:nvGrpSpPr>
            <p:cNvPr id="30" name="Group 29"/>
            <p:cNvGrpSpPr/>
            <p:nvPr/>
          </p:nvGrpSpPr>
          <p:grpSpPr>
            <a:xfrm>
              <a:off x="6629400" y="7048500"/>
              <a:ext cx="2971800" cy="2895602"/>
              <a:chOff x="6629400" y="7048500"/>
              <a:chExt cx="2971800" cy="2895602"/>
            </a:xfrm>
          </p:grpSpPr>
          <p:cxnSp>
            <p:nvCxnSpPr>
              <p:cNvPr id="21" name="Straight Connector 20"/>
              <p:cNvCxnSpPr/>
              <p:nvPr/>
            </p:nvCxnSpPr>
            <p:spPr>
              <a:xfrm flipV="1">
                <a:off x="6629400" y="7048500"/>
                <a:ext cx="2819400" cy="2895602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9296400" y="7200900"/>
                <a:ext cx="152400" cy="15240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flipV="1">
                <a:off x="9448800" y="7200900"/>
                <a:ext cx="152400" cy="15240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3" name="TextBox 32"/>
            <p:cNvSpPr txBox="1"/>
            <p:nvPr/>
          </p:nvSpPr>
          <p:spPr>
            <a:xfrm>
              <a:off x="9450074" y="6523792"/>
              <a:ext cx="410171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800" dirty="0"/>
                <a:t>H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7463670" y="5979288"/>
            <a:ext cx="1966842" cy="1069212"/>
            <a:chOff x="7463670" y="5979288"/>
            <a:chExt cx="1966842" cy="1069212"/>
          </a:xfrm>
        </p:grpSpPr>
        <p:cxnSp>
          <p:nvCxnSpPr>
            <p:cNvPr id="35" name="Straight Connector 34"/>
            <p:cNvCxnSpPr/>
            <p:nvPr/>
          </p:nvCxnSpPr>
          <p:spPr>
            <a:xfrm flipH="1" flipV="1">
              <a:off x="8004452" y="6371392"/>
              <a:ext cx="1426060" cy="677108"/>
            </a:xfrm>
            <a:prstGeom prst="line">
              <a:avLst/>
            </a:prstGeom>
            <a:ln w="28575">
              <a:solidFill>
                <a:schemeClr val="bg1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H="1">
              <a:off x="8153400" y="6481346"/>
              <a:ext cx="76200" cy="17349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7924800" y="6559801"/>
              <a:ext cx="228600" cy="9503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7463670" y="5979288"/>
              <a:ext cx="410171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800" dirty="0"/>
                <a:t>K</a:t>
              </a:r>
            </a:p>
          </p:txBody>
        </p:sp>
      </p:grpSp>
      <p:pic>
        <p:nvPicPr>
          <p:cNvPr id="46" name="Picture 37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1058" y="3501760"/>
            <a:ext cx="1125883" cy="2150123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32FDB9AB-211F-FC7E-983B-6E29525191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5502200" y="7048500"/>
            <a:ext cx="1907296" cy="2662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61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4" grpId="0" animBg="1"/>
      <p:bldP spid="13" grpId="0" animBg="1"/>
      <p:bldP spid="15" grpId="0"/>
      <p:bldP spid="19" grpId="0"/>
      <p:bldP spid="2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54;p39"/>
          <p:cNvSpPr/>
          <p:nvPr/>
        </p:nvSpPr>
        <p:spPr>
          <a:xfrm>
            <a:off x="-102388" y="240037"/>
            <a:ext cx="822660" cy="904194"/>
          </a:xfrm>
          <a:prstGeom prst="star4">
            <a:avLst>
              <a:gd name="adj" fmla="val 12500"/>
            </a:avLst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3" name="Google Shape;2255;p39"/>
          <p:cNvSpPr/>
          <p:nvPr/>
        </p:nvSpPr>
        <p:spPr>
          <a:xfrm>
            <a:off x="17212416" y="152106"/>
            <a:ext cx="676800" cy="6624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4" name="Google Shape;2256;p39"/>
          <p:cNvSpPr/>
          <p:nvPr/>
        </p:nvSpPr>
        <p:spPr>
          <a:xfrm>
            <a:off x="319324" y="9422791"/>
            <a:ext cx="520630" cy="502830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4" name="Oval Callout 13"/>
          <p:cNvSpPr/>
          <p:nvPr/>
        </p:nvSpPr>
        <p:spPr>
          <a:xfrm>
            <a:off x="1194391" y="573505"/>
            <a:ext cx="1752600" cy="988595"/>
          </a:xfrm>
          <a:prstGeom prst="wedgeEllipseCallou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116419" y="5179206"/>
                <a:ext cx="17476381" cy="47648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 lvl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kumimoji="0" lang="fr-FR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+mn-cs"/>
                  </a:rPr>
                  <a:t>c)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Xét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∆BKH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vuông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tại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K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nên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𝐵𝐾𝐻</m:t>
                        </m:r>
                      </m:e>
                    </m:acc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90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là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góc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lớn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nhất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trong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∆BKH.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endParaRPr>
              </a:p>
              <a:p>
                <a:pPr marL="30480" marR="3048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Do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BH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lớn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nhất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∆BKH</a:t>
                </a:r>
                <a:r>
                  <a:rPr kumimoji="0" lang="en-US" sz="4000" b="0" i="0" u="none" strike="noStrike" kern="120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0" u="none" strike="noStrike" kern="1200" cap="none" spc="0" normalizeH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kumimoji="0" lang="en-US" sz="40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HK &lt; BH (1).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01980" marR="30480" lvl="0" indent="-57150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Xét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∆BHC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vuông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tại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H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có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𝐵𝐻𝐶</m:t>
                        </m:r>
                      </m:e>
                    </m:acc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90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là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góc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lớn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nhất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trong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∆BHC.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endParaRPr>
              </a:p>
              <a:p>
                <a:pPr marL="30480" marR="30480" lvl="0">
                  <a:lnSpc>
                    <a:spcPct val="150000"/>
                  </a:lnSpc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Do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BC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lớn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nhất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∆BHC</a:t>
                </a:r>
                <a14:m>
                  <m:oMath xmlns:m="http://schemas.openxmlformats.org/officeDocument/2006/math">
                    <m: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0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Suy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BH &lt; BC (2).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Từ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(1)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(2)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HK &lt; BH &lt; BC.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6419" y="5179206"/>
                <a:ext cx="17476381" cy="4764894"/>
              </a:xfrm>
              <a:prstGeom prst="rect">
                <a:avLst/>
              </a:prstGeom>
              <a:blipFill>
                <a:blip r:embed="rId3"/>
                <a:stretch>
                  <a:fillRect l="-1046" b="-23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00" y="814506"/>
            <a:ext cx="6286096" cy="4117636"/>
          </a:xfrm>
          <a:prstGeom prst="rect">
            <a:avLst/>
          </a:prstGeom>
        </p:spPr>
      </p:pic>
      <p:pic>
        <p:nvPicPr>
          <p:cNvPr id="15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6684183" y="9258300"/>
            <a:ext cx="1205033" cy="805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494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" name="Google Shape;2846;p57"/>
          <p:cNvSpPr txBox="1">
            <a:spLocks noGrp="1"/>
          </p:cNvSpPr>
          <p:nvPr>
            <p:ph type="title"/>
          </p:nvPr>
        </p:nvSpPr>
        <p:spPr>
          <a:xfrm>
            <a:off x="4410900" y="3372950"/>
            <a:ext cx="9466200" cy="3535200"/>
          </a:xfrm>
          <a:prstGeom prst="rect">
            <a:avLst/>
          </a:prstGeom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r>
              <a:rPr lang="en" sz="10000">
                <a:latin typeface="+mj-lt"/>
              </a:rPr>
              <a:t>VẬN DỤNG</a:t>
            </a:r>
            <a:endParaRPr sz="10000">
              <a:latin typeface="+mj-lt"/>
            </a:endParaRPr>
          </a:p>
        </p:txBody>
      </p:sp>
      <p:sp>
        <p:nvSpPr>
          <p:cNvPr id="2848" name="Google Shape;2848;p57"/>
          <p:cNvSpPr/>
          <p:nvPr/>
        </p:nvSpPr>
        <p:spPr>
          <a:xfrm rot="10800000" flipH="1">
            <a:off x="13233694" y="2752660"/>
            <a:ext cx="1288800" cy="12552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849" name="Google Shape;2849;p57"/>
          <p:cNvGrpSpPr/>
          <p:nvPr/>
        </p:nvGrpSpPr>
        <p:grpSpPr>
          <a:xfrm rot="10800000" flipH="1">
            <a:off x="10165365" y="8370817"/>
            <a:ext cx="2576586" cy="846086"/>
            <a:chOff x="7740700" y="4100311"/>
            <a:chExt cx="786936" cy="604089"/>
          </a:xfrm>
        </p:grpSpPr>
        <p:grpSp>
          <p:nvGrpSpPr>
            <p:cNvPr id="2850" name="Google Shape;2850;p57"/>
            <p:cNvGrpSpPr/>
            <p:nvPr/>
          </p:nvGrpSpPr>
          <p:grpSpPr>
            <a:xfrm>
              <a:off x="7740700" y="4149700"/>
              <a:ext cx="737550" cy="554700"/>
              <a:chOff x="7740700" y="4149700"/>
              <a:chExt cx="737550" cy="554700"/>
            </a:xfrm>
          </p:grpSpPr>
          <p:sp>
            <p:nvSpPr>
              <p:cNvPr id="2851" name="Google Shape;2851;p57"/>
              <p:cNvSpPr/>
              <p:nvPr/>
            </p:nvSpPr>
            <p:spPr>
              <a:xfrm rot="5400000">
                <a:off x="7905550" y="4131700"/>
                <a:ext cx="554700" cy="590700"/>
              </a:xfrm>
              <a:prstGeom prst="upArrow">
                <a:avLst>
                  <a:gd name="adj1" fmla="val 50000"/>
                  <a:gd name="adj2" fmla="val 50000"/>
                </a:avLst>
              </a:prstGeom>
              <a:solidFill>
                <a:schemeClr val="lt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28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52" name="Google Shape;2852;p57"/>
              <p:cNvSpPr/>
              <p:nvPr/>
            </p:nvSpPr>
            <p:spPr>
              <a:xfrm>
                <a:off x="7740700" y="4286500"/>
                <a:ext cx="86400" cy="281100"/>
              </a:xfrm>
              <a:prstGeom prst="rect">
                <a:avLst/>
              </a:prstGeom>
              <a:solidFill>
                <a:schemeClr val="lt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28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2853" name="Google Shape;2853;p57"/>
            <p:cNvSpPr/>
            <p:nvPr/>
          </p:nvSpPr>
          <p:spPr>
            <a:xfrm rot="5400000">
              <a:off x="7954936" y="4082311"/>
              <a:ext cx="554700" cy="590700"/>
            </a:xfrm>
            <a:prstGeom prst="upArrow">
              <a:avLst>
                <a:gd name="adj1" fmla="val 50000"/>
                <a:gd name="adj2" fmla="val 50000"/>
              </a:avLst>
            </a:prstGeom>
            <a:solidFill>
              <a:schemeClr val="l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854" name="Google Shape;2854;p57"/>
          <p:cNvGrpSpPr/>
          <p:nvPr/>
        </p:nvGrpSpPr>
        <p:grpSpPr>
          <a:xfrm rot="10800000" flipH="1">
            <a:off x="1661031" y="3375531"/>
            <a:ext cx="2745110" cy="3556814"/>
            <a:chOff x="7465916" y="720492"/>
            <a:chExt cx="1139144" cy="1477450"/>
          </a:xfrm>
        </p:grpSpPr>
        <p:sp>
          <p:nvSpPr>
            <p:cNvPr id="2855" name="Google Shape;2855;p57"/>
            <p:cNvSpPr/>
            <p:nvPr/>
          </p:nvSpPr>
          <p:spPr>
            <a:xfrm rot="-5400000">
              <a:off x="7646560" y="1239442"/>
              <a:ext cx="1024800" cy="892200"/>
            </a:xfrm>
            <a:prstGeom prst="flowChartDelay">
              <a:avLst/>
            </a:prstGeom>
            <a:solidFill>
              <a:schemeClr val="dk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56" name="Google Shape;2856;p57"/>
            <p:cNvSpPr/>
            <p:nvPr/>
          </p:nvSpPr>
          <p:spPr>
            <a:xfrm rot="-5400000">
              <a:off x="7597172" y="1148912"/>
              <a:ext cx="1024800" cy="892200"/>
            </a:xfrm>
            <a:prstGeom prst="flowChartDelay">
              <a:avLst/>
            </a:prstGeom>
            <a:solidFill>
              <a:schemeClr val="dk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57" name="Google Shape;2857;p57"/>
            <p:cNvSpPr/>
            <p:nvPr/>
          </p:nvSpPr>
          <p:spPr>
            <a:xfrm rot="-5400000">
              <a:off x="7547783" y="1058382"/>
              <a:ext cx="1024800" cy="892200"/>
            </a:xfrm>
            <a:prstGeom prst="flowChartDelay">
              <a:avLst/>
            </a:prstGeom>
            <a:solidFill>
              <a:schemeClr val="dk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58" name="Google Shape;2858;p57"/>
            <p:cNvSpPr/>
            <p:nvPr/>
          </p:nvSpPr>
          <p:spPr>
            <a:xfrm rot="-5400000">
              <a:off x="7498394" y="967852"/>
              <a:ext cx="1024800" cy="892200"/>
            </a:xfrm>
            <a:prstGeom prst="flowChartDelay">
              <a:avLst/>
            </a:prstGeom>
            <a:solidFill>
              <a:schemeClr val="dk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59" name="Google Shape;2859;p57"/>
            <p:cNvSpPr/>
            <p:nvPr/>
          </p:nvSpPr>
          <p:spPr>
            <a:xfrm rot="-5400000">
              <a:off x="7449005" y="877322"/>
              <a:ext cx="1024800" cy="892200"/>
            </a:xfrm>
            <a:prstGeom prst="flowChartDelay">
              <a:avLst/>
            </a:prstGeom>
            <a:solidFill>
              <a:schemeClr val="dk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60" name="Google Shape;2860;p57"/>
            <p:cNvSpPr/>
            <p:nvPr/>
          </p:nvSpPr>
          <p:spPr>
            <a:xfrm rot="-5400000">
              <a:off x="7399616" y="786792"/>
              <a:ext cx="1024800" cy="892200"/>
            </a:xfrm>
            <a:prstGeom prst="flowChartDelay">
              <a:avLst/>
            </a:prstGeom>
            <a:solidFill>
              <a:schemeClr val="dk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81629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2255;p39"/>
          <p:cNvSpPr/>
          <p:nvPr/>
        </p:nvSpPr>
        <p:spPr>
          <a:xfrm>
            <a:off x="17212416" y="152106"/>
            <a:ext cx="676800" cy="6624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" name="Google Shape;2256;p39"/>
          <p:cNvSpPr/>
          <p:nvPr/>
        </p:nvSpPr>
        <p:spPr>
          <a:xfrm>
            <a:off x="-1143000" y="9303123"/>
            <a:ext cx="2590800" cy="1631577"/>
          </a:xfrm>
          <a:prstGeom prst="star4">
            <a:avLst>
              <a:gd name="adj" fmla="val 28057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" name="Google Shape;2254;p39"/>
          <p:cNvSpPr/>
          <p:nvPr/>
        </p:nvSpPr>
        <p:spPr>
          <a:xfrm>
            <a:off x="-609600" y="-160629"/>
            <a:ext cx="1845000" cy="1513134"/>
          </a:xfrm>
          <a:prstGeom prst="star4">
            <a:avLst>
              <a:gd name="adj" fmla="val 21565"/>
            </a:avLst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14849" y="1620701"/>
            <a:ext cx="16782671" cy="46095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thí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nghiệm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khoa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Duy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đặt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chiếc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đũa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thủy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tinh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chiếc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dài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14 cm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chiếc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dài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30 cm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thủy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tinh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dạng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trụ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đựng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dịch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đũa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chạm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đáy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kính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đáy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12 cm,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chiều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dịch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15 cm (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bỏ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qua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bề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dày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6714935" y="421720"/>
            <a:ext cx="5029200" cy="1015663"/>
            <a:chOff x="172572" y="136435"/>
            <a:chExt cx="13756226" cy="1113154"/>
          </a:xfrm>
        </p:grpSpPr>
        <p:sp>
          <p:nvSpPr>
            <p:cNvPr id="29" name="Rectangle 28"/>
            <p:cNvSpPr/>
            <p:nvPr/>
          </p:nvSpPr>
          <p:spPr>
            <a:xfrm>
              <a:off x="172572" y="136435"/>
              <a:ext cx="13756226" cy="1066801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946815" y="136435"/>
              <a:ext cx="12207737" cy="1113154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Bài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b="1" dirty="0">
                  <a:solidFill>
                    <a:schemeClr val="tx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4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. SGK –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tr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99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2639426" y="5753100"/>
            <a:ext cx="5115174" cy="426672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14848" y="6252508"/>
            <a:ext cx="1201055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Duy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cầm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chiếc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đũa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thủy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tinh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ngón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tay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chạm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dịch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3200" dirty="0">
              <a:solidFill>
                <a:srgbClr val="434343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1" name="Picture 3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054321" y="8817297"/>
            <a:ext cx="1321227" cy="971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490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178438">
            <a:off x="-1575180" y="-1328450"/>
            <a:ext cx="10162055" cy="961584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178438" flipV="1">
            <a:off x="10832947" y="3223958"/>
            <a:ext cx="11825386" cy="1118977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alphaModFix amt="1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135183" y="-58418"/>
            <a:ext cx="5631192" cy="526516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alphaModFix amt="1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949468" y="6872291"/>
            <a:ext cx="5501070" cy="51435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890183">
            <a:off x="-1000409" y="8096493"/>
            <a:ext cx="2980327" cy="273072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-1766002" y="1562100"/>
            <a:ext cx="4046516" cy="401110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89754" y="1814338"/>
            <a:ext cx="16845402" cy="1710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vi-VN" sz="8000" b="1" kern="0" dirty="0">
                <a:solidFill>
                  <a:srgbClr val="0070C0"/>
                </a:solidFill>
                <a:cs typeface="Arial"/>
                <a:sym typeface="Arial"/>
              </a:rPr>
              <a:t>CHƯƠNG VI</a:t>
            </a:r>
            <a:r>
              <a:rPr lang="en-US" sz="8000" b="1" kern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I</a:t>
            </a:r>
            <a:r>
              <a:rPr lang="vi-VN" sz="8000" b="1" kern="0" dirty="0">
                <a:solidFill>
                  <a:srgbClr val="0070C0"/>
                </a:solidFill>
                <a:cs typeface="Arial"/>
                <a:sym typeface="Arial"/>
              </a:rPr>
              <a:t>: </a:t>
            </a:r>
            <a:r>
              <a:rPr lang="en-US" sz="8000" b="1" kern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TAM GIÁC</a:t>
            </a:r>
            <a:endParaRPr lang="vi-VN" sz="8000" b="1" kern="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45418" y="4305119"/>
            <a:ext cx="15167565" cy="3124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nl-NL" sz="7000" b="1" kern="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BÀI 8: ĐƯỜNG VUÔNG GÓC </a:t>
            </a:r>
          </a:p>
          <a:p>
            <a:pPr algn="ctr">
              <a:lnSpc>
                <a:spcPct val="150000"/>
              </a:lnSpc>
              <a:defRPr/>
            </a:pPr>
            <a:r>
              <a:rPr lang="nl-NL" sz="7000" b="1" kern="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VÀ ĐƯỜNG XIÊN</a:t>
            </a:r>
            <a:endParaRPr lang="en-US" sz="7000" b="1" kern="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6" name="Isosceles Triangle 5"/>
          <p:cNvSpPr/>
          <p:nvPr/>
        </p:nvSpPr>
        <p:spPr>
          <a:xfrm>
            <a:off x="14220818" y="7478255"/>
            <a:ext cx="2847982" cy="2313445"/>
          </a:xfrm>
          <a:prstGeom prst="triangle">
            <a:avLst>
              <a:gd name="adj" fmla="val 47583"/>
            </a:avLst>
          </a:prstGeom>
          <a:ln w="762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2255;p39"/>
          <p:cNvSpPr/>
          <p:nvPr/>
        </p:nvSpPr>
        <p:spPr>
          <a:xfrm>
            <a:off x="17212416" y="152106"/>
            <a:ext cx="676800" cy="6624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5" name="Google Shape;2256;p39"/>
          <p:cNvSpPr/>
          <p:nvPr/>
        </p:nvSpPr>
        <p:spPr>
          <a:xfrm>
            <a:off x="-1248066" y="9370622"/>
            <a:ext cx="2590800" cy="1631577"/>
          </a:xfrm>
          <a:prstGeom prst="star4">
            <a:avLst>
              <a:gd name="adj" fmla="val 28057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7" name="Google Shape;2392;p42"/>
          <p:cNvGrpSpPr/>
          <p:nvPr/>
        </p:nvGrpSpPr>
        <p:grpSpPr>
          <a:xfrm>
            <a:off x="16832361" y="9186317"/>
            <a:ext cx="1093309" cy="866508"/>
            <a:chOff x="7465916" y="720492"/>
            <a:chExt cx="1139144" cy="1477450"/>
          </a:xfrm>
          <a:solidFill>
            <a:schemeClr val="accent3"/>
          </a:solidFill>
        </p:grpSpPr>
        <p:sp>
          <p:nvSpPr>
            <p:cNvPr id="19" name="Google Shape;2393;p42"/>
            <p:cNvSpPr/>
            <p:nvPr/>
          </p:nvSpPr>
          <p:spPr>
            <a:xfrm rot="-5400000">
              <a:off x="7646560" y="123944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" name="Google Shape;2394;p42"/>
            <p:cNvSpPr/>
            <p:nvPr/>
          </p:nvSpPr>
          <p:spPr>
            <a:xfrm rot="-5400000">
              <a:off x="7597172" y="114891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" name="Google Shape;2395;p42"/>
            <p:cNvSpPr/>
            <p:nvPr/>
          </p:nvSpPr>
          <p:spPr>
            <a:xfrm rot="-5400000">
              <a:off x="7547783" y="105838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" name="Google Shape;2396;p42"/>
            <p:cNvSpPr/>
            <p:nvPr/>
          </p:nvSpPr>
          <p:spPr>
            <a:xfrm rot="-5400000">
              <a:off x="7498394" y="96785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" name="Google Shape;2397;p42"/>
            <p:cNvSpPr/>
            <p:nvPr/>
          </p:nvSpPr>
          <p:spPr>
            <a:xfrm rot="-5400000">
              <a:off x="7449005" y="87732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" name="Google Shape;2398;p42"/>
            <p:cNvSpPr/>
            <p:nvPr/>
          </p:nvSpPr>
          <p:spPr>
            <a:xfrm rot="-5400000">
              <a:off x="7399616" y="78679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8" name="Google Shape;2254;p39"/>
          <p:cNvSpPr/>
          <p:nvPr/>
        </p:nvSpPr>
        <p:spPr>
          <a:xfrm>
            <a:off x="-609600" y="-160629"/>
            <a:ext cx="1845000" cy="1513134"/>
          </a:xfrm>
          <a:prstGeom prst="star4">
            <a:avLst>
              <a:gd name="adj" fmla="val 21565"/>
            </a:avLst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3" name="Oval Callout 22"/>
          <p:cNvSpPr/>
          <p:nvPr/>
        </p:nvSpPr>
        <p:spPr>
          <a:xfrm>
            <a:off x="8213048" y="683994"/>
            <a:ext cx="1683043" cy="801906"/>
          </a:xfrm>
          <a:prstGeom prst="wedgeEllipseCallou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3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35540" y="1943068"/>
            <a:ext cx="16638060" cy="7482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chiều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dung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dịch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là 15 cm (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bỏ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qua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bề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dày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đũa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thủy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tinh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dài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14 cm khi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đặt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chạm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đáy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chèm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hết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cột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dung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dịch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Do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Duy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cầm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đũa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nếu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ngón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tay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chạm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dung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dịch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chiều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dài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đũa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30 cm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tổng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chiều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cột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dung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dịch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kính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đáy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đũa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dài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30 cm khi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đặt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chạm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đáy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chìm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hết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cột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dung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dịch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Do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Duy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cầm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chiếc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đũa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thủy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tinh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ngón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tay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chạm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dung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dịch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1406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54;p39"/>
          <p:cNvSpPr/>
          <p:nvPr/>
        </p:nvSpPr>
        <p:spPr>
          <a:xfrm>
            <a:off x="17873855" y="422859"/>
            <a:ext cx="473400" cy="461400"/>
          </a:xfrm>
          <a:prstGeom prst="star4">
            <a:avLst>
              <a:gd name="adj" fmla="val 12500"/>
            </a:avLst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" name="Google Shape;2255;p39"/>
          <p:cNvSpPr/>
          <p:nvPr/>
        </p:nvSpPr>
        <p:spPr>
          <a:xfrm>
            <a:off x="17461008" y="-77801"/>
            <a:ext cx="676800" cy="6624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" name="Google Shape;2256;p39"/>
          <p:cNvSpPr/>
          <p:nvPr/>
        </p:nvSpPr>
        <p:spPr>
          <a:xfrm>
            <a:off x="-260315" y="9593670"/>
            <a:ext cx="520630" cy="502830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pic>
        <p:nvPicPr>
          <p:cNvPr id="16" name="Picture 6"/>
          <p:cNvPicPr>
            <a:picLocks noChangeAspect="1"/>
          </p:cNvPicPr>
          <p:nvPr/>
        </p:nvPicPr>
        <p:blipFill>
          <a:blip r:embed="rId3">
            <a:alphaModFix amt="6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1063013">
            <a:off x="16358192" y="8254076"/>
            <a:ext cx="1236464" cy="1538368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457200" y="647700"/>
            <a:ext cx="5029200" cy="1015663"/>
            <a:chOff x="172572" y="136435"/>
            <a:chExt cx="13756226" cy="1113154"/>
          </a:xfrm>
        </p:grpSpPr>
        <p:sp>
          <p:nvSpPr>
            <p:cNvPr id="15" name="Rectangle 14"/>
            <p:cNvSpPr/>
            <p:nvPr/>
          </p:nvSpPr>
          <p:spPr>
            <a:xfrm>
              <a:off x="172572" y="136435"/>
              <a:ext cx="13756226" cy="1066801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946815" y="136435"/>
              <a:ext cx="12207737" cy="1113154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Bài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b="1" dirty="0">
                  <a:solidFill>
                    <a:schemeClr val="tx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5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. SGK –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tr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99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457200" y="1804898"/>
            <a:ext cx="9982199" cy="79868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85b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mô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tả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cắt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đứng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chiếc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thang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(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85a),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dài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bên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thang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dài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OM,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chiều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chiếc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thang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dài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OH,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chiếu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d.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thang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đứng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4 m hay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nếu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dài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bên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thang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3,5 m?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3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54103" y="1643128"/>
            <a:ext cx="7019752" cy="5680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101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54;p39"/>
          <p:cNvSpPr/>
          <p:nvPr/>
        </p:nvSpPr>
        <p:spPr>
          <a:xfrm>
            <a:off x="17873855" y="422859"/>
            <a:ext cx="473400" cy="461400"/>
          </a:xfrm>
          <a:prstGeom prst="star4">
            <a:avLst>
              <a:gd name="adj" fmla="val 12500"/>
            </a:avLst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3" name="Google Shape;2255;p39"/>
          <p:cNvSpPr/>
          <p:nvPr/>
        </p:nvSpPr>
        <p:spPr>
          <a:xfrm>
            <a:off x="17461008" y="-77801"/>
            <a:ext cx="676800" cy="6624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4" name="Google Shape;2256;p39"/>
          <p:cNvSpPr/>
          <p:nvPr/>
        </p:nvSpPr>
        <p:spPr>
          <a:xfrm>
            <a:off x="-260315" y="9593670"/>
            <a:ext cx="520630" cy="502830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16" name="Picture 6"/>
          <p:cNvPicPr>
            <a:picLocks noChangeAspect="1"/>
          </p:cNvPicPr>
          <p:nvPr/>
        </p:nvPicPr>
        <p:blipFill>
          <a:blip r:embed="rId3">
            <a:alphaModFix amt="6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1063013">
            <a:off x="5230182" y="8596976"/>
            <a:ext cx="1236464" cy="1538368"/>
          </a:xfrm>
          <a:prstGeom prst="rect">
            <a:avLst/>
          </a:prstGeom>
        </p:spPr>
      </p:pic>
      <p:sp>
        <p:nvSpPr>
          <p:cNvPr id="11" name="Oval Callout 10"/>
          <p:cNvSpPr/>
          <p:nvPr/>
        </p:nvSpPr>
        <p:spPr>
          <a:xfrm>
            <a:off x="8213048" y="683994"/>
            <a:ext cx="1683043" cy="801906"/>
          </a:xfrm>
          <a:prstGeom prst="wedgeEllipseCallou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3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8305800" y="2080810"/>
                <a:ext cx="9144000" cy="694889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30480" marR="30480" algn="just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∆OMH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vuông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tại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H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nên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𝑂𝐻𝑀</m:t>
                        </m:r>
                      </m:e>
                    </m:acc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90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là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lớn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nhất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trong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tam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giác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OMH.</a:t>
                </a:r>
                <a:endParaRPr lang="en-US" sz="4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30480" marR="30480" algn="just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Do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OM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lớn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OMH.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algn="just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OM &gt; OH hay 3,5 &gt; OH.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algn="just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người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sử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dụng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thang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này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thể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đứng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ở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cao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4 m so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đất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5800" y="2080810"/>
                <a:ext cx="9144000" cy="6948890"/>
              </a:xfrm>
              <a:prstGeom prst="rect">
                <a:avLst/>
              </a:prstGeom>
              <a:blipFill>
                <a:blip r:embed="rId10"/>
                <a:stretch>
                  <a:fillRect l="-2067" r="-2000"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19200" y="2324100"/>
            <a:ext cx="6454767" cy="5223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116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255;p39"/>
          <p:cNvSpPr/>
          <p:nvPr/>
        </p:nvSpPr>
        <p:spPr>
          <a:xfrm>
            <a:off x="17839800" y="137700"/>
            <a:ext cx="676800" cy="6624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4" name="Google Shape;2256;p39"/>
          <p:cNvSpPr/>
          <p:nvPr/>
        </p:nvSpPr>
        <p:spPr>
          <a:xfrm>
            <a:off x="319324" y="9422791"/>
            <a:ext cx="520630" cy="502830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6599321" y="266700"/>
            <a:ext cx="5029200" cy="1020149"/>
            <a:chOff x="172572" y="136435"/>
            <a:chExt cx="13756226" cy="1118071"/>
          </a:xfrm>
        </p:grpSpPr>
        <p:sp>
          <p:nvSpPr>
            <p:cNvPr id="30" name="Rectangle 29"/>
            <p:cNvSpPr/>
            <p:nvPr/>
          </p:nvSpPr>
          <p:spPr>
            <a:xfrm>
              <a:off x="172572" y="136435"/>
              <a:ext cx="13756226" cy="1066801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163424" y="141352"/>
              <a:ext cx="11774536" cy="1113154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BÀI</a:t>
              </a:r>
              <a:r>
                <a:rPr kumimoji="0" lang="en-US" sz="4000" b="1" i="0" u="none" strike="noStrike" kern="1200" cap="none" spc="0" normalizeH="0" noProof="0" dirty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TẬP VỀ NHÀ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1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flipH="1">
            <a:off x="15163800" y="7429500"/>
            <a:ext cx="2209800" cy="262680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838200" y="1257300"/>
                <a:ext cx="17177513" cy="88555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fr-FR" sz="3800" b="1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fr-FR" sz="3800" b="1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1.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Cho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xOy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thuộc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tia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Ox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fr-FR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fr-FR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≠</m:t>
                    </m:r>
                    <m:r>
                      <a:rPr lang="fr-FR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Vẽ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H là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chiếu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Oy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trường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hợp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sau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𝑥𝑂𝑦</m:t>
                        </m:r>
                      </m:e>
                    </m:acc>
                  </m:oMath>
                </a14:m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nhọn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𝑥𝑂𝑦</m:t>
                        </m:r>
                      </m:e>
                    </m:acc>
                    <m:r>
                      <a:rPr lang="fr-FR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𝑥𝑂𝑦</m:t>
                        </m:r>
                      </m:e>
                    </m:acc>
                    <m:r>
                      <a:rPr lang="fr-FR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tù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fr-FR" sz="3800" b="1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fr-FR" sz="38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2.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Cho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tam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ABC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H là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chiếu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BC,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lấy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nằm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giữa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H.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Chứng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minh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BH = CH.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MB = MC.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c) MC &lt; AC.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257300"/>
                <a:ext cx="17177513" cy="8855501"/>
              </a:xfrm>
              <a:prstGeom prst="rect">
                <a:avLst/>
              </a:prstGeom>
              <a:blipFill>
                <a:blip r:embed="rId4"/>
                <a:stretch>
                  <a:fillRect l="-1171" b="-16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76714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5" name="Google Shape;2835;p56"/>
          <p:cNvSpPr/>
          <p:nvPr/>
        </p:nvSpPr>
        <p:spPr>
          <a:xfrm>
            <a:off x="14592046" y="331844"/>
            <a:ext cx="676800" cy="662400"/>
          </a:xfrm>
          <a:prstGeom prst="star4">
            <a:avLst>
              <a:gd name="adj" fmla="val 12500"/>
            </a:avLst>
          </a:prstGeom>
          <a:solidFill>
            <a:schemeClr val="dk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836" name="Google Shape;2836;p56"/>
          <p:cNvGrpSpPr/>
          <p:nvPr/>
        </p:nvGrpSpPr>
        <p:grpSpPr>
          <a:xfrm>
            <a:off x="14354352" y="8395633"/>
            <a:ext cx="2441608" cy="754406"/>
            <a:chOff x="7812047" y="4100311"/>
            <a:chExt cx="715511" cy="608196"/>
          </a:xfrm>
        </p:grpSpPr>
        <p:grpSp>
          <p:nvGrpSpPr>
            <p:cNvPr id="2837" name="Google Shape;2837;p56"/>
            <p:cNvGrpSpPr/>
            <p:nvPr/>
          </p:nvGrpSpPr>
          <p:grpSpPr>
            <a:xfrm>
              <a:off x="7812047" y="4153807"/>
              <a:ext cx="715511" cy="554700"/>
              <a:chOff x="7812047" y="4153807"/>
              <a:chExt cx="715511" cy="554700"/>
            </a:xfrm>
          </p:grpSpPr>
          <p:sp>
            <p:nvSpPr>
              <p:cNvPr id="2838" name="Google Shape;2838;p56"/>
              <p:cNvSpPr/>
              <p:nvPr/>
            </p:nvSpPr>
            <p:spPr>
              <a:xfrm rot="5400000">
                <a:off x="7954858" y="4135807"/>
                <a:ext cx="554700" cy="590700"/>
              </a:xfrm>
              <a:prstGeom prst="upArrow">
                <a:avLst>
                  <a:gd name="adj1" fmla="val 50000"/>
                  <a:gd name="adj2" fmla="val 50000"/>
                </a:avLst>
              </a:prstGeom>
              <a:solidFill>
                <a:schemeClr val="lt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28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39" name="Google Shape;2839;p56"/>
              <p:cNvSpPr/>
              <p:nvPr/>
            </p:nvSpPr>
            <p:spPr>
              <a:xfrm>
                <a:off x="7812047" y="4228209"/>
                <a:ext cx="86400" cy="339300"/>
              </a:xfrm>
              <a:prstGeom prst="rect">
                <a:avLst/>
              </a:prstGeom>
              <a:solidFill>
                <a:schemeClr val="lt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28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2840" name="Google Shape;2840;p56"/>
            <p:cNvSpPr/>
            <p:nvPr/>
          </p:nvSpPr>
          <p:spPr>
            <a:xfrm rot="5400000">
              <a:off x="7942026" y="4082311"/>
              <a:ext cx="554700" cy="590700"/>
            </a:xfrm>
            <a:prstGeom prst="upArrow">
              <a:avLst>
                <a:gd name="adj1" fmla="val 50000"/>
                <a:gd name="adj2" fmla="val 50000"/>
              </a:avLst>
            </a:pr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841" name="Google Shape;2841;p56"/>
          <p:cNvSpPr/>
          <p:nvPr/>
        </p:nvSpPr>
        <p:spPr>
          <a:xfrm>
            <a:off x="16795960" y="6206788"/>
            <a:ext cx="859800" cy="8364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014534" y="1851959"/>
            <a:ext cx="14530388" cy="654367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685800" indent="-685800"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Font typeface="Symbol" panose="05050102010706020507" pitchFamily="18" charset="2"/>
              <a:buChar char=""/>
            </a:pPr>
            <a:r>
              <a:rPr lang="pt-BR" sz="4000" kern="0" dirty="0">
                <a:solidFill>
                  <a:srgbClr val="434343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Ghi nhớ kiến thức trong bài. </a:t>
            </a:r>
            <a:endParaRPr lang="en-US" sz="4000" kern="0" dirty="0">
              <a:solidFill>
                <a:srgbClr val="434343"/>
              </a:solidFill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marL="685800" indent="-685800"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Font typeface="Symbol" panose="05050102010706020507" pitchFamily="18" charset="2"/>
              <a:buChar char=""/>
            </a:pPr>
            <a:r>
              <a:rPr lang="pt-BR" sz="4000" kern="0" dirty="0">
                <a:solidFill>
                  <a:srgbClr val="434343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Hoàn thành các bài tập trong SBT.</a:t>
            </a:r>
            <a:endParaRPr lang="en-US" sz="4000" kern="0" dirty="0">
              <a:solidFill>
                <a:srgbClr val="434343"/>
              </a:solidFill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marL="685800" indent="-685800"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Font typeface="Symbol" panose="05050102010706020507" pitchFamily="18" charset="2"/>
              <a:buChar char=""/>
            </a:pPr>
            <a:r>
              <a:rPr lang="en-US" sz="4000" kern="0" dirty="0" err="1">
                <a:solidFill>
                  <a:srgbClr val="434343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Chuẩn</a:t>
            </a:r>
            <a:r>
              <a:rPr lang="en-US" sz="4000" kern="0" dirty="0">
                <a:solidFill>
                  <a:srgbClr val="434343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434343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bị</a:t>
            </a:r>
            <a:r>
              <a:rPr lang="en-US" sz="4000" kern="0" dirty="0">
                <a:solidFill>
                  <a:srgbClr val="434343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434343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bài</a:t>
            </a:r>
            <a:r>
              <a:rPr lang="en-US" sz="4000" kern="0" dirty="0">
                <a:solidFill>
                  <a:srgbClr val="434343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434343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mới</a:t>
            </a:r>
            <a:r>
              <a:rPr lang="en-US" sz="4000" kern="0" dirty="0">
                <a:solidFill>
                  <a:srgbClr val="434343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vi-VN" sz="4000" b="1" kern="0" dirty="0">
                <a:solidFill>
                  <a:srgbClr val="434343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"Bài 9: Đường trung trực của một đoạn thẳng".</a:t>
            </a:r>
            <a:endParaRPr lang="en-US" sz="4000" kern="0" dirty="0">
              <a:solidFill>
                <a:srgbClr val="434343"/>
              </a:solidFill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912590" y="1233658"/>
            <a:ext cx="7146112" cy="11038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600"/>
              </a:spcAft>
              <a:buClr>
                <a:srgbClr val="000000"/>
              </a:buClr>
            </a:pPr>
            <a:r>
              <a:rPr lang="fr-FR" sz="5000" b="1" kern="0" dirty="0">
                <a:solidFill>
                  <a:srgbClr val="F3F3F3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HƯỚNG DẪN VỀ NHÀ</a:t>
            </a:r>
            <a:endParaRPr lang="en-US" sz="5000" kern="0" dirty="0">
              <a:solidFill>
                <a:srgbClr val="F3F3F3"/>
              </a:solidFill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92497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omb/>
      </p:transition>
    </mc:Choice>
    <mc:Fallback xmlns="">
      <p:transition spd="med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178438">
            <a:off x="-1805623" y="-1727736"/>
            <a:ext cx="11825386" cy="1118977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178438">
            <a:off x="13092856" y="1818646"/>
            <a:ext cx="11825386" cy="1118977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04800" y="4381500"/>
            <a:ext cx="5567510" cy="563085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3715469" y="5676900"/>
            <a:ext cx="4528782" cy="448915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alphaModFix amt="6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063013">
            <a:off x="906872" y="691173"/>
            <a:ext cx="1335021" cy="166099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alphaModFix amt="1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flipV="1">
            <a:off x="16720146" y="-58418"/>
            <a:ext cx="3135707" cy="293188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>
            <a:alphaModFix amt="1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flipH="1" flipV="1">
            <a:off x="-2438244" y="5143500"/>
            <a:ext cx="4400856" cy="41148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323234" y="1610038"/>
            <a:ext cx="10694210" cy="33409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500" b="1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HẸN GẶP LẠI CÁC EM </a:t>
            </a:r>
            <a:br>
              <a:rPr lang="en-US" sz="7500" b="1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</a:br>
            <a:r>
              <a:rPr lang="en-US" sz="7500" b="1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Ở TIẾT HỌC SAU!</a:t>
            </a:r>
          </a:p>
        </p:txBody>
      </p:sp>
    </p:spTree>
    <p:extLst>
      <p:ext uri="{BB962C8B-B14F-4D97-AF65-F5344CB8AC3E}">
        <p14:creationId xmlns:p14="http://schemas.microsoft.com/office/powerpoint/2010/main" val="1041034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1" name="Google Shape;2231;p39"/>
          <p:cNvSpPr/>
          <p:nvPr/>
        </p:nvSpPr>
        <p:spPr>
          <a:xfrm>
            <a:off x="88389" y="876300"/>
            <a:ext cx="17953876" cy="9153583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55" name="Google Shape;2255;p39"/>
          <p:cNvSpPr/>
          <p:nvPr/>
        </p:nvSpPr>
        <p:spPr>
          <a:xfrm>
            <a:off x="509906" y="1681862"/>
            <a:ext cx="354880" cy="431700"/>
          </a:xfrm>
          <a:prstGeom prst="star4">
            <a:avLst>
              <a:gd name="adj" fmla="val 12500"/>
            </a:avLst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4" name="Google Shape;2254;p39"/>
          <p:cNvSpPr/>
          <p:nvPr/>
        </p:nvSpPr>
        <p:spPr>
          <a:xfrm>
            <a:off x="17470816" y="9722179"/>
            <a:ext cx="473400" cy="461400"/>
          </a:xfrm>
          <a:prstGeom prst="star4">
            <a:avLst>
              <a:gd name="adj" fmla="val 12500"/>
            </a:avLst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5" name="Google Shape;2256;p39"/>
          <p:cNvSpPr/>
          <p:nvPr/>
        </p:nvSpPr>
        <p:spPr>
          <a:xfrm>
            <a:off x="226186" y="9603751"/>
            <a:ext cx="567440" cy="552305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" name="Google Shape;2363;p41"/>
          <p:cNvSpPr/>
          <p:nvPr/>
        </p:nvSpPr>
        <p:spPr>
          <a:xfrm flipH="1">
            <a:off x="-41054" y="1662358"/>
            <a:ext cx="676800" cy="651600"/>
          </a:xfrm>
          <a:prstGeom prst="star4">
            <a:avLst>
              <a:gd name="adj" fmla="val 12500"/>
            </a:avLst>
          </a:prstGeom>
          <a:solidFill>
            <a:schemeClr val="dk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48" name="Google Shape;2364;p41"/>
          <p:cNvGrpSpPr/>
          <p:nvPr/>
        </p:nvGrpSpPr>
        <p:grpSpPr>
          <a:xfrm>
            <a:off x="16898791" y="1807267"/>
            <a:ext cx="1279134" cy="497170"/>
            <a:chOff x="5601427" y="4269892"/>
            <a:chExt cx="869375" cy="325800"/>
          </a:xfrm>
        </p:grpSpPr>
        <p:sp>
          <p:nvSpPr>
            <p:cNvPr id="49" name="Google Shape;2365;p41"/>
            <p:cNvSpPr/>
            <p:nvPr/>
          </p:nvSpPr>
          <p:spPr>
            <a:xfrm flipH="1">
              <a:off x="6132402" y="4269892"/>
              <a:ext cx="338400" cy="325800"/>
            </a:xfrm>
            <a:prstGeom prst="star4">
              <a:avLst>
                <a:gd name="adj" fmla="val 12500"/>
              </a:avLst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" name="Google Shape;2366;p41"/>
            <p:cNvSpPr/>
            <p:nvPr/>
          </p:nvSpPr>
          <p:spPr>
            <a:xfrm flipH="1">
              <a:off x="5601427" y="4312642"/>
              <a:ext cx="246900" cy="240300"/>
            </a:xfrm>
            <a:prstGeom prst="star4">
              <a:avLst>
                <a:gd name="adj" fmla="val 12500"/>
              </a:avLst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77" name="Google Shape;2165;p36"/>
          <p:cNvSpPr txBox="1">
            <a:spLocks noGrp="1"/>
          </p:cNvSpPr>
          <p:nvPr>
            <p:ph type="title"/>
          </p:nvPr>
        </p:nvSpPr>
        <p:spPr>
          <a:xfrm>
            <a:off x="4995048" y="666800"/>
            <a:ext cx="8562740" cy="1311332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r>
              <a:rPr lang="en" sz="6000" b="1" dirty="0">
                <a:solidFill>
                  <a:srgbClr val="FF0000"/>
                </a:solidFill>
                <a:latin typeface="+mj-lt"/>
              </a:rPr>
              <a:t>NỘI DUNG BÀI HỌC</a:t>
            </a:r>
            <a:endParaRPr sz="6000" b="1" dirty="0">
              <a:solidFill>
                <a:srgbClr val="FF0000"/>
              </a:solidFill>
              <a:latin typeface="+mj-lt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534986" y="2735578"/>
            <a:ext cx="13060681" cy="1645922"/>
            <a:chOff x="1483455" y="2628900"/>
            <a:chExt cx="13060681" cy="1645922"/>
          </a:xfrm>
        </p:grpSpPr>
        <p:grpSp>
          <p:nvGrpSpPr>
            <p:cNvPr id="68" name="Google Shape;2150;p36"/>
            <p:cNvGrpSpPr/>
            <p:nvPr/>
          </p:nvGrpSpPr>
          <p:grpSpPr>
            <a:xfrm>
              <a:off x="1483455" y="2628900"/>
              <a:ext cx="1463038" cy="1645922"/>
              <a:chOff x="4314469" y="1612892"/>
              <a:chExt cx="486900" cy="607800"/>
            </a:xfrm>
          </p:grpSpPr>
          <p:sp>
            <p:nvSpPr>
              <p:cNvPr id="69" name="Google Shape;2151;p36"/>
              <p:cNvSpPr/>
              <p:nvPr/>
            </p:nvSpPr>
            <p:spPr>
              <a:xfrm rot="5400000" flipH="1">
                <a:off x="4277419" y="1649942"/>
                <a:ext cx="561000" cy="486900"/>
              </a:xfrm>
              <a:prstGeom prst="flowChartDelay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28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0" name="Google Shape;2152;p36"/>
              <p:cNvSpPr/>
              <p:nvPr/>
            </p:nvSpPr>
            <p:spPr>
              <a:xfrm rot="5400000" flipH="1">
                <a:off x="4277419" y="1696742"/>
                <a:ext cx="561000" cy="486900"/>
              </a:xfrm>
              <a:prstGeom prst="flowChartDelay">
                <a:avLst/>
              </a:prstGeom>
              <a:solidFill>
                <a:schemeClr val="accen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28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78" name="Google Shape;2178;p36"/>
            <p:cNvSpPr txBox="1">
              <a:spLocks/>
            </p:cNvSpPr>
            <p:nvPr/>
          </p:nvSpPr>
          <p:spPr>
            <a:xfrm>
              <a:off x="1554480" y="3088987"/>
              <a:ext cx="1698600" cy="989400"/>
            </a:xfrm>
            <a:prstGeom prst="rect">
              <a:avLst/>
            </a:prstGeom>
          </p:spPr>
          <p:txBody>
            <a:bodyPr spcFirstLastPara="1" wrap="square" lIns="182850" tIns="182850" rIns="182850" bIns="18285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2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2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2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2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2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2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2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2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2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en" sz="6600" kern="0" dirty="0">
                  <a:latin typeface="+mn-lt"/>
                </a:rPr>
                <a:t>01</a:t>
              </a:r>
            </a:p>
          </p:txBody>
        </p:sp>
        <p:sp>
          <p:nvSpPr>
            <p:cNvPr id="81" name="Rectangle 80"/>
            <p:cNvSpPr/>
            <p:nvPr/>
          </p:nvSpPr>
          <p:spPr>
            <a:xfrm>
              <a:off x="2999174" y="3045414"/>
              <a:ext cx="11544962" cy="11310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spcBef>
                  <a:spcPts val="1200"/>
                </a:spcBef>
                <a:spcAft>
                  <a:spcPts val="1600"/>
                </a:spcAft>
                <a:buClr>
                  <a:srgbClr val="000000"/>
                </a:buClr>
              </a:pPr>
              <a:r>
                <a:rPr lang="nl-NL" sz="4500" b="1" kern="0" dirty="0">
                  <a:solidFill>
                    <a:srgbClr val="000000"/>
                  </a:solidFill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 ĐƯỜNG VUÔNG GÓC VÀ ĐƯỜNG XIÊN</a:t>
              </a:r>
              <a:endParaRPr lang="en-US" sz="4500" kern="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pic>
        <p:nvPicPr>
          <p:cNvPr id="84" name="Picture 5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20313182">
            <a:off x="14665926" y="5735699"/>
            <a:ext cx="4036332" cy="4001014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2534986" y="5600700"/>
            <a:ext cx="12755633" cy="2169825"/>
            <a:chOff x="1468215" y="4763938"/>
            <a:chExt cx="12266181" cy="2169825"/>
          </a:xfrm>
        </p:grpSpPr>
        <p:grpSp>
          <p:nvGrpSpPr>
            <p:cNvPr id="26" name="Google Shape;2162;p36"/>
            <p:cNvGrpSpPr/>
            <p:nvPr/>
          </p:nvGrpSpPr>
          <p:grpSpPr>
            <a:xfrm>
              <a:off x="1468215" y="4949643"/>
              <a:ext cx="1463038" cy="1645922"/>
              <a:chOff x="4314469" y="1612892"/>
              <a:chExt cx="486900" cy="607800"/>
            </a:xfrm>
          </p:grpSpPr>
          <p:sp>
            <p:nvSpPr>
              <p:cNvPr id="29" name="Google Shape;2163;p36"/>
              <p:cNvSpPr/>
              <p:nvPr/>
            </p:nvSpPr>
            <p:spPr>
              <a:xfrm rot="5400000" flipH="1">
                <a:off x="4277419" y="1649942"/>
                <a:ext cx="561000" cy="486900"/>
              </a:xfrm>
              <a:prstGeom prst="flowChartDelay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28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0" name="Google Shape;2164;p36"/>
              <p:cNvSpPr/>
              <p:nvPr/>
            </p:nvSpPr>
            <p:spPr>
              <a:xfrm rot="5400000" flipH="1">
                <a:off x="4277419" y="1696742"/>
                <a:ext cx="561000" cy="486900"/>
              </a:xfrm>
              <a:prstGeom prst="flowChartDelay">
                <a:avLst/>
              </a:prstGeom>
              <a:solidFill>
                <a:srgbClr val="92D050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28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27" name="Google Shape;2179;p36"/>
            <p:cNvSpPr txBox="1">
              <a:spLocks/>
            </p:cNvSpPr>
            <p:nvPr/>
          </p:nvSpPr>
          <p:spPr>
            <a:xfrm>
              <a:off x="1552696" y="5428536"/>
              <a:ext cx="1698600" cy="968400"/>
            </a:xfrm>
            <a:prstGeom prst="rect">
              <a:avLst/>
            </a:prstGeom>
          </p:spPr>
          <p:txBody>
            <a:bodyPr spcFirstLastPara="1" wrap="square" lIns="182850" tIns="182850" rIns="182850" bIns="18285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2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2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2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2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2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2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2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2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2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en" sz="6600" kern="0" dirty="0">
                  <a:latin typeface="+mn-lt"/>
                </a:rPr>
                <a:t>02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3134724" y="4763938"/>
              <a:ext cx="10599672" cy="21698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nl-NL" sz="4500" b="1" kern="0" dirty="0">
                  <a:solidFill>
                    <a:srgbClr val="000000"/>
                  </a:solidFill>
                  <a:cs typeface="Arial"/>
                  <a:sym typeface="Arial"/>
                </a:rPr>
                <a:t>QUAN HỆ GIỮA ĐƯỜNG VUÔNG GÓC VÀ ĐƯỜNG XIÊN</a:t>
              </a:r>
              <a:endParaRPr lang="en-US" sz="4500"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97248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omb/>
      </p:transition>
    </mc:Choice>
    <mc:Fallback xmlns="">
      <p:transition spd="med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3" name="Google Shape;2193;p37"/>
          <p:cNvSpPr/>
          <p:nvPr/>
        </p:nvSpPr>
        <p:spPr>
          <a:xfrm>
            <a:off x="5215271" y="1447800"/>
            <a:ext cx="3090529" cy="17206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prstTxWarp prst="textPlain">
              <a:avLst/>
            </a:prstTxWarp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sz="2800" kern="0">
                <a:ln w="9525" cap="flat" cmpd="sng">
                  <a:solidFill>
                    <a:srgbClr val="F3F3F3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434343"/>
                </a:solidFill>
                <a:sym typeface="Arial"/>
              </a:rPr>
              <a:t>01</a:t>
            </a:r>
          </a:p>
        </p:txBody>
      </p:sp>
      <p:sp>
        <p:nvSpPr>
          <p:cNvPr id="2195" name="Google Shape;2195;p37"/>
          <p:cNvSpPr/>
          <p:nvPr/>
        </p:nvSpPr>
        <p:spPr>
          <a:xfrm>
            <a:off x="3189726" y="3130328"/>
            <a:ext cx="473400" cy="461400"/>
          </a:xfrm>
          <a:prstGeom prst="star4">
            <a:avLst>
              <a:gd name="adj" fmla="val 12500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96" name="Google Shape;2196;p37"/>
          <p:cNvSpPr/>
          <p:nvPr/>
        </p:nvSpPr>
        <p:spPr>
          <a:xfrm>
            <a:off x="13514792" y="7557930"/>
            <a:ext cx="676800" cy="662400"/>
          </a:xfrm>
          <a:prstGeom prst="star4">
            <a:avLst>
              <a:gd name="adj" fmla="val 12500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204" name="Google Shape;2204;p37"/>
          <p:cNvGrpSpPr/>
          <p:nvPr/>
        </p:nvGrpSpPr>
        <p:grpSpPr>
          <a:xfrm rot="5400000">
            <a:off x="-299569" y="4206681"/>
            <a:ext cx="3529370" cy="1848842"/>
            <a:chOff x="7055900" y="279450"/>
            <a:chExt cx="1820576" cy="953700"/>
          </a:xfrm>
        </p:grpSpPr>
        <p:sp>
          <p:nvSpPr>
            <p:cNvPr id="2205" name="Google Shape;2205;p37"/>
            <p:cNvSpPr/>
            <p:nvPr/>
          </p:nvSpPr>
          <p:spPr>
            <a:xfrm>
              <a:off x="7055900" y="279450"/>
              <a:ext cx="953700" cy="953700"/>
            </a:xfrm>
            <a:prstGeom prst="ellipse">
              <a:avLst/>
            </a:prstGeom>
            <a:solidFill>
              <a:schemeClr val="accen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06" name="Google Shape;2206;p37"/>
            <p:cNvSpPr/>
            <p:nvPr/>
          </p:nvSpPr>
          <p:spPr>
            <a:xfrm>
              <a:off x="7272619" y="279450"/>
              <a:ext cx="953700" cy="953700"/>
            </a:xfrm>
            <a:prstGeom prst="ellipse">
              <a:avLst/>
            </a:prstGeom>
            <a:solidFill>
              <a:schemeClr val="accen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07" name="Google Shape;2207;p37"/>
            <p:cNvSpPr/>
            <p:nvPr/>
          </p:nvSpPr>
          <p:spPr>
            <a:xfrm>
              <a:off x="7489338" y="279450"/>
              <a:ext cx="953700" cy="953700"/>
            </a:xfrm>
            <a:prstGeom prst="ellipse">
              <a:avLst/>
            </a:prstGeom>
            <a:solidFill>
              <a:schemeClr val="accen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08" name="Google Shape;2208;p37"/>
            <p:cNvSpPr/>
            <p:nvPr/>
          </p:nvSpPr>
          <p:spPr>
            <a:xfrm>
              <a:off x="7706057" y="279450"/>
              <a:ext cx="953700" cy="953700"/>
            </a:xfrm>
            <a:prstGeom prst="ellipse">
              <a:avLst/>
            </a:prstGeom>
            <a:solidFill>
              <a:schemeClr val="accen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09" name="Google Shape;2209;p37"/>
            <p:cNvSpPr/>
            <p:nvPr/>
          </p:nvSpPr>
          <p:spPr>
            <a:xfrm>
              <a:off x="7922776" y="279450"/>
              <a:ext cx="953700" cy="953700"/>
            </a:xfrm>
            <a:prstGeom prst="ellipse">
              <a:avLst/>
            </a:prstGeom>
            <a:solidFill>
              <a:schemeClr val="accen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210" name="Google Shape;2210;p37"/>
          <p:cNvSpPr/>
          <p:nvPr/>
        </p:nvSpPr>
        <p:spPr>
          <a:xfrm>
            <a:off x="8421368" y="240896"/>
            <a:ext cx="473400" cy="461400"/>
          </a:xfrm>
          <a:prstGeom prst="star4">
            <a:avLst>
              <a:gd name="adj" fmla="val 12500"/>
            </a:avLst>
          </a:prstGeom>
          <a:solidFill>
            <a:schemeClr val="accen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91652" y="3440625"/>
            <a:ext cx="10510148" cy="342067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lang="en-US" sz="2800" kern="0">
              <a:solidFill>
                <a:srgbClr val="F3F3F3"/>
              </a:solidFill>
              <a:sym typeface="Arial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967852" y="3390900"/>
            <a:ext cx="10430405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600"/>
              </a:spcAft>
              <a:buClr>
                <a:srgbClr val="000000"/>
              </a:buClr>
            </a:pPr>
            <a:r>
              <a:rPr lang="vi-VN" sz="7500" b="1" kern="0" dirty="0">
                <a:solidFill>
                  <a:srgbClr val="F2C2AB">
                    <a:lumMod val="75000"/>
                  </a:srgbClr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ĐƯỜNG VUÔNG GÓC VÀ ĐƯỜNG XIÊN</a:t>
            </a:r>
          </a:p>
        </p:txBody>
      </p:sp>
      <p:grpSp>
        <p:nvGrpSpPr>
          <p:cNvPr id="21" name="Google Shape;2197;p37"/>
          <p:cNvGrpSpPr/>
          <p:nvPr/>
        </p:nvGrpSpPr>
        <p:grpSpPr>
          <a:xfrm>
            <a:off x="14525982" y="4741008"/>
            <a:ext cx="2741920" cy="3556222"/>
            <a:chOff x="7465916" y="720492"/>
            <a:chExt cx="1139144" cy="1477450"/>
          </a:xfrm>
        </p:grpSpPr>
        <p:sp>
          <p:nvSpPr>
            <p:cNvPr id="22" name="Google Shape;2198;p37"/>
            <p:cNvSpPr/>
            <p:nvPr/>
          </p:nvSpPr>
          <p:spPr>
            <a:xfrm rot="-5400000">
              <a:off x="7646560" y="1239442"/>
              <a:ext cx="1024800" cy="892200"/>
            </a:xfrm>
            <a:prstGeom prst="flowChartDelay">
              <a:avLst/>
            </a:prstGeom>
            <a:solidFill>
              <a:schemeClr val="accen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" name="Google Shape;2199;p37"/>
            <p:cNvSpPr/>
            <p:nvPr/>
          </p:nvSpPr>
          <p:spPr>
            <a:xfrm rot="-5400000">
              <a:off x="7597172" y="1148912"/>
              <a:ext cx="1024800" cy="892200"/>
            </a:xfrm>
            <a:prstGeom prst="flowChartDelay">
              <a:avLst/>
            </a:prstGeom>
            <a:solidFill>
              <a:schemeClr val="accen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" name="Google Shape;2200;p37"/>
            <p:cNvSpPr/>
            <p:nvPr/>
          </p:nvSpPr>
          <p:spPr>
            <a:xfrm rot="-5400000">
              <a:off x="7547783" y="1058382"/>
              <a:ext cx="1024800" cy="892200"/>
            </a:xfrm>
            <a:prstGeom prst="flowChartDelay">
              <a:avLst/>
            </a:prstGeom>
            <a:solidFill>
              <a:schemeClr val="accen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" name="Google Shape;2201;p37"/>
            <p:cNvSpPr/>
            <p:nvPr/>
          </p:nvSpPr>
          <p:spPr>
            <a:xfrm rot="-5400000">
              <a:off x="7498394" y="967852"/>
              <a:ext cx="1024800" cy="892200"/>
            </a:xfrm>
            <a:prstGeom prst="flowChartDelay">
              <a:avLst/>
            </a:prstGeom>
            <a:solidFill>
              <a:schemeClr val="accen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" name="Google Shape;2202;p37"/>
            <p:cNvSpPr/>
            <p:nvPr/>
          </p:nvSpPr>
          <p:spPr>
            <a:xfrm rot="-5400000">
              <a:off x="7449005" y="877322"/>
              <a:ext cx="1024800" cy="892200"/>
            </a:xfrm>
            <a:prstGeom prst="flowChartDelay">
              <a:avLst/>
            </a:prstGeom>
            <a:solidFill>
              <a:schemeClr val="accen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" name="Google Shape;2203;p37"/>
            <p:cNvSpPr/>
            <p:nvPr/>
          </p:nvSpPr>
          <p:spPr>
            <a:xfrm rot="-5400000">
              <a:off x="7399616" y="786792"/>
              <a:ext cx="1024800" cy="892200"/>
            </a:xfrm>
            <a:prstGeom prst="flowChartDelay">
              <a:avLst/>
            </a:prstGeom>
            <a:solidFill>
              <a:schemeClr val="accen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178781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54;p39"/>
          <p:cNvSpPr/>
          <p:nvPr/>
        </p:nvSpPr>
        <p:spPr>
          <a:xfrm>
            <a:off x="16992600" y="9105900"/>
            <a:ext cx="910282" cy="1011371"/>
          </a:xfrm>
          <a:prstGeom prst="star4">
            <a:avLst>
              <a:gd name="adj" fmla="val 12500"/>
            </a:avLst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" name="Google Shape;2255;p39"/>
          <p:cNvSpPr/>
          <p:nvPr/>
        </p:nvSpPr>
        <p:spPr>
          <a:xfrm>
            <a:off x="258788" y="468900"/>
            <a:ext cx="676800" cy="6624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" name="Google Shape;2256;p39"/>
          <p:cNvSpPr/>
          <p:nvPr/>
        </p:nvSpPr>
        <p:spPr>
          <a:xfrm>
            <a:off x="-172463" y="9123809"/>
            <a:ext cx="926605" cy="975551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205" y="1350743"/>
            <a:ext cx="6035445" cy="5022732"/>
          </a:xfrm>
          <a:prstGeom prst="rect">
            <a:avLst/>
          </a:prstGeom>
          <a:ln>
            <a:solidFill>
              <a:srgbClr val="00B0F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7677973" y="952500"/>
                <a:ext cx="9619427" cy="56323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0" indent="-571500" algn="just">
                  <a:lnSpc>
                    <a:spcPct val="150000"/>
                  </a:lnSpc>
                  <a:buFontTx/>
                  <a:buChar char="-"/>
                </a:pP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AH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hay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kẻ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𝑑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</a:t>
                </a:r>
              </a:p>
              <a:p>
                <a:pPr marL="571500" indent="-571500" algn="just">
                  <a:lnSpc>
                    <a:spcPct val="150000"/>
                  </a:lnSpc>
                  <a:buFontTx/>
                  <a:buChar char="-"/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H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chân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hay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chiếu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𝑑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7973" y="952500"/>
                <a:ext cx="9619427" cy="5632311"/>
              </a:xfrm>
              <a:prstGeom prst="rect">
                <a:avLst/>
              </a:prstGeom>
              <a:blipFill>
                <a:blip r:embed="rId4"/>
                <a:stretch>
                  <a:fillRect l="-2028" r="-2218" b="-17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135142" y="6938308"/>
                <a:ext cx="16719614" cy="1938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0" lvl="0" indent="-571500" algn="just">
                  <a:lnSpc>
                    <a:spcPct val="150000"/>
                  </a:lnSpc>
                  <a:buFontTx/>
                  <a:buChar char="-"/>
                </a:pPr>
                <a:r>
                  <a:rPr lang="en-US" sz="4000" dirty="0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 </a:t>
                </a:r>
                <a:r>
                  <a:rPr lang="en-US" sz="4000" dirty="0" err="1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dài</a:t>
                </a:r>
                <a:r>
                  <a:rPr lang="en-US" sz="4000" dirty="0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4000" dirty="0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434343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𝐴𝐻</m:t>
                    </m:r>
                  </m:oMath>
                </a14:m>
                <a:r>
                  <a:rPr lang="en-US" sz="4000" dirty="0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4000" dirty="0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cách</a:t>
                </a:r>
                <a:r>
                  <a:rPr lang="en-US" sz="4000" dirty="0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4000" dirty="0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434343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000" dirty="0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4000" dirty="0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434343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𝑑</m:t>
                    </m:r>
                  </m:oMath>
                </a14:m>
                <a:r>
                  <a:rPr lang="en-US" sz="4000" dirty="0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</a:t>
                </a:r>
              </a:p>
              <a:p>
                <a:pPr marL="571500" lvl="0" indent="-571500" algn="just">
                  <a:lnSpc>
                    <a:spcPct val="150000"/>
                  </a:lnSpc>
                  <a:buFontTx/>
                  <a:buChar char="-"/>
                </a:pPr>
                <a:r>
                  <a:rPr lang="en-US" sz="4000" dirty="0" err="1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4000" dirty="0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434343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en-US" sz="4000" dirty="0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4000" dirty="0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xiên</a:t>
                </a:r>
                <a:r>
                  <a:rPr lang="en-US" sz="4000" dirty="0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kẻ</a:t>
                </a:r>
                <a:r>
                  <a:rPr lang="en-US" sz="4000" dirty="0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4000" dirty="0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434343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000" dirty="0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4000" dirty="0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434343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𝑑</m:t>
                    </m:r>
                  </m:oMath>
                </a14:m>
                <a:r>
                  <a:rPr lang="en-US" sz="4000" dirty="0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solidFill>
                    <a:srgbClr val="434343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5142" y="6938308"/>
                <a:ext cx="16719614" cy="1938992"/>
              </a:xfrm>
              <a:prstGeom prst="rect">
                <a:avLst/>
              </a:prstGeom>
              <a:blipFill>
                <a:blip r:embed="rId5"/>
                <a:stretch>
                  <a:fillRect l="-1167" b="-6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3705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1" name="Google Shape;2231;p39"/>
          <p:cNvSpPr/>
          <p:nvPr/>
        </p:nvSpPr>
        <p:spPr>
          <a:xfrm>
            <a:off x="162674" y="1485900"/>
            <a:ext cx="17953876" cy="8915404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3" name="Google Shape;2270;p40"/>
          <p:cNvSpPr txBox="1">
            <a:spLocks noGrp="1"/>
          </p:cNvSpPr>
          <p:nvPr>
            <p:ph type="title"/>
          </p:nvPr>
        </p:nvSpPr>
        <p:spPr>
          <a:xfrm>
            <a:off x="5564396" y="172068"/>
            <a:ext cx="7446501" cy="1085232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lvl="0">
              <a:lnSpc>
                <a:spcPct val="150000"/>
              </a:lnSpc>
              <a:spcAft>
                <a:spcPts val="800"/>
              </a:spcAft>
            </a:pPr>
            <a:r>
              <a:rPr lang="nl-NL" sz="4000" b="1" kern="12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Ví dụ </a:t>
            </a:r>
            <a:r>
              <a:rPr lang="en-US" sz="4000" b="1" kern="12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nl-NL" sz="4000" b="1" kern="12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(SGK – tr</a:t>
            </a:r>
            <a:r>
              <a:rPr lang="en-US" sz="4000" b="1" kern="12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97</a:t>
            </a:r>
            <a:r>
              <a:rPr lang="nl-NL" sz="4000" b="1" kern="12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endParaRPr sz="4000" b="1" dirty="0">
              <a:latin typeface="+mj-lt"/>
            </a:endParaRPr>
          </a:p>
        </p:txBody>
      </p:sp>
      <p:sp>
        <p:nvSpPr>
          <p:cNvPr id="44" name="Google Shape;2254;p39"/>
          <p:cNvSpPr/>
          <p:nvPr/>
        </p:nvSpPr>
        <p:spPr>
          <a:xfrm>
            <a:off x="5327696" y="795649"/>
            <a:ext cx="473400" cy="461400"/>
          </a:xfrm>
          <a:prstGeom prst="star4">
            <a:avLst>
              <a:gd name="adj" fmla="val 12500"/>
            </a:avLst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5" name="Google Shape;2256;p39"/>
          <p:cNvSpPr/>
          <p:nvPr/>
        </p:nvSpPr>
        <p:spPr>
          <a:xfrm>
            <a:off x="17339560" y="9563100"/>
            <a:ext cx="567440" cy="552305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" name="Google Shape;2363;p41"/>
          <p:cNvSpPr/>
          <p:nvPr/>
        </p:nvSpPr>
        <p:spPr>
          <a:xfrm flipH="1">
            <a:off x="-41054" y="1181100"/>
            <a:ext cx="676800" cy="651600"/>
          </a:xfrm>
          <a:prstGeom prst="star4">
            <a:avLst>
              <a:gd name="adj" fmla="val 12500"/>
            </a:avLst>
          </a:prstGeom>
          <a:solidFill>
            <a:schemeClr val="dk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48" name="Google Shape;2364;p41"/>
          <p:cNvGrpSpPr/>
          <p:nvPr/>
        </p:nvGrpSpPr>
        <p:grpSpPr>
          <a:xfrm>
            <a:off x="16898791" y="1326009"/>
            <a:ext cx="1279134" cy="497170"/>
            <a:chOff x="5601427" y="4269892"/>
            <a:chExt cx="869375" cy="325800"/>
          </a:xfrm>
        </p:grpSpPr>
        <p:sp>
          <p:nvSpPr>
            <p:cNvPr id="49" name="Google Shape;2365;p41"/>
            <p:cNvSpPr/>
            <p:nvPr/>
          </p:nvSpPr>
          <p:spPr>
            <a:xfrm flipH="1">
              <a:off x="6132402" y="4269892"/>
              <a:ext cx="338400" cy="325800"/>
            </a:xfrm>
            <a:prstGeom prst="star4">
              <a:avLst>
                <a:gd name="adj" fmla="val 12500"/>
              </a:avLst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" name="Google Shape;2366;p41"/>
            <p:cNvSpPr/>
            <p:nvPr/>
          </p:nvSpPr>
          <p:spPr>
            <a:xfrm flipH="1">
              <a:off x="5601427" y="4312642"/>
              <a:ext cx="246900" cy="240300"/>
            </a:xfrm>
            <a:prstGeom prst="star4">
              <a:avLst>
                <a:gd name="adj" fmla="val 12500"/>
              </a:avLst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2" name="Oval Callout 21"/>
          <p:cNvSpPr/>
          <p:nvPr/>
        </p:nvSpPr>
        <p:spPr>
          <a:xfrm>
            <a:off x="8305800" y="5500152"/>
            <a:ext cx="1752600" cy="710148"/>
          </a:xfrm>
          <a:prstGeom prst="wedgeEllipseCallou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chemeClr val="accent3"/>
                </a:solidFill>
              </a:rPr>
              <a:t>Giải</a:t>
            </a:r>
            <a:endParaRPr lang="en-US" sz="4000" b="1" dirty="0">
              <a:solidFill>
                <a:schemeClr val="accent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52142" y="1638300"/>
                <a:ext cx="12120858" cy="37856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Quan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sát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79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biết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en-US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chiếu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</a:t>
                </a:r>
                <a:endParaRPr lang="en-US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xiên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kẻ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142" y="1638300"/>
                <a:ext cx="12120858" cy="3785652"/>
              </a:xfrm>
              <a:prstGeom prst="rect">
                <a:avLst/>
              </a:prstGeom>
              <a:blipFill>
                <a:blip r:embed="rId3"/>
                <a:stretch>
                  <a:fillRect l="-1760" r="-1760" b="-30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06400" y="1638300"/>
            <a:ext cx="4911858" cy="381562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52142" y="6362700"/>
                <a:ext cx="15930858" cy="36862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chiếu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𝐼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𝑂𝐼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4</m:t>
                    </m:r>
                    <m:r>
                      <m:rPr>
                        <m:nor/>
                      </m:rPr>
                      <a:rPr lang="en-US" sz="4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cm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𝑂𝐴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𝑂𝐵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xiên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kẻ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142" y="6362700"/>
                <a:ext cx="15930858" cy="3686266"/>
              </a:xfrm>
              <a:prstGeom prst="rect">
                <a:avLst/>
              </a:prstGeom>
              <a:blipFill>
                <a:blip r:embed="rId5"/>
                <a:stretch>
                  <a:fillRect l="-1339" r="-1339" b="-59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505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1" grpId="0" animBg="1"/>
      <p:bldP spid="43" grpId="0" animBg="1"/>
      <p:bldP spid="22" grpId="0" animBg="1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54;p39"/>
          <p:cNvSpPr/>
          <p:nvPr/>
        </p:nvSpPr>
        <p:spPr>
          <a:xfrm>
            <a:off x="4575612" y="141654"/>
            <a:ext cx="473400" cy="461400"/>
          </a:xfrm>
          <a:prstGeom prst="star4">
            <a:avLst>
              <a:gd name="adj" fmla="val 12500"/>
            </a:avLst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" name="Google Shape;2255;p39"/>
          <p:cNvSpPr/>
          <p:nvPr/>
        </p:nvSpPr>
        <p:spPr>
          <a:xfrm>
            <a:off x="17212416" y="152106"/>
            <a:ext cx="676800" cy="6624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" name="Google Shape;2256;p39"/>
          <p:cNvSpPr/>
          <p:nvPr/>
        </p:nvSpPr>
        <p:spPr>
          <a:xfrm>
            <a:off x="17212833" y="9410700"/>
            <a:ext cx="676383" cy="520732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4330362" y="6309327"/>
            <a:ext cx="1057276" cy="41495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lang="en-US" sz="2800" kern="0">
              <a:solidFill>
                <a:srgbClr val="434343"/>
              </a:solidFill>
              <a:sym typeface="Arial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781800" y="414254"/>
            <a:ext cx="532930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b="1" dirty="0">
                <a:solidFill>
                  <a:srgbClr val="FF0000"/>
                </a:solidFill>
                <a:cs typeface="Arial" panose="020B0604020202020204" pitchFamily="34" charset="0"/>
              </a:rPr>
              <a:t>LUYỆN TẬP 1</a:t>
            </a:r>
          </a:p>
        </p:txBody>
      </p:sp>
      <p:sp>
        <p:nvSpPr>
          <p:cNvPr id="28" name="Oval Callout 27"/>
          <p:cNvSpPr/>
          <p:nvPr/>
        </p:nvSpPr>
        <p:spPr>
          <a:xfrm>
            <a:off x="8604932" y="4463372"/>
            <a:ext cx="1683043" cy="873988"/>
          </a:xfrm>
          <a:prstGeom prst="wedgeEllipseCallou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rgbClr val="FFFFFF"/>
                </a:solidFill>
              </a:rPr>
              <a:t>Giải</a:t>
            </a:r>
            <a:endParaRPr lang="en-US" sz="4000" b="1" dirty="0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1320549"/>
            <a:ext cx="17907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lnSpc>
                <a:spcPct val="150000"/>
              </a:lnSpc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Cho tam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giác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ABC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vuông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tại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A.</a:t>
            </a:r>
            <a:endParaRPr lang="en-US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just">
              <a:lnSpc>
                <a:spcPct val="150000"/>
              </a:lnSpc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a)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Khoảng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cách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từ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điểm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B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đến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đường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thẳng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AC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bằng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độ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dài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đoạn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thẳng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nào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?</a:t>
            </a:r>
            <a:endParaRPr lang="en-US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just">
              <a:lnSpc>
                <a:spcPct val="150000"/>
              </a:lnSpc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b)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Đoạn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thẳng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nào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một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đường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xiên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kẻ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từ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điểm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B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đến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đường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thẳng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AC?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698" y="5481872"/>
            <a:ext cx="5713336" cy="430982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552684" y="5629052"/>
            <a:ext cx="1112571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lnSpc>
                <a:spcPct val="150000"/>
              </a:lnSpc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AC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BA.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BC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xiên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AC.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8547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8" grpId="0" animBg="1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3" name="Google Shape;2193;p37"/>
          <p:cNvSpPr/>
          <p:nvPr/>
        </p:nvSpPr>
        <p:spPr>
          <a:xfrm>
            <a:off x="5257800" y="791128"/>
            <a:ext cx="3090529" cy="17206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prstTxWarp prst="textPlain">
              <a:avLst/>
            </a:prstTxWarp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sz="2800" kern="0" dirty="0">
                <a:ln w="9525" cap="flat" cmpd="sng">
                  <a:solidFill>
                    <a:srgbClr val="F3F3F3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434343"/>
                </a:solidFill>
                <a:sym typeface="Arial"/>
              </a:rPr>
              <a:t>0</a:t>
            </a:r>
            <a:r>
              <a:rPr lang="en-US" sz="2800" kern="0" dirty="0">
                <a:ln w="9525" cap="flat" cmpd="sng">
                  <a:solidFill>
                    <a:srgbClr val="F3F3F3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434343"/>
                </a:solidFill>
                <a:sym typeface="Arial"/>
              </a:rPr>
              <a:t>2</a:t>
            </a:r>
            <a:endParaRPr sz="2800" kern="0" dirty="0">
              <a:ln w="9525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rgbClr val="434343"/>
              </a:solidFill>
              <a:sym typeface="Arial"/>
            </a:endParaRPr>
          </a:p>
        </p:txBody>
      </p:sp>
      <p:sp>
        <p:nvSpPr>
          <p:cNvPr id="2195" name="Google Shape;2195;p37"/>
          <p:cNvSpPr/>
          <p:nvPr/>
        </p:nvSpPr>
        <p:spPr>
          <a:xfrm>
            <a:off x="3189726" y="3130328"/>
            <a:ext cx="473400" cy="461400"/>
          </a:xfrm>
          <a:prstGeom prst="star4">
            <a:avLst>
              <a:gd name="adj" fmla="val 12500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96" name="Google Shape;2196;p37"/>
          <p:cNvSpPr/>
          <p:nvPr/>
        </p:nvSpPr>
        <p:spPr>
          <a:xfrm>
            <a:off x="13514792" y="7557930"/>
            <a:ext cx="676800" cy="662400"/>
          </a:xfrm>
          <a:prstGeom prst="star4">
            <a:avLst>
              <a:gd name="adj" fmla="val 12500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10" name="Google Shape;2210;p37"/>
          <p:cNvSpPr/>
          <p:nvPr/>
        </p:nvSpPr>
        <p:spPr>
          <a:xfrm>
            <a:off x="8421368" y="240896"/>
            <a:ext cx="473400" cy="461400"/>
          </a:xfrm>
          <a:prstGeom prst="star4">
            <a:avLst>
              <a:gd name="adj" fmla="val 12500"/>
            </a:avLst>
          </a:prstGeom>
          <a:solidFill>
            <a:schemeClr val="accen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905000" y="3341281"/>
            <a:ext cx="14649121" cy="3554819"/>
            <a:chOff x="1505279" y="3947250"/>
            <a:chExt cx="14649121" cy="3554819"/>
          </a:xfrm>
        </p:grpSpPr>
        <p:sp>
          <p:nvSpPr>
            <p:cNvPr id="2" name="Rectangle 1"/>
            <p:cNvSpPr/>
            <p:nvPr/>
          </p:nvSpPr>
          <p:spPr>
            <a:xfrm>
              <a:off x="1505279" y="4008828"/>
              <a:ext cx="14649121" cy="3420672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lang="en-US" sz="2800" kern="0">
                <a:solidFill>
                  <a:srgbClr val="F3F3F3"/>
                </a:solidFill>
                <a:sym typeface="Arial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581479" y="3947250"/>
              <a:ext cx="14401177" cy="35548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ts val="1200"/>
                </a:spcBef>
                <a:spcAft>
                  <a:spcPts val="1600"/>
                </a:spcAft>
                <a:buClr>
                  <a:srgbClr val="000000"/>
                </a:buClr>
              </a:pPr>
              <a:r>
                <a:rPr lang="vi-VN" sz="7500" b="1" kern="0" dirty="0">
                  <a:solidFill>
                    <a:srgbClr val="F2C2AB">
                      <a:lumMod val="75000"/>
                    </a:srgbClr>
                  </a:solidFill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QUAN HỆ GIỮA ĐƯỜNG VUÔNG GÓC VÀ ĐƯỜNG XIÊN</a:t>
              </a:r>
            </a:p>
          </p:txBody>
        </p:sp>
      </p:grpSp>
      <p:grpSp>
        <p:nvGrpSpPr>
          <p:cNvPr id="29" name="Google Shape;2204;p37"/>
          <p:cNvGrpSpPr/>
          <p:nvPr/>
        </p:nvGrpSpPr>
        <p:grpSpPr>
          <a:xfrm>
            <a:off x="7772400" y="8039100"/>
            <a:ext cx="2604618" cy="1353228"/>
            <a:chOff x="7055900" y="279450"/>
            <a:chExt cx="1820576" cy="953700"/>
          </a:xfrm>
        </p:grpSpPr>
        <p:sp>
          <p:nvSpPr>
            <p:cNvPr id="30" name="Google Shape;2205;p37"/>
            <p:cNvSpPr/>
            <p:nvPr/>
          </p:nvSpPr>
          <p:spPr>
            <a:xfrm>
              <a:off x="7055900" y="279450"/>
              <a:ext cx="953700" cy="953700"/>
            </a:xfrm>
            <a:prstGeom prst="ellipse">
              <a:avLst/>
            </a:prstGeom>
            <a:solidFill>
              <a:schemeClr val="accen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" name="Google Shape;2206;p37"/>
            <p:cNvSpPr/>
            <p:nvPr/>
          </p:nvSpPr>
          <p:spPr>
            <a:xfrm>
              <a:off x="7272619" y="279450"/>
              <a:ext cx="953700" cy="953700"/>
            </a:xfrm>
            <a:prstGeom prst="ellipse">
              <a:avLst/>
            </a:prstGeom>
            <a:solidFill>
              <a:schemeClr val="accen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" name="Google Shape;2207;p37"/>
            <p:cNvSpPr/>
            <p:nvPr/>
          </p:nvSpPr>
          <p:spPr>
            <a:xfrm>
              <a:off x="7489338" y="279450"/>
              <a:ext cx="953700" cy="953700"/>
            </a:xfrm>
            <a:prstGeom prst="ellipse">
              <a:avLst/>
            </a:prstGeom>
            <a:solidFill>
              <a:schemeClr val="accen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" name="Google Shape;2208;p37"/>
            <p:cNvSpPr/>
            <p:nvPr/>
          </p:nvSpPr>
          <p:spPr>
            <a:xfrm>
              <a:off x="7706057" y="279450"/>
              <a:ext cx="953700" cy="953700"/>
            </a:xfrm>
            <a:prstGeom prst="ellipse">
              <a:avLst/>
            </a:prstGeom>
            <a:solidFill>
              <a:schemeClr val="accen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" name="Google Shape;2209;p37"/>
            <p:cNvSpPr/>
            <p:nvPr/>
          </p:nvSpPr>
          <p:spPr>
            <a:xfrm>
              <a:off x="7922776" y="279450"/>
              <a:ext cx="953700" cy="953700"/>
            </a:xfrm>
            <a:prstGeom prst="ellipse">
              <a:avLst/>
            </a:prstGeom>
            <a:solidFill>
              <a:schemeClr val="accen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750735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Graph Paper Style Thesis by Slidesgo">
  <a:themeElements>
    <a:clrScheme name="Simple Light">
      <a:dk1>
        <a:srgbClr val="434343"/>
      </a:dk1>
      <a:lt1>
        <a:srgbClr val="F3F3F3"/>
      </a:lt1>
      <a:dk2>
        <a:srgbClr val="B7B7B7"/>
      </a:dk2>
      <a:lt2>
        <a:srgbClr val="859477"/>
      </a:lt2>
      <a:accent1>
        <a:srgbClr val="D9997D"/>
      </a:accent1>
      <a:accent2>
        <a:srgbClr val="F2C2AB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1318</TotalTime>
  <Words>2180</Words>
  <Application>Microsoft Office PowerPoint</Application>
  <PresentationFormat>Tùy chỉnh</PresentationFormat>
  <Paragraphs>169</Paragraphs>
  <Slides>35</Slides>
  <Notes>32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10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35</vt:i4>
      </vt:variant>
    </vt:vector>
  </HeadingPairs>
  <TitlesOfParts>
    <vt:vector size="47" baseType="lpstr">
      <vt:lpstr>Autour One</vt:lpstr>
      <vt:lpstr>Symbol</vt:lpstr>
      <vt:lpstr>Times New Roman</vt:lpstr>
      <vt:lpstr>Merriweather</vt:lpstr>
      <vt:lpstr>Merriweather Black</vt:lpstr>
      <vt:lpstr>Calibri</vt:lpstr>
      <vt:lpstr>Spectral</vt:lpstr>
      <vt:lpstr>Cambria Math</vt:lpstr>
      <vt:lpstr>Spectral Light</vt:lpstr>
      <vt:lpstr>Arial</vt:lpstr>
      <vt:lpstr>Office Theme</vt:lpstr>
      <vt:lpstr>Graph Paper Style Thesis by Slidesgo</vt:lpstr>
      <vt:lpstr>Bản trình bày PowerPoint</vt:lpstr>
      <vt:lpstr>Bản trình bày PowerPoint</vt:lpstr>
      <vt:lpstr>Bản trình bày PowerPoint</vt:lpstr>
      <vt:lpstr>NỘI DUNG BÀI HỌC</vt:lpstr>
      <vt:lpstr>Bản trình bày PowerPoint</vt:lpstr>
      <vt:lpstr>Bản trình bày PowerPoint</vt:lpstr>
      <vt:lpstr>Ví dụ 1 (SGK – tr97)</vt:lpstr>
      <vt:lpstr>Bản trình bày PowerPoint</vt:lpstr>
      <vt:lpstr>Bản trình bày PowerPoint</vt:lpstr>
      <vt:lpstr>Bản trình bày PowerPoint</vt:lpstr>
      <vt:lpstr>Bản trình bày PowerPoint</vt:lpstr>
      <vt:lpstr>KẾT LUẬN</vt:lpstr>
      <vt:lpstr>Ví dụ 2 (SGK – tr98)</vt:lpstr>
      <vt:lpstr>Bản trình bày PowerPoint</vt:lpstr>
      <vt:lpstr>LUYỆN TẬP 2</vt:lpstr>
      <vt:lpstr>LUYỆN TẬP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VẬN DỤNG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Beige and Blue Creative Mathematics Olympics Video</dc:title>
  <dc:creator>Mr CHU HONG VINH</dc:creator>
  <cp:lastModifiedBy>truong yen nhi</cp:lastModifiedBy>
  <cp:revision>118</cp:revision>
  <dcterms:created xsi:type="dcterms:W3CDTF">2006-08-16T00:00:00Z</dcterms:created>
  <dcterms:modified xsi:type="dcterms:W3CDTF">2023-05-02T13:20:33Z</dcterms:modified>
  <dc:identifier>DAFOn_7ZoxE</dc:identifier>
</cp:coreProperties>
</file>