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2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17"/>
  </p:notesMasterIdLst>
  <p:sldIdLst>
    <p:sldId id="290" r:id="rId4"/>
    <p:sldId id="310" r:id="rId5"/>
    <p:sldId id="311" r:id="rId6"/>
    <p:sldId id="293" r:id="rId7"/>
    <p:sldId id="309" r:id="rId8"/>
    <p:sldId id="295" r:id="rId9"/>
    <p:sldId id="294" r:id="rId10"/>
    <p:sldId id="296" r:id="rId11"/>
    <p:sldId id="298" r:id="rId12"/>
    <p:sldId id="299" r:id="rId13"/>
    <p:sldId id="302" r:id="rId14"/>
    <p:sldId id="307" r:id="rId15"/>
    <p:sldId id="308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20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z="800" smtClean="0"/>
          </a:p>
        </p:txBody>
      </p:sp>
    </p:spTree>
    <p:extLst>
      <p:ext uri="{BB962C8B-B14F-4D97-AF65-F5344CB8AC3E}">
        <p14:creationId xmlns:p14="http://schemas.microsoft.com/office/powerpoint/2010/main" val="187154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90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679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102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7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3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799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2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D499A-8CED-4C21-96A5-ED8C56CE6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4C220-D6D0-4315-886A-0C40773329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7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3C4BE-B97A-4247-9F4A-F6B7B19B77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E73F8-B54D-4527-A293-F6B6D6DC66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61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02146-8F87-4362-8675-321E46B2291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BBA9-F76F-40A6-9BE5-40F190C880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49CC5-988D-4070-AC72-CD46703D478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D4A78-B9FA-4787-B133-F5D43F1226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7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3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2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9BDE2-C666-402F-A9B7-66F02B4F1E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4C220-D6D0-4315-886A-0C40773329A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1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01834F-322C-4336-AB5F-7FAF6E026F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B0751-1AC3-4695-A874-39F2CB01F2E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17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4B0A73-40D5-4AA2-ACA2-E5AA727455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BF9C5-13F5-46C2-9718-7F020CD7A08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09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D292C-EA8C-4036-BE63-858E40E4A5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231F6-0010-4DF7-82FD-FE79ED80510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8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913663-82D5-4BED-B4F0-69A98888B1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D74E0-9DA7-46DD-A60A-877A4578CF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7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63D34E-A6D3-4CCB-9A47-982DC9F72D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A797D-AA5D-4406-80BE-6B67FC72AA7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7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2B3B4-206D-4AD7-9B90-BD96A4B58C0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B0751-1AC3-4695-A874-39F2CB01F2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EF7216-D33E-4FA0-ADEA-066BB06B3B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B430E-2829-4094-84AE-26EF496EE32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0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341D58-BBF9-41BE-8FD0-24B3FC4939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D57AE-94E1-4818-B9F5-51EF4BBAC72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98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21601-8E56-458E-9365-C0BECAA9D6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A8D03-3D2E-4618-BCDC-6EC84504C06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56B60-2722-48C0-A59A-444F1F4437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E73F8-B54D-4527-A293-F6B6D6DC66D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4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1F8BD-F922-4F18-81EB-C45E0C397F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EBBA9-F76F-40A6-9BE5-40F190C8807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5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6C898-639E-4455-925C-985EAE4891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D4A78-B9FA-4787-B133-F5D43F12268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8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3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19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9BDE2-C666-402F-A9B7-66F02B4F1E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4C220-D6D0-4315-886A-0C40773329A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01834F-322C-4336-AB5F-7FAF6E026F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B0751-1AC3-4695-A874-39F2CB01F2E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4B0A73-40D5-4AA2-ACA2-E5AA727455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BF9C5-13F5-46C2-9718-7F020CD7A08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C7E4B-74DF-45AB-A369-D981E2FD951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BF9C5-13F5-46C2-9718-7F020CD7A0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86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D292C-EA8C-4036-BE63-858E40E4A5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231F6-0010-4DF7-82FD-FE79ED80510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913663-82D5-4BED-B4F0-69A98888B1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D74E0-9DA7-46DD-A60A-877A4578CF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63D34E-A6D3-4CCB-9A47-982DC9F72D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A797D-AA5D-4406-80BE-6B67FC72AA7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EF7216-D33E-4FA0-ADEA-066BB06B3B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B430E-2829-4094-84AE-26EF496EE32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341D58-BBF9-41BE-8FD0-24B3FC4939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38D57AE-94E1-4818-B9F5-51EF4BBAC72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21601-8E56-458E-9365-C0BECAA9D6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A8D03-3D2E-4618-BCDC-6EC84504C06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56B60-2722-48C0-A59A-444F1F4437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E73F8-B54D-4527-A293-F6B6D6DC66D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1F8BD-F922-4F18-81EB-C45E0C397F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EBBA9-F76F-40A6-9BE5-40F190C8807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F5265-BEA6-410B-950D-88051A0F097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231F6-0010-4DF7-82FD-FE79ED8051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1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EFA14-6CC8-49CA-A1D5-503B86ECD6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D74E0-9DA7-46DD-A60A-877A4578CF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0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1FB4F-776D-45A6-87FC-F7035697FB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A797D-AA5D-4406-80BE-6B67FC72AA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75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787D-AACF-426E-AB53-6F7EC25D91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430E-2829-4094-84AE-26EF496EE3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2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D4B80-9DF4-45C9-A653-82694F3E94A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D57AE-94E1-4818-B9F5-51EF4BBAC7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9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42AB4-AC6C-4940-82A7-219BCBD0F3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A8D03-3D2E-4618-BCDC-6EC84504C0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3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7A455E-170C-4E60-A449-E5543BCD07A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01FE48-694C-43A8-859F-E1A2E0BD2F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5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7D9D15-088D-4E9A-9B20-CA010257EA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01FE48-694C-43A8-859F-E1A2E0BD2F7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7A455E-170C-4E60-A449-E5543BCD07A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01FE48-694C-43A8-859F-E1A2E0BD2F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2.wav"/><Relationship Id="rId5" Type="http://schemas.openxmlformats.org/officeDocument/2006/relationships/tags" Target="../tags/tag7.xml"/><Relationship Id="rId10" Type="http://schemas.openxmlformats.org/officeDocument/2006/relationships/audio" Target="../media/audio1.wav"/><Relationship Id="rId4" Type="http://schemas.openxmlformats.org/officeDocument/2006/relationships/tags" Target="../tags/tag6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3548" y="2863924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lí 6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3761" y="3950606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2022- 2023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127" y="4544704"/>
            <a:ext cx="4566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Giáo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̣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Thủy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0805" y="301796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2995" y="301796"/>
            <a:ext cx="3200400" cy="517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8086" y="1252146"/>
            <a:ext cx="493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 nhất: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7507" y="2027168"/>
            <a:ext cx="223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6712" y="1565504"/>
            <a:ext cx="10237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Để xác định phương hướng trên bản đồ không vẽ  kinh, vĩ tuyến thì dựa vào mũi tên chỉ hướng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bắc.	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đông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D. tây.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9370" y="3827156"/>
            <a:ext cx="2467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772" y="2949993"/>
            <a:ext cx="7030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Ý nào sau đây không đúng theo quy ước phương hướng trên bản đồ?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đầu phía trên của kinh tuyến chỉ hướng bắc.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đầu bên phải của vĩ tuyến chỉ hướng tây.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đầu phía dưới kinh tuyến chỉ hướng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đầu bên phải của vĩ tuyến chỉ hướng đông.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3195" y="5194440"/>
            <a:ext cx="223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111" y="4788765"/>
            <a:ext cx="545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Hằng ngày Mặt Trời mọc ở hướng nào?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Bắc.	B.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Đông.	D. Tây.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9" grpId="0"/>
      <p:bldP spid="13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362995" y="283149"/>
            <a:ext cx="3200400" cy="517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179" y="1031434"/>
            <a:ext cx="8191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Quan sát lược đồ sau và trả lời câu hỏi 5.1; 5.2; 5.3: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0805" y="2382022"/>
            <a:ext cx="1023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22" y="1703968"/>
            <a:ext cx="5875248" cy="327654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553" y="1474882"/>
            <a:ext cx="2339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 nhất: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5704" y="1892301"/>
            <a:ext cx="2339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133" y="1966523"/>
            <a:ext cx="4853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5.1: Từ  Ran-gun ( Mi-an-ma) đến Ma-ni-la ( Philppin) theo hướng nào?</a:t>
            </a:r>
          </a:p>
          <a:p>
            <a:pPr lvl="0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Đông	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B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Đông Nam.</a:t>
            </a:r>
          </a:p>
          <a:p>
            <a:pPr lvl="0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Tây Nam.	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Đông Bắc.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534" y="3920321"/>
            <a:ext cx="2774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7133" y="2223889"/>
            <a:ext cx="575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5.2: Từ  Phmon phênh (Cam-pu-chia) đến thủ đô Hà Nội đi theo hướng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Nam.	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B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Đông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Tây Nam.	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D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Đông Bắc.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4579" y="4103650"/>
            <a:ext cx="4935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0805" y="2382022"/>
            <a:ext cx="5042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5.3: Từ thủ đô Gia-cat-ta (In-đô-nê-xi-a) đến thủ đô Ban-đa Xê-ri Bê-ga-oan ( Bru nây) đi theo hướng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Nam.	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B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Đông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Tây Nam.	D. Đông Bắc.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2" grpId="0"/>
      <p:bldP spid="14" grpId="0"/>
      <p:bldP spid="14" grpId="1"/>
      <p:bldP spid="15" grpId="0"/>
      <p:bldP spid="15" grpId="1" build="allAtOnce"/>
      <p:bldP spid="16" grpId="0"/>
      <p:bldP spid="16" grpId="1"/>
      <p:bldP spid="18" grpId="0"/>
      <p:bldP spid="18" grpId="1" build="allAtOnce"/>
      <p:bldP spid="19" grpId="0"/>
      <p:bldP spid="19" grpId="1"/>
      <p:bldP spid="20" grpId="0"/>
      <p:bldP spid="20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9827" y="800462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1926" y="1012130"/>
            <a:ext cx="3200400" cy="517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166" y="2239111"/>
            <a:ext cx="999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5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J023"/>
          <p:cNvPicPr>
            <a:picLocks noChangeAspect="1" noChangeArrowheads="1"/>
          </p:cNvPicPr>
          <p:nvPr/>
        </p:nvPicPr>
        <p:blipFill>
          <a:blip r:embed="rId4"/>
          <a:srcRect l="10834" t="5556" r="5833" b="3333"/>
          <a:stretch>
            <a:fillRect/>
          </a:stretch>
        </p:blipFill>
        <p:spPr bwMode="auto">
          <a:xfrm>
            <a:off x="0" y="-2286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57251" y="1071563"/>
            <a:ext cx="10858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CÁC EM HỌC TỐT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abiaH" pitchFamily="34" charset="0"/>
              <a:ea typeface="+mn-ea"/>
              <a:cs typeface="+mn-cs"/>
            </a:endParaRPr>
          </a:p>
        </p:txBody>
      </p:sp>
      <p:pic>
        <p:nvPicPr>
          <p:cNvPr id="15364" name="Picture 4" descr="8F831D4C86504E53A1502B3F9E6393B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10200"/>
            <a:ext cx="16764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8588395"/>
      </p:ext>
    </p:extLst>
  </p:cSld>
  <p:clrMapOvr>
    <a:masterClrMapping/>
  </p:clrMapOvr>
  <p:transition spd="slow" advTm="82337">
    <p:diamond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5">
            <a:extLst>
              <a:ext uri="{FF2B5EF4-FFF2-40B4-BE49-F238E27FC236}">
                <a16:creationId xmlns:a16="http://schemas.microsoft.com/office/drawing/2014/main" xmlns="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xmlns="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68" y="-17552"/>
            <a:ext cx="3883489" cy="1767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4252" y="862146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241" y="1750424"/>
            <a:ext cx="4582804" cy="3477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2388" y="5312235"/>
            <a:ext cx="426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bạn nào nói đúng?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2598" y="1929163"/>
            <a:ext cx="4959540" cy="415498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hiểu.Quả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Nguyễn Thị Thu Thủy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9">
            <a:extLst>
              <a:ext uri="{FF2B5EF4-FFF2-40B4-BE49-F238E27FC236}">
                <a16:creationId xmlns:a16="http://schemas.microsoft.com/office/drawing/2014/main" xmlns="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" y="574198"/>
            <a:ext cx="11341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BẢN ĐỒ. MỘT SỐ LƯỚI KINH, VĨ TUYẾN.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TRÊN BẢN ĐỒ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dirty="0" smtClean="0">
                <a:solidFill>
                  <a:prstClr val="black">
                    <a:tint val="75000"/>
                  </a:prstClr>
                </a:solidFill>
                <a:latin typeface="+mj-lt"/>
              </a:rPr>
              <a:t>Nguyễn Thị Thu Thủy</a:t>
            </a:r>
            <a:endParaRPr lang="en-US" dirty="0">
              <a:solidFill>
                <a:prstClr val="black">
                  <a:tint val="75000"/>
                </a:prst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9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_图片 5">
            <a:extLst>
              <a:ext uri="{FF2B5EF4-FFF2-40B4-BE49-F238E27FC236}">
                <a16:creationId xmlns:a16="http://schemas.microsoft.com/office/drawing/2014/main" xmlns="" id="{D72433B6-D651-43DF-A9C8-17466AD9AF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5" t="33946" r="10385" b="24526"/>
          <a:stretch/>
        </p:blipFill>
        <p:spPr>
          <a:xfrm>
            <a:off x="7858125" y="-165656"/>
            <a:ext cx="5229226" cy="2847975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xmlns="" id="{4B2DC1D2-E523-4C97-9334-A942155749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327" y="2750162"/>
            <a:ext cx="3879978" cy="3074884"/>
          </a:xfrm>
          <a:prstGeom prst="rect">
            <a:avLst/>
          </a:prstGeom>
        </p:spPr>
      </p:pic>
      <p:sp>
        <p:nvSpPr>
          <p:cNvPr id="14" name="PA_文本框 5">
            <a:extLst>
              <a:ext uri="{FF2B5EF4-FFF2-40B4-BE49-F238E27FC236}">
                <a16:creationId xmlns:a16="http://schemas.microsoft.com/office/drawing/2014/main" xmlns="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16693" y="3635979"/>
            <a:ext cx="2815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trên bản đồ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PA_图片 4">
            <a:extLst>
              <a:ext uri="{FF2B5EF4-FFF2-40B4-BE49-F238E27FC236}">
                <a16:creationId xmlns:a16="http://schemas.microsoft.com/office/drawing/2014/main" xmlns="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01" y="2751062"/>
            <a:ext cx="3879978" cy="3074884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13" y="2751062"/>
            <a:ext cx="3879978" cy="3074884"/>
          </a:xfrm>
          <a:prstGeom prst="rect">
            <a:avLst/>
          </a:prstGeom>
        </p:spPr>
      </p:pic>
      <p:sp>
        <p:nvSpPr>
          <p:cNvPr id="24" name="PA_文本框 5">
            <a:extLst>
              <a:ext uri="{FF2B5EF4-FFF2-40B4-BE49-F238E27FC236}">
                <a16:creationId xmlns:a16="http://schemas.microsoft.com/office/drawing/2014/main" xmlns="" id="{E0F8F9D2-23D3-40EF-A5DE-3D88A34558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694158" y="3687439"/>
            <a:ext cx="281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lưới kinh, vĩ tuyến của bản đồ thế giới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PA_文本框 5">
            <a:extLst>
              <a:ext uri="{FF2B5EF4-FFF2-40B4-BE49-F238E27FC236}">
                <a16:creationId xmlns:a16="http://schemas.microsoft.com/office/drawing/2014/main" xmlns="" id="{E0F8F9D2-23D3-40EF-A5DE-3D88A34558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98250" y="3574425"/>
            <a:ext cx="281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3368" y="992751"/>
            <a:ext cx="520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2640169" y="1916081"/>
            <a:ext cx="3455835" cy="11193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2"/>
            <a:endCxn id="16" idx="0"/>
          </p:cNvCxnSpPr>
          <p:nvPr/>
        </p:nvCxnSpPr>
        <p:spPr>
          <a:xfrm>
            <a:off x="6096004" y="1916081"/>
            <a:ext cx="12186" cy="8349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2"/>
          </p:cNvCxnSpPr>
          <p:nvPr/>
        </p:nvCxnSpPr>
        <p:spPr>
          <a:xfrm>
            <a:off x="6096004" y="1916081"/>
            <a:ext cx="3833607" cy="13094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/>
          <a:stretch/>
        </p:blipFill>
        <p:spPr bwMode="auto">
          <a:xfrm>
            <a:off x="6470088" y="504614"/>
            <a:ext cx="2736850" cy="284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11" y="699015"/>
            <a:ext cx="24320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48729" y="468182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1456" y="1271419"/>
            <a:ext cx="408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16898"/>
              </p:ext>
            </p:extLst>
          </p:nvPr>
        </p:nvGraphicFramePr>
        <p:xfrm>
          <a:off x="3317461" y="3595387"/>
          <a:ext cx="8127999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865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15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70825" y="3988904"/>
            <a:ext cx="284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9566" y="4371488"/>
            <a:ext cx="324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6348" y="4336628"/>
            <a:ext cx="324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8729" y="926538"/>
            <a:ext cx="4031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là hình vẽ thu nhỏ một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toàn bộ bề mặt Trái Đất lên mặt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phăng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sở toán học, trên đó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đối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địa lí được thể hiện bằng các kí hiệu bản đồ.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xplosion 2 11"/>
          <p:cNvSpPr/>
          <p:nvPr/>
        </p:nvSpPr>
        <p:spPr>
          <a:xfrm>
            <a:off x="7368208" y="4336628"/>
            <a:ext cx="4757531" cy="1997911"/>
          </a:xfrm>
          <a:prstGeom prst="irregularSeal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5461" y="5335582"/>
            <a:ext cx="481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8819" y="2465426"/>
            <a:ext cx="4521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Vai trò của bản đồ trong học tập và đời sống: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Nguyễn Thị Thu Thủy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1" grpId="0"/>
      <p:bldP spid="13" grpId="0"/>
      <p:bldP spid="15" grpId="0"/>
      <p:bldP spid="12" grpId="0" animBg="1"/>
      <p:bldP spid="12" grpId="1" animBg="1"/>
      <p:bldP spid="1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8140" y="77126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7" y="2189673"/>
            <a:ext cx="3184152" cy="1649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8" y="3838795"/>
            <a:ext cx="3283130" cy="2627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19" y="2189673"/>
            <a:ext cx="4429833" cy="48197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45" y="1515286"/>
            <a:ext cx="2812593" cy="24950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6520" y="0"/>
            <a:ext cx="6185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bản 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đời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74" y="4087902"/>
            <a:ext cx="2691037" cy="2738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8" y="2054573"/>
            <a:ext cx="10404708" cy="47714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3658" y="428246"/>
            <a:ext cx="10666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thác kiến thức môn Lịch sử và Địa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vị trí và tìm đường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D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và thể hiện các hiện tượng tự nhiên (bão, gió,...),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 để tác chiến trong quân sự.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3163" y="80213"/>
            <a:ext cx="405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6087291" y="927462"/>
            <a:ext cx="13066" cy="5493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9851" y="794161"/>
            <a:ext cx="546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Một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lưới kinh, vĩ tuyến của bản đồ </a:t>
            </a:r>
            <a:endParaRPr lang="vi-V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301" y="1005704"/>
            <a:ext cx="5076977" cy="25315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31853" y="3523125"/>
            <a:ext cx="518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mô tả hình dạng lưới kinh, vĩ tuyến ở mỗi bản đồ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9851" y="1634820"/>
            <a:ext cx="5143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Bản đồ thế giới theo lưới chiếu hình nón: Kinh tuyến là những đoạn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 đồng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ở cực, vĩ tuyến là những cung tròn đồng tâm ở cực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300" y="4168457"/>
            <a:ext cx="5076978" cy="21816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9851" y="3230758"/>
            <a:ext cx="5057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Bản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thế giới theo lưới chiếu hình trụ đứng đồng góc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–Mercator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Hệ thống kinh, vĩ tuyến đều là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song song và vuông góc với 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306888" y="1822430"/>
            <a:ext cx="0" cy="47006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9934" y="82979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3.Phương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trên bản đồ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28" y="1822430"/>
            <a:ext cx="4478037" cy="3195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98240" y="5213053"/>
            <a:ext cx="470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Dựa vào đâu để xác định được phương 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bản đồ? 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hướng chính nào?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934" y="2767317"/>
            <a:ext cx="54514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của các kinh tuyến chỉ hướng bắc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ầ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 chỉ hướng nam.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ầ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trái của các vĩ tuyến chỉ hướng tây, </a:t>
            </a:r>
            <a:endParaRPr lang="vi-V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phải chỉ hướng đông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933" y="4252506"/>
            <a:ext cx="5307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 cạnh 4 hướng Đông,Tây, Nam, Bắc ta còn 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hướng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Bắc, Đông Nam, Tây Nam, Tây Bắc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934" y="1672456"/>
            <a:ext cx="53073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200" dirty="0">
                <a:latin typeface="Times New Roman"/>
                <a:ea typeface="Calibri"/>
                <a:cs typeface="Times New Roman"/>
              </a:rPr>
              <a:t>- Muốn xác định phương hướng trên bản đồ ta phải </a:t>
            </a:r>
            <a:r>
              <a:rPr lang="nl-NL" sz="2200">
                <a:latin typeface="Times New Roman"/>
                <a:ea typeface="Calibri"/>
                <a:cs typeface="Times New Roman"/>
              </a:rPr>
              <a:t>dựa </a:t>
            </a:r>
            <a:r>
              <a:rPr lang="nl-NL" sz="2200" smtClean="0">
                <a:latin typeface="Times New Roman"/>
                <a:ea typeface="Calibri"/>
                <a:cs typeface="Times New Roman"/>
              </a:rPr>
              <a:t>vào </a:t>
            </a:r>
            <a:r>
              <a:rPr lang="nl-NL" sz="2200" dirty="0">
                <a:latin typeface="Times New Roman"/>
                <a:ea typeface="Calibri"/>
                <a:cs typeface="Times New Roman"/>
              </a:rPr>
              <a:t>các đường kinh tuyến, vĩ tuyến.</a:t>
            </a:r>
            <a:endParaRPr lang="en-US" sz="2200" dirty="0">
              <a:ea typeface="Calibri"/>
              <a:cs typeface="Times New Roman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28928" y="1822430"/>
            <a:ext cx="3255350" cy="3406390"/>
            <a:chOff x="6414574" y="1098515"/>
            <a:chExt cx="3625889" cy="41303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574" y="1098515"/>
              <a:ext cx="3625889" cy="362588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068235" y="4828710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bàn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98240" y="137293"/>
            <a:ext cx="497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không có hệ thống kinh, vĩ tuyến 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không có la bàn thì làm gì để xác định phương hướng?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365131" y="1672456"/>
            <a:ext cx="4722503" cy="4572543"/>
            <a:chOff x="6205826" y="994208"/>
            <a:chExt cx="4722503" cy="457254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826" y="994208"/>
              <a:ext cx="4722503" cy="4572543"/>
            </a:xfrm>
            <a:prstGeom prst="rect">
              <a:avLst/>
            </a:prstGeom>
          </p:spPr>
        </p:pic>
        <p:sp>
          <p:nvSpPr>
            <p:cNvPr id="24" name="Up Arrow 23"/>
            <p:cNvSpPr/>
            <p:nvPr/>
          </p:nvSpPr>
          <p:spPr>
            <a:xfrm>
              <a:off x="8958222" y="1491832"/>
              <a:ext cx="347143" cy="710762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87603" y="5513696"/>
            <a:ext cx="5413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phương hướng trên bản đồ dựa vào</a:t>
            </a:r>
          </a:p>
          <a:p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bàn hoặc mũi tên chỉ hướng Bắc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3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03694" y="1741444"/>
            <a:ext cx="4935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 nhất: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3694" y="3578068"/>
            <a:ext cx="4935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3694" y="2095873"/>
            <a:ext cx="10237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hình vẽ thu nhỏ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khu vực hay toàn bộ bề mặt Trái Đất.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1248" y="233557"/>
            <a:ext cx="3200400" cy="517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Nguyễn Thị Thu Thủy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3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1098</Words>
  <Application>Microsoft Office PowerPoint</Application>
  <PresentationFormat>Custom</PresentationFormat>
  <Paragraphs>116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2_Office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/>
  <dc:description>www.1ppt.com</dc:description>
  <cp:lastModifiedBy>Admin</cp:lastModifiedBy>
  <cp:revision>146</cp:revision>
  <dcterms:created xsi:type="dcterms:W3CDTF">2017-05-08T08:38:07Z</dcterms:created>
  <dcterms:modified xsi:type="dcterms:W3CDTF">2022-11-29T02:48:29Z</dcterms:modified>
</cp:coreProperties>
</file>